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5" r:id="rId5"/>
    <p:sldMasterId id="214748368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Inter Light"/>
      <p:regular r:id="rId61"/>
      <p:bold r:id="rId62"/>
      <p:italic r:id="rId63"/>
      <p:boldItalic r:id="rId64"/>
    </p:embeddedFont>
    <p:embeddedFont>
      <p:font typeface="Inter"/>
      <p:regular r:id="rId65"/>
      <p:bold r:id="rId66"/>
      <p:italic r:id="rId67"/>
      <p:boldItalic r:id="rId68"/>
    </p:embeddedFont>
    <p:embeddedFont>
      <p:font typeface="Kulim Park"/>
      <p:regular r:id="rId69"/>
      <p:bold r:id="rId70"/>
      <p:italic r:id="rId71"/>
      <p:boldItalic r:id="rId72"/>
    </p:embeddedFont>
    <p:embeddedFont>
      <p:font typeface="Manrope"/>
      <p:regular r:id="rId73"/>
      <p:bold r:id="rId74"/>
    </p:embeddedFont>
    <p:embeddedFont>
      <p:font typeface="Nobile"/>
      <p:regular r:id="rId75"/>
      <p:bold r:id="rId76"/>
      <p:italic r:id="rId77"/>
      <p:boldItalic r:id="rId78"/>
    </p:embeddedFont>
    <p:embeddedFont>
      <p:font typeface="Lora"/>
      <p:regular r:id="rId79"/>
      <p:bold r:id="rId80"/>
      <p:italic r:id="rId81"/>
      <p:boldItalic r:id="rId82"/>
    </p:embeddedFont>
    <p:embeddedFont>
      <p:font typeface="Albert Sans"/>
      <p:regular r:id="rId83"/>
      <p:bold r:id="rId84"/>
      <p:italic r:id="rId85"/>
      <p:boldItalic r:id="rId86"/>
    </p:embeddedFont>
    <p:embeddedFont>
      <p:font typeface="Inter Medium"/>
      <p:regular r:id="rId87"/>
      <p:bold r:id="rId88"/>
      <p:italic r:id="rId89"/>
      <p:boldItalic r:id="rId90"/>
    </p:embeddedFont>
    <p:embeddedFont>
      <p:font typeface="DM Serif Display"/>
      <p:regular r:id="rId91"/>
      <p:italic r:id="rId9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3CDD386-B38D-4B7F-997C-FB9B9101E8A0}">
  <a:tblStyle styleId="{03CDD386-B38D-4B7F-997C-FB9B9101E8A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AlbertSans-bold.fntdata"/><Relationship Id="rId83" Type="http://schemas.openxmlformats.org/officeDocument/2006/relationships/font" Target="fonts/AlbertSans-regular.fntdata"/><Relationship Id="rId42" Type="http://schemas.openxmlformats.org/officeDocument/2006/relationships/slide" Target="slides/slide35.xml"/><Relationship Id="rId86" Type="http://schemas.openxmlformats.org/officeDocument/2006/relationships/font" Target="fonts/AlbertSans-boldItalic.fntdata"/><Relationship Id="rId41" Type="http://schemas.openxmlformats.org/officeDocument/2006/relationships/slide" Target="slides/slide34.xml"/><Relationship Id="rId85" Type="http://schemas.openxmlformats.org/officeDocument/2006/relationships/font" Target="fonts/AlbertSans-italic.fntdata"/><Relationship Id="rId44" Type="http://schemas.openxmlformats.org/officeDocument/2006/relationships/slide" Target="slides/slide37.xml"/><Relationship Id="rId88" Type="http://schemas.openxmlformats.org/officeDocument/2006/relationships/font" Target="fonts/InterMedium-bold.fntdata"/><Relationship Id="rId43" Type="http://schemas.openxmlformats.org/officeDocument/2006/relationships/slide" Target="slides/slide36.xml"/><Relationship Id="rId87" Type="http://schemas.openxmlformats.org/officeDocument/2006/relationships/font" Target="fonts/InterMedium-regular.fntdata"/><Relationship Id="rId46" Type="http://schemas.openxmlformats.org/officeDocument/2006/relationships/slide" Target="slides/slide39.xml"/><Relationship Id="rId45" Type="http://schemas.openxmlformats.org/officeDocument/2006/relationships/slide" Target="slides/slide38.xml"/><Relationship Id="rId89" Type="http://schemas.openxmlformats.org/officeDocument/2006/relationships/font" Target="fonts/InterMedium-italic.fntdata"/><Relationship Id="rId80" Type="http://schemas.openxmlformats.org/officeDocument/2006/relationships/font" Target="fonts/Lora-bold.fntdata"/><Relationship Id="rId82" Type="http://schemas.openxmlformats.org/officeDocument/2006/relationships/font" Target="fonts/Lora-boldItalic.fntdata"/><Relationship Id="rId81" Type="http://schemas.openxmlformats.org/officeDocument/2006/relationships/font" Target="fonts/Lora-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Manrope-regular.fntdata"/><Relationship Id="rId72" Type="http://schemas.openxmlformats.org/officeDocument/2006/relationships/font" Target="fonts/KulimPark-boldItalic.fntdata"/><Relationship Id="rId31" Type="http://schemas.openxmlformats.org/officeDocument/2006/relationships/slide" Target="slides/slide24.xml"/><Relationship Id="rId75" Type="http://schemas.openxmlformats.org/officeDocument/2006/relationships/font" Target="fonts/Nobile-regular.fntdata"/><Relationship Id="rId30" Type="http://schemas.openxmlformats.org/officeDocument/2006/relationships/slide" Target="slides/slide23.xml"/><Relationship Id="rId74" Type="http://schemas.openxmlformats.org/officeDocument/2006/relationships/font" Target="fonts/Manrope-bold.fntdata"/><Relationship Id="rId33" Type="http://schemas.openxmlformats.org/officeDocument/2006/relationships/slide" Target="slides/slide26.xml"/><Relationship Id="rId77" Type="http://schemas.openxmlformats.org/officeDocument/2006/relationships/font" Target="fonts/Nobile-italic.fntdata"/><Relationship Id="rId32" Type="http://schemas.openxmlformats.org/officeDocument/2006/relationships/slide" Target="slides/slide25.xml"/><Relationship Id="rId76" Type="http://schemas.openxmlformats.org/officeDocument/2006/relationships/font" Target="fonts/Nobile-bold.fntdata"/><Relationship Id="rId35" Type="http://schemas.openxmlformats.org/officeDocument/2006/relationships/slide" Target="slides/slide28.xml"/><Relationship Id="rId79" Type="http://schemas.openxmlformats.org/officeDocument/2006/relationships/font" Target="fonts/Lora-regular.fntdata"/><Relationship Id="rId34" Type="http://schemas.openxmlformats.org/officeDocument/2006/relationships/slide" Target="slides/slide27.xml"/><Relationship Id="rId78" Type="http://schemas.openxmlformats.org/officeDocument/2006/relationships/font" Target="fonts/Nobile-boldItalic.fntdata"/><Relationship Id="rId71" Type="http://schemas.openxmlformats.org/officeDocument/2006/relationships/font" Target="fonts/KulimPark-italic.fntdata"/><Relationship Id="rId70" Type="http://schemas.openxmlformats.org/officeDocument/2006/relationships/font" Target="fonts/KulimPark-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nterLight-bold.fntdata"/><Relationship Id="rId61" Type="http://schemas.openxmlformats.org/officeDocument/2006/relationships/font" Target="fonts/InterLight-regular.fntdata"/><Relationship Id="rId20" Type="http://schemas.openxmlformats.org/officeDocument/2006/relationships/slide" Target="slides/slide13.xml"/><Relationship Id="rId64" Type="http://schemas.openxmlformats.org/officeDocument/2006/relationships/font" Target="fonts/InterLight-boldItalic.fntdata"/><Relationship Id="rId63" Type="http://schemas.openxmlformats.org/officeDocument/2006/relationships/font" Target="fonts/InterLight-italic.fntdata"/><Relationship Id="rId22" Type="http://schemas.openxmlformats.org/officeDocument/2006/relationships/slide" Target="slides/slide15.xml"/><Relationship Id="rId66" Type="http://schemas.openxmlformats.org/officeDocument/2006/relationships/font" Target="fonts/Inter-bold.fntdata"/><Relationship Id="rId21" Type="http://schemas.openxmlformats.org/officeDocument/2006/relationships/slide" Target="slides/slide14.xml"/><Relationship Id="rId65" Type="http://schemas.openxmlformats.org/officeDocument/2006/relationships/font" Target="fonts/Inter-regular.fntdata"/><Relationship Id="rId24" Type="http://schemas.openxmlformats.org/officeDocument/2006/relationships/slide" Target="slides/slide17.xml"/><Relationship Id="rId68" Type="http://schemas.openxmlformats.org/officeDocument/2006/relationships/font" Target="fonts/Inter-boldItalic.fntdata"/><Relationship Id="rId23" Type="http://schemas.openxmlformats.org/officeDocument/2006/relationships/slide" Target="slides/slide16.xml"/><Relationship Id="rId67" Type="http://schemas.openxmlformats.org/officeDocument/2006/relationships/font" Target="fonts/Inter-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KulimPark-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91" Type="http://schemas.openxmlformats.org/officeDocument/2006/relationships/font" Target="fonts/DMSerifDisplay-regular.fntdata"/><Relationship Id="rId90" Type="http://schemas.openxmlformats.org/officeDocument/2006/relationships/font" Target="fonts/InterMedium-boldItalic.fntdata"/><Relationship Id="rId92" Type="http://schemas.openxmlformats.org/officeDocument/2006/relationships/font" Target="fonts/DMSerifDisplay-italic.fntdata"/><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9f1551317b_0_1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9f1551317b_0_1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9f1551317b_0_1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9f1551317b_0_1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9f1551317b_0_1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9f1551317b_0_1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9f1551317b_0_1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9f1551317b_0_1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9f1551317b_0_1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9f1551317b_0_1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9f1551317b_0_1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9f1551317b_0_1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9f1551317b_0_1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39f1551317b_0_1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9f1551317b_0_1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39f1551317b_0_1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9f1551317b_0_1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9f1551317b_0_1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0850" lvl="0" marL="457200" rtl="0" algn="l">
              <a:lnSpc>
                <a:spcPct val="153000"/>
              </a:lnSpc>
              <a:spcBef>
                <a:spcPts val="3500"/>
              </a:spcBef>
              <a:spcAft>
                <a:spcPts val="0"/>
              </a:spcAft>
              <a:buClr>
                <a:schemeClr val="dk1"/>
              </a:buClr>
              <a:buSzPts val="3500"/>
              <a:buChar char="●"/>
            </a:pPr>
            <a:r>
              <a:rPr b="1" lang="en" sz="3500">
                <a:solidFill>
                  <a:srgbClr val="3D4659"/>
                </a:solidFill>
              </a:rPr>
              <a:t>Growth:</a:t>
            </a:r>
            <a:r>
              <a:rPr lang="en" sz="3500">
                <a:solidFill>
                  <a:srgbClr val="3D4659"/>
                </a:solidFill>
              </a:rPr>
              <a:t> Healing is a journey of continuous inner expansion and blooming.</a:t>
            </a:r>
            <a:endParaRPr b="1" sz="3500">
              <a:solidFill>
                <a:srgbClr val="3D4659"/>
              </a:solidFill>
            </a:endParaRPr>
          </a:p>
          <a:p>
            <a:pPr indent="-450850" lvl="0" marL="457200" rtl="0" algn="l">
              <a:lnSpc>
                <a:spcPct val="153000"/>
              </a:lnSpc>
              <a:spcBef>
                <a:spcPts val="0"/>
              </a:spcBef>
              <a:spcAft>
                <a:spcPts val="0"/>
              </a:spcAft>
              <a:buClr>
                <a:schemeClr val="dk1"/>
              </a:buClr>
              <a:buSzPts val="3500"/>
              <a:buChar char="●"/>
            </a:pPr>
            <a:r>
              <a:rPr b="1" lang="en" sz="3500">
                <a:solidFill>
                  <a:srgbClr val="3D4659"/>
                </a:solidFill>
              </a:rPr>
              <a:t>Community:</a:t>
            </a:r>
            <a:r>
              <a:rPr lang="en" sz="3500">
                <a:solidFill>
                  <a:srgbClr val="3D4659"/>
                </a:solidFill>
              </a:rPr>
              <a:t> Fosters connection and shared support in the recovery journey.</a:t>
            </a:r>
            <a:endParaRPr sz="3500">
              <a:solidFill>
                <a:srgbClr val="3D4659"/>
              </a:solidFill>
            </a:endParaRPr>
          </a:p>
          <a:p>
            <a:pPr indent="0" lvl="0" marL="0" rtl="0" algn="l">
              <a:spcBef>
                <a:spcPts val="350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9f1551317b_0_1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9f1551317b_0_1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3000"/>
              </a:lnSpc>
              <a:spcBef>
                <a:spcPts val="9000"/>
              </a:spcBef>
              <a:spcAft>
                <a:spcPts val="0"/>
              </a:spcAft>
              <a:buNone/>
            </a:pPr>
            <a:r>
              <a:rPr lang="en" sz="9000">
                <a:solidFill>
                  <a:srgbClr val="5C7561"/>
                </a:solidFill>
              </a:rPr>
              <a:t>Value Proposition</a:t>
            </a:r>
            <a:endParaRPr sz="9000">
              <a:solidFill>
                <a:srgbClr val="5C7561"/>
              </a:solidFill>
            </a:endParaRPr>
          </a:p>
          <a:p>
            <a:pPr indent="-450850" lvl="0" marL="457200" rtl="0" algn="l">
              <a:lnSpc>
                <a:spcPct val="153000"/>
              </a:lnSpc>
              <a:spcBef>
                <a:spcPts val="9000"/>
              </a:spcBef>
              <a:spcAft>
                <a:spcPts val="0"/>
              </a:spcAft>
              <a:buClr>
                <a:schemeClr val="dk1"/>
              </a:buClr>
              <a:buSzPts val="3500"/>
              <a:buChar char="●"/>
            </a:pPr>
            <a:r>
              <a:rPr b="1" lang="en" sz="3500">
                <a:solidFill>
                  <a:srgbClr val="3D4659"/>
                </a:solidFill>
              </a:rPr>
              <a:t>Growth:</a:t>
            </a:r>
            <a:r>
              <a:rPr lang="en" sz="3500">
                <a:solidFill>
                  <a:srgbClr val="3D4659"/>
                </a:solidFill>
              </a:rPr>
              <a:t> Healing is a journey of continuous inner expansion and blooming.</a:t>
            </a:r>
            <a:endParaRPr sz="3500">
              <a:solidFill>
                <a:srgbClr val="3D4659"/>
              </a:solidFill>
            </a:endParaRPr>
          </a:p>
          <a:p>
            <a:pPr indent="-450850" lvl="0" marL="457200" rtl="0" algn="l">
              <a:lnSpc>
                <a:spcPct val="153000"/>
              </a:lnSpc>
              <a:spcBef>
                <a:spcPts val="0"/>
              </a:spcBef>
              <a:spcAft>
                <a:spcPts val="0"/>
              </a:spcAft>
              <a:buClr>
                <a:schemeClr val="dk1"/>
              </a:buClr>
              <a:buSzPts val="3500"/>
              <a:buChar char="●"/>
            </a:pPr>
            <a:r>
              <a:rPr b="1" lang="en" sz="3500">
                <a:solidFill>
                  <a:srgbClr val="3D4659"/>
                </a:solidFill>
              </a:rPr>
              <a:t>Compassion: Approaches healing with gentleness, care, and understanding.</a:t>
            </a:r>
            <a:endParaRPr b="1" sz="3500">
              <a:solidFill>
                <a:srgbClr val="3D4659"/>
              </a:solidFill>
            </a:endParaRPr>
          </a:p>
          <a:p>
            <a:pPr indent="-450850" lvl="0" marL="457200" rtl="0" algn="l">
              <a:lnSpc>
                <a:spcPct val="153000"/>
              </a:lnSpc>
              <a:spcBef>
                <a:spcPts val="0"/>
              </a:spcBef>
              <a:spcAft>
                <a:spcPts val="0"/>
              </a:spcAft>
              <a:buClr>
                <a:schemeClr val="dk1"/>
              </a:buClr>
              <a:buSzPts val="3500"/>
              <a:buChar char="●"/>
            </a:pPr>
            <a:r>
              <a:rPr b="1" lang="en" sz="3500">
                <a:solidFill>
                  <a:srgbClr val="3D4659"/>
                </a:solidFill>
              </a:rPr>
              <a:t>Community:</a:t>
            </a:r>
            <a:r>
              <a:rPr lang="en" sz="3500">
                <a:solidFill>
                  <a:srgbClr val="3D4659"/>
                </a:solidFill>
              </a:rPr>
              <a:t> Fosters connection and shared support in the recovery journey.</a:t>
            </a:r>
            <a:endParaRPr sz="3500">
              <a:solidFill>
                <a:srgbClr val="3D4659"/>
              </a:solidFill>
            </a:endParaRPr>
          </a:p>
          <a:p>
            <a:pPr indent="0" lvl="0" marL="0" rtl="0" algn="l">
              <a:spcBef>
                <a:spcPts val="350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39f1551317b_0_1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39f1551317b_0_1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3000"/>
              </a:lnSpc>
              <a:spcBef>
                <a:spcPts val="9000"/>
              </a:spcBef>
              <a:spcAft>
                <a:spcPts val="0"/>
              </a:spcAft>
              <a:buNone/>
            </a:pPr>
            <a:r>
              <a:rPr lang="en" sz="9000">
                <a:solidFill>
                  <a:srgbClr val="5C7561"/>
                </a:solidFill>
              </a:rPr>
              <a:t>e Proposition</a:t>
            </a:r>
            <a:endParaRPr sz="9000">
              <a:solidFill>
                <a:srgbClr val="5C7561"/>
              </a:solidFill>
            </a:endParaRPr>
          </a:p>
          <a:p>
            <a:pPr indent="-450850" lvl="0" marL="457200" rtl="0" algn="l">
              <a:lnSpc>
                <a:spcPct val="153000"/>
              </a:lnSpc>
              <a:spcBef>
                <a:spcPts val="9000"/>
              </a:spcBef>
              <a:spcAft>
                <a:spcPts val="0"/>
              </a:spcAft>
              <a:buClr>
                <a:schemeClr val="dk1"/>
              </a:buClr>
              <a:buSzPts val="3500"/>
              <a:buChar char="●"/>
            </a:pPr>
            <a:r>
              <a:rPr b="1" lang="en" sz="3500">
                <a:solidFill>
                  <a:srgbClr val="3D4659"/>
                </a:solidFill>
              </a:rPr>
              <a:t>Growth:</a:t>
            </a:r>
            <a:r>
              <a:rPr lang="en" sz="3500">
                <a:solidFill>
                  <a:srgbClr val="3D4659"/>
                </a:solidFill>
              </a:rPr>
              <a:t> Healing is a journey of continuous inner expansion and blooming.</a:t>
            </a:r>
            <a:endParaRPr sz="3500">
              <a:solidFill>
                <a:srgbClr val="3D4659"/>
              </a:solidFill>
            </a:endParaRPr>
          </a:p>
          <a:p>
            <a:pPr indent="-450850" lvl="0" marL="457200" rtl="0" algn="l">
              <a:lnSpc>
                <a:spcPct val="153000"/>
              </a:lnSpc>
              <a:spcBef>
                <a:spcPts val="0"/>
              </a:spcBef>
              <a:spcAft>
                <a:spcPts val="0"/>
              </a:spcAft>
              <a:buClr>
                <a:schemeClr val="dk1"/>
              </a:buClr>
              <a:buSzPts val="3500"/>
              <a:buChar char="●"/>
            </a:pPr>
            <a:r>
              <a:rPr b="1" lang="en" sz="3500">
                <a:solidFill>
                  <a:srgbClr val="3D4659"/>
                </a:solidFill>
              </a:rPr>
              <a:t>Compassion: Approaches healing with gentleness, care, and understanding.</a:t>
            </a:r>
            <a:endParaRPr b="1" sz="3500">
              <a:solidFill>
                <a:srgbClr val="3D4659"/>
              </a:solidFill>
            </a:endParaRPr>
          </a:p>
          <a:p>
            <a:pPr indent="-450850" lvl="0" marL="457200" rtl="0" algn="l">
              <a:lnSpc>
                <a:spcPct val="153000"/>
              </a:lnSpc>
              <a:spcBef>
                <a:spcPts val="0"/>
              </a:spcBef>
              <a:spcAft>
                <a:spcPts val="0"/>
              </a:spcAft>
              <a:buClr>
                <a:schemeClr val="dk1"/>
              </a:buClr>
              <a:buSzPts val="3500"/>
              <a:buChar char="●"/>
            </a:pPr>
            <a:r>
              <a:rPr b="1" lang="en" sz="3500">
                <a:solidFill>
                  <a:srgbClr val="3D4659"/>
                </a:solidFill>
              </a:rPr>
              <a:t>Community:</a:t>
            </a:r>
            <a:r>
              <a:rPr lang="en" sz="3500">
                <a:solidFill>
                  <a:srgbClr val="3D4659"/>
                </a:solidFill>
              </a:rPr>
              <a:t> Fosters connection and shared support in the recovery journey.</a:t>
            </a:r>
            <a:endParaRPr sz="3500">
              <a:solidFill>
                <a:srgbClr val="3D4659"/>
              </a:solidFill>
            </a:endParaRPr>
          </a:p>
          <a:p>
            <a:pPr indent="0" lvl="0" marL="0" rtl="0" algn="l">
              <a:spcBef>
                <a:spcPts val="350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9f1551317b_0_1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39f1551317b_0_1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latin typeface="Inter"/>
                <a:ea typeface="Inter"/>
                <a:cs typeface="Inter"/>
                <a:sym typeface="Inter"/>
              </a:rPr>
              <a:t>Ethical question of being a social sharing app, how do we integrate compassion, but not oversharing and possible harm to someone’s mental health? Considering reducing features or  filtering, like other social platforms, that makes the compassion and community productive. </a:t>
            </a:r>
            <a:endParaRPr sz="1400">
              <a:solidFill>
                <a:schemeClr val="dk1"/>
              </a:solidFill>
              <a:latin typeface="Inter"/>
              <a:ea typeface="Inter"/>
              <a:cs typeface="Inter"/>
              <a:sym typeface="Inter"/>
            </a:endParaRPr>
          </a:p>
          <a:p>
            <a:pPr indent="0" lvl="0" marL="0" rtl="0" algn="l">
              <a:spcBef>
                <a:spcPts val="0"/>
              </a:spcBef>
              <a:spcAft>
                <a:spcPts val="0"/>
              </a:spcAft>
              <a:buNone/>
            </a:pPr>
            <a:r>
              <a:t/>
            </a:r>
            <a:endParaRPr b="1" sz="2000">
              <a:solidFill>
                <a:srgbClr val="3D4659"/>
              </a:solidFill>
            </a:endParaRPr>
          </a:p>
          <a:p>
            <a:pPr indent="0" lvl="0" marL="0" rtl="0" algn="l">
              <a:spcBef>
                <a:spcPts val="0"/>
              </a:spcBef>
              <a:spcAft>
                <a:spcPts val="0"/>
              </a:spcAft>
              <a:buClr>
                <a:schemeClr val="dk1"/>
              </a:buClr>
              <a:buSzPts val="1100"/>
              <a:buFont typeface="Arial"/>
              <a:buNone/>
            </a:pPr>
            <a:r>
              <a:rPr lang="en" sz="1400">
                <a:solidFill>
                  <a:schemeClr val="dk1"/>
                </a:solidFill>
                <a:latin typeface="Inter"/>
                <a:ea typeface="Inter"/>
                <a:cs typeface="Inter"/>
                <a:sym typeface="Inter"/>
              </a:rPr>
              <a:t>With growth and community, we also see that it is possible that sharing can be a source of inspiration for negative behaviors. How do we promote growth in a positive sense more explicitly?</a:t>
            </a:r>
            <a:endParaRPr sz="1400">
              <a:solidFill>
                <a:schemeClr val="dk1"/>
              </a:solidFill>
              <a:latin typeface="Inter"/>
              <a:ea typeface="Inter"/>
              <a:cs typeface="Inter"/>
              <a:sym typeface="Inter"/>
            </a:endParaRPr>
          </a:p>
          <a:p>
            <a:pPr indent="0" lvl="0" marL="0" rtl="0" algn="l">
              <a:spcBef>
                <a:spcPts val="0"/>
              </a:spcBef>
              <a:spcAft>
                <a:spcPts val="0"/>
              </a:spcAft>
              <a:buNone/>
            </a:pPr>
            <a:r>
              <a:t/>
            </a:r>
            <a:endParaRPr b="1" sz="2000">
              <a:solidFill>
                <a:srgbClr val="3D4659"/>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39f1551317b_0_1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39f1551317b_0_1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latin typeface="Inter"/>
                <a:ea typeface="Inter"/>
                <a:cs typeface="Inter"/>
                <a:sym typeface="Inter"/>
              </a:rPr>
              <a:t>Ethical question of being a social sharing app, how do we integrate compassion, but not oversharing and possible harm to someone’s mental health? Considering reducing features or  filtering, like other social platforms, that makes the compassion and community productive. </a:t>
            </a:r>
            <a:endParaRPr sz="1400">
              <a:solidFill>
                <a:schemeClr val="dk1"/>
              </a:solidFill>
              <a:latin typeface="Inter"/>
              <a:ea typeface="Inter"/>
              <a:cs typeface="Inter"/>
              <a:sym typeface="Inter"/>
            </a:endParaRPr>
          </a:p>
          <a:p>
            <a:pPr indent="0" lvl="0" marL="0" rtl="0" algn="l">
              <a:spcBef>
                <a:spcPts val="0"/>
              </a:spcBef>
              <a:spcAft>
                <a:spcPts val="0"/>
              </a:spcAft>
              <a:buNone/>
            </a:pPr>
            <a:r>
              <a:t/>
            </a:r>
            <a:endParaRPr b="1" sz="2000">
              <a:solidFill>
                <a:srgbClr val="3D4659"/>
              </a:solidFill>
            </a:endParaRPr>
          </a:p>
          <a:p>
            <a:pPr indent="0" lvl="0" marL="0" rtl="0" algn="l">
              <a:spcBef>
                <a:spcPts val="0"/>
              </a:spcBef>
              <a:spcAft>
                <a:spcPts val="0"/>
              </a:spcAft>
              <a:buClr>
                <a:schemeClr val="dk1"/>
              </a:buClr>
              <a:buSzPts val="1100"/>
              <a:buFont typeface="Arial"/>
              <a:buNone/>
            </a:pPr>
            <a:r>
              <a:rPr lang="en" sz="1400">
                <a:solidFill>
                  <a:schemeClr val="dk1"/>
                </a:solidFill>
                <a:latin typeface="Inter"/>
                <a:ea typeface="Inter"/>
                <a:cs typeface="Inter"/>
                <a:sym typeface="Inter"/>
              </a:rPr>
              <a:t>With growth and community, we also see that it is possible that sharing can be a source of inspiration for negative behaviors. How do we promote growth in a positive sense more explicitly?</a:t>
            </a:r>
            <a:endParaRPr sz="1400">
              <a:solidFill>
                <a:schemeClr val="dk1"/>
              </a:solidFill>
              <a:latin typeface="Inter"/>
              <a:ea typeface="Inter"/>
              <a:cs typeface="Inter"/>
              <a:sym typeface="Inter"/>
            </a:endParaRPr>
          </a:p>
          <a:p>
            <a:pPr indent="0" lvl="0" marL="0" rtl="0" algn="l">
              <a:spcBef>
                <a:spcPts val="0"/>
              </a:spcBef>
              <a:spcAft>
                <a:spcPts val="0"/>
              </a:spcAft>
              <a:buNone/>
            </a:pPr>
            <a:r>
              <a:t/>
            </a:r>
            <a:endParaRPr b="1" sz="2000">
              <a:solidFill>
                <a:srgbClr val="3D4659"/>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9f1551317b_0_1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39f1551317b_0_1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9f1551317b_0_1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9f1551317b_0_1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Side off mention like we kind of added a text of revisiting notes which we would put in the moderate category because it takes a few more steps to get there, and then if there is an editing function then it would become complex.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b="1" lang="en" sz="1400">
                <a:solidFill>
                  <a:srgbClr val="15110E"/>
                </a:solidFill>
                <a:latin typeface="Albert Sans"/>
                <a:ea typeface="Albert Sans"/>
                <a:cs typeface="Albert Sans"/>
                <a:sym typeface="Albert Sans"/>
              </a:rPr>
              <a:t>Why Simple:</a:t>
            </a:r>
            <a:r>
              <a:rPr lang="en" sz="1400">
                <a:solidFill>
                  <a:srgbClr val="15110E"/>
                </a:solidFill>
                <a:latin typeface="Albert Sans"/>
                <a:ea typeface="Albert Sans"/>
                <a:cs typeface="Albert Sans"/>
                <a:sym typeface="Albert Sans"/>
              </a:rPr>
              <a:t> Accessible to all users at </a:t>
            </a:r>
            <a:r>
              <a:rPr i="1" lang="en" sz="1400">
                <a:solidFill>
                  <a:srgbClr val="15110E"/>
                </a:solidFill>
                <a:latin typeface="Albert Sans"/>
                <a:ea typeface="Albert Sans"/>
                <a:cs typeface="Albert Sans"/>
                <a:sym typeface="Albert Sans"/>
              </a:rPr>
              <a:t>any stage</a:t>
            </a:r>
            <a:r>
              <a:rPr lang="en" sz="1400">
                <a:solidFill>
                  <a:srgbClr val="15110E"/>
                </a:solidFill>
                <a:latin typeface="Albert Sans"/>
                <a:ea typeface="Albert Sans"/>
                <a:cs typeface="Albert Sans"/>
                <a:sym typeface="Albert Sans"/>
              </a:rPr>
              <a:t> of their journey, involves little to no cognitive or emotional load, and can be done </a:t>
            </a:r>
            <a:r>
              <a:rPr i="1" lang="en" sz="1400">
                <a:solidFill>
                  <a:srgbClr val="15110E"/>
                </a:solidFill>
                <a:latin typeface="Albert Sans"/>
                <a:ea typeface="Albert Sans"/>
                <a:cs typeface="Albert Sans"/>
                <a:sym typeface="Albert Sans"/>
              </a:rPr>
              <a:t>repeatedly and casually</a:t>
            </a:r>
            <a:r>
              <a:rPr lang="en" sz="1400">
                <a:solidFill>
                  <a:srgbClr val="15110E"/>
                </a:solidFill>
                <a:latin typeface="Albert Sans"/>
                <a:ea typeface="Albert Sans"/>
                <a:cs typeface="Albert Sans"/>
                <a:sym typeface="Albert Sans"/>
              </a:rPr>
              <a:t>. The task is introductory and universal, users will do this often. </a:t>
            </a:r>
            <a:endParaRPr sz="1400">
              <a:solidFill>
                <a:srgbClr val="15110E"/>
              </a:solidFill>
              <a:latin typeface="Albert Sans"/>
              <a:ea typeface="Albert Sans"/>
              <a:cs typeface="Albert Sans"/>
              <a:sym typeface="Albert Sans"/>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b="1" lang="en" sz="1400">
                <a:solidFill>
                  <a:srgbClr val="15110E"/>
                </a:solidFill>
                <a:latin typeface="Albert Sans"/>
                <a:ea typeface="Albert Sans"/>
                <a:cs typeface="Albert Sans"/>
                <a:sym typeface="Albert Sans"/>
              </a:rPr>
              <a:t>Why Moderate:</a:t>
            </a:r>
            <a:r>
              <a:rPr lang="en" sz="1400">
                <a:solidFill>
                  <a:srgbClr val="15110E"/>
                </a:solidFill>
                <a:latin typeface="Albert Sans"/>
                <a:ea typeface="Albert Sans"/>
                <a:cs typeface="Albert Sans"/>
                <a:sym typeface="Albert Sans"/>
              </a:rPr>
              <a:t> This task requires for active engagement and light reflection from the users to identify what contents matters to them the most. This is a little more involved than simply receiving a note, but still approachable for most users. </a:t>
            </a:r>
            <a:endParaRPr sz="1400">
              <a:solidFill>
                <a:srgbClr val="15110E"/>
              </a:solidFill>
              <a:latin typeface="Albert Sans"/>
              <a:ea typeface="Albert Sans"/>
              <a:cs typeface="Albert Sans"/>
              <a:sym typeface="Albert Sans"/>
            </a:endParaRPr>
          </a:p>
          <a:p>
            <a:pPr indent="0" lvl="0" marL="0" rtl="0" algn="l">
              <a:spcBef>
                <a:spcPts val="0"/>
              </a:spcBef>
              <a:spcAft>
                <a:spcPts val="0"/>
              </a:spcAft>
              <a:buClr>
                <a:schemeClr val="dk1"/>
              </a:buClr>
              <a:buSzPts val="1100"/>
              <a:buFont typeface="Arial"/>
              <a:buNone/>
            </a:pPr>
            <a:r>
              <a:t/>
            </a:r>
            <a:endParaRPr sz="1400">
              <a:solidFill>
                <a:srgbClr val="15110E"/>
              </a:solidFill>
              <a:latin typeface="Albert Sans"/>
              <a:ea typeface="Albert Sans"/>
              <a:cs typeface="Albert Sans"/>
              <a:sym typeface="Albert Sans"/>
            </a:endParaRPr>
          </a:p>
          <a:p>
            <a:pPr indent="0" lvl="0" marL="0" rtl="0" algn="l">
              <a:spcBef>
                <a:spcPts val="0"/>
              </a:spcBef>
              <a:spcAft>
                <a:spcPts val="0"/>
              </a:spcAft>
              <a:buClr>
                <a:schemeClr val="dk1"/>
              </a:buClr>
              <a:buSzPts val="1100"/>
              <a:buFont typeface="Arial"/>
              <a:buNone/>
            </a:pPr>
            <a:r>
              <a:rPr b="1" lang="en" sz="1400">
                <a:solidFill>
                  <a:srgbClr val="15110E"/>
                </a:solidFill>
                <a:latin typeface="Albert Sans"/>
                <a:ea typeface="Albert Sans"/>
                <a:cs typeface="Albert Sans"/>
                <a:sym typeface="Albert Sans"/>
              </a:rPr>
              <a:t>Why Complex:</a:t>
            </a:r>
            <a:r>
              <a:rPr lang="en" sz="1400">
                <a:solidFill>
                  <a:srgbClr val="15110E"/>
                </a:solidFill>
                <a:latin typeface="Albert Sans"/>
                <a:ea typeface="Albert Sans"/>
                <a:cs typeface="Albert Sans"/>
                <a:sym typeface="Albert Sans"/>
              </a:rPr>
              <a:t> This task involves sharing personal experiences with a larger community, which required high vulnerability, cognitive effort, as well as intentionality. Not all users will feel ready or willing to do this, so this task will be done by more engaged users who feel comfortable opening up to others.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9f1551317b_0_1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39f1551317b_0_1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Side off mention like we kind of added a text of revisiting notes which we would put in the moderate category because it takes a few more steps to get there, and then if there is an editing function then it would become complex.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sz="1400">
                <a:solidFill>
                  <a:srgbClr val="15110E"/>
                </a:solidFill>
                <a:latin typeface="Albert Sans"/>
                <a:ea typeface="Albert Sans"/>
                <a:cs typeface="Albert Sans"/>
                <a:sym typeface="Albert Sans"/>
              </a:rPr>
              <a:t>Why Simple:</a:t>
            </a:r>
            <a:r>
              <a:rPr lang="en" sz="1400">
                <a:solidFill>
                  <a:srgbClr val="15110E"/>
                </a:solidFill>
                <a:latin typeface="Albert Sans"/>
                <a:ea typeface="Albert Sans"/>
                <a:cs typeface="Albert Sans"/>
                <a:sym typeface="Albert Sans"/>
              </a:rPr>
              <a:t> Accessible to all users at </a:t>
            </a:r>
            <a:r>
              <a:rPr i="1" lang="en" sz="1400">
                <a:solidFill>
                  <a:srgbClr val="15110E"/>
                </a:solidFill>
                <a:latin typeface="Albert Sans"/>
                <a:ea typeface="Albert Sans"/>
                <a:cs typeface="Albert Sans"/>
                <a:sym typeface="Albert Sans"/>
              </a:rPr>
              <a:t>any stage</a:t>
            </a:r>
            <a:r>
              <a:rPr lang="en" sz="1400">
                <a:solidFill>
                  <a:srgbClr val="15110E"/>
                </a:solidFill>
                <a:latin typeface="Albert Sans"/>
                <a:ea typeface="Albert Sans"/>
                <a:cs typeface="Albert Sans"/>
                <a:sym typeface="Albert Sans"/>
              </a:rPr>
              <a:t> of their journey, involves little to no cognitive or emotional load, and can be done </a:t>
            </a:r>
            <a:r>
              <a:rPr i="1" lang="en" sz="1400">
                <a:solidFill>
                  <a:srgbClr val="15110E"/>
                </a:solidFill>
                <a:latin typeface="Albert Sans"/>
                <a:ea typeface="Albert Sans"/>
                <a:cs typeface="Albert Sans"/>
                <a:sym typeface="Albert Sans"/>
              </a:rPr>
              <a:t>repeatedly and casually</a:t>
            </a:r>
            <a:r>
              <a:rPr lang="en" sz="1400">
                <a:solidFill>
                  <a:srgbClr val="15110E"/>
                </a:solidFill>
                <a:latin typeface="Albert Sans"/>
                <a:ea typeface="Albert Sans"/>
                <a:cs typeface="Albert Sans"/>
                <a:sym typeface="Albert Sans"/>
              </a:rPr>
              <a:t>. The task is introductory and universal, users will do this often. </a:t>
            </a:r>
            <a:endParaRPr sz="1400">
              <a:solidFill>
                <a:srgbClr val="15110E"/>
              </a:solidFill>
              <a:latin typeface="Albert Sans"/>
              <a:ea typeface="Albert Sans"/>
              <a:cs typeface="Albert Sans"/>
              <a:sym typeface="Albert Sans"/>
            </a:endParaRPr>
          </a:p>
          <a:p>
            <a:pPr indent="0" lvl="0" marL="0" rtl="0" algn="l">
              <a:spcBef>
                <a:spcPts val="0"/>
              </a:spcBef>
              <a:spcAft>
                <a:spcPts val="0"/>
              </a:spcAft>
              <a:buNone/>
            </a:pPr>
            <a:r>
              <a:t/>
            </a:r>
            <a:endParaRPr/>
          </a:p>
          <a:p>
            <a:pPr indent="0" lvl="0" marL="0" rtl="0" algn="l">
              <a:spcBef>
                <a:spcPts val="0"/>
              </a:spcBef>
              <a:spcAft>
                <a:spcPts val="0"/>
              </a:spcAft>
              <a:buNone/>
            </a:pPr>
            <a:r>
              <a:rPr b="1" lang="en" sz="1400">
                <a:solidFill>
                  <a:srgbClr val="15110E"/>
                </a:solidFill>
                <a:latin typeface="Albert Sans"/>
                <a:ea typeface="Albert Sans"/>
                <a:cs typeface="Albert Sans"/>
                <a:sym typeface="Albert Sans"/>
              </a:rPr>
              <a:t>Why Moderate:</a:t>
            </a:r>
            <a:r>
              <a:rPr lang="en" sz="1400">
                <a:solidFill>
                  <a:srgbClr val="15110E"/>
                </a:solidFill>
                <a:latin typeface="Albert Sans"/>
                <a:ea typeface="Albert Sans"/>
                <a:cs typeface="Albert Sans"/>
                <a:sym typeface="Albert Sans"/>
              </a:rPr>
              <a:t> This task requires for active engagement and light reflection from the users to identify what contents matters to them the most. This is a little more involved than simply receiving a note, but still approachable for most users. </a:t>
            </a:r>
            <a:endParaRPr sz="1400">
              <a:solidFill>
                <a:srgbClr val="15110E"/>
              </a:solidFill>
              <a:latin typeface="Albert Sans"/>
              <a:ea typeface="Albert Sans"/>
              <a:cs typeface="Albert Sans"/>
              <a:sym typeface="Albert Sans"/>
            </a:endParaRPr>
          </a:p>
          <a:p>
            <a:pPr indent="0" lvl="0" marL="0" rtl="0" algn="l">
              <a:spcBef>
                <a:spcPts val="0"/>
              </a:spcBef>
              <a:spcAft>
                <a:spcPts val="0"/>
              </a:spcAft>
              <a:buNone/>
            </a:pPr>
            <a:r>
              <a:t/>
            </a:r>
            <a:endParaRPr sz="1400">
              <a:solidFill>
                <a:srgbClr val="15110E"/>
              </a:solidFill>
              <a:latin typeface="Albert Sans"/>
              <a:ea typeface="Albert Sans"/>
              <a:cs typeface="Albert Sans"/>
              <a:sym typeface="Albert Sans"/>
            </a:endParaRPr>
          </a:p>
          <a:p>
            <a:pPr indent="0" lvl="0" marL="0" rtl="0" algn="l">
              <a:spcBef>
                <a:spcPts val="0"/>
              </a:spcBef>
              <a:spcAft>
                <a:spcPts val="0"/>
              </a:spcAft>
              <a:buNone/>
            </a:pPr>
            <a:r>
              <a:rPr b="1" lang="en" sz="1400">
                <a:solidFill>
                  <a:srgbClr val="15110E"/>
                </a:solidFill>
                <a:latin typeface="Albert Sans"/>
                <a:ea typeface="Albert Sans"/>
                <a:cs typeface="Albert Sans"/>
                <a:sym typeface="Albert Sans"/>
              </a:rPr>
              <a:t>Why Complex:</a:t>
            </a:r>
            <a:r>
              <a:rPr lang="en" sz="1400">
                <a:solidFill>
                  <a:srgbClr val="15110E"/>
                </a:solidFill>
                <a:latin typeface="Albert Sans"/>
                <a:ea typeface="Albert Sans"/>
                <a:cs typeface="Albert Sans"/>
                <a:sym typeface="Albert Sans"/>
              </a:rPr>
              <a:t> This task involves sharing personal experiences with a larger community, which required high vulnerability, cognitive effort, as well as intentionality. Not all users will feel ready or willing to do this, so this task will be done by more engaged users who feel comfortable opening up to others.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9f6a8dd6dc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39f6a8dd6dc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Side off mention like we kind of added a text of revisiting notes which we would put in the moderate category because it takes a few more steps to get there, and then if there is an editing function then it would become complex.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sz="1400">
                <a:solidFill>
                  <a:srgbClr val="15110E"/>
                </a:solidFill>
                <a:latin typeface="Albert Sans"/>
                <a:ea typeface="Albert Sans"/>
                <a:cs typeface="Albert Sans"/>
                <a:sym typeface="Albert Sans"/>
              </a:rPr>
              <a:t>Why Simple:</a:t>
            </a:r>
            <a:r>
              <a:rPr lang="en" sz="1400">
                <a:solidFill>
                  <a:srgbClr val="15110E"/>
                </a:solidFill>
                <a:latin typeface="Albert Sans"/>
                <a:ea typeface="Albert Sans"/>
                <a:cs typeface="Albert Sans"/>
                <a:sym typeface="Albert Sans"/>
              </a:rPr>
              <a:t> Accessible to all users at </a:t>
            </a:r>
            <a:r>
              <a:rPr i="1" lang="en" sz="1400">
                <a:solidFill>
                  <a:srgbClr val="15110E"/>
                </a:solidFill>
                <a:latin typeface="Albert Sans"/>
                <a:ea typeface="Albert Sans"/>
                <a:cs typeface="Albert Sans"/>
                <a:sym typeface="Albert Sans"/>
              </a:rPr>
              <a:t>any stage</a:t>
            </a:r>
            <a:r>
              <a:rPr lang="en" sz="1400">
                <a:solidFill>
                  <a:srgbClr val="15110E"/>
                </a:solidFill>
                <a:latin typeface="Albert Sans"/>
                <a:ea typeface="Albert Sans"/>
                <a:cs typeface="Albert Sans"/>
                <a:sym typeface="Albert Sans"/>
              </a:rPr>
              <a:t> of their journey, involves little to no cognitive or emotional load, and can be done </a:t>
            </a:r>
            <a:r>
              <a:rPr i="1" lang="en" sz="1400">
                <a:solidFill>
                  <a:srgbClr val="15110E"/>
                </a:solidFill>
                <a:latin typeface="Albert Sans"/>
                <a:ea typeface="Albert Sans"/>
                <a:cs typeface="Albert Sans"/>
                <a:sym typeface="Albert Sans"/>
              </a:rPr>
              <a:t>repeatedly and casually</a:t>
            </a:r>
            <a:r>
              <a:rPr lang="en" sz="1400">
                <a:solidFill>
                  <a:srgbClr val="15110E"/>
                </a:solidFill>
                <a:latin typeface="Albert Sans"/>
                <a:ea typeface="Albert Sans"/>
                <a:cs typeface="Albert Sans"/>
                <a:sym typeface="Albert Sans"/>
              </a:rPr>
              <a:t>. The task is introductory and universal, users will do this often. </a:t>
            </a:r>
            <a:endParaRPr sz="1400">
              <a:solidFill>
                <a:srgbClr val="15110E"/>
              </a:solidFill>
              <a:latin typeface="Albert Sans"/>
              <a:ea typeface="Albert Sans"/>
              <a:cs typeface="Albert Sans"/>
              <a:sym typeface="Albert Sans"/>
            </a:endParaRPr>
          </a:p>
          <a:p>
            <a:pPr indent="0" lvl="0" marL="0" rtl="0" algn="l">
              <a:spcBef>
                <a:spcPts val="0"/>
              </a:spcBef>
              <a:spcAft>
                <a:spcPts val="0"/>
              </a:spcAft>
              <a:buNone/>
            </a:pPr>
            <a:r>
              <a:t/>
            </a:r>
            <a:endParaRPr/>
          </a:p>
          <a:p>
            <a:pPr indent="0" lvl="0" marL="0" rtl="0" algn="l">
              <a:spcBef>
                <a:spcPts val="0"/>
              </a:spcBef>
              <a:spcAft>
                <a:spcPts val="0"/>
              </a:spcAft>
              <a:buNone/>
            </a:pPr>
            <a:r>
              <a:rPr b="1" lang="en" sz="1400">
                <a:solidFill>
                  <a:srgbClr val="15110E"/>
                </a:solidFill>
                <a:latin typeface="Albert Sans"/>
                <a:ea typeface="Albert Sans"/>
                <a:cs typeface="Albert Sans"/>
                <a:sym typeface="Albert Sans"/>
              </a:rPr>
              <a:t>Why Moderate:</a:t>
            </a:r>
            <a:r>
              <a:rPr lang="en" sz="1400">
                <a:solidFill>
                  <a:srgbClr val="15110E"/>
                </a:solidFill>
                <a:latin typeface="Albert Sans"/>
                <a:ea typeface="Albert Sans"/>
                <a:cs typeface="Albert Sans"/>
                <a:sym typeface="Albert Sans"/>
              </a:rPr>
              <a:t> This task requires for active engagement and light reflection from the users to identify what contents matters to them the most. This is a little more involved than simply receiving a note, but still approachable for most users. </a:t>
            </a:r>
            <a:endParaRPr sz="1400">
              <a:solidFill>
                <a:srgbClr val="15110E"/>
              </a:solidFill>
              <a:latin typeface="Albert Sans"/>
              <a:ea typeface="Albert Sans"/>
              <a:cs typeface="Albert Sans"/>
              <a:sym typeface="Albert Sans"/>
            </a:endParaRPr>
          </a:p>
          <a:p>
            <a:pPr indent="0" lvl="0" marL="0" rtl="0" algn="l">
              <a:spcBef>
                <a:spcPts val="0"/>
              </a:spcBef>
              <a:spcAft>
                <a:spcPts val="0"/>
              </a:spcAft>
              <a:buNone/>
            </a:pPr>
            <a:r>
              <a:t/>
            </a:r>
            <a:endParaRPr sz="1400">
              <a:solidFill>
                <a:srgbClr val="15110E"/>
              </a:solidFill>
              <a:latin typeface="Albert Sans"/>
              <a:ea typeface="Albert Sans"/>
              <a:cs typeface="Albert Sans"/>
              <a:sym typeface="Albert Sans"/>
            </a:endParaRPr>
          </a:p>
          <a:p>
            <a:pPr indent="0" lvl="0" marL="0" rtl="0" algn="l">
              <a:spcBef>
                <a:spcPts val="0"/>
              </a:spcBef>
              <a:spcAft>
                <a:spcPts val="0"/>
              </a:spcAft>
              <a:buNone/>
            </a:pPr>
            <a:r>
              <a:rPr b="1" lang="en" sz="1400">
                <a:solidFill>
                  <a:srgbClr val="15110E"/>
                </a:solidFill>
                <a:latin typeface="Albert Sans"/>
                <a:ea typeface="Albert Sans"/>
                <a:cs typeface="Albert Sans"/>
                <a:sym typeface="Albert Sans"/>
              </a:rPr>
              <a:t>Why Complex:</a:t>
            </a:r>
            <a:r>
              <a:rPr lang="en" sz="1400">
                <a:solidFill>
                  <a:srgbClr val="15110E"/>
                </a:solidFill>
                <a:latin typeface="Albert Sans"/>
                <a:ea typeface="Albert Sans"/>
                <a:cs typeface="Albert Sans"/>
                <a:sym typeface="Albert Sans"/>
              </a:rPr>
              <a:t> This task involves sharing personal experiences with a larger community, which required high vulnerability, cognitive effort, as well as intentionality. Not all users will feel ready or willing to do this, so this task will be done by more engaged users who feel comfortable opening up to others.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9f6a8dd6dc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39f6a8dd6dc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9f6a8dd6dc_0_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39f6a8dd6dc_0_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9f6a8dd6dc_0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39f6a8dd6dc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9f1551317b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39f1551317b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39f1551317b_2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39f1551317b_2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9f1551317b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39f1551317b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9f6a8dd6dc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39f6a8dd6d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9f1551317b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9f1551317b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Confusion from class sessions in studio + reminder of a </a:t>
            </a:r>
            <a:r>
              <a:rPr lang="en"/>
              <a:t>comment</a:t>
            </a:r>
            <a:r>
              <a:rPr lang="en"/>
              <a:t> we got in an </a:t>
            </a:r>
            <a:r>
              <a:rPr lang="en"/>
              <a:t>interview</a:t>
            </a:r>
            <a:r>
              <a:rPr lang="en"/>
              <a:t> that wanted to see a positive </a:t>
            </a:r>
            <a:r>
              <a:rPr lang="en"/>
              <a:t>message</a:t>
            </a:r>
            <a:r>
              <a:rPr lang="en"/>
              <a:t> right away. Higher up on the page for hierarchy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39f6a8dd6dc_0_1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39f6a8dd6dc_0_1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basically the collections page. </a:t>
            </a:r>
            <a:r>
              <a:rPr lang="en" sz="1500">
                <a:solidFill>
                  <a:schemeClr val="dk1"/>
                </a:solidFill>
                <a:latin typeface="Inter"/>
                <a:ea typeface="Inter"/>
                <a:cs typeface="Inter"/>
                <a:sym typeface="Inter"/>
              </a:rPr>
              <a:t>a. Major changes – 3 biggest changes between original and revised sketches b. How will these changes aid in progressing forward with your usability goals? c. Explain how the changes address issues identified from low-fi testing results, studio feedback, user needs, etc. Include evidence to back up the changes made. d. Before and after comparisons with annotations and labels as needed e. If you have more than 3 changes you want to show, add the rest to the appendix</a:t>
            </a:r>
            <a:endParaRPr sz="1500">
              <a:solidFill>
                <a:schemeClr val="dk1"/>
              </a:solidFill>
              <a:latin typeface="Inter"/>
              <a:ea typeface="Inter"/>
              <a:cs typeface="Inter"/>
              <a:sym typeface="Inte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9f6a8dd6dc_0_1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39f6a8dd6dc_0_1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basically the collections page. </a:t>
            </a:r>
            <a:r>
              <a:rPr lang="en" sz="1500">
                <a:solidFill>
                  <a:schemeClr val="dk1"/>
                </a:solidFill>
                <a:latin typeface="Inter"/>
                <a:ea typeface="Inter"/>
                <a:cs typeface="Inter"/>
                <a:sym typeface="Inter"/>
              </a:rPr>
              <a:t>a. Major changes – 3 biggest changes between original and revised sketches b. How will these changes aid in progressing forward with your usability goals? c. Explain how the changes address issues identified from low-fi testing results, studio feedback, user needs, etc. Include evidence to back up the changes made. d. Before and after comparisons with annotations and labels as needed e. If you have more than 3 changes you want to show, add the rest to the appendix</a:t>
            </a:r>
            <a:endParaRPr sz="1500">
              <a:solidFill>
                <a:schemeClr val="dk1"/>
              </a:solidFill>
              <a:latin typeface="Inter"/>
              <a:ea typeface="Inter"/>
              <a:cs typeface="Inter"/>
              <a:sym typeface="Inte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39f1551317b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39f1551317b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basically the collections page. </a:t>
            </a:r>
            <a:r>
              <a:rPr lang="en" sz="1500">
                <a:solidFill>
                  <a:schemeClr val="dk1"/>
                </a:solidFill>
                <a:latin typeface="Inter"/>
                <a:ea typeface="Inter"/>
                <a:cs typeface="Inter"/>
                <a:sym typeface="Inter"/>
              </a:rPr>
              <a:t>a. Major changes – 3 biggest changes between original and revised sketches b. How will these changes aid in progressing forward with your usability goals? c. Explain how the changes address issues identified from low-fi testing results, studio feedback, user needs, etc. Include evidence to back up the changes made. d. Before and after comparisons with annotations and labels as needed e. If you have more than 3 changes you want to show, add the rest to the appendix</a:t>
            </a:r>
            <a:endParaRPr sz="1500">
              <a:solidFill>
                <a:schemeClr val="dk1"/>
              </a:solidFill>
              <a:latin typeface="Inter"/>
              <a:ea typeface="Inter"/>
              <a:cs typeface="Inter"/>
              <a:sym typeface="Inter"/>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39f9357e6d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39f9357e6d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39f9357e6d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39f9357e6d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basically the collections page. </a:t>
            </a:r>
            <a:r>
              <a:rPr lang="en" sz="1500">
                <a:solidFill>
                  <a:schemeClr val="dk1"/>
                </a:solidFill>
                <a:latin typeface="Inter"/>
                <a:ea typeface="Inter"/>
                <a:cs typeface="Inter"/>
                <a:sym typeface="Inter"/>
              </a:rPr>
              <a:t>a. Major changes – 3 biggest changes between original and revised sketches b. How will these changes aid in progressing forward with your usability goals? c. Explain how the changes address issues identified from low-fi testing results, studio feedback, user needs, etc. Include evidence to back up the changes made. d. Before and after comparisons with annotations and labels as needed e. If you have more than 3 changes you want to show, add the rest to the appendix</a:t>
            </a:r>
            <a:endParaRPr sz="1500">
              <a:solidFill>
                <a:schemeClr val="dk1"/>
              </a:solidFill>
              <a:latin typeface="Inter"/>
              <a:ea typeface="Inter"/>
              <a:cs typeface="Inter"/>
              <a:sym typeface="Inter"/>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39f1551317b_2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39f1551317b_2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Inter"/>
                <a:ea typeface="Inter"/>
                <a:cs typeface="Inter"/>
                <a:sym typeface="Inter"/>
              </a:rPr>
              <a:t>a. Major changes – 3 biggest changes between original and revised sketches b. How will these changes aid in progressing forward with your usability goals? c. Explain how the changes address issues identified from low-fi testing results, studio feedback, user needs, etc. Include evidence to back up the changes made. d. Before and after comparisons with annotations and labels as needed e. If you have more than 3 changes you want to show, add the rest to the appendix</a:t>
            </a:r>
            <a:endParaRPr sz="1500">
              <a:solidFill>
                <a:schemeClr val="dk1"/>
              </a:solidFill>
              <a:latin typeface="Inter"/>
              <a:ea typeface="Inter"/>
              <a:cs typeface="Inter"/>
              <a:sym typeface="Inter"/>
            </a:endParaRPr>
          </a:p>
          <a:p>
            <a:pPr indent="0" lvl="0" marL="0" rtl="0" algn="l">
              <a:spcBef>
                <a:spcPts val="120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39f9357e6de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39f9357e6de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chemeClr val="dk1"/>
                </a:solidFill>
                <a:latin typeface="Inter"/>
                <a:ea typeface="Inter"/>
                <a:cs typeface="Inter"/>
                <a:sym typeface="Inter"/>
              </a:rPr>
              <a:t>a. Major changes – 3 biggest changes between original and revised sketches b. How will these changes aid in progressing forward with your usability goals? c. Explain how the changes address issues identified from low-fi testing results, studio feedback, user needs, etc. Include evidence to back up the changes made. d. Before and after comparisons with annotations and labels as needed e. If you have more than 3 changes you want to show, add the rest to the appendix</a:t>
            </a:r>
            <a:endParaRPr sz="1500">
              <a:solidFill>
                <a:schemeClr val="dk1"/>
              </a:solidFill>
              <a:latin typeface="Inter"/>
              <a:ea typeface="Inter"/>
              <a:cs typeface="Inter"/>
              <a:sym typeface="Inter"/>
            </a:endParaRPr>
          </a:p>
          <a:p>
            <a:pPr indent="0" lvl="0" marL="0" rtl="0" algn="l">
              <a:spcBef>
                <a:spcPts val="120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39f9357e6de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39f9357e6de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9f1551317b_2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39f1551317b_2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39f6a8dd6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39f6a8dd6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39f6a8dd6d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39f6a8dd6d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9f6a8dd6dc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9f6a8dd6dc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39f6a8dd6dc_0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39f6a8dd6dc_0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39f6a8dd6dc_0_1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39f6a8dd6dc_0_1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39f6a8dd6dc_0_7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39f6a8dd6dc_0_7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rototype implementation a. Tools: What did you use? Pros and cons of using this tool(s)? b. Why the pros/cons tradeoff was acceptable for your implementation c. Limitations of the prototype: What was left out? Why? d. Hard-coded and Wizard-of-Oz features e. What was the impact of these limitations on the user experience?</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39f9357e6de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39f9357e6de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rototype implementation a. Tools: What did you use? Pros and cons of using this tool(s)? b. Why the pros/cons tradeoff was acceptable for your implementation c. Limitations of the prototype: What was left out? Why? d. Hard-coded and Wizard-of-Oz features e. What was the impact of these limitations on the user experience?</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39f6a8dd6dc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39f6a8dd6dc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39f6a8dd6dc_0_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39f6a8dd6dc_0_8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2000"/>
              </a:spcBef>
              <a:spcAft>
                <a:spcPts val="0"/>
              </a:spcAft>
              <a:buClr>
                <a:schemeClr val="dk1"/>
              </a:buClr>
              <a:buSzPts val="1100"/>
              <a:buFont typeface="Arial"/>
              <a:buNone/>
            </a:pPr>
            <a:r>
              <a:rPr b="1" lang="en" sz="2000">
                <a:solidFill>
                  <a:srgbClr val="6C0E38"/>
                </a:solidFill>
                <a:latin typeface="Lora"/>
                <a:ea typeface="Lora"/>
                <a:cs typeface="Lora"/>
                <a:sym typeface="Lora"/>
              </a:rPr>
              <a:t>Wizard of Oz Techniques</a:t>
            </a:r>
            <a:endParaRPr b="1" sz="2000">
              <a:solidFill>
                <a:srgbClr val="6C0E38"/>
              </a:solidFill>
              <a:latin typeface="Lora"/>
              <a:ea typeface="Lora"/>
              <a:cs typeface="Lora"/>
              <a:sym typeface="Lora"/>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Nobile"/>
                <a:ea typeface="Nobile"/>
                <a:cs typeface="Nobile"/>
                <a:sym typeface="Nobile"/>
              </a:rPr>
              <a:t>To simulate realistic app behavior without a functional backend, we used several </a:t>
            </a:r>
            <a:r>
              <a:rPr i="1" lang="en">
                <a:solidFill>
                  <a:schemeClr val="dk1"/>
                </a:solidFill>
                <a:latin typeface="Nobile"/>
                <a:ea typeface="Nobile"/>
                <a:cs typeface="Nobile"/>
                <a:sym typeface="Nobile"/>
              </a:rPr>
              <a:t>Wizard of Oz</a:t>
            </a:r>
            <a:r>
              <a:rPr lang="en">
                <a:solidFill>
                  <a:schemeClr val="dk1"/>
                </a:solidFill>
                <a:latin typeface="Nobile"/>
                <a:ea typeface="Nobile"/>
                <a:cs typeface="Nobile"/>
                <a:sym typeface="Nobile"/>
              </a:rPr>
              <a:t> techniques:</a:t>
            </a:r>
            <a:endParaRPr>
              <a:solidFill>
                <a:schemeClr val="dk1"/>
              </a:solidFill>
              <a:latin typeface="Nobile"/>
              <a:ea typeface="Nobile"/>
              <a:cs typeface="Nobile"/>
              <a:sym typeface="Nobile"/>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latin typeface="Nobile"/>
                <a:ea typeface="Nobile"/>
                <a:cs typeface="Nobile"/>
                <a:sym typeface="Nobile"/>
              </a:rPr>
              <a:t>The user magically begins with a pre-populated set of pinned, saved, and created posts, giving the illusion of prior engagement and activity.</a:t>
            </a:r>
            <a:endParaRPr>
              <a:solidFill>
                <a:schemeClr val="dk1"/>
              </a:solidFill>
              <a:latin typeface="Nobile"/>
              <a:ea typeface="Nobile"/>
              <a:cs typeface="Nobile"/>
              <a:sym typeface="Nobile"/>
            </a:endParaRPr>
          </a:p>
          <a:p>
            <a:pPr indent="-298450" lvl="0" marL="457200" rtl="0" algn="l">
              <a:lnSpc>
                <a:spcPct val="115000"/>
              </a:lnSpc>
              <a:spcBef>
                <a:spcPts val="0"/>
              </a:spcBef>
              <a:spcAft>
                <a:spcPts val="0"/>
              </a:spcAft>
              <a:buClr>
                <a:schemeClr val="dk1"/>
              </a:buClr>
              <a:buSzPts val="1100"/>
              <a:buChar char="●"/>
            </a:pPr>
            <a:r>
              <a:rPr lang="en">
                <a:solidFill>
                  <a:schemeClr val="dk1"/>
                </a:solidFill>
                <a:latin typeface="Nobile"/>
                <a:ea typeface="Nobile"/>
                <a:cs typeface="Nobile"/>
                <a:sym typeface="Nobile"/>
              </a:rPr>
              <a:t>Certain features, such as collecting posts or viewing personalized recommendations, were manually simulated through preset screens and transitions rather than dynamic functionality.</a:t>
            </a:r>
            <a:endParaRPr>
              <a:solidFill>
                <a:schemeClr val="dk1"/>
              </a:solidFill>
              <a:latin typeface="Nobile"/>
              <a:ea typeface="Nobile"/>
              <a:cs typeface="Nobile"/>
              <a:sym typeface="Nobile"/>
            </a:endParaRPr>
          </a:p>
          <a:p>
            <a:pPr indent="-298450" lvl="0" marL="457200" rtl="0" algn="l">
              <a:lnSpc>
                <a:spcPct val="115000"/>
              </a:lnSpc>
              <a:spcBef>
                <a:spcPts val="0"/>
              </a:spcBef>
              <a:spcAft>
                <a:spcPts val="0"/>
              </a:spcAft>
              <a:buClr>
                <a:schemeClr val="dk1"/>
              </a:buClr>
              <a:buSzPts val="1100"/>
              <a:buFont typeface="Nobile"/>
              <a:buChar char="●"/>
            </a:pPr>
            <a:r>
              <a:rPr lang="en">
                <a:solidFill>
                  <a:schemeClr val="dk1"/>
                </a:solidFill>
                <a:latin typeface="Nobile"/>
                <a:ea typeface="Nobile"/>
                <a:cs typeface="Nobile"/>
                <a:sym typeface="Nobile"/>
              </a:rPr>
              <a:t>The user experience was designed to feel seamless and interactive, even though the underlying data and logic were not automated.</a:t>
            </a:r>
            <a:endParaRPr>
              <a:solidFill>
                <a:schemeClr val="dk1"/>
              </a:solidFill>
              <a:latin typeface="Nobile"/>
              <a:ea typeface="Nobile"/>
              <a:cs typeface="Nobile"/>
              <a:sym typeface="Nobile"/>
            </a:endParaRPr>
          </a:p>
          <a:p>
            <a:pPr indent="-298450" lvl="0" marL="457200" rtl="0" algn="l">
              <a:lnSpc>
                <a:spcPct val="115000"/>
              </a:lnSpc>
              <a:spcBef>
                <a:spcPts val="0"/>
              </a:spcBef>
              <a:spcAft>
                <a:spcPts val="0"/>
              </a:spcAft>
              <a:buClr>
                <a:schemeClr val="dk1"/>
              </a:buClr>
              <a:buSzPts val="1100"/>
              <a:buFont typeface="Nobile"/>
              <a:buChar char="●"/>
            </a:pPr>
            <a:r>
              <a:rPr lang="en">
                <a:solidFill>
                  <a:schemeClr val="dk1"/>
                </a:solidFill>
                <a:latin typeface="Nobile"/>
                <a:ea typeface="Nobile"/>
                <a:cs typeface="Nobile"/>
                <a:sym typeface="Nobile"/>
              </a:rPr>
              <a:t>As of right now, there isn’t the ability to type, so the post captions and message content all magically appear without the opportunity to personalize and modify them. The selection process of media, such as pictures and the color of the butterfly/flower icon, was also omitted.</a:t>
            </a:r>
            <a:endParaRPr>
              <a:solidFill>
                <a:schemeClr val="dk1"/>
              </a:solidFill>
              <a:latin typeface="Nobile"/>
              <a:ea typeface="Nobile"/>
              <a:cs typeface="Nobile"/>
              <a:sym typeface="Nobile"/>
            </a:endParaRPr>
          </a:p>
          <a:p>
            <a:pPr indent="0" lvl="0" marL="0" rtl="0" algn="l">
              <a:spcBef>
                <a:spcPts val="120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39f6a8dd6dc_0_8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39f6a8dd6dc_0_8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bile"/>
              <a:ea typeface="Nobile"/>
              <a:cs typeface="Nobile"/>
              <a:sym typeface="Nobile"/>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latin typeface="Nobile"/>
                <a:ea typeface="Nobile"/>
                <a:cs typeface="Nobile"/>
                <a:sym typeface="Nobile"/>
              </a:rPr>
              <a:t>The messages already saved and generated by the user (e.g., pinned, saved, and created posts).</a:t>
            </a:r>
            <a:endParaRPr>
              <a:solidFill>
                <a:schemeClr val="dk1"/>
              </a:solidFill>
              <a:latin typeface="Nobile"/>
              <a:ea typeface="Nobile"/>
              <a:cs typeface="Nobile"/>
              <a:sym typeface="Nobile"/>
            </a:endParaRPr>
          </a:p>
          <a:p>
            <a:pPr indent="-298450" lvl="0" marL="457200" rtl="0" algn="l">
              <a:lnSpc>
                <a:spcPct val="115000"/>
              </a:lnSpc>
              <a:spcBef>
                <a:spcPts val="0"/>
              </a:spcBef>
              <a:spcAft>
                <a:spcPts val="0"/>
              </a:spcAft>
              <a:buClr>
                <a:schemeClr val="dk1"/>
              </a:buClr>
              <a:buSzPts val="1100"/>
              <a:buChar char="●"/>
            </a:pPr>
            <a:r>
              <a:rPr lang="en">
                <a:solidFill>
                  <a:schemeClr val="dk1"/>
                </a:solidFill>
                <a:latin typeface="Nobile"/>
                <a:ea typeface="Nobile"/>
                <a:cs typeface="Nobile"/>
                <a:sym typeface="Nobile"/>
              </a:rPr>
              <a:t>The Daily Message from the community that appears when the app is opened.</a:t>
            </a:r>
            <a:endParaRPr>
              <a:solidFill>
                <a:schemeClr val="dk1"/>
              </a:solidFill>
              <a:latin typeface="Nobile"/>
              <a:ea typeface="Nobile"/>
              <a:cs typeface="Nobile"/>
              <a:sym typeface="Nobile"/>
            </a:endParaRPr>
          </a:p>
          <a:p>
            <a:pPr indent="-298450" lvl="0" marL="457200" rtl="0" algn="l">
              <a:lnSpc>
                <a:spcPct val="115000"/>
              </a:lnSpc>
              <a:spcBef>
                <a:spcPts val="0"/>
              </a:spcBef>
              <a:spcAft>
                <a:spcPts val="0"/>
              </a:spcAft>
              <a:buClr>
                <a:schemeClr val="dk1"/>
              </a:buClr>
              <a:buSzPts val="1100"/>
              <a:buChar char="●"/>
            </a:pPr>
            <a:r>
              <a:rPr lang="en">
                <a:solidFill>
                  <a:schemeClr val="dk1"/>
                </a:solidFill>
                <a:latin typeface="Nobile"/>
                <a:ea typeface="Nobile"/>
                <a:cs typeface="Nobile"/>
                <a:sym typeface="Nobile"/>
              </a:rPr>
              <a:t>The community messages that are displayed on the </a:t>
            </a:r>
            <a:r>
              <a:rPr i="1" lang="en">
                <a:solidFill>
                  <a:schemeClr val="dk1"/>
                </a:solidFill>
                <a:latin typeface="Nobile"/>
                <a:ea typeface="Nobile"/>
                <a:cs typeface="Nobile"/>
                <a:sym typeface="Nobile"/>
              </a:rPr>
              <a:t>Community</a:t>
            </a:r>
            <a:r>
              <a:rPr lang="en">
                <a:solidFill>
                  <a:schemeClr val="dk1"/>
                </a:solidFill>
                <a:latin typeface="Nobile"/>
                <a:ea typeface="Nobile"/>
                <a:cs typeface="Nobile"/>
                <a:sym typeface="Nobile"/>
              </a:rPr>
              <a:t> page.</a:t>
            </a:r>
            <a:endParaRPr>
              <a:solidFill>
                <a:schemeClr val="dk1"/>
              </a:solidFill>
              <a:latin typeface="Nobile"/>
              <a:ea typeface="Nobile"/>
              <a:cs typeface="Nobile"/>
              <a:sym typeface="Nobile"/>
            </a:endParaRPr>
          </a:p>
          <a:p>
            <a:pPr indent="-298450" lvl="0" marL="457200" rtl="0" algn="l">
              <a:lnSpc>
                <a:spcPct val="115000"/>
              </a:lnSpc>
              <a:spcBef>
                <a:spcPts val="0"/>
              </a:spcBef>
              <a:spcAft>
                <a:spcPts val="0"/>
              </a:spcAft>
              <a:buClr>
                <a:schemeClr val="dk1"/>
              </a:buClr>
              <a:buSzPts val="1100"/>
              <a:buFont typeface="Nobile"/>
              <a:buChar char="●"/>
            </a:pPr>
            <a:r>
              <a:rPr lang="en">
                <a:solidFill>
                  <a:schemeClr val="dk1"/>
                </a:solidFill>
                <a:latin typeface="Nobile"/>
                <a:ea typeface="Nobile"/>
                <a:cs typeface="Nobile"/>
                <a:sym typeface="Nobile"/>
              </a:rPr>
              <a:t>The Daily affirmation at the top of our</a:t>
            </a:r>
            <a:r>
              <a:rPr i="1" lang="en">
                <a:solidFill>
                  <a:schemeClr val="dk1"/>
                </a:solidFill>
                <a:latin typeface="Nobile"/>
                <a:ea typeface="Nobile"/>
                <a:cs typeface="Nobile"/>
                <a:sym typeface="Nobile"/>
              </a:rPr>
              <a:t> Home </a:t>
            </a:r>
            <a:r>
              <a:rPr lang="en">
                <a:solidFill>
                  <a:schemeClr val="dk1"/>
                </a:solidFill>
                <a:latin typeface="Nobile"/>
                <a:ea typeface="Nobile"/>
                <a:cs typeface="Nobile"/>
                <a:sym typeface="Nobile"/>
              </a:rPr>
              <a:t>page. </a:t>
            </a:r>
            <a:endParaRPr>
              <a:solidFill>
                <a:schemeClr val="dk1"/>
              </a:solidFill>
              <a:latin typeface="Nobile"/>
              <a:ea typeface="Nobile"/>
              <a:cs typeface="Nobile"/>
              <a:sym typeface="Nobile"/>
            </a:endParaRPr>
          </a:p>
          <a:p>
            <a:pPr indent="-298450" lvl="0" marL="457200" rtl="0" algn="l">
              <a:lnSpc>
                <a:spcPct val="115000"/>
              </a:lnSpc>
              <a:spcBef>
                <a:spcPts val="0"/>
              </a:spcBef>
              <a:spcAft>
                <a:spcPts val="0"/>
              </a:spcAft>
              <a:buClr>
                <a:schemeClr val="dk1"/>
              </a:buClr>
              <a:buSzPts val="1100"/>
              <a:buFont typeface="Nobile"/>
              <a:buChar char="●"/>
            </a:pPr>
            <a:r>
              <a:rPr lang="en">
                <a:solidFill>
                  <a:schemeClr val="dk1"/>
                </a:solidFill>
                <a:latin typeface="Nobile"/>
                <a:ea typeface="Nobile"/>
                <a:cs typeface="Nobile"/>
                <a:sym typeface="Nobile"/>
              </a:rPr>
              <a:t>The butterfly/flower icons that appear on the </a:t>
            </a:r>
            <a:r>
              <a:rPr i="1" lang="en">
                <a:solidFill>
                  <a:schemeClr val="dk1"/>
                </a:solidFill>
                <a:latin typeface="Nobile"/>
                <a:ea typeface="Nobile"/>
                <a:cs typeface="Nobile"/>
                <a:sym typeface="Nobile"/>
              </a:rPr>
              <a:t>Home </a:t>
            </a:r>
            <a:r>
              <a:rPr lang="en">
                <a:solidFill>
                  <a:schemeClr val="dk1"/>
                </a:solidFill>
                <a:latin typeface="Nobile"/>
                <a:ea typeface="Nobile"/>
                <a:cs typeface="Nobile"/>
                <a:sym typeface="Nobile"/>
              </a:rPr>
              <a:t>page, as well as the butterfly profile pictures from others’ posts. </a:t>
            </a:r>
            <a:endParaRPr>
              <a:solidFill>
                <a:schemeClr val="dk1"/>
              </a:solidFill>
              <a:latin typeface="Nobile"/>
              <a:ea typeface="Nobile"/>
              <a:cs typeface="Nobile"/>
              <a:sym typeface="Nobile"/>
            </a:endParaRPr>
          </a:p>
          <a:p>
            <a:pPr indent="-298450" lvl="0" marL="457200" rtl="0" algn="l">
              <a:lnSpc>
                <a:spcPct val="115000"/>
              </a:lnSpc>
              <a:spcBef>
                <a:spcPts val="0"/>
              </a:spcBef>
              <a:spcAft>
                <a:spcPts val="0"/>
              </a:spcAft>
              <a:buClr>
                <a:schemeClr val="dk1"/>
              </a:buClr>
              <a:buSzPts val="1100"/>
              <a:buFont typeface="Nobile"/>
              <a:buChar char="●"/>
            </a:pPr>
            <a:r>
              <a:rPr lang="en">
                <a:solidFill>
                  <a:schemeClr val="dk1"/>
                </a:solidFill>
                <a:latin typeface="Nobile"/>
                <a:ea typeface="Nobile"/>
                <a:cs typeface="Nobile"/>
                <a:sym typeface="Nobile"/>
              </a:rPr>
              <a:t>journaling prompts </a:t>
            </a:r>
            <a:endParaRPr>
              <a:solidFill>
                <a:schemeClr val="dk1"/>
              </a:solidFill>
              <a:latin typeface="Nobile"/>
              <a:ea typeface="Nobile"/>
              <a:cs typeface="Nobile"/>
              <a:sym typeface="Nobile"/>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bile"/>
              <a:ea typeface="Nobile"/>
              <a:cs typeface="Nobile"/>
              <a:sym typeface="Nobile"/>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39f1551317b_2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39f1551317b_2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39f1551317b_2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39f1551317b_2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39f1551317b_2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39f1551317b_2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39f1551317b_2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39f1551317b_2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39f1551317b_2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39f1551317b_2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39f6a8dd6dc_0_1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39f6a8dd6dc_0_1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39f6a8dd6dc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39f6a8dd6dc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almost took the life out of me &lt;3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39f6a8dd6dc_0_1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39f6a8dd6dc_0_1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39f6a8dd6dc_0_1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39f6a8dd6dc_0_1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 Id="rId3"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 Id="rId3"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 Id="rId3"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 Id="rId3"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 Id="rId3"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 Id="rId3"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pic>
        <p:nvPicPr>
          <p:cNvPr id="54" name="Google Shape;54;p14"/>
          <p:cNvPicPr preferRelativeResize="0"/>
          <p:nvPr/>
        </p:nvPicPr>
        <p:blipFill rotWithShape="1">
          <a:blip r:embed="rId2">
            <a:alphaModFix/>
          </a:blip>
          <a:srcRect b="7806" l="0" r="0" t="7798"/>
          <a:stretch/>
        </p:blipFill>
        <p:spPr>
          <a:xfrm>
            <a:off x="-1" y="0"/>
            <a:ext cx="9144003" cy="5143501"/>
          </a:xfrm>
          <a:prstGeom prst="rect">
            <a:avLst/>
          </a:prstGeom>
          <a:noFill/>
          <a:ln>
            <a:noFill/>
          </a:ln>
        </p:spPr>
      </p:pic>
      <p:sp>
        <p:nvSpPr>
          <p:cNvPr id="55" name="Google Shape;55;p14"/>
          <p:cNvSpPr txBox="1"/>
          <p:nvPr>
            <p:ph type="ctrTitle"/>
          </p:nvPr>
        </p:nvSpPr>
        <p:spPr>
          <a:xfrm>
            <a:off x="713225" y="1243675"/>
            <a:ext cx="7960200" cy="1896000"/>
          </a:xfrm>
          <a:prstGeom prst="rect">
            <a:avLst/>
          </a:prstGeom>
        </p:spPr>
        <p:txBody>
          <a:bodyPr anchorCtr="0" anchor="ctr" bIns="91425" lIns="91425" spcFirstLastPara="1" rIns="91425" wrap="square" tIns="91425">
            <a:noAutofit/>
          </a:bodyPr>
          <a:lstStyle>
            <a:lvl1pPr lvl="0">
              <a:lnSpc>
                <a:spcPct val="80000"/>
              </a:lnSpc>
              <a:spcBef>
                <a:spcPts val="0"/>
              </a:spcBef>
              <a:spcAft>
                <a:spcPts val="0"/>
              </a:spcAft>
              <a:buSzPts val="8500"/>
              <a:buNone/>
              <a:defRPr sz="6000"/>
            </a:lvl1pPr>
            <a:lvl2pPr lvl="1" algn="ctr">
              <a:spcBef>
                <a:spcPts val="0"/>
              </a:spcBef>
              <a:spcAft>
                <a:spcPts val="0"/>
              </a:spcAft>
              <a:buSzPts val="8500"/>
              <a:buNone/>
              <a:defRPr sz="8500"/>
            </a:lvl2pPr>
            <a:lvl3pPr lvl="2" algn="ctr">
              <a:spcBef>
                <a:spcPts val="0"/>
              </a:spcBef>
              <a:spcAft>
                <a:spcPts val="0"/>
              </a:spcAft>
              <a:buSzPts val="8500"/>
              <a:buNone/>
              <a:defRPr sz="8500"/>
            </a:lvl3pPr>
            <a:lvl4pPr lvl="3" algn="ctr">
              <a:spcBef>
                <a:spcPts val="0"/>
              </a:spcBef>
              <a:spcAft>
                <a:spcPts val="0"/>
              </a:spcAft>
              <a:buSzPts val="8500"/>
              <a:buNone/>
              <a:defRPr sz="8500"/>
            </a:lvl4pPr>
            <a:lvl5pPr lvl="4" algn="ctr">
              <a:spcBef>
                <a:spcPts val="0"/>
              </a:spcBef>
              <a:spcAft>
                <a:spcPts val="0"/>
              </a:spcAft>
              <a:buSzPts val="8500"/>
              <a:buNone/>
              <a:defRPr sz="8500"/>
            </a:lvl5pPr>
            <a:lvl6pPr lvl="5" algn="ctr">
              <a:spcBef>
                <a:spcPts val="0"/>
              </a:spcBef>
              <a:spcAft>
                <a:spcPts val="0"/>
              </a:spcAft>
              <a:buSzPts val="8500"/>
              <a:buNone/>
              <a:defRPr sz="8500"/>
            </a:lvl6pPr>
            <a:lvl7pPr lvl="6" algn="ctr">
              <a:spcBef>
                <a:spcPts val="0"/>
              </a:spcBef>
              <a:spcAft>
                <a:spcPts val="0"/>
              </a:spcAft>
              <a:buSzPts val="8500"/>
              <a:buNone/>
              <a:defRPr sz="8500"/>
            </a:lvl7pPr>
            <a:lvl8pPr lvl="7" algn="ctr">
              <a:spcBef>
                <a:spcPts val="0"/>
              </a:spcBef>
              <a:spcAft>
                <a:spcPts val="0"/>
              </a:spcAft>
              <a:buSzPts val="8500"/>
              <a:buNone/>
              <a:defRPr sz="8500"/>
            </a:lvl8pPr>
            <a:lvl9pPr lvl="8" algn="ctr">
              <a:spcBef>
                <a:spcPts val="0"/>
              </a:spcBef>
              <a:spcAft>
                <a:spcPts val="0"/>
              </a:spcAft>
              <a:buSzPts val="8500"/>
              <a:buNone/>
              <a:defRPr sz="8500"/>
            </a:lvl9pPr>
          </a:lstStyle>
          <a:p/>
        </p:txBody>
      </p:sp>
      <p:sp>
        <p:nvSpPr>
          <p:cNvPr id="56" name="Google Shape;56;p14"/>
          <p:cNvSpPr txBox="1"/>
          <p:nvPr>
            <p:ph idx="1" type="subTitle"/>
          </p:nvPr>
        </p:nvSpPr>
        <p:spPr>
          <a:xfrm>
            <a:off x="713225" y="3439625"/>
            <a:ext cx="7960200" cy="4602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800"/>
              <a:buFont typeface="Inter Light"/>
              <a:buNone/>
              <a:defRPr sz="1600">
                <a:latin typeface="Inter Light"/>
                <a:ea typeface="Inter Light"/>
                <a:cs typeface="Inter Light"/>
                <a:sym typeface="Inter Light"/>
              </a:defRPr>
            </a:lvl1pPr>
            <a:lvl2pPr lvl="1" algn="ctr">
              <a:lnSpc>
                <a:spcPct val="100000"/>
              </a:lnSpc>
              <a:spcBef>
                <a:spcPts val="0"/>
              </a:spcBef>
              <a:spcAft>
                <a:spcPts val="0"/>
              </a:spcAft>
              <a:buSzPts val="1800"/>
              <a:buFont typeface="Inter Light"/>
              <a:buNone/>
              <a:defRPr sz="1800">
                <a:latin typeface="Inter Light"/>
                <a:ea typeface="Inter Light"/>
                <a:cs typeface="Inter Light"/>
                <a:sym typeface="Inter Light"/>
              </a:defRPr>
            </a:lvl2pPr>
            <a:lvl3pPr lvl="2" algn="ctr">
              <a:lnSpc>
                <a:spcPct val="100000"/>
              </a:lnSpc>
              <a:spcBef>
                <a:spcPts val="0"/>
              </a:spcBef>
              <a:spcAft>
                <a:spcPts val="0"/>
              </a:spcAft>
              <a:buSzPts val="1800"/>
              <a:buFont typeface="Inter Light"/>
              <a:buNone/>
              <a:defRPr sz="1800">
                <a:latin typeface="Inter Light"/>
                <a:ea typeface="Inter Light"/>
                <a:cs typeface="Inter Light"/>
                <a:sym typeface="Inter Light"/>
              </a:defRPr>
            </a:lvl3pPr>
            <a:lvl4pPr lvl="3" algn="ctr">
              <a:lnSpc>
                <a:spcPct val="100000"/>
              </a:lnSpc>
              <a:spcBef>
                <a:spcPts val="0"/>
              </a:spcBef>
              <a:spcAft>
                <a:spcPts val="0"/>
              </a:spcAft>
              <a:buSzPts val="1800"/>
              <a:buFont typeface="Inter Light"/>
              <a:buNone/>
              <a:defRPr sz="1800">
                <a:latin typeface="Inter Light"/>
                <a:ea typeface="Inter Light"/>
                <a:cs typeface="Inter Light"/>
                <a:sym typeface="Inter Light"/>
              </a:defRPr>
            </a:lvl4pPr>
            <a:lvl5pPr lvl="4" algn="ctr">
              <a:lnSpc>
                <a:spcPct val="100000"/>
              </a:lnSpc>
              <a:spcBef>
                <a:spcPts val="0"/>
              </a:spcBef>
              <a:spcAft>
                <a:spcPts val="0"/>
              </a:spcAft>
              <a:buSzPts val="1800"/>
              <a:buFont typeface="Inter Light"/>
              <a:buNone/>
              <a:defRPr sz="1800">
                <a:latin typeface="Inter Light"/>
                <a:ea typeface="Inter Light"/>
                <a:cs typeface="Inter Light"/>
                <a:sym typeface="Inter Light"/>
              </a:defRPr>
            </a:lvl5pPr>
            <a:lvl6pPr lvl="5" algn="ctr">
              <a:lnSpc>
                <a:spcPct val="100000"/>
              </a:lnSpc>
              <a:spcBef>
                <a:spcPts val="0"/>
              </a:spcBef>
              <a:spcAft>
                <a:spcPts val="0"/>
              </a:spcAft>
              <a:buSzPts val="1800"/>
              <a:buFont typeface="Inter Light"/>
              <a:buNone/>
              <a:defRPr sz="1800">
                <a:latin typeface="Inter Light"/>
                <a:ea typeface="Inter Light"/>
                <a:cs typeface="Inter Light"/>
                <a:sym typeface="Inter Light"/>
              </a:defRPr>
            </a:lvl6pPr>
            <a:lvl7pPr lvl="6" algn="ctr">
              <a:lnSpc>
                <a:spcPct val="100000"/>
              </a:lnSpc>
              <a:spcBef>
                <a:spcPts val="0"/>
              </a:spcBef>
              <a:spcAft>
                <a:spcPts val="0"/>
              </a:spcAft>
              <a:buSzPts val="1800"/>
              <a:buFont typeface="Inter Light"/>
              <a:buNone/>
              <a:defRPr sz="1800">
                <a:latin typeface="Inter Light"/>
                <a:ea typeface="Inter Light"/>
                <a:cs typeface="Inter Light"/>
                <a:sym typeface="Inter Light"/>
              </a:defRPr>
            </a:lvl7pPr>
            <a:lvl8pPr lvl="7" algn="ctr">
              <a:lnSpc>
                <a:spcPct val="100000"/>
              </a:lnSpc>
              <a:spcBef>
                <a:spcPts val="0"/>
              </a:spcBef>
              <a:spcAft>
                <a:spcPts val="0"/>
              </a:spcAft>
              <a:buSzPts val="1800"/>
              <a:buFont typeface="Inter Light"/>
              <a:buNone/>
              <a:defRPr sz="1800">
                <a:latin typeface="Inter Light"/>
                <a:ea typeface="Inter Light"/>
                <a:cs typeface="Inter Light"/>
                <a:sym typeface="Inter Light"/>
              </a:defRPr>
            </a:lvl8pPr>
            <a:lvl9pPr lvl="8" algn="ctr">
              <a:lnSpc>
                <a:spcPct val="100000"/>
              </a:lnSpc>
              <a:spcBef>
                <a:spcPts val="0"/>
              </a:spcBef>
              <a:spcAft>
                <a:spcPts val="0"/>
              </a:spcAft>
              <a:buSzPts val="1800"/>
              <a:buFont typeface="Inter Light"/>
              <a:buNone/>
              <a:defRPr sz="1800">
                <a:latin typeface="Inter Light"/>
                <a:ea typeface="Inter Light"/>
                <a:cs typeface="Inter Light"/>
                <a:sym typeface="Inter Light"/>
              </a:defRPr>
            </a:lvl9pPr>
          </a:lstStyle>
          <a:p/>
        </p:txBody>
      </p:sp>
      <p:grpSp>
        <p:nvGrpSpPr>
          <p:cNvPr id="57" name="Google Shape;57;p14"/>
          <p:cNvGrpSpPr/>
          <p:nvPr/>
        </p:nvGrpSpPr>
        <p:grpSpPr>
          <a:xfrm>
            <a:off x="264562" y="122084"/>
            <a:ext cx="204177" cy="4899350"/>
            <a:chOff x="264562" y="122084"/>
            <a:chExt cx="204177" cy="4899350"/>
          </a:xfrm>
        </p:grpSpPr>
        <p:sp>
          <p:nvSpPr>
            <p:cNvPr id="58" name="Google Shape;58;p14"/>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9" name="Google Shape;59;p14"/>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60" name="Google Shape;60;p14"/>
            <p:cNvGrpSpPr/>
            <p:nvPr/>
          </p:nvGrpSpPr>
          <p:grpSpPr>
            <a:xfrm rot="-5400000">
              <a:off x="229466" y="4594941"/>
              <a:ext cx="274368" cy="204177"/>
              <a:chOff x="6589800" y="3067100"/>
              <a:chExt cx="707500" cy="526500"/>
            </a:xfrm>
          </p:grpSpPr>
          <p:sp>
            <p:nvSpPr>
              <p:cNvPr id="61" name="Google Shape;61;p14"/>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 name="Google Shape;63;p14"/>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 name="Google Shape;64;p14"/>
          <p:cNvGrpSpPr/>
          <p:nvPr/>
        </p:nvGrpSpPr>
        <p:grpSpPr>
          <a:xfrm flipH="1" rot="10800000">
            <a:off x="8669787" y="122084"/>
            <a:ext cx="204177" cy="4899350"/>
            <a:chOff x="264562" y="122084"/>
            <a:chExt cx="204177" cy="4899350"/>
          </a:xfrm>
        </p:grpSpPr>
        <p:sp>
          <p:nvSpPr>
            <p:cNvPr id="65" name="Google Shape;65;p14"/>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6" name="Google Shape;66;p14"/>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67" name="Google Shape;67;p14"/>
            <p:cNvGrpSpPr/>
            <p:nvPr/>
          </p:nvGrpSpPr>
          <p:grpSpPr>
            <a:xfrm rot="-5400000">
              <a:off x="229466" y="4594941"/>
              <a:ext cx="274368" cy="204177"/>
              <a:chOff x="6589800" y="3067100"/>
              <a:chExt cx="707500" cy="526500"/>
            </a:xfrm>
          </p:grpSpPr>
          <p:sp>
            <p:nvSpPr>
              <p:cNvPr id="68" name="Google Shape;68;p14"/>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 name="Google Shape;70;p14"/>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71" name="Shape 71"/>
        <p:cNvGrpSpPr/>
        <p:nvPr/>
      </p:nvGrpSpPr>
      <p:grpSpPr>
        <a:xfrm>
          <a:off x="0" y="0"/>
          <a:ext cx="0" cy="0"/>
          <a:chOff x="0" y="0"/>
          <a:chExt cx="0" cy="0"/>
        </a:xfrm>
      </p:grpSpPr>
      <p:pic>
        <p:nvPicPr>
          <p:cNvPr id="72" name="Google Shape;72;p15"/>
          <p:cNvPicPr preferRelativeResize="0"/>
          <p:nvPr/>
        </p:nvPicPr>
        <p:blipFill rotWithShape="1">
          <a:blip r:embed="rId3">
            <a:alphaModFix/>
          </a:blip>
          <a:srcRect b="7806" l="0" r="0" t="7798"/>
          <a:stretch/>
        </p:blipFill>
        <p:spPr>
          <a:xfrm>
            <a:off x="-1" y="0"/>
            <a:ext cx="9144003" cy="5143501"/>
          </a:xfrm>
          <a:prstGeom prst="rect">
            <a:avLst/>
          </a:prstGeom>
          <a:noFill/>
          <a:ln>
            <a:noFill/>
          </a:ln>
        </p:spPr>
      </p:pic>
      <p:sp>
        <p:nvSpPr>
          <p:cNvPr id="73" name="Google Shape;73;p15"/>
          <p:cNvSpPr txBox="1"/>
          <p:nvPr>
            <p:ph type="title"/>
          </p:nvPr>
        </p:nvSpPr>
        <p:spPr>
          <a:xfrm>
            <a:off x="710575" y="2325600"/>
            <a:ext cx="7722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74" name="Google Shape;74;p15"/>
          <p:cNvSpPr txBox="1"/>
          <p:nvPr>
            <p:ph hasCustomPrompt="1" idx="2" type="title"/>
          </p:nvPr>
        </p:nvSpPr>
        <p:spPr>
          <a:xfrm>
            <a:off x="3960300" y="920400"/>
            <a:ext cx="1223100" cy="12231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0000"/>
              <a:buNone/>
              <a:defRPr sz="6000"/>
            </a:lvl1pPr>
            <a:lvl2pPr lvl="1" algn="ctr">
              <a:spcBef>
                <a:spcPts val="0"/>
              </a:spcBef>
              <a:spcAft>
                <a:spcPts val="0"/>
              </a:spcAft>
              <a:buSzPts val="10000"/>
              <a:buNone/>
              <a:defRPr sz="10000"/>
            </a:lvl2pPr>
            <a:lvl3pPr lvl="2" algn="ctr">
              <a:spcBef>
                <a:spcPts val="0"/>
              </a:spcBef>
              <a:spcAft>
                <a:spcPts val="0"/>
              </a:spcAft>
              <a:buSzPts val="10000"/>
              <a:buNone/>
              <a:defRPr sz="10000"/>
            </a:lvl3pPr>
            <a:lvl4pPr lvl="3" algn="ctr">
              <a:spcBef>
                <a:spcPts val="0"/>
              </a:spcBef>
              <a:spcAft>
                <a:spcPts val="0"/>
              </a:spcAft>
              <a:buSzPts val="10000"/>
              <a:buNone/>
              <a:defRPr sz="10000"/>
            </a:lvl4pPr>
            <a:lvl5pPr lvl="4" algn="ctr">
              <a:spcBef>
                <a:spcPts val="0"/>
              </a:spcBef>
              <a:spcAft>
                <a:spcPts val="0"/>
              </a:spcAft>
              <a:buSzPts val="10000"/>
              <a:buNone/>
              <a:defRPr sz="10000"/>
            </a:lvl5pPr>
            <a:lvl6pPr lvl="5" algn="ctr">
              <a:spcBef>
                <a:spcPts val="0"/>
              </a:spcBef>
              <a:spcAft>
                <a:spcPts val="0"/>
              </a:spcAft>
              <a:buSzPts val="10000"/>
              <a:buNone/>
              <a:defRPr sz="10000"/>
            </a:lvl6pPr>
            <a:lvl7pPr lvl="6" algn="ctr">
              <a:spcBef>
                <a:spcPts val="0"/>
              </a:spcBef>
              <a:spcAft>
                <a:spcPts val="0"/>
              </a:spcAft>
              <a:buSzPts val="10000"/>
              <a:buNone/>
              <a:defRPr sz="10000"/>
            </a:lvl7pPr>
            <a:lvl8pPr lvl="7" algn="ctr">
              <a:spcBef>
                <a:spcPts val="0"/>
              </a:spcBef>
              <a:spcAft>
                <a:spcPts val="0"/>
              </a:spcAft>
              <a:buSzPts val="10000"/>
              <a:buNone/>
              <a:defRPr sz="10000"/>
            </a:lvl8pPr>
            <a:lvl9pPr lvl="8" algn="ctr">
              <a:spcBef>
                <a:spcPts val="0"/>
              </a:spcBef>
              <a:spcAft>
                <a:spcPts val="0"/>
              </a:spcAft>
              <a:buSzPts val="10000"/>
              <a:buNone/>
              <a:defRPr sz="10000"/>
            </a:lvl9pPr>
          </a:lstStyle>
          <a:p>
            <a:r>
              <a:t>xx%</a:t>
            </a:r>
          </a:p>
        </p:txBody>
      </p:sp>
      <p:sp>
        <p:nvSpPr>
          <p:cNvPr id="75" name="Google Shape;75;p15"/>
          <p:cNvSpPr txBox="1"/>
          <p:nvPr>
            <p:ph idx="1" type="subTitle"/>
          </p:nvPr>
        </p:nvSpPr>
        <p:spPr>
          <a:xfrm>
            <a:off x="1375061" y="3167400"/>
            <a:ext cx="6393600" cy="598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76" name="Google Shape;76;p15"/>
          <p:cNvGrpSpPr/>
          <p:nvPr/>
        </p:nvGrpSpPr>
        <p:grpSpPr>
          <a:xfrm>
            <a:off x="264562" y="122084"/>
            <a:ext cx="204177" cy="4899350"/>
            <a:chOff x="264562" y="122084"/>
            <a:chExt cx="204177" cy="4899350"/>
          </a:xfrm>
        </p:grpSpPr>
        <p:sp>
          <p:nvSpPr>
            <p:cNvPr id="77" name="Google Shape;77;p15"/>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8" name="Google Shape;78;p15"/>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79" name="Google Shape;79;p15"/>
            <p:cNvGrpSpPr/>
            <p:nvPr/>
          </p:nvGrpSpPr>
          <p:grpSpPr>
            <a:xfrm rot="-5400000">
              <a:off x="229466" y="4594941"/>
              <a:ext cx="274368" cy="204177"/>
              <a:chOff x="6589800" y="3067100"/>
              <a:chExt cx="707500" cy="526500"/>
            </a:xfrm>
          </p:grpSpPr>
          <p:sp>
            <p:nvSpPr>
              <p:cNvPr id="80" name="Google Shape;80;p15"/>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5"/>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 name="Google Shape;82;p15"/>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 name="Google Shape;83;p15"/>
          <p:cNvGrpSpPr/>
          <p:nvPr/>
        </p:nvGrpSpPr>
        <p:grpSpPr>
          <a:xfrm flipH="1" rot="10800000">
            <a:off x="8669787" y="122084"/>
            <a:ext cx="204177" cy="4899350"/>
            <a:chOff x="264562" y="122084"/>
            <a:chExt cx="204177" cy="4899350"/>
          </a:xfrm>
        </p:grpSpPr>
        <p:sp>
          <p:nvSpPr>
            <p:cNvPr id="84" name="Google Shape;84;p15"/>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5" name="Google Shape;85;p15"/>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86" name="Google Shape;86;p15"/>
            <p:cNvGrpSpPr/>
            <p:nvPr/>
          </p:nvGrpSpPr>
          <p:grpSpPr>
            <a:xfrm rot="-5400000">
              <a:off x="229466" y="4594941"/>
              <a:ext cx="274368" cy="204177"/>
              <a:chOff x="6589800" y="3067100"/>
              <a:chExt cx="707500" cy="526500"/>
            </a:xfrm>
          </p:grpSpPr>
          <p:sp>
            <p:nvSpPr>
              <p:cNvPr id="87" name="Google Shape;87;p15"/>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5"/>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15"/>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90" name="Shape 90"/>
        <p:cNvGrpSpPr/>
        <p:nvPr/>
      </p:nvGrpSpPr>
      <p:grpSpPr>
        <a:xfrm>
          <a:off x="0" y="0"/>
          <a:ext cx="0" cy="0"/>
          <a:chOff x="0" y="0"/>
          <a:chExt cx="0" cy="0"/>
        </a:xfrm>
      </p:grpSpPr>
      <p:pic>
        <p:nvPicPr>
          <p:cNvPr id="91" name="Google Shape;91;p16"/>
          <p:cNvPicPr preferRelativeResize="0"/>
          <p:nvPr/>
        </p:nvPicPr>
        <p:blipFill rotWithShape="1">
          <a:blip r:embed="rId3">
            <a:alphaModFix/>
          </a:blip>
          <a:srcRect b="7806" l="0" r="0" t="7798"/>
          <a:stretch/>
        </p:blipFill>
        <p:spPr>
          <a:xfrm rot="10800000">
            <a:off x="-1" y="0"/>
            <a:ext cx="9144003" cy="5143501"/>
          </a:xfrm>
          <a:prstGeom prst="rect">
            <a:avLst/>
          </a:prstGeom>
          <a:noFill/>
          <a:ln>
            <a:noFill/>
          </a:ln>
        </p:spPr>
      </p:pic>
      <p:sp>
        <p:nvSpPr>
          <p:cNvPr id="92" name="Google Shape;92;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3" name="Google Shape;93;p16"/>
          <p:cNvSpPr txBox="1"/>
          <p:nvPr>
            <p:ph idx="1" type="body"/>
          </p:nvPr>
        </p:nvSpPr>
        <p:spPr>
          <a:xfrm>
            <a:off x="720000" y="1203200"/>
            <a:ext cx="7704000" cy="34005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Char char="🟄"/>
              <a:defRPr sz="1200"/>
            </a:lvl1pPr>
            <a:lvl2pPr indent="-304800" lvl="1" marL="914400">
              <a:spcBef>
                <a:spcPts val="0"/>
              </a:spcBef>
              <a:spcAft>
                <a:spcPts val="0"/>
              </a:spcAft>
              <a:buSzPts val="1200"/>
              <a:buFont typeface="Roboto Condensed Light"/>
              <a:buChar char="○"/>
              <a:defRPr/>
            </a:lvl2pPr>
            <a:lvl3pPr indent="-304800" lvl="2" marL="1371600">
              <a:spcBef>
                <a:spcPts val="0"/>
              </a:spcBef>
              <a:spcAft>
                <a:spcPts val="0"/>
              </a:spcAft>
              <a:buSzPts val="1200"/>
              <a:buFont typeface="Roboto Condensed Light"/>
              <a:buChar char="■"/>
              <a:defRPr/>
            </a:lvl3pPr>
            <a:lvl4pPr indent="-304800" lvl="3" marL="1828800">
              <a:spcBef>
                <a:spcPts val="0"/>
              </a:spcBef>
              <a:spcAft>
                <a:spcPts val="0"/>
              </a:spcAft>
              <a:buSzPts val="1200"/>
              <a:buFont typeface="Roboto Condensed Light"/>
              <a:buChar char="●"/>
              <a:defRPr/>
            </a:lvl4pPr>
            <a:lvl5pPr indent="-304800" lvl="4" marL="2286000">
              <a:spcBef>
                <a:spcPts val="0"/>
              </a:spcBef>
              <a:spcAft>
                <a:spcPts val="0"/>
              </a:spcAft>
              <a:buSzPts val="1200"/>
              <a:buFont typeface="Roboto Condensed Light"/>
              <a:buChar char="○"/>
              <a:defRPr/>
            </a:lvl5pPr>
            <a:lvl6pPr indent="-304800" lvl="5" marL="2743200">
              <a:spcBef>
                <a:spcPts val="0"/>
              </a:spcBef>
              <a:spcAft>
                <a:spcPts val="0"/>
              </a:spcAft>
              <a:buSzPts val="1200"/>
              <a:buFont typeface="Roboto Condensed Light"/>
              <a:buChar char="■"/>
              <a:defRPr/>
            </a:lvl6pPr>
            <a:lvl7pPr indent="-304800" lvl="6" marL="3200400">
              <a:spcBef>
                <a:spcPts val="0"/>
              </a:spcBef>
              <a:spcAft>
                <a:spcPts val="0"/>
              </a:spcAft>
              <a:buSzPts val="1200"/>
              <a:buFont typeface="Roboto Condensed Light"/>
              <a:buChar char="●"/>
              <a:defRPr/>
            </a:lvl7pPr>
            <a:lvl8pPr indent="-304800" lvl="7" marL="3657600">
              <a:spcBef>
                <a:spcPts val="0"/>
              </a:spcBef>
              <a:spcAft>
                <a:spcPts val="0"/>
              </a:spcAft>
              <a:buSzPts val="1200"/>
              <a:buFont typeface="Roboto Condensed Light"/>
              <a:buChar char="○"/>
              <a:defRPr/>
            </a:lvl8pPr>
            <a:lvl9pPr indent="-304800" lvl="8" marL="4114800">
              <a:spcBef>
                <a:spcPts val="0"/>
              </a:spcBef>
              <a:spcAft>
                <a:spcPts val="0"/>
              </a:spcAft>
              <a:buSzPts val="1200"/>
              <a:buFont typeface="Roboto Condensed Light"/>
              <a:buChar char="■"/>
              <a:defRPr/>
            </a:lvl9pPr>
          </a:lstStyle>
          <a:p/>
        </p:txBody>
      </p:sp>
      <p:grpSp>
        <p:nvGrpSpPr>
          <p:cNvPr id="94" name="Google Shape;94;p16"/>
          <p:cNvGrpSpPr/>
          <p:nvPr/>
        </p:nvGrpSpPr>
        <p:grpSpPr>
          <a:xfrm>
            <a:off x="264562" y="122084"/>
            <a:ext cx="204177" cy="4899350"/>
            <a:chOff x="264562" y="122084"/>
            <a:chExt cx="204177" cy="4899350"/>
          </a:xfrm>
        </p:grpSpPr>
        <p:sp>
          <p:nvSpPr>
            <p:cNvPr id="95" name="Google Shape;95;p16"/>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6" name="Google Shape;96;p16"/>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97" name="Google Shape;97;p16"/>
            <p:cNvGrpSpPr/>
            <p:nvPr/>
          </p:nvGrpSpPr>
          <p:grpSpPr>
            <a:xfrm rot="-5400000">
              <a:off x="229466" y="4594941"/>
              <a:ext cx="274368" cy="204177"/>
              <a:chOff x="6589800" y="3067100"/>
              <a:chExt cx="707500" cy="526500"/>
            </a:xfrm>
          </p:grpSpPr>
          <p:sp>
            <p:nvSpPr>
              <p:cNvPr id="98" name="Google Shape;98;p16"/>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6"/>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 name="Google Shape;100;p16"/>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101" name="Shape 101"/>
        <p:cNvGrpSpPr/>
        <p:nvPr/>
      </p:nvGrpSpPr>
      <p:grpSpPr>
        <a:xfrm>
          <a:off x="0" y="0"/>
          <a:ext cx="0" cy="0"/>
          <a:chOff x="0" y="0"/>
          <a:chExt cx="0" cy="0"/>
        </a:xfrm>
      </p:grpSpPr>
      <p:pic>
        <p:nvPicPr>
          <p:cNvPr id="102" name="Google Shape;102;p17"/>
          <p:cNvPicPr preferRelativeResize="0"/>
          <p:nvPr/>
        </p:nvPicPr>
        <p:blipFill rotWithShape="1">
          <a:blip r:embed="rId3">
            <a:alphaModFix/>
          </a:blip>
          <a:srcRect b="7806" l="0" r="0" t="7798"/>
          <a:stretch/>
        </p:blipFill>
        <p:spPr>
          <a:xfrm rot="10800000">
            <a:off x="-1" y="0"/>
            <a:ext cx="9144003" cy="5143501"/>
          </a:xfrm>
          <a:prstGeom prst="rect">
            <a:avLst/>
          </a:prstGeom>
          <a:noFill/>
          <a:ln>
            <a:noFill/>
          </a:ln>
        </p:spPr>
      </p:pic>
      <p:sp>
        <p:nvSpPr>
          <p:cNvPr id="103" name="Google Shape;103;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17"/>
          <p:cNvSpPr txBox="1"/>
          <p:nvPr>
            <p:ph idx="2" type="title"/>
          </p:nvPr>
        </p:nvSpPr>
        <p:spPr>
          <a:xfrm>
            <a:off x="719995" y="2106375"/>
            <a:ext cx="3055500" cy="393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800"/>
              <a:buNone/>
              <a:defRPr sz="21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05" name="Google Shape;105;p17"/>
          <p:cNvSpPr txBox="1"/>
          <p:nvPr>
            <p:ph idx="3" type="title"/>
          </p:nvPr>
        </p:nvSpPr>
        <p:spPr>
          <a:xfrm>
            <a:off x="4069244" y="2106375"/>
            <a:ext cx="3055500" cy="393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800"/>
              <a:buNone/>
              <a:defRPr sz="21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06" name="Google Shape;106;p17"/>
          <p:cNvSpPr txBox="1"/>
          <p:nvPr>
            <p:ph idx="1" type="subTitle"/>
          </p:nvPr>
        </p:nvSpPr>
        <p:spPr>
          <a:xfrm>
            <a:off x="720000" y="2571750"/>
            <a:ext cx="3055500" cy="12822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1400"/>
              <a:buFont typeface="Anaheim"/>
              <a:buChar char="🟄"/>
              <a:defRPr/>
            </a:lvl1pPr>
            <a:lvl2pPr lvl="1" algn="ctr">
              <a:spcBef>
                <a:spcPts val="0"/>
              </a:spcBef>
              <a:spcAft>
                <a:spcPts val="0"/>
              </a:spcAft>
              <a:buClr>
                <a:schemeClr val="dk1"/>
              </a:buClr>
              <a:buSzPts val="1400"/>
              <a:buFont typeface="Arial"/>
              <a:buChar char="○"/>
              <a:defRPr/>
            </a:lvl2pPr>
            <a:lvl3pPr lvl="2" algn="ctr">
              <a:spcBef>
                <a:spcPts val="0"/>
              </a:spcBef>
              <a:spcAft>
                <a:spcPts val="0"/>
              </a:spcAft>
              <a:buClr>
                <a:schemeClr val="dk1"/>
              </a:buClr>
              <a:buSzPts val="1400"/>
              <a:buFont typeface="Arial"/>
              <a:buChar char="■"/>
              <a:defRPr/>
            </a:lvl3pPr>
            <a:lvl4pPr lvl="3" algn="ctr">
              <a:spcBef>
                <a:spcPts val="0"/>
              </a:spcBef>
              <a:spcAft>
                <a:spcPts val="0"/>
              </a:spcAft>
              <a:buClr>
                <a:schemeClr val="dk1"/>
              </a:buClr>
              <a:buSzPts val="1400"/>
              <a:buFont typeface="Arial"/>
              <a:buChar char="●"/>
              <a:defRPr/>
            </a:lvl4pPr>
            <a:lvl5pPr lvl="4" algn="ctr">
              <a:spcBef>
                <a:spcPts val="0"/>
              </a:spcBef>
              <a:spcAft>
                <a:spcPts val="0"/>
              </a:spcAft>
              <a:buClr>
                <a:schemeClr val="dk1"/>
              </a:buClr>
              <a:buSzPts val="1400"/>
              <a:buFont typeface="Arial"/>
              <a:buChar char="○"/>
              <a:defRPr/>
            </a:lvl5pPr>
            <a:lvl6pPr lvl="5" algn="ctr">
              <a:spcBef>
                <a:spcPts val="0"/>
              </a:spcBef>
              <a:spcAft>
                <a:spcPts val="0"/>
              </a:spcAft>
              <a:buClr>
                <a:schemeClr val="dk1"/>
              </a:buClr>
              <a:buSzPts val="1400"/>
              <a:buFont typeface="Arial"/>
              <a:buChar char="■"/>
              <a:defRPr/>
            </a:lvl6pPr>
            <a:lvl7pPr lvl="6" algn="ctr">
              <a:spcBef>
                <a:spcPts val="0"/>
              </a:spcBef>
              <a:spcAft>
                <a:spcPts val="0"/>
              </a:spcAft>
              <a:buClr>
                <a:schemeClr val="dk1"/>
              </a:buClr>
              <a:buSzPts val="1400"/>
              <a:buFont typeface="Arial"/>
              <a:buChar char="●"/>
              <a:defRPr/>
            </a:lvl7pPr>
            <a:lvl8pPr lvl="7" algn="ctr">
              <a:spcBef>
                <a:spcPts val="0"/>
              </a:spcBef>
              <a:spcAft>
                <a:spcPts val="0"/>
              </a:spcAft>
              <a:buClr>
                <a:schemeClr val="dk1"/>
              </a:buClr>
              <a:buSzPts val="1400"/>
              <a:buFont typeface="Arial"/>
              <a:buChar char="○"/>
              <a:defRPr/>
            </a:lvl8pPr>
            <a:lvl9pPr lvl="8" algn="ctr">
              <a:spcBef>
                <a:spcPts val="0"/>
              </a:spcBef>
              <a:spcAft>
                <a:spcPts val="0"/>
              </a:spcAft>
              <a:buClr>
                <a:schemeClr val="dk1"/>
              </a:buClr>
              <a:buSzPts val="1400"/>
              <a:buFont typeface="Arial"/>
              <a:buChar char="■"/>
              <a:defRPr/>
            </a:lvl9pPr>
          </a:lstStyle>
          <a:p/>
        </p:txBody>
      </p:sp>
      <p:sp>
        <p:nvSpPr>
          <p:cNvPr id="107" name="Google Shape;107;p17"/>
          <p:cNvSpPr txBox="1"/>
          <p:nvPr>
            <p:ph idx="4" type="subTitle"/>
          </p:nvPr>
        </p:nvSpPr>
        <p:spPr>
          <a:xfrm>
            <a:off x="4069254" y="2571750"/>
            <a:ext cx="3055500" cy="12822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1400"/>
              <a:buFont typeface="Anaheim"/>
              <a:buChar char="🟄"/>
              <a:defRPr/>
            </a:lvl1pPr>
            <a:lvl2pPr lvl="1" algn="ctr">
              <a:spcBef>
                <a:spcPts val="0"/>
              </a:spcBef>
              <a:spcAft>
                <a:spcPts val="0"/>
              </a:spcAft>
              <a:buClr>
                <a:schemeClr val="dk1"/>
              </a:buClr>
              <a:buSzPts val="1400"/>
              <a:buFont typeface="Arial"/>
              <a:buChar char="○"/>
              <a:defRPr/>
            </a:lvl2pPr>
            <a:lvl3pPr lvl="2" algn="ctr">
              <a:spcBef>
                <a:spcPts val="0"/>
              </a:spcBef>
              <a:spcAft>
                <a:spcPts val="0"/>
              </a:spcAft>
              <a:buClr>
                <a:schemeClr val="dk1"/>
              </a:buClr>
              <a:buSzPts val="1400"/>
              <a:buFont typeface="Arial"/>
              <a:buChar char="■"/>
              <a:defRPr/>
            </a:lvl3pPr>
            <a:lvl4pPr lvl="3" algn="ctr">
              <a:spcBef>
                <a:spcPts val="0"/>
              </a:spcBef>
              <a:spcAft>
                <a:spcPts val="0"/>
              </a:spcAft>
              <a:buClr>
                <a:schemeClr val="dk1"/>
              </a:buClr>
              <a:buSzPts val="1400"/>
              <a:buFont typeface="Arial"/>
              <a:buChar char="●"/>
              <a:defRPr/>
            </a:lvl4pPr>
            <a:lvl5pPr lvl="4" algn="ctr">
              <a:spcBef>
                <a:spcPts val="0"/>
              </a:spcBef>
              <a:spcAft>
                <a:spcPts val="0"/>
              </a:spcAft>
              <a:buClr>
                <a:schemeClr val="dk1"/>
              </a:buClr>
              <a:buSzPts val="1400"/>
              <a:buFont typeface="Arial"/>
              <a:buChar char="○"/>
              <a:defRPr/>
            </a:lvl5pPr>
            <a:lvl6pPr lvl="5" algn="ctr">
              <a:spcBef>
                <a:spcPts val="0"/>
              </a:spcBef>
              <a:spcAft>
                <a:spcPts val="0"/>
              </a:spcAft>
              <a:buClr>
                <a:schemeClr val="dk1"/>
              </a:buClr>
              <a:buSzPts val="1400"/>
              <a:buFont typeface="Arial"/>
              <a:buChar char="■"/>
              <a:defRPr/>
            </a:lvl6pPr>
            <a:lvl7pPr lvl="6" algn="ctr">
              <a:spcBef>
                <a:spcPts val="0"/>
              </a:spcBef>
              <a:spcAft>
                <a:spcPts val="0"/>
              </a:spcAft>
              <a:buClr>
                <a:schemeClr val="dk1"/>
              </a:buClr>
              <a:buSzPts val="1400"/>
              <a:buFont typeface="Arial"/>
              <a:buChar char="●"/>
              <a:defRPr/>
            </a:lvl7pPr>
            <a:lvl8pPr lvl="7" algn="ctr">
              <a:spcBef>
                <a:spcPts val="0"/>
              </a:spcBef>
              <a:spcAft>
                <a:spcPts val="0"/>
              </a:spcAft>
              <a:buClr>
                <a:schemeClr val="dk1"/>
              </a:buClr>
              <a:buSzPts val="1400"/>
              <a:buFont typeface="Arial"/>
              <a:buChar char="○"/>
              <a:defRPr/>
            </a:lvl8pPr>
            <a:lvl9pPr lvl="8" algn="ctr">
              <a:spcBef>
                <a:spcPts val="0"/>
              </a:spcBef>
              <a:spcAft>
                <a:spcPts val="0"/>
              </a:spcAft>
              <a:buClr>
                <a:schemeClr val="dk1"/>
              </a:buClr>
              <a:buSzPts val="1400"/>
              <a:buFont typeface="Arial"/>
              <a:buChar char="■"/>
              <a:defRPr/>
            </a:lvl9pPr>
          </a:lstStyle>
          <a:p/>
        </p:txBody>
      </p:sp>
      <p:grpSp>
        <p:nvGrpSpPr>
          <p:cNvPr id="108" name="Google Shape;108;p17"/>
          <p:cNvGrpSpPr/>
          <p:nvPr/>
        </p:nvGrpSpPr>
        <p:grpSpPr>
          <a:xfrm>
            <a:off x="264562" y="122084"/>
            <a:ext cx="204177" cy="4899350"/>
            <a:chOff x="264562" y="122084"/>
            <a:chExt cx="204177" cy="4899350"/>
          </a:xfrm>
        </p:grpSpPr>
        <p:sp>
          <p:nvSpPr>
            <p:cNvPr id="109" name="Google Shape;109;p17"/>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0" name="Google Shape;110;p17"/>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111" name="Google Shape;111;p17"/>
            <p:cNvGrpSpPr/>
            <p:nvPr/>
          </p:nvGrpSpPr>
          <p:grpSpPr>
            <a:xfrm rot="-5400000">
              <a:off x="229466" y="4594941"/>
              <a:ext cx="274368" cy="204177"/>
              <a:chOff x="6589800" y="3067100"/>
              <a:chExt cx="707500" cy="526500"/>
            </a:xfrm>
          </p:grpSpPr>
          <p:sp>
            <p:nvSpPr>
              <p:cNvPr id="112" name="Google Shape;112;p17"/>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7"/>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 name="Google Shape;114;p17"/>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5" name="Shape 115"/>
        <p:cNvGrpSpPr/>
        <p:nvPr/>
      </p:nvGrpSpPr>
      <p:grpSpPr>
        <a:xfrm>
          <a:off x="0" y="0"/>
          <a:ext cx="0" cy="0"/>
          <a:chOff x="0" y="0"/>
          <a:chExt cx="0" cy="0"/>
        </a:xfrm>
      </p:grpSpPr>
      <p:pic>
        <p:nvPicPr>
          <p:cNvPr id="116" name="Google Shape;116;p18"/>
          <p:cNvPicPr preferRelativeResize="0"/>
          <p:nvPr/>
        </p:nvPicPr>
        <p:blipFill rotWithShape="1">
          <a:blip r:embed="rId2">
            <a:alphaModFix/>
          </a:blip>
          <a:srcRect b="7806" l="0" r="0" t="7798"/>
          <a:stretch/>
        </p:blipFill>
        <p:spPr>
          <a:xfrm rot="10800000">
            <a:off x="-1" y="0"/>
            <a:ext cx="9144003" cy="5143501"/>
          </a:xfrm>
          <a:prstGeom prst="rect">
            <a:avLst/>
          </a:prstGeom>
          <a:noFill/>
          <a:ln>
            <a:noFill/>
          </a:ln>
        </p:spPr>
      </p:pic>
      <p:sp>
        <p:nvSpPr>
          <p:cNvPr id="117" name="Google Shape;117;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18" name="Google Shape;118;p18"/>
          <p:cNvGrpSpPr/>
          <p:nvPr/>
        </p:nvGrpSpPr>
        <p:grpSpPr>
          <a:xfrm>
            <a:off x="264562" y="122084"/>
            <a:ext cx="204177" cy="4899350"/>
            <a:chOff x="264562" y="122084"/>
            <a:chExt cx="204177" cy="4899350"/>
          </a:xfrm>
        </p:grpSpPr>
        <p:sp>
          <p:nvSpPr>
            <p:cNvPr id="119" name="Google Shape;119;p18"/>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0" name="Google Shape;120;p18"/>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121" name="Google Shape;121;p18"/>
            <p:cNvGrpSpPr/>
            <p:nvPr/>
          </p:nvGrpSpPr>
          <p:grpSpPr>
            <a:xfrm rot="-5400000">
              <a:off x="229466" y="4594941"/>
              <a:ext cx="274368" cy="204177"/>
              <a:chOff x="6589800" y="3067100"/>
              <a:chExt cx="707500" cy="526500"/>
            </a:xfrm>
          </p:grpSpPr>
          <p:sp>
            <p:nvSpPr>
              <p:cNvPr id="122" name="Google Shape;122;p18"/>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8"/>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 name="Google Shape;124;p18"/>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125" name="Shape 125"/>
        <p:cNvGrpSpPr/>
        <p:nvPr/>
      </p:nvGrpSpPr>
      <p:grpSpPr>
        <a:xfrm>
          <a:off x="0" y="0"/>
          <a:ext cx="0" cy="0"/>
          <a:chOff x="0" y="0"/>
          <a:chExt cx="0" cy="0"/>
        </a:xfrm>
      </p:grpSpPr>
      <p:pic>
        <p:nvPicPr>
          <p:cNvPr id="126" name="Google Shape;126;p19"/>
          <p:cNvPicPr preferRelativeResize="0"/>
          <p:nvPr/>
        </p:nvPicPr>
        <p:blipFill rotWithShape="1">
          <a:blip r:embed="rId3">
            <a:alphaModFix/>
          </a:blip>
          <a:srcRect b="7806" l="0" r="0" t="7798"/>
          <a:stretch/>
        </p:blipFill>
        <p:spPr>
          <a:xfrm flipH="1" rot="10800000">
            <a:off x="-1" y="0"/>
            <a:ext cx="9144003" cy="5143501"/>
          </a:xfrm>
          <a:prstGeom prst="rect">
            <a:avLst/>
          </a:prstGeom>
          <a:noFill/>
          <a:ln>
            <a:noFill/>
          </a:ln>
        </p:spPr>
      </p:pic>
      <p:sp>
        <p:nvSpPr>
          <p:cNvPr id="127" name="Google Shape;127;p19"/>
          <p:cNvSpPr txBox="1"/>
          <p:nvPr>
            <p:ph type="title"/>
          </p:nvPr>
        </p:nvSpPr>
        <p:spPr>
          <a:xfrm>
            <a:off x="3301675" y="1851708"/>
            <a:ext cx="5129100" cy="960000"/>
          </a:xfrm>
          <a:prstGeom prst="rect">
            <a:avLst/>
          </a:prstGeom>
          <a:noFill/>
        </p:spPr>
        <p:txBody>
          <a:bodyPr anchorCtr="0" anchor="ctr" bIns="91425" lIns="91425" spcFirstLastPara="1" rIns="91425" wrap="square" tIns="91425">
            <a:noAutofit/>
          </a:bodyPr>
          <a:lstStyle>
            <a:lvl1pPr lvl="0" algn="r">
              <a:spcBef>
                <a:spcPts val="0"/>
              </a:spcBef>
              <a:spcAft>
                <a:spcPts val="0"/>
              </a:spcAft>
              <a:buSzPts val="2400"/>
              <a:buNone/>
              <a:defRPr sz="47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28" name="Google Shape;128;p19"/>
          <p:cNvSpPr txBox="1"/>
          <p:nvPr>
            <p:ph idx="1" type="subTitle"/>
          </p:nvPr>
        </p:nvSpPr>
        <p:spPr>
          <a:xfrm>
            <a:off x="3089375" y="2927608"/>
            <a:ext cx="5341500" cy="11061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14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129" name="Google Shape;129;p19"/>
          <p:cNvGrpSpPr/>
          <p:nvPr/>
        </p:nvGrpSpPr>
        <p:grpSpPr>
          <a:xfrm flipH="1" rot="10800000">
            <a:off x="8669787" y="122084"/>
            <a:ext cx="204177" cy="4899350"/>
            <a:chOff x="264562" y="122084"/>
            <a:chExt cx="204177" cy="4899350"/>
          </a:xfrm>
        </p:grpSpPr>
        <p:sp>
          <p:nvSpPr>
            <p:cNvPr id="130" name="Google Shape;130;p19"/>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1" name="Google Shape;131;p19"/>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132" name="Google Shape;132;p19"/>
            <p:cNvGrpSpPr/>
            <p:nvPr/>
          </p:nvGrpSpPr>
          <p:grpSpPr>
            <a:xfrm rot="-5400000">
              <a:off x="229466" y="4594941"/>
              <a:ext cx="274368" cy="204177"/>
              <a:chOff x="6589800" y="3067100"/>
              <a:chExt cx="707500" cy="526500"/>
            </a:xfrm>
          </p:grpSpPr>
          <p:sp>
            <p:nvSpPr>
              <p:cNvPr id="133" name="Google Shape;133;p19"/>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9"/>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5" name="Google Shape;135;p19"/>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136" name="Shape 136"/>
        <p:cNvGrpSpPr/>
        <p:nvPr/>
      </p:nvGrpSpPr>
      <p:grpSpPr>
        <a:xfrm>
          <a:off x="0" y="0"/>
          <a:ext cx="0" cy="0"/>
          <a:chOff x="0" y="0"/>
          <a:chExt cx="0" cy="0"/>
        </a:xfrm>
      </p:grpSpPr>
      <p:pic>
        <p:nvPicPr>
          <p:cNvPr id="137" name="Google Shape;137;p20"/>
          <p:cNvPicPr preferRelativeResize="0"/>
          <p:nvPr/>
        </p:nvPicPr>
        <p:blipFill rotWithShape="1">
          <a:blip r:embed="rId3">
            <a:alphaModFix/>
          </a:blip>
          <a:srcRect b="7806" l="0" r="0" t="7798"/>
          <a:stretch/>
        </p:blipFill>
        <p:spPr>
          <a:xfrm rot="10800000">
            <a:off x="-1" y="0"/>
            <a:ext cx="9144003" cy="5143501"/>
          </a:xfrm>
          <a:prstGeom prst="rect">
            <a:avLst/>
          </a:prstGeom>
          <a:noFill/>
          <a:ln>
            <a:noFill/>
          </a:ln>
        </p:spPr>
      </p:pic>
      <p:sp>
        <p:nvSpPr>
          <p:cNvPr id="138" name="Google Shape;138;p20"/>
          <p:cNvSpPr txBox="1"/>
          <p:nvPr>
            <p:ph type="title"/>
          </p:nvPr>
        </p:nvSpPr>
        <p:spPr>
          <a:xfrm>
            <a:off x="1695150" y="833975"/>
            <a:ext cx="5753700" cy="3475500"/>
          </a:xfrm>
          <a:prstGeom prst="rect">
            <a:avLst/>
          </a:prstGeom>
        </p:spPr>
        <p:txBody>
          <a:bodyPr anchorCtr="0" anchor="ctr" bIns="91425" lIns="91425" spcFirstLastPara="1" rIns="91425" wrap="square" tIns="91425">
            <a:noAutofit/>
          </a:bodyPr>
          <a:lstStyle>
            <a:lvl1pPr lvl="0" algn="ctr">
              <a:spcBef>
                <a:spcPts val="0"/>
              </a:spcBef>
              <a:spcAft>
                <a:spcPts val="0"/>
              </a:spcAft>
              <a:buSzPts val="5000"/>
              <a:buNone/>
              <a:defRPr sz="5000"/>
            </a:lvl1pPr>
            <a:lvl2pPr lvl="1">
              <a:spcBef>
                <a:spcPts val="0"/>
              </a:spcBef>
              <a:spcAft>
                <a:spcPts val="0"/>
              </a:spcAft>
              <a:buSzPts val="5000"/>
              <a:buNone/>
              <a:defRPr sz="5000"/>
            </a:lvl2pPr>
            <a:lvl3pPr lvl="2">
              <a:spcBef>
                <a:spcPts val="0"/>
              </a:spcBef>
              <a:spcAft>
                <a:spcPts val="0"/>
              </a:spcAft>
              <a:buSzPts val="5000"/>
              <a:buNone/>
              <a:defRPr sz="5000"/>
            </a:lvl3pPr>
            <a:lvl4pPr lvl="3">
              <a:spcBef>
                <a:spcPts val="0"/>
              </a:spcBef>
              <a:spcAft>
                <a:spcPts val="0"/>
              </a:spcAft>
              <a:buSzPts val="5000"/>
              <a:buNone/>
              <a:defRPr sz="5000"/>
            </a:lvl4pPr>
            <a:lvl5pPr lvl="4">
              <a:spcBef>
                <a:spcPts val="0"/>
              </a:spcBef>
              <a:spcAft>
                <a:spcPts val="0"/>
              </a:spcAft>
              <a:buSzPts val="5000"/>
              <a:buNone/>
              <a:defRPr sz="5000"/>
            </a:lvl5pPr>
            <a:lvl6pPr lvl="5">
              <a:spcBef>
                <a:spcPts val="0"/>
              </a:spcBef>
              <a:spcAft>
                <a:spcPts val="0"/>
              </a:spcAft>
              <a:buSzPts val="5000"/>
              <a:buNone/>
              <a:defRPr sz="5000"/>
            </a:lvl6pPr>
            <a:lvl7pPr lvl="6">
              <a:spcBef>
                <a:spcPts val="0"/>
              </a:spcBef>
              <a:spcAft>
                <a:spcPts val="0"/>
              </a:spcAft>
              <a:buSzPts val="5000"/>
              <a:buNone/>
              <a:defRPr sz="5000"/>
            </a:lvl7pPr>
            <a:lvl8pPr lvl="7">
              <a:spcBef>
                <a:spcPts val="0"/>
              </a:spcBef>
              <a:spcAft>
                <a:spcPts val="0"/>
              </a:spcAft>
              <a:buSzPts val="5000"/>
              <a:buNone/>
              <a:defRPr sz="5000"/>
            </a:lvl8pPr>
            <a:lvl9pPr lvl="8">
              <a:spcBef>
                <a:spcPts val="0"/>
              </a:spcBef>
              <a:spcAft>
                <a:spcPts val="0"/>
              </a:spcAft>
              <a:buSzPts val="5000"/>
              <a:buNone/>
              <a:defRPr sz="5000"/>
            </a:lvl9pPr>
          </a:lstStyle>
          <a:p/>
        </p:txBody>
      </p:sp>
      <p:grpSp>
        <p:nvGrpSpPr>
          <p:cNvPr id="139" name="Google Shape;139;p20"/>
          <p:cNvGrpSpPr/>
          <p:nvPr/>
        </p:nvGrpSpPr>
        <p:grpSpPr>
          <a:xfrm>
            <a:off x="264562" y="122084"/>
            <a:ext cx="204177" cy="4899350"/>
            <a:chOff x="264562" y="122084"/>
            <a:chExt cx="204177" cy="4899350"/>
          </a:xfrm>
        </p:grpSpPr>
        <p:sp>
          <p:nvSpPr>
            <p:cNvPr id="140" name="Google Shape;140;p20"/>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1" name="Google Shape;141;p20"/>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142" name="Google Shape;142;p20"/>
            <p:cNvGrpSpPr/>
            <p:nvPr/>
          </p:nvGrpSpPr>
          <p:grpSpPr>
            <a:xfrm rot="-5400000">
              <a:off x="229466" y="4594941"/>
              <a:ext cx="274368" cy="204177"/>
              <a:chOff x="6589800" y="3067100"/>
              <a:chExt cx="707500" cy="526500"/>
            </a:xfrm>
          </p:grpSpPr>
          <p:sp>
            <p:nvSpPr>
              <p:cNvPr id="143" name="Google Shape;143;p20"/>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0"/>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5" name="Google Shape;145;p20"/>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6" name="Google Shape;146;p20"/>
          <p:cNvGrpSpPr/>
          <p:nvPr/>
        </p:nvGrpSpPr>
        <p:grpSpPr>
          <a:xfrm flipH="1" rot="10800000">
            <a:off x="8669787" y="122084"/>
            <a:ext cx="204177" cy="4899350"/>
            <a:chOff x="264562" y="122084"/>
            <a:chExt cx="204177" cy="4899350"/>
          </a:xfrm>
        </p:grpSpPr>
        <p:sp>
          <p:nvSpPr>
            <p:cNvPr id="147" name="Google Shape;147;p20"/>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8" name="Google Shape;148;p20"/>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149" name="Google Shape;149;p20"/>
            <p:cNvGrpSpPr/>
            <p:nvPr/>
          </p:nvGrpSpPr>
          <p:grpSpPr>
            <a:xfrm rot="-5400000">
              <a:off x="229466" y="4594941"/>
              <a:ext cx="274368" cy="204177"/>
              <a:chOff x="6589800" y="3067100"/>
              <a:chExt cx="707500" cy="526500"/>
            </a:xfrm>
          </p:grpSpPr>
          <p:sp>
            <p:nvSpPr>
              <p:cNvPr id="150" name="Google Shape;150;p20"/>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0"/>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2" name="Google Shape;152;p20"/>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153" name="Shape 153"/>
        <p:cNvGrpSpPr/>
        <p:nvPr/>
      </p:nvGrpSpPr>
      <p:grpSpPr>
        <a:xfrm>
          <a:off x="0" y="0"/>
          <a:ext cx="0" cy="0"/>
          <a:chOff x="0" y="0"/>
          <a:chExt cx="0" cy="0"/>
        </a:xfrm>
      </p:grpSpPr>
      <p:pic>
        <p:nvPicPr>
          <p:cNvPr id="154" name="Google Shape;154;p21"/>
          <p:cNvPicPr preferRelativeResize="0"/>
          <p:nvPr/>
        </p:nvPicPr>
        <p:blipFill rotWithShape="1">
          <a:blip r:embed="rId3">
            <a:alphaModFix/>
          </a:blip>
          <a:srcRect b="7806" l="0" r="0" t="7798"/>
          <a:stretch/>
        </p:blipFill>
        <p:spPr>
          <a:xfrm rot="10800000">
            <a:off x="-1" y="0"/>
            <a:ext cx="9144003" cy="5143501"/>
          </a:xfrm>
          <a:prstGeom prst="rect">
            <a:avLst/>
          </a:prstGeom>
          <a:noFill/>
          <a:ln>
            <a:noFill/>
          </a:ln>
        </p:spPr>
      </p:pic>
      <p:sp>
        <p:nvSpPr>
          <p:cNvPr id="155" name="Google Shape;155;p21"/>
          <p:cNvSpPr txBox="1"/>
          <p:nvPr>
            <p:ph idx="1" type="body"/>
          </p:nvPr>
        </p:nvSpPr>
        <p:spPr>
          <a:xfrm>
            <a:off x="720000" y="1570575"/>
            <a:ext cx="4047000" cy="21861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Clr>
                <a:srgbClr val="999999"/>
              </a:buClr>
              <a:buSzPts val="800"/>
              <a:buFont typeface="Open Sans"/>
              <a:buChar char="-"/>
              <a:defRPr/>
            </a:lvl1pPr>
            <a:lvl2pPr indent="-279400" lvl="1" marL="914400">
              <a:spcBef>
                <a:spcPts val="0"/>
              </a:spcBef>
              <a:spcAft>
                <a:spcPts val="0"/>
              </a:spcAft>
              <a:buClr>
                <a:srgbClr val="999999"/>
              </a:buClr>
              <a:buSzPts val="800"/>
              <a:buFont typeface="Open Sans"/>
              <a:buChar char="○"/>
              <a:defRPr/>
            </a:lvl2pPr>
            <a:lvl3pPr indent="-279400" lvl="2" marL="1371600">
              <a:spcBef>
                <a:spcPts val="0"/>
              </a:spcBef>
              <a:spcAft>
                <a:spcPts val="0"/>
              </a:spcAft>
              <a:buClr>
                <a:srgbClr val="999999"/>
              </a:buClr>
              <a:buSzPts val="800"/>
              <a:buFont typeface="Open Sans"/>
              <a:buChar char="■"/>
              <a:defRPr/>
            </a:lvl3pPr>
            <a:lvl4pPr indent="-279400" lvl="3" marL="1828800">
              <a:spcBef>
                <a:spcPts val="0"/>
              </a:spcBef>
              <a:spcAft>
                <a:spcPts val="0"/>
              </a:spcAft>
              <a:buClr>
                <a:srgbClr val="999999"/>
              </a:buClr>
              <a:buSzPts val="800"/>
              <a:buFont typeface="Open Sans"/>
              <a:buChar char="●"/>
              <a:defRPr/>
            </a:lvl4pPr>
            <a:lvl5pPr indent="-304800" lvl="4" marL="2286000">
              <a:spcBef>
                <a:spcPts val="0"/>
              </a:spcBef>
              <a:spcAft>
                <a:spcPts val="0"/>
              </a:spcAft>
              <a:buClr>
                <a:srgbClr val="999999"/>
              </a:buClr>
              <a:buSzPts val="1200"/>
              <a:buFont typeface="Open Sans"/>
              <a:buChar char="○"/>
              <a:defRPr/>
            </a:lvl5pPr>
            <a:lvl6pPr indent="-304800" lvl="5" marL="2743200">
              <a:spcBef>
                <a:spcPts val="0"/>
              </a:spcBef>
              <a:spcAft>
                <a:spcPts val="0"/>
              </a:spcAft>
              <a:buClr>
                <a:srgbClr val="999999"/>
              </a:buClr>
              <a:buSzPts val="1200"/>
              <a:buFont typeface="Open Sans"/>
              <a:buChar char="■"/>
              <a:defRPr/>
            </a:lvl6pPr>
            <a:lvl7pPr indent="-273050" lvl="6" marL="3200400">
              <a:spcBef>
                <a:spcPts val="0"/>
              </a:spcBef>
              <a:spcAft>
                <a:spcPts val="0"/>
              </a:spcAft>
              <a:buClr>
                <a:srgbClr val="999999"/>
              </a:buClr>
              <a:buSzPts val="700"/>
              <a:buFont typeface="Open Sans"/>
              <a:buChar char="●"/>
              <a:defRPr/>
            </a:lvl7pPr>
            <a:lvl8pPr indent="-273050" lvl="7" marL="3657600">
              <a:spcBef>
                <a:spcPts val="0"/>
              </a:spcBef>
              <a:spcAft>
                <a:spcPts val="0"/>
              </a:spcAft>
              <a:buClr>
                <a:srgbClr val="999999"/>
              </a:buClr>
              <a:buSzPts val="700"/>
              <a:buFont typeface="Open Sans"/>
              <a:buChar char="○"/>
              <a:defRPr/>
            </a:lvl8pPr>
            <a:lvl9pPr indent="-266700" lvl="8" marL="4114800">
              <a:spcBef>
                <a:spcPts val="0"/>
              </a:spcBef>
              <a:spcAft>
                <a:spcPts val="0"/>
              </a:spcAft>
              <a:buClr>
                <a:srgbClr val="999999"/>
              </a:buClr>
              <a:buSzPts val="600"/>
              <a:buFont typeface="Open Sans"/>
              <a:buChar char="■"/>
              <a:defRPr/>
            </a:lvl9pPr>
          </a:lstStyle>
          <a:p/>
        </p:txBody>
      </p:sp>
      <p:sp>
        <p:nvSpPr>
          <p:cNvPr id="156" name="Google Shape;156;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57" name="Google Shape;157;p21"/>
          <p:cNvGrpSpPr/>
          <p:nvPr/>
        </p:nvGrpSpPr>
        <p:grpSpPr>
          <a:xfrm>
            <a:off x="264562" y="122084"/>
            <a:ext cx="204177" cy="4899350"/>
            <a:chOff x="264562" y="122084"/>
            <a:chExt cx="204177" cy="4899350"/>
          </a:xfrm>
        </p:grpSpPr>
        <p:sp>
          <p:nvSpPr>
            <p:cNvPr id="158" name="Google Shape;158;p21"/>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9" name="Google Shape;159;p21"/>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160" name="Google Shape;160;p21"/>
            <p:cNvGrpSpPr/>
            <p:nvPr/>
          </p:nvGrpSpPr>
          <p:grpSpPr>
            <a:xfrm rot="-5400000">
              <a:off x="229466" y="4594941"/>
              <a:ext cx="274368" cy="204177"/>
              <a:chOff x="6589800" y="3067100"/>
              <a:chExt cx="707500" cy="526500"/>
            </a:xfrm>
          </p:grpSpPr>
          <p:sp>
            <p:nvSpPr>
              <p:cNvPr id="161" name="Google Shape;161;p21"/>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1"/>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3" name="Google Shape;163;p21"/>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4" name="Shape 164"/>
        <p:cNvGrpSpPr/>
        <p:nvPr/>
      </p:nvGrpSpPr>
      <p:grpSpPr>
        <a:xfrm>
          <a:off x="0" y="0"/>
          <a:ext cx="0" cy="0"/>
          <a:chOff x="0" y="0"/>
          <a:chExt cx="0" cy="0"/>
        </a:xfrm>
      </p:grpSpPr>
      <p:sp>
        <p:nvSpPr>
          <p:cNvPr id="165" name="Google Shape;165;p22"/>
          <p:cNvSpPr/>
          <p:nvPr>
            <p:ph idx="2" type="pic"/>
          </p:nvPr>
        </p:nvSpPr>
        <p:spPr>
          <a:xfrm>
            <a:off x="0" y="0"/>
            <a:ext cx="9144000" cy="5143500"/>
          </a:xfrm>
          <a:prstGeom prst="rect">
            <a:avLst/>
          </a:prstGeom>
          <a:noFill/>
          <a:ln>
            <a:noFill/>
          </a:ln>
        </p:spPr>
      </p:sp>
      <p:sp>
        <p:nvSpPr>
          <p:cNvPr id="166" name="Google Shape;166;p22"/>
          <p:cNvSpPr txBox="1"/>
          <p:nvPr>
            <p:ph idx="1" type="body"/>
          </p:nvPr>
        </p:nvSpPr>
        <p:spPr>
          <a:xfrm>
            <a:off x="923975" y="607875"/>
            <a:ext cx="6644100" cy="718200"/>
          </a:xfrm>
          <a:prstGeom prst="rect">
            <a:avLst/>
          </a:prstGeom>
          <a:solidFill>
            <a:schemeClr val="accent1"/>
          </a:solidFill>
          <a:ln>
            <a:noFill/>
          </a:ln>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400"/>
              <a:buFont typeface="DM Serif Display"/>
              <a:buNone/>
              <a:defRPr i="1" sz="3100">
                <a:solidFill>
                  <a:schemeClr val="dk1"/>
                </a:solidFill>
                <a:latin typeface="DM Serif Display"/>
                <a:ea typeface="DM Serif Display"/>
                <a:cs typeface="DM Serif Display"/>
                <a:sym typeface="DM Serif Display"/>
              </a:defRPr>
            </a:lvl1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7" name="Shape 167"/>
        <p:cNvGrpSpPr/>
        <p:nvPr/>
      </p:nvGrpSpPr>
      <p:grpSpPr>
        <a:xfrm>
          <a:off x="0" y="0"/>
          <a:ext cx="0" cy="0"/>
          <a:chOff x="0" y="0"/>
          <a:chExt cx="0" cy="0"/>
        </a:xfrm>
      </p:grpSpPr>
      <p:pic>
        <p:nvPicPr>
          <p:cNvPr id="168" name="Google Shape;168;p23"/>
          <p:cNvPicPr preferRelativeResize="0"/>
          <p:nvPr/>
        </p:nvPicPr>
        <p:blipFill rotWithShape="1">
          <a:blip r:embed="rId2">
            <a:alphaModFix/>
          </a:blip>
          <a:srcRect b="7806" l="0" r="0" t="7798"/>
          <a:stretch/>
        </p:blipFill>
        <p:spPr>
          <a:xfrm rot="10800000">
            <a:off x="-1" y="0"/>
            <a:ext cx="9144003" cy="5143501"/>
          </a:xfrm>
          <a:prstGeom prst="rect">
            <a:avLst/>
          </a:prstGeom>
          <a:noFill/>
          <a:ln>
            <a:noFill/>
          </a:ln>
        </p:spPr>
      </p:pic>
      <p:sp>
        <p:nvSpPr>
          <p:cNvPr id="169" name="Google Shape;169;p23"/>
          <p:cNvSpPr txBox="1"/>
          <p:nvPr>
            <p:ph hasCustomPrompt="1" type="title"/>
          </p:nvPr>
        </p:nvSpPr>
        <p:spPr>
          <a:xfrm>
            <a:off x="1766700" y="1533875"/>
            <a:ext cx="5610600" cy="1372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0000"/>
              <a:buNone/>
              <a:defRPr sz="10000"/>
            </a:lvl1pPr>
            <a:lvl2pPr lvl="1" algn="ctr">
              <a:spcBef>
                <a:spcPts val="0"/>
              </a:spcBef>
              <a:spcAft>
                <a:spcPts val="0"/>
              </a:spcAft>
              <a:buSzPts val="10000"/>
              <a:buNone/>
              <a:defRPr sz="10000"/>
            </a:lvl2pPr>
            <a:lvl3pPr lvl="2" algn="ctr">
              <a:spcBef>
                <a:spcPts val="0"/>
              </a:spcBef>
              <a:spcAft>
                <a:spcPts val="0"/>
              </a:spcAft>
              <a:buSzPts val="10000"/>
              <a:buNone/>
              <a:defRPr sz="10000"/>
            </a:lvl3pPr>
            <a:lvl4pPr lvl="3" algn="ctr">
              <a:spcBef>
                <a:spcPts val="0"/>
              </a:spcBef>
              <a:spcAft>
                <a:spcPts val="0"/>
              </a:spcAft>
              <a:buSzPts val="10000"/>
              <a:buNone/>
              <a:defRPr sz="10000"/>
            </a:lvl4pPr>
            <a:lvl5pPr lvl="4" algn="ctr">
              <a:spcBef>
                <a:spcPts val="0"/>
              </a:spcBef>
              <a:spcAft>
                <a:spcPts val="0"/>
              </a:spcAft>
              <a:buSzPts val="10000"/>
              <a:buNone/>
              <a:defRPr sz="10000"/>
            </a:lvl5pPr>
            <a:lvl6pPr lvl="5" algn="ctr">
              <a:spcBef>
                <a:spcPts val="0"/>
              </a:spcBef>
              <a:spcAft>
                <a:spcPts val="0"/>
              </a:spcAft>
              <a:buSzPts val="10000"/>
              <a:buNone/>
              <a:defRPr sz="10000"/>
            </a:lvl6pPr>
            <a:lvl7pPr lvl="6" algn="ctr">
              <a:spcBef>
                <a:spcPts val="0"/>
              </a:spcBef>
              <a:spcAft>
                <a:spcPts val="0"/>
              </a:spcAft>
              <a:buSzPts val="10000"/>
              <a:buNone/>
              <a:defRPr sz="10000"/>
            </a:lvl7pPr>
            <a:lvl8pPr lvl="7" algn="ctr">
              <a:spcBef>
                <a:spcPts val="0"/>
              </a:spcBef>
              <a:spcAft>
                <a:spcPts val="0"/>
              </a:spcAft>
              <a:buSzPts val="10000"/>
              <a:buNone/>
              <a:defRPr sz="10000"/>
            </a:lvl8pPr>
            <a:lvl9pPr lvl="8" algn="ctr">
              <a:spcBef>
                <a:spcPts val="0"/>
              </a:spcBef>
              <a:spcAft>
                <a:spcPts val="0"/>
              </a:spcAft>
              <a:buSzPts val="10000"/>
              <a:buNone/>
              <a:defRPr sz="10000"/>
            </a:lvl9pPr>
          </a:lstStyle>
          <a:p>
            <a:r>
              <a:t>xx%</a:t>
            </a:r>
          </a:p>
        </p:txBody>
      </p:sp>
      <p:sp>
        <p:nvSpPr>
          <p:cNvPr id="170" name="Google Shape;170;p23"/>
          <p:cNvSpPr txBox="1"/>
          <p:nvPr>
            <p:ph idx="1" type="subTitle"/>
          </p:nvPr>
        </p:nvSpPr>
        <p:spPr>
          <a:xfrm>
            <a:off x="1766700" y="2906122"/>
            <a:ext cx="5610600" cy="703500"/>
          </a:xfrm>
          <a:prstGeom prst="rect">
            <a:avLst/>
          </a:prstGeom>
        </p:spPr>
        <p:txBody>
          <a:bodyPr anchorCtr="0" anchor="ctr" bIns="91425" lIns="91425" spcFirstLastPara="1" rIns="91425" wrap="square" tIns="91425">
            <a:noAutofit/>
          </a:bodyPr>
          <a:lstStyle>
            <a:lvl1pPr lvl="0" algn="ctr">
              <a:spcBef>
                <a:spcPts val="0"/>
              </a:spcBef>
              <a:spcAft>
                <a:spcPts val="0"/>
              </a:spcAft>
              <a:buSzPts val="1400"/>
              <a:buNone/>
              <a:defRPr sz="18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grpSp>
        <p:nvGrpSpPr>
          <p:cNvPr id="171" name="Google Shape;171;p23"/>
          <p:cNvGrpSpPr/>
          <p:nvPr/>
        </p:nvGrpSpPr>
        <p:grpSpPr>
          <a:xfrm>
            <a:off x="264562" y="122084"/>
            <a:ext cx="204177" cy="4899350"/>
            <a:chOff x="264562" y="122084"/>
            <a:chExt cx="204177" cy="4899350"/>
          </a:xfrm>
        </p:grpSpPr>
        <p:sp>
          <p:nvSpPr>
            <p:cNvPr id="172" name="Google Shape;172;p23"/>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3" name="Google Shape;173;p23"/>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174" name="Google Shape;174;p23"/>
            <p:cNvGrpSpPr/>
            <p:nvPr/>
          </p:nvGrpSpPr>
          <p:grpSpPr>
            <a:xfrm rot="-5400000">
              <a:off x="229466" y="4594941"/>
              <a:ext cx="274368" cy="204177"/>
              <a:chOff x="6589800" y="3067100"/>
              <a:chExt cx="707500" cy="526500"/>
            </a:xfrm>
          </p:grpSpPr>
          <p:sp>
            <p:nvSpPr>
              <p:cNvPr id="175" name="Google Shape;175;p23"/>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3"/>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7" name="Google Shape;177;p23"/>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78" name="Shape 178"/>
        <p:cNvGrpSpPr/>
        <p:nvPr/>
      </p:nvGrpSpPr>
      <p:grpSpPr>
        <a:xfrm>
          <a:off x="0" y="0"/>
          <a:ext cx="0" cy="0"/>
          <a:chOff x="0" y="0"/>
          <a:chExt cx="0" cy="0"/>
        </a:xfrm>
      </p:grpSpPr>
      <p:sp>
        <p:nvSpPr>
          <p:cNvPr id="179" name="Google Shape;179;p24"/>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bg>
      <p:bgPr>
        <a:blipFill>
          <a:blip r:embed="rId2">
            <a:alphaModFix/>
          </a:blip>
          <a:stretch>
            <a:fillRect/>
          </a:stretch>
        </a:blipFill>
      </p:bgPr>
    </p:bg>
    <p:spTree>
      <p:nvGrpSpPr>
        <p:cNvPr id="180" name="Shape 180"/>
        <p:cNvGrpSpPr/>
        <p:nvPr/>
      </p:nvGrpSpPr>
      <p:grpSpPr>
        <a:xfrm>
          <a:off x="0" y="0"/>
          <a:ext cx="0" cy="0"/>
          <a:chOff x="0" y="0"/>
          <a:chExt cx="0" cy="0"/>
        </a:xfrm>
      </p:grpSpPr>
      <p:pic>
        <p:nvPicPr>
          <p:cNvPr id="181" name="Google Shape;181;p25"/>
          <p:cNvPicPr preferRelativeResize="0"/>
          <p:nvPr/>
        </p:nvPicPr>
        <p:blipFill rotWithShape="1">
          <a:blip r:embed="rId3">
            <a:alphaModFix/>
          </a:blip>
          <a:srcRect b="7806" l="0" r="0" t="7798"/>
          <a:stretch/>
        </p:blipFill>
        <p:spPr>
          <a:xfrm flipH="1">
            <a:off x="-1" y="0"/>
            <a:ext cx="9144003" cy="5143501"/>
          </a:xfrm>
          <a:prstGeom prst="rect">
            <a:avLst/>
          </a:prstGeom>
          <a:noFill/>
          <a:ln>
            <a:noFill/>
          </a:ln>
        </p:spPr>
      </p:pic>
      <p:sp>
        <p:nvSpPr>
          <p:cNvPr id="182" name="Google Shape;182;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3" name="Google Shape;183;p25"/>
          <p:cNvSpPr txBox="1"/>
          <p:nvPr>
            <p:ph idx="2" type="title"/>
          </p:nvPr>
        </p:nvSpPr>
        <p:spPr>
          <a:xfrm>
            <a:off x="1568451" y="1327375"/>
            <a:ext cx="2501400" cy="3936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sz="18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84" name="Google Shape;184;p25"/>
          <p:cNvSpPr txBox="1"/>
          <p:nvPr>
            <p:ph idx="3" type="title"/>
          </p:nvPr>
        </p:nvSpPr>
        <p:spPr>
          <a:xfrm>
            <a:off x="5177825" y="1327375"/>
            <a:ext cx="2501400" cy="3936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sz="18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85" name="Google Shape;185;p25"/>
          <p:cNvSpPr txBox="1"/>
          <p:nvPr>
            <p:ph idx="1" type="subTitle"/>
          </p:nvPr>
        </p:nvSpPr>
        <p:spPr>
          <a:xfrm>
            <a:off x="1568425" y="1634252"/>
            <a:ext cx="2501400" cy="572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3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86" name="Google Shape;186;p25"/>
          <p:cNvSpPr txBox="1"/>
          <p:nvPr>
            <p:ph idx="4" type="subTitle"/>
          </p:nvPr>
        </p:nvSpPr>
        <p:spPr>
          <a:xfrm>
            <a:off x="5177825" y="1634252"/>
            <a:ext cx="2497200" cy="572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3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87" name="Google Shape;187;p25"/>
          <p:cNvSpPr txBox="1"/>
          <p:nvPr>
            <p:ph idx="5" type="title"/>
          </p:nvPr>
        </p:nvSpPr>
        <p:spPr>
          <a:xfrm>
            <a:off x="1568451" y="2470879"/>
            <a:ext cx="2501400" cy="3936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sz="18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88" name="Google Shape;188;p25"/>
          <p:cNvSpPr txBox="1"/>
          <p:nvPr>
            <p:ph idx="6" type="title"/>
          </p:nvPr>
        </p:nvSpPr>
        <p:spPr>
          <a:xfrm>
            <a:off x="5177825" y="2470874"/>
            <a:ext cx="2501400" cy="3936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sz="18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89" name="Google Shape;189;p25"/>
          <p:cNvSpPr txBox="1"/>
          <p:nvPr>
            <p:ph idx="7" type="subTitle"/>
          </p:nvPr>
        </p:nvSpPr>
        <p:spPr>
          <a:xfrm>
            <a:off x="1568453" y="2777751"/>
            <a:ext cx="2501400" cy="572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3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90" name="Google Shape;190;p25"/>
          <p:cNvSpPr txBox="1"/>
          <p:nvPr>
            <p:ph idx="8" type="subTitle"/>
          </p:nvPr>
        </p:nvSpPr>
        <p:spPr>
          <a:xfrm>
            <a:off x="5177825" y="2777751"/>
            <a:ext cx="2497200" cy="572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3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91" name="Google Shape;191;p25"/>
          <p:cNvSpPr txBox="1"/>
          <p:nvPr>
            <p:ph hasCustomPrompt="1" idx="9" type="title"/>
          </p:nvPr>
        </p:nvSpPr>
        <p:spPr>
          <a:xfrm>
            <a:off x="910523" y="1412259"/>
            <a:ext cx="581700" cy="6966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4000"/>
              <a:buNone/>
              <a:defRPr sz="28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r>
              <a:t>xx%</a:t>
            </a:r>
          </a:p>
        </p:txBody>
      </p:sp>
      <p:sp>
        <p:nvSpPr>
          <p:cNvPr id="192" name="Google Shape;192;p25"/>
          <p:cNvSpPr txBox="1"/>
          <p:nvPr>
            <p:ph hasCustomPrompt="1" idx="13" type="title"/>
          </p:nvPr>
        </p:nvSpPr>
        <p:spPr>
          <a:xfrm>
            <a:off x="910523" y="2546702"/>
            <a:ext cx="581700" cy="6966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4000"/>
              <a:buNone/>
              <a:defRPr sz="28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r>
              <a:t>xx%</a:t>
            </a:r>
          </a:p>
        </p:txBody>
      </p:sp>
      <p:sp>
        <p:nvSpPr>
          <p:cNvPr id="193" name="Google Shape;193;p25"/>
          <p:cNvSpPr txBox="1"/>
          <p:nvPr>
            <p:ph hasCustomPrompt="1" idx="14" type="title"/>
          </p:nvPr>
        </p:nvSpPr>
        <p:spPr>
          <a:xfrm>
            <a:off x="4519923" y="1412259"/>
            <a:ext cx="581700" cy="6966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4000"/>
              <a:buNone/>
              <a:defRPr sz="28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r>
              <a:t>xx%</a:t>
            </a:r>
          </a:p>
        </p:txBody>
      </p:sp>
      <p:sp>
        <p:nvSpPr>
          <p:cNvPr id="194" name="Google Shape;194;p25"/>
          <p:cNvSpPr txBox="1"/>
          <p:nvPr>
            <p:ph hasCustomPrompt="1" idx="15" type="title"/>
          </p:nvPr>
        </p:nvSpPr>
        <p:spPr>
          <a:xfrm>
            <a:off x="4519923" y="2546702"/>
            <a:ext cx="581700" cy="6966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4000"/>
              <a:buNone/>
              <a:defRPr sz="28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r>
              <a:t>xx%</a:t>
            </a:r>
          </a:p>
        </p:txBody>
      </p:sp>
      <p:sp>
        <p:nvSpPr>
          <p:cNvPr id="195" name="Google Shape;195;p25"/>
          <p:cNvSpPr txBox="1"/>
          <p:nvPr>
            <p:ph idx="16" type="title"/>
          </p:nvPr>
        </p:nvSpPr>
        <p:spPr>
          <a:xfrm>
            <a:off x="1568437" y="3614378"/>
            <a:ext cx="2501400" cy="3936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sz="18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96" name="Google Shape;196;p25"/>
          <p:cNvSpPr txBox="1"/>
          <p:nvPr>
            <p:ph idx="17" type="title"/>
          </p:nvPr>
        </p:nvSpPr>
        <p:spPr>
          <a:xfrm>
            <a:off x="5177825" y="3614373"/>
            <a:ext cx="2501400" cy="3936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sz="18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97" name="Google Shape;197;p25"/>
          <p:cNvSpPr txBox="1"/>
          <p:nvPr>
            <p:ph idx="18" type="subTitle"/>
          </p:nvPr>
        </p:nvSpPr>
        <p:spPr>
          <a:xfrm>
            <a:off x="1568439" y="3921250"/>
            <a:ext cx="2501400" cy="572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3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98" name="Google Shape;198;p25"/>
          <p:cNvSpPr txBox="1"/>
          <p:nvPr>
            <p:ph idx="19" type="subTitle"/>
          </p:nvPr>
        </p:nvSpPr>
        <p:spPr>
          <a:xfrm>
            <a:off x="5177825" y="3921250"/>
            <a:ext cx="2497200" cy="572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3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99" name="Google Shape;199;p25"/>
          <p:cNvSpPr txBox="1"/>
          <p:nvPr>
            <p:ph hasCustomPrompt="1" idx="20" type="title"/>
          </p:nvPr>
        </p:nvSpPr>
        <p:spPr>
          <a:xfrm>
            <a:off x="910512" y="3690207"/>
            <a:ext cx="581700" cy="6966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4000"/>
              <a:buNone/>
              <a:defRPr sz="28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r>
              <a:t>xx%</a:t>
            </a:r>
          </a:p>
        </p:txBody>
      </p:sp>
      <p:sp>
        <p:nvSpPr>
          <p:cNvPr id="200" name="Google Shape;200;p25"/>
          <p:cNvSpPr txBox="1"/>
          <p:nvPr>
            <p:ph hasCustomPrompt="1" idx="21" type="title"/>
          </p:nvPr>
        </p:nvSpPr>
        <p:spPr>
          <a:xfrm>
            <a:off x="4519912" y="3690207"/>
            <a:ext cx="581700" cy="6966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4000"/>
              <a:buNone/>
              <a:defRPr sz="28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r>
              <a:t>xx%</a:t>
            </a:r>
          </a:p>
        </p:txBody>
      </p:sp>
      <p:grpSp>
        <p:nvGrpSpPr>
          <p:cNvPr id="201" name="Google Shape;201;p25"/>
          <p:cNvGrpSpPr/>
          <p:nvPr/>
        </p:nvGrpSpPr>
        <p:grpSpPr>
          <a:xfrm>
            <a:off x="264562" y="122084"/>
            <a:ext cx="204177" cy="4899350"/>
            <a:chOff x="264562" y="122084"/>
            <a:chExt cx="204177" cy="4899350"/>
          </a:xfrm>
        </p:grpSpPr>
        <p:sp>
          <p:nvSpPr>
            <p:cNvPr id="202" name="Google Shape;202;p25"/>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3" name="Google Shape;203;p25"/>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204" name="Google Shape;204;p25"/>
            <p:cNvGrpSpPr/>
            <p:nvPr/>
          </p:nvGrpSpPr>
          <p:grpSpPr>
            <a:xfrm rot="-5400000">
              <a:off x="229466" y="4594941"/>
              <a:ext cx="274368" cy="204177"/>
              <a:chOff x="6589800" y="3067100"/>
              <a:chExt cx="707500" cy="526500"/>
            </a:xfrm>
          </p:grpSpPr>
          <p:sp>
            <p:nvSpPr>
              <p:cNvPr id="205" name="Google Shape;205;p25"/>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5"/>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7" name="Google Shape;207;p25"/>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
    <p:bg>
      <p:bgPr>
        <a:blipFill>
          <a:blip r:embed="rId2">
            <a:alphaModFix/>
          </a:blip>
          <a:stretch>
            <a:fillRect/>
          </a:stretch>
        </a:blipFill>
      </p:bgPr>
    </p:bg>
    <p:spTree>
      <p:nvGrpSpPr>
        <p:cNvPr id="208" name="Shape 208"/>
        <p:cNvGrpSpPr/>
        <p:nvPr/>
      </p:nvGrpSpPr>
      <p:grpSpPr>
        <a:xfrm>
          <a:off x="0" y="0"/>
          <a:ext cx="0" cy="0"/>
          <a:chOff x="0" y="0"/>
          <a:chExt cx="0" cy="0"/>
        </a:xfrm>
      </p:grpSpPr>
      <p:pic>
        <p:nvPicPr>
          <p:cNvPr id="209" name="Google Shape;209;p26"/>
          <p:cNvPicPr preferRelativeResize="0"/>
          <p:nvPr/>
        </p:nvPicPr>
        <p:blipFill rotWithShape="1">
          <a:blip r:embed="rId3">
            <a:alphaModFix/>
          </a:blip>
          <a:srcRect b="7806" l="0" r="0" t="7798"/>
          <a:stretch/>
        </p:blipFill>
        <p:spPr>
          <a:xfrm rot="10800000">
            <a:off x="-1" y="0"/>
            <a:ext cx="9144003" cy="5143501"/>
          </a:xfrm>
          <a:prstGeom prst="rect">
            <a:avLst/>
          </a:prstGeom>
          <a:noFill/>
          <a:ln>
            <a:noFill/>
          </a:ln>
        </p:spPr>
      </p:pic>
      <p:sp>
        <p:nvSpPr>
          <p:cNvPr id="210" name="Google Shape;210;p26"/>
          <p:cNvSpPr txBox="1"/>
          <p:nvPr>
            <p:ph type="title"/>
          </p:nvPr>
        </p:nvSpPr>
        <p:spPr>
          <a:xfrm>
            <a:off x="713225" y="3197856"/>
            <a:ext cx="4666500" cy="490200"/>
          </a:xfrm>
          <a:prstGeom prst="rect">
            <a:avLst/>
          </a:prstGeom>
          <a:ln>
            <a:noFill/>
          </a:ln>
        </p:spPr>
        <p:txBody>
          <a:bodyPr anchorCtr="0" anchor="ctr" bIns="91425" lIns="91425" spcFirstLastPara="1" rIns="91425" wrap="square" tIns="91425">
            <a:noAutofit/>
          </a:bodyPr>
          <a:lstStyle>
            <a:lvl1pPr lvl="0">
              <a:spcBef>
                <a:spcPts val="0"/>
              </a:spcBef>
              <a:spcAft>
                <a:spcPts val="0"/>
              </a:spcAft>
              <a:buSzPts val="2400"/>
              <a:buNone/>
              <a:defRPr sz="26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11" name="Google Shape;211;p26"/>
          <p:cNvSpPr txBox="1"/>
          <p:nvPr>
            <p:ph idx="1" type="subTitle"/>
          </p:nvPr>
        </p:nvSpPr>
        <p:spPr>
          <a:xfrm>
            <a:off x="713300" y="1531644"/>
            <a:ext cx="4666500" cy="1442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2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212" name="Google Shape;212;p26"/>
          <p:cNvGrpSpPr/>
          <p:nvPr/>
        </p:nvGrpSpPr>
        <p:grpSpPr>
          <a:xfrm>
            <a:off x="264562" y="122084"/>
            <a:ext cx="204177" cy="4899350"/>
            <a:chOff x="264562" y="122084"/>
            <a:chExt cx="204177" cy="4899350"/>
          </a:xfrm>
        </p:grpSpPr>
        <p:sp>
          <p:nvSpPr>
            <p:cNvPr id="213" name="Google Shape;213;p26"/>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4" name="Google Shape;214;p26"/>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215" name="Google Shape;215;p26"/>
            <p:cNvGrpSpPr/>
            <p:nvPr/>
          </p:nvGrpSpPr>
          <p:grpSpPr>
            <a:xfrm rot="-5400000">
              <a:off x="229466" y="4594941"/>
              <a:ext cx="274368" cy="204177"/>
              <a:chOff x="6589800" y="3067100"/>
              <a:chExt cx="707500" cy="526500"/>
            </a:xfrm>
          </p:grpSpPr>
          <p:sp>
            <p:nvSpPr>
              <p:cNvPr id="216" name="Google Shape;216;p26"/>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6"/>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8" name="Google Shape;218;p26"/>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
  <p:cSld name="CUSTOM_4">
    <p:bg>
      <p:bgPr>
        <a:blipFill>
          <a:blip r:embed="rId2">
            <a:alphaModFix/>
          </a:blip>
          <a:stretch>
            <a:fillRect/>
          </a:stretch>
        </a:blipFill>
      </p:bgPr>
    </p:bg>
    <p:spTree>
      <p:nvGrpSpPr>
        <p:cNvPr id="219" name="Shape 219"/>
        <p:cNvGrpSpPr/>
        <p:nvPr/>
      </p:nvGrpSpPr>
      <p:grpSpPr>
        <a:xfrm>
          <a:off x="0" y="0"/>
          <a:ext cx="0" cy="0"/>
          <a:chOff x="0" y="0"/>
          <a:chExt cx="0" cy="0"/>
        </a:xfrm>
      </p:grpSpPr>
      <p:pic>
        <p:nvPicPr>
          <p:cNvPr id="220" name="Google Shape;220;p27"/>
          <p:cNvPicPr preferRelativeResize="0"/>
          <p:nvPr/>
        </p:nvPicPr>
        <p:blipFill rotWithShape="1">
          <a:blip r:embed="rId3">
            <a:alphaModFix/>
          </a:blip>
          <a:srcRect b="7806" l="0" r="0" t="7798"/>
          <a:stretch/>
        </p:blipFill>
        <p:spPr>
          <a:xfrm rot="10800000">
            <a:off x="-1" y="0"/>
            <a:ext cx="9144003" cy="5143501"/>
          </a:xfrm>
          <a:prstGeom prst="rect">
            <a:avLst/>
          </a:prstGeom>
          <a:noFill/>
          <a:ln>
            <a:noFill/>
          </a:ln>
        </p:spPr>
      </p:pic>
      <p:sp>
        <p:nvSpPr>
          <p:cNvPr id="221" name="Google Shape;221;p27"/>
          <p:cNvSpPr txBox="1"/>
          <p:nvPr>
            <p:ph hasCustomPrompt="1" type="title"/>
          </p:nvPr>
        </p:nvSpPr>
        <p:spPr>
          <a:xfrm>
            <a:off x="2516325" y="854700"/>
            <a:ext cx="2780700" cy="640200"/>
          </a:xfrm>
          <a:prstGeom prst="rect">
            <a:avLst/>
          </a:prstGeom>
          <a:noFill/>
        </p:spPr>
        <p:txBody>
          <a:bodyPr anchorCtr="0" anchor="ctr" bIns="91425" lIns="91425" spcFirstLastPara="1" rIns="91425" wrap="square" tIns="91425">
            <a:noAutofit/>
          </a:bodyPr>
          <a:lstStyle>
            <a:lvl1pPr lvl="0">
              <a:spcBef>
                <a:spcPts val="0"/>
              </a:spcBef>
              <a:spcAft>
                <a:spcPts val="0"/>
              </a:spcAft>
              <a:buSzPts val="10000"/>
              <a:buNone/>
              <a:defRPr sz="4000"/>
            </a:lvl1pPr>
            <a:lvl2pPr lvl="1" algn="ctr">
              <a:spcBef>
                <a:spcPts val="0"/>
              </a:spcBef>
              <a:spcAft>
                <a:spcPts val="0"/>
              </a:spcAft>
              <a:buSzPts val="10000"/>
              <a:buNone/>
              <a:defRPr sz="10000"/>
            </a:lvl2pPr>
            <a:lvl3pPr lvl="2" algn="ctr">
              <a:spcBef>
                <a:spcPts val="0"/>
              </a:spcBef>
              <a:spcAft>
                <a:spcPts val="0"/>
              </a:spcAft>
              <a:buSzPts val="10000"/>
              <a:buNone/>
              <a:defRPr sz="10000"/>
            </a:lvl3pPr>
            <a:lvl4pPr lvl="3" algn="ctr">
              <a:spcBef>
                <a:spcPts val="0"/>
              </a:spcBef>
              <a:spcAft>
                <a:spcPts val="0"/>
              </a:spcAft>
              <a:buSzPts val="10000"/>
              <a:buNone/>
              <a:defRPr sz="10000"/>
            </a:lvl4pPr>
            <a:lvl5pPr lvl="4" algn="ctr">
              <a:spcBef>
                <a:spcPts val="0"/>
              </a:spcBef>
              <a:spcAft>
                <a:spcPts val="0"/>
              </a:spcAft>
              <a:buSzPts val="10000"/>
              <a:buNone/>
              <a:defRPr sz="10000"/>
            </a:lvl5pPr>
            <a:lvl6pPr lvl="5" algn="ctr">
              <a:spcBef>
                <a:spcPts val="0"/>
              </a:spcBef>
              <a:spcAft>
                <a:spcPts val="0"/>
              </a:spcAft>
              <a:buSzPts val="10000"/>
              <a:buNone/>
              <a:defRPr sz="10000"/>
            </a:lvl6pPr>
            <a:lvl7pPr lvl="6" algn="ctr">
              <a:spcBef>
                <a:spcPts val="0"/>
              </a:spcBef>
              <a:spcAft>
                <a:spcPts val="0"/>
              </a:spcAft>
              <a:buSzPts val="10000"/>
              <a:buNone/>
              <a:defRPr sz="10000"/>
            </a:lvl7pPr>
            <a:lvl8pPr lvl="7" algn="ctr">
              <a:spcBef>
                <a:spcPts val="0"/>
              </a:spcBef>
              <a:spcAft>
                <a:spcPts val="0"/>
              </a:spcAft>
              <a:buSzPts val="10000"/>
              <a:buNone/>
              <a:defRPr sz="10000"/>
            </a:lvl8pPr>
            <a:lvl9pPr lvl="8" algn="ctr">
              <a:spcBef>
                <a:spcPts val="0"/>
              </a:spcBef>
              <a:spcAft>
                <a:spcPts val="0"/>
              </a:spcAft>
              <a:buSzPts val="10000"/>
              <a:buNone/>
              <a:defRPr sz="10000"/>
            </a:lvl9pPr>
          </a:lstStyle>
          <a:p>
            <a:r>
              <a:t>xx%</a:t>
            </a:r>
          </a:p>
        </p:txBody>
      </p:sp>
      <p:sp>
        <p:nvSpPr>
          <p:cNvPr id="222" name="Google Shape;222;p27"/>
          <p:cNvSpPr txBox="1"/>
          <p:nvPr>
            <p:ph idx="1" type="subTitle"/>
          </p:nvPr>
        </p:nvSpPr>
        <p:spPr>
          <a:xfrm>
            <a:off x="2516328" y="1592479"/>
            <a:ext cx="2780700" cy="2103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None/>
              <a:defRPr i="1" sz="2100">
                <a:solidFill>
                  <a:schemeClr val="dk1"/>
                </a:solidFill>
                <a:latin typeface="DM Serif Display"/>
                <a:ea typeface="DM Serif Display"/>
                <a:cs typeface="DM Serif Display"/>
                <a:sym typeface="DM Serif Display"/>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23" name="Google Shape;223;p27"/>
          <p:cNvSpPr txBox="1"/>
          <p:nvPr>
            <p:ph hasCustomPrompt="1" idx="2" type="title"/>
          </p:nvPr>
        </p:nvSpPr>
        <p:spPr>
          <a:xfrm>
            <a:off x="5572075" y="854720"/>
            <a:ext cx="2780700" cy="640200"/>
          </a:xfrm>
          <a:prstGeom prst="rect">
            <a:avLst/>
          </a:prstGeom>
          <a:noFill/>
        </p:spPr>
        <p:txBody>
          <a:bodyPr anchorCtr="0" anchor="ctr" bIns="91425" lIns="91425" spcFirstLastPara="1" rIns="91425" wrap="square" tIns="91425">
            <a:noAutofit/>
          </a:bodyPr>
          <a:lstStyle>
            <a:lvl1pPr lvl="0">
              <a:spcBef>
                <a:spcPts val="0"/>
              </a:spcBef>
              <a:spcAft>
                <a:spcPts val="0"/>
              </a:spcAft>
              <a:buSzPts val="10000"/>
              <a:buNone/>
              <a:defRPr sz="4000"/>
            </a:lvl1pPr>
            <a:lvl2pPr lvl="1" algn="ctr">
              <a:spcBef>
                <a:spcPts val="0"/>
              </a:spcBef>
              <a:spcAft>
                <a:spcPts val="0"/>
              </a:spcAft>
              <a:buSzPts val="10000"/>
              <a:buNone/>
              <a:defRPr sz="10000"/>
            </a:lvl2pPr>
            <a:lvl3pPr lvl="2" algn="ctr">
              <a:spcBef>
                <a:spcPts val="0"/>
              </a:spcBef>
              <a:spcAft>
                <a:spcPts val="0"/>
              </a:spcAft>
              <a:buSzPts val="10000"/>
              <a:buNone/>
              <a:defRPr sz="10000"/>
            </a:lvl3pPr>
            <a:lvl4pPr lvl="3" algn="ctr">
              <a:spcBef>
                <a:spcPts val="0"/>
              </a:spcBef>
              <a:spcAft>
                <a:spcPts val="0"/>
              </a:spcAft>
              <a:buSzPts val="10000"/>
              <a:buNone/>
              <a:defRPr sz="10000"/>
            </a:lvl4pPr>
            <a:lvl5pPr lvl="4" algn="ctr">
              <a:spcBef>
                <a:spcPts val="0"/>
              </a:spcBef>
              <a:spcAft>
                <a:spcPts val="0"/>
              </a:spcAft>
              <a:buSzPts val="10000"/>
              <a:buNone/>
              <a:defRPr sz="10000"/>
            </a:lvl5pPr>
            <a:lvl6pPr lvl="5" algn="ctr">
              <a:spcBef>
                <a:spcPts val="0"/>
              </a:spcBef>
              <a:spcAft>
                <a:spcPts val="0"/>
              </a:spcAft>
              <a:buSzPts val="10000"/>
              <a:buNone/>
              <a:defRPr sz="10000"/>
            </a:lvl6pPr>
            <a:lvl7pPr lvl="6" algn="ctr">
              <a:spcBef>
                <a:spcPts val="0"/>
              </a:spcBef>
              <a:spcAft>
                <a:spcPts val="0"/>
              </a:spcAft>
              <a:buSzPts val="10000"/>
              <a:buNone/>
              <a:defRPr sz="10000"/>
            </a:lvl7pPr>
            <a:lvl8pPr lvl="7" algn="ctr">
              <a:spcBef>
                <a:spcPts val="0"/>
              </a:spcBef>
              <a:spcAft>
                <a:spcPts val="0"/>
              </a:spcAft>
              <a:buSzPts val="10000"/>
              <a:buNone/>
              <a:defRPr sz="10000"/>
            </a:lvl8pPr>
            <a:lvl9pPr lvl="8" algn="ctr">
              <a:spcBef>
                <a:spcPts val="0"/>
              </a:spcBef>
              <a:spcAft>
                <a:spcPts val="0"/>
              </a:spcAft>
              <a:buSzPts val="10000"/>
              <a:buNone/>
              <a:defRPr sz="10000"/>
            </a:lvl9pPr>
          </a:lstStyle>
          <a:p>
            <a:r>
              <a:t>xx%</a:t>
            </a:r>
          </a:p>
        </p:txBody>
      </p:sp>
      <p:sp>
        <p:nvSpPr>
          <p:cNvPr id="224" name="Google Shape;224;p27"/>
          <p:cNvSpPr txBox="1"/>
          <p:nvPr>
            <p:ph idx="3" type="subTitle"/>
          </p:nvPr>
        </p:nvSpPr>
        <p:spPr>
          <a:xfrm>
            <a:off x="5572075" y="1592485"/>
            <a:ext cx="2780700" cy="210300"/>
          </a:xfrm>
          <a:prstGeom prst="rect">
            <a:avLst/>
          </a:prstGeom>
          <a:ln>
            <a:noFill/>
          </a:ln>
        </p:spPr>
        <p:txBody>
          <a:bodyPr anchorCtr="0" anchor="ctr" bIns="91425" lIns="91425" spcFirstLastPara="1" rIns="91425" wrap="square" tIns="91425">
            <a:noAutofit/>
          </a:bodyPr>
          <a:lstStyle>
            <a:lvl1pPr lvl="0">
              <a:spcBef>
                <a:spcPts val="0"/>
              </a:spcBef>
              <a:spcAft>
                <a:spcPts val="0"/>
              </a:spcAft>
              <a:buSzPts val="1400"/>
              <a:buNone/>
              <a:defRPr i="1" sz="2100">
                <a:solidFill>
                  <a:schemeClr val="dk1"/>
                </a:solidFill>
                <a:latin typeface="DM Serif Display"/>
                <a:ea typeface="DM Serif Display"/>
                <a:cs typeface="DM Serif Display"/>
                <a:sym typeface="DM Serif Display"/>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25" name="Google Shape;225;p27"/>
          <p:cNvSpPr txBox="1"/>
          <p:nvPr>
            <p:ph hasCustomPrompt="1" idx="4" type="title"/>
          </p:nvPr>
        </p:nvSpPr>
        <p:spPr>
          <a:xfrm>
            <a:off x="5572075" y="3032850"/>
            <a:ext cx="2780700" cy="640200"/>
          </a:xfrm>
          <a:prstGeom prst="rect">
            <a:avLst/>
          </a:prstGeom>
          <a:noFill/>
        </p:spPr>
        <p:txBody>
          <a:bodyPr anchorCtr="0" anchor="ctr" bIns="91425" lIns="91425" spcFirstLastPara="1" rIns="91425" wrap="square" tIns="91425">
            <a:noAutofit/>
          </a:bodyPr>
          <a:lstStyle>
            <a:lvl1pPr lvl="0">
              <a:spcBef>
                <a:spcPts val="0"/>
              </a:spcBef>
              <a:spcAft>
                <a:spcPts val="0"/>
              </a:spcAft>
              <a:buSzPts val="10000"/>
              <a:buNone/>
              <a:defRPr sz="4000"/>
            </a:lvl1pPr>
            <a:lvl2pPr lvl="1" algn="ctr">
              <a:spcBef>
                <a:spcPts val="0"/>
              </a:spcBef>
              <a:spcAft>
                <a:spcPts val="0"/>
              </a:spcAft>
              <a:buSzPts val="10000"/>
              <a:buNone/>
              <a:defRPr sz="10000"/>
            </a:lvl2pPr>
            <a:lvl3pPr lvl="2" algn="ctr">
              <a:spcBef>
                <a:spcPts val="0"/>
              </a:spcBef>
              <a:spcAft>
                <a:spcPts val="0"/>
              </a:spcAft>
              <a:buSzPts val="10000"/>
              <a:buNone/>
              <a:defRPr sz="10000"/>
            </a:lvl3pPr>
            <a:lvl4pPr lvl="3" algn="ctr">
              <a:spcBef>
                <a:spcPts val="0"/>
              </a:spcBef>
              <a:spcAft>
                <a:spcPts val="0"/>
              </a:spcAft>
              <a:buSzPts val="10000"/>
              <a:buNone/>
              <a:defRPr sz="10000"/>
            </a:lvl4pPr>
            <a:lvl5pPr lvl="4" algn="ctr">
              <a:spcBef>
                <a:spcPts val="0"/>
              </a:spcBef>
              <a:spcAft>
                <a:spcPts val="0"/>
              </a:spcAft>
              <a:buSzPts val="10000"/>
              <a:buNone/>
              <a:defRPr sz="10000"/>
            </a:lvl5pPr>
            <a:lvl6pPr lvl="5" algn="ctr">
              <a:spcBef>
                <a:spcPts val="0"/>
              </a:spcBef>
              <a:spcAft>
                <a:spcPts val="0"/>
              </a:spcAft>
              <a:buSzPts val="10000"/>
              <a:buNone/>
              <a:defRPr sz="10000"/>
            </a:lvl6pPr>
            <a:lvl7pPr lvl="6" algn="ctr">
              <a:spcBef>
                <a:spcPts val="0"/>
              </a:spcBef>
              <a:spcAft>
                <a:spcPts val="0"/>
              </a:spcAft>
              <a:buSzPts val="10000"/>
              <a:buNone/>
              <a:defRPr sz="10000"/>
            </a:lvl7pPr>
            <a:lvl8pPr lvl="7" algn="ctr">
              <a:spcBef>
                <a:spcPts val="0"/>
              </a:spcBef>
              <a:spcAft>
                <a:spcPts val="0"/>
              </a:spcAft>
              <a:buSzPts val="10000"/>
              <a:buNone/>
              <a:defRPr sz="10000"/>
            </a:lvl8pPr>
            <a:lvl9pPr lvl="8" algn="ctr">
              <a:spcBef>
                <a:spcPts val="0"/>
              </a:spcBef>
              <a:spcAft>
                <a:spcPts val="0"/>
              </a:spcAft>
              <a:buSzPts val="10000"/>
              <a:buNone/>
              <a:defRPr sz="10000"/>
            </a:lvl9pPr>
          </a:lstStyle>
          <a:p>
            <a:r>
              <a:t>xx%</a:t>
            </a:r>
          </a:p>
        </p:txBody>
      </p:sp>
      <p:sp>
        <p:nvSpPr>
          <p:cNvPr id="226" name="Google Shape;226;p27"/>
          <p:cNvSpPr txBox="1"/>
          <p:nvPr>
            <p:ph idx="5" type="subTitle"/>
          </p:nvPr>
        </p:nvSpPr>
        <p:spPr>
          <a:xfrm>
            <a:off x="5572075" y="3770627"/>
            <a:ext cx="2780700" cy="210300"/>
          </a:xfrm>
          <a:prstGeom prst="rect">
            <a:avLst/>
          </a:prstGeom>
          <a:ln>
            <a:noFill/>
          </a:ln>
        </p:spPr>
        <p:txBody>
          <a:bodyPr anchorCtr="0" anchor="ctr" bIns="91425" lIns="91425" spcFirstLastPara="1" rIns="91425" wrap="square" tIns="91425">
            <a:noAutofit/>
          </a:bodyPr>
          <a:lstStyle>
            <a:lvl1pPr lvl="0">
              <a:spcBef>
                <a:spcPts val="0"/>
              </a:spcBef>
              <a:spcAft>
                <a:spcPts val="0"/>
              </a:spcAft>
              <a:buSzPts val="1400"/>
              <a:buNone/>
              <a:defRPr i="1" sz="2100">
                <a:solidFill>
                  <a:schemeClr val="dk1"/>
                </a:solidFill>
                <a:latin typeface="DM Serif Display"/>
                <a:ea typeface="DM Serif Display"/>
                <a:cs typeface="DM Serif Display"/>
                <a:sym typeface="DM Serif Display"/>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27" name="Google Shape;227;p27"/>
          <p:cNvSpPr txBox="1"/>
          <p:nvPr>
            <p:ph hasCustomPrompt="1" idx="6" type="title"/>
          </p:nvPr>
        </p:nvSpPr>
        <p:spPr>
          <a:xfrm>
            <a:off x="2516328" y="3032846"/>
            <a:ext cx="2780700" cy="640200"/>
          </a:xfrm>
          <a:prstGeom prst="rect">
            <a:avLst/>
          </a:prstGeom>
          <a:noFill/>
        </p:spPr>
        <p:txBody>
          <a:bodyPr anchorCtr="0" anchor="ctr" bIns="91425" lIns="91425" spcFirstLastPara="1" rIns="91425" wrap="square" tIns="91425">
            <a:noAutofit/>
          </a:bodyPr>
          <a:lstStyle>
            <a:lvl1pPr lvl="0">
              <a:spcBef>
                <a:spcPts val="0"/>
              </a:spcBef>
              <a:spcAft>
                <a:spcPts val="0"/>
              </a:spcAft>
              <a:buSzPts val="10000"/>
              <a:buNone/>
              <a:defRPr sz="4000"/>
            </a:lvl1pPr>
            <a:lvl2pPr lvl="1" algn="ctr">
              <a:spcBef>
                <a:spcPts val="0"/>
              </a:spcBef>
              <a:spcAft>
                <a:spcPts val="0"/>
              </a:spcAft>
              <a:buSzPts val="10000"/>
              <a:buNone/>
              <a:defRPr sz="10000"/>
            </a:lvl2pPr>
            <a:lvl3pPr lvl="2" algn="ctr">
              <a:spcBef>
                <a:spcPts val="0"/>
              </a:spcBef>
              <a:spcAft>
                <a:spcPts val="0"/>
              </a:spcAft>
              <a:buSzPts val="10000"/>
              <a:buNone/>
              <a:defRPr sz="10000"/>
            </a:lvl3pPr>
            <a:lvl4pPr lvl="3" algn="ctr">
              <a:spcBef>
                <a:spcPts val="0"/>
              </a:spcBef>
              <a:spcAft>
                <a:spcPts val="0"/>
              </a:spcAft>
              <a:buSzPts val="10000"/>
              <a:buNone/>
              <a:defRPr sz="10000"/>
            </a:lvl4pPr>
            <a:lvl5pPr lvl="4" algn="ctr">
              <a:spcBef>
                <a:spcPts val="0"/>
              </a:spcBef>
              <a:spcAft>
                <a:spcPts val="0"/>
              </a:spcAft>
              <a:buSzPts val="10000"/>
              <a:buNone/>
              <a:defRPr sz="10000"/>
            </a:lvl5pPr>
            <a:lvl6pPr lvl="5" algn="ctr">
              <a:spcBef>
                <a:spcPts val="0"/>
              </a:spcBef>
              <a:spcAft>
                <a:spcPts val="0"/>
              </a:spcAft>
              <a:buSzPts val="10000"/>
              <a:buNone/>
              <a:defRPr sz="10000"/>
            </a:lvl6pPr>
            <a:lvl7pPr lvl="6" algn="ctr">
              <a:spcBef>
                <a:spcPts val="0"/>
              </a:spcBef>
              <a:spcAft>
                <a:spcPts val="0"/>
              </a:spcAft>
              <a:buSzPts val="10000"/>
              <a:buNone/>
              <a:defRPr sz="10000"/>
            </a:lvl7pPr>
            <a:lvl8pPr lvl="7" algn="ctr">
              <a:spcBef>
                <a:spcPts val="0"/>
              </a:spcBef>
              <a:spcAft>
                <a:spcPts val="0"/>
              </a:spcAft>
              <a:buSzPts val="10000"/>
              <a:buNone/>
              <a:defRPr sz="10000"/>
            </a:lvl8pPr>
            <a:lvl9pPr lvl="8" algn="ctr">
              <a:spcBef>
                <a:spcPts val="0"/>
              </a:spcBef>
              <a:spcAft>
                <a:spcPts val="0"/>
              </a:spcAft>
              <a:buSzPts val="10000"/>
              <a:buNone/>
              <a:defRPr sz="10000"/>
            </a:lvl9pPr>
          </a:lstStyle>
          <a:p>
            <a:r>
              <a:t>xx%</a:t>
            </a:r>
          </a:p>
        </p:txBody>
      </p:sp>
      <p:sp>
        <p:nvSpPr>
          <p:cNvPr id="228" name="Google Shape;228;p27"/>
          <p:cNvSpPr txBox="1"/>
          <p:nvPr>
            <p:ph idx="7" type="subTitle"/>
          </p:nvPr>
        </p:nvSpPr>
        <p:spPr>
          <a:xfrm>
            <a:off x="2516328" y="3770626"/>
            <a:ext cx="2780700" cy="210300"/>
          </a:xfrm>
          <a:prstGeom prst="rect">
            <a:avLst/>
          </a:prstGeom>
          <a:ln>
            <a:noFill/>
          </a:ln>
        </p:spPr>
        <p:txBody>
          <a:bodyPr anchorCtr="0" anchor="ctr" bIns="91425" lIns="91425" spcFirstLastPara="1" rIns="91425" wrap="square" tIns="91425">
            <a:noAutofit/>
          </a:bodyPr>
          <a:lstStyle>
            <a:lvl1pPr lvl="0">
              <a:spcBef>
                <a:spcPts val="0"/>
              </a:spcBef>
              <a:spcAft>
                <a:spcPts val="0"/>
              </a:spcAft>
              <a:buSzPts val="1400"/>
              <a:buNone/>
              <a:defRPr i="1" sz="2100">
                <a:solidFill>
                  <a:schemeClr val="dk1"/>
                </a:solidFill>
                <a:latin typeface="DM Serif Display"/>
                <a:ea typeface="DM Serif Display"/>
                <a:cs typeface="DM Serif Display"/>
                <a:sym typeface="DM Serif Display"/>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29" name="Google Shape;229;p27"/>
          <p:cNvSpPr txBox="1"/>
          <p:nvPr>
            <p:ph idx="8" type="subTitle"/>
          </p:nvPr>
        </p:nvSpPr>
        <p:spPr>
          <a:xfrm>
            <a:off x="2516328" y="1900364"/>
            <a:ext cx="2780700" cy="2103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0" name="Google Shape;230;p27"/>
          <p:cNvSpPr txBox="1"/>
          <p:nvPr>
            <p:ph idx="9" type="subTitle"/>
          </p:nvPr>
        </p:nvSpPr>
        <p:spPr>
          <a:xfrm>
            <a:off x="5572075" y="1900369"/>
            <a:ext cx="2780700" cy="2103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1" name="Google Shape;231;p27"/>
          <p:cNvSpPr txBox="1"/>
          <p:nvPr>
            <p:ph idx="13" type="subTitle"/>
          </p:nvPr>
        </p:nvSpPr>
        <p:spPr>
          <a:xfrm>
            <a:off x="5572075" y="4078500"/>
            <a:ext cx="2780700" cy="2103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2" name="Google Shape;232;p27"/>
          <p:cNvSpPr txBox="1"/>
          <p:nvPr>
            <p:ph idx="14" type="subTitle"/>
          </p:nvPr>
        </p:nvSpPr>
        <p:spPr>
          <a:xfrm>
            <a:off x="2516328" y="4078499"/>
            <a:ext cx="2780700" cy="2103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grpSp>
        <p:nvGrpSpPr>
          <p:cNvPr id="233" name="Google Shape;233;p27"/>
          <p:cNvGrpSpPr/>
          <p:nvPr/>
        </p:nvGrpSpPr>
        <p:grpSpPr>
          <a:xfrm>
            <a:off x="264562" y="122084"/>
            <a:ext cx="204177" cy="4899350"/>
            <a:chOff x="264562" y="122084"/>
            <a:chExt cx="204177" cy="4899350"/>
          </a:xfrm>
        </p:grpSpPr>
        <p:sp>
          <p:nvSpPr>
            <p:cNvPr id="234" name="Google Shape;234;p27"/>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5" name="Google Shape;235;p27"/>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236" name="Google Shape;236;p27"/>
            <p:cNvGrpSpPr/>
            <p:nvPr/>
          </p:nvGrpSpPr>
          <p:grpSpPr>
            <a:xfrm rot="-5400000">
              <a:off x="229466" y="4594941"/>
              <a:ext cx="274368" cy="204177"/>
              <a:chOff x="6589800" y="3067100"/>
              <a:chExt cx="707500" cy="526500"/>
            </a:xfrm>
          </p:grpSpPr>
          <p:sp>
            <p:nvSpPr>
              <p:cNvPr id="237" name="Google Shape;237;p27"/>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7"/>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9" name="Google Shape;239;p27"/>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
    <p:spTree>
      <p:nvGrpSpPr>
        <p:cNvPr id="240" name="Shape 240"/>
        <p:cNvGrpSpPr/>
        <p:nvPr/>
      </p:nvGrpSpPr>
      <p:grpSpPr>
        <a:xfrm>
          <a:off x="0" y="0"/>
          <a:ext cx="0" cy="0"/>
          <a:chOff x="0" y="0"/>
          <a:chExt cx="0" cy="0"/>
        </a:xfrm>
      </p:grpSpPr>
      <p:pic>
        <p:nvPicPr>
          <p:cNvPr id="241" name="Google Shape;241;p28"/>
          <p:cNvPicPr preferRelativeResize="0"/>
          <p:nvPr/>
        </p:nvPicPr>
        <p:blipFill rotWithShape="1">
          <a:blip r:embed="rId2">
            <a:alphaModFix/>
          </a:blip>
          <a:srcRect b="7806" l="0" r="0" t="7798"/>
          <a:stretch/>
        </p:blipFill>
        <p:spPr>
          <a:xfrm flipH="1" rot="10800000">
            <a:off x="-1" y="0"/>
            <a:ext cx="9144003" cy="5143501"/>
          </a:xfrm>
          <a:prstGeom prst="rect">
            <a:avLst/>
          </a:prstGeom>
          <a:noFill/>
          <a:ln>
            <a:noFill/>
          </a:ln>
        </p:spPr>
      </p:pic>
      <p:sp>
        <p:nvSpPr>
          <p:cNvPr id="242" name="Google Shape;242;p28"/>
          <p:cNvSpPr txBox="1"/>
          <p:nvPr>
            <p:ph type="title"/>
          </p:nvPr>
        </p:nvSpPr>
        <p:spPr>
          <a:xfrm>
            <a:off x="5637880" y="1925225"/>
            <a:ext cx="2093400" cy="393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800"/>
              <a:buNone/>
              <a:defRPr sz="23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43" name="Google Shape;243;p28"/>
          <p:cNvSpPr txBox="1"/>
          <p:nvPr>
            <p:ph idx="2" type="title"/>
          </p:nvPr>
        </p:nvSpPr>
        <p:spPr>
          <a:xfrm>
            <a:off x="3179395" y="1925225"/>
            <a:ext cx="2093400" cy="393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800"/>
              <a:buNone/>
              <a:defRPr sz="23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44" name="Google Shape;244;p28"/>
          <p:cNvSpPr txBox="1"/>
          <p:nvPr>
            <p:ph idx="1" type="subTitle"/>
          </p:nvPr>
        </p:nvSpPr>
        <p:spPr>
          <a:xfrm>
            <a:off x="720000" y="2318700"/>
            <a:ext cx="2094300" cy="12264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Char char="🟄"/>
              <a:defRPr/>
            </a:lvl1pPr>
            <a:lvl2pPr lvl="1" algn="ctr">
              <a:spcBef>
                <a:spcPts val="0"/>
              </a:spcBef>
              <a:spcAft>
                <a:spcPts val="0"/>
              </a:spcAft>
              <a:buSzPts val="1400"/>
              <a:buChar char="○"/>
              <a:defRPr/>
            </a:lvl2pPr>
            <a:lvl3pPr lvl="2" algn="ctr">
              <a:spcBef>
                <a:spcPts val="0"/>
              </a:spcBef>
              <a:spcAft>
                <a:spcPts val="0"/>
              </a:spcAft>
              <a:buSzPts val="1400"/>
              <a:buChar char="■"/>
              <a:defRPr/>
            </a:lvl3pPr>
            <a:lvl4pPr lvl="3" algn="ctr">
              <a:spcBef>
                <a:spcPts val="0"/>
              </a:spcBef>
              <a:spcAft>
                <a:spcPts val="0"/>
              </a:spcAft>
              <a:buSzPts val="1400"/>
              <a:buChar char="●"/>
              <a:defRPr/>
            </a:lvl4pPr>
            <a:lvl5pPr lvl="4" algn="ctr">
              <a:spcBef>
                <a:spcPts val="0"/>
              </a:spcBef>
              <a:spcAft>
                <a:spcPts val="0"/>
              </a:spcAft>
              <a:buSzPts val="1400"/>
              <a:buChar char="○"/>
              <a:defRPr/>
            </a:lvl5pPr>
            <a:lvl6pPr lvl="5" algn="ctr">
              <a:spcBef>
                <a:spcPts val="0"/>
              </a:spcBef>
              <a:spcAft>
                <a:spcPts val="0"/>
              </a:spcAft>
              <a:buSzPts val="1400"/>
              <a:buChar char="■"/>
              <a:defRPr/>
            </a:lvl6pPr>
            <a:lvl7pPr lvl="6" algn="ctr">
              <a:spcBef>
                <a:spcPts val="0"/>
              </a:spcBef>
              <a:spcAft>
                <a:spcPts val="0"/>
              </a:spcAft>
              <a:buSzPts val="1400"/>
              <a:buChar char="●"/>
              <a:defRPr/>
            </a:lvl7pPr>
            <a:lvl8pPr lvl="7" algn="ctr">
              <a:spcBef>
                <a:spcPts val="0"/>
              </a:spcBef>
              <a:spcAft>
                <a:spcPts val="0"/>
              </a:spcAft>
              <a:buSzPts val="1400"/>
              <a:buChar char="○"/>
              <a:defRPr/>
            </a:lvl8pPr>
            <a:lvl9pPr lvl="8" algn="ctr">
              <a:spcBef>
                <a:spcPts val="0"/>
              </a:spcBef>
              <a:spcAft>
                <a:spcPts val="0"/>
              </a:spcAft>
              <a:buSzPts val="1400"/>
              <a:buChar char="■"/>
              <a:defRPr/>
            </a:lvl9pPr>
          </a:lstStyle>
          <a:p/>
        </p:txBody>
      </p:sp>
      <p:sp>
        <p:nvSpPr>
          <p:cNvPr id="245" name="Google Shape;245;p28"/>
          <p:cNvSpPr txBox="1"/>
          <p:nvPr>
            <p:ph idx="3" type="subTitle"/>
          </p:nvPr>
        </p:nvSpPr>
        <p:spPr>
          <a:xfrm>
            <a:off x="3179387" y="2318599"/>
            <a:ext cx="2093400" cy="12264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Char char="✦"/>
              <a:defRPr/>
            </a:lvl1pPr>
            <a:lvl2pPr lvl="1" algn="ctr">
              <a:spcBef>
                <a:spcPts val="0"/>
              </a:spcBef>
              <a:spcAft>
                <a:spcPts val="0"/>
              </a:spcAft>
              <a:buSzPts val="1400"/>
              <a:buChar char="○"/>
              <a:defRPr/>
            </a:lvl2pPr>
            <a:lvl3pPr lvl="2" algn="ctr">
              <a:spcBef>
                <a:spcPts val="0"/>
              </a:spcBef>
              <a:spcAft>
                <a:spcPts val="0"/>
              </a:spcAft>
              <a:buSzPts val="1400"/>
              <a:buChar char="■"/>
              <a:defRPr/>
            </a:lvl3pPr>
            <a:lvl4pPr lvl="3" algn="ctr">
              <a:spcBef>
                <a:spcPts val="0"/>
              </a:spcBef>
              <a:spcAft>
                <a:spcPts val="0"/>
              </a:spcAft>
              <a:buSzPts val="1400"/>
              <a:buChar char="●"/>
              <a:defRPr/>
            </a:lvl4pPr>
            <a:lvl5pPr lvl="4" algn="ctr">
              <a:spcBef>
                <a:spcPts val="0"/>
              </a:spcBef>
              <a:spcAft>
                <a:spcPts val="0"/>
              </a:spcAft>
              <a:buSzPts val="1400"/>
              <a:buChar char="○"/>
              <a:defRPr/>
            </a:lvl5pPr>
            <a:lvl6pPr lvl="5" algn="ctr">
              <a:spcBef>
                <a:spcPts val="0"/>
              </a:spcBef>
              <a:spcAft>
                <a:spcPts val="0"/>
              </a:spcAft>
              <a:buSzPts val="1400"/>
              <a:buChar char="■"/>
              <a:defRPr/>
            </a:lvl6pPr>
            <a:lvl7pPr lvl="6" algn="ctr">
              <a:spcBef>
                <a:spcPts val="0"/>
              </a:spcBef>
              <a:spcAft>
                <a:spcPts val="0"/>
              </a:spcAft>
              <a:buSzPts val="1400"/>
              <a:buChar char="●"/>
              <a:defRPr/>
            </a:lvl7pPr>
            <a:lvl8pPr lvl="7" algn="ctr">
              <a:spcBef>
                <a:spcPts val="0"/>
              </a:spcBef>
              <a:spcAft>
                <a:spcPts val="0"/>
              </a:spcAft>
              <a:buSzPts val="1400"/>
              <a:buChar char="○"/>
              <a:defRPr/>
            </a:lvl8pPr>
            <a:lvl9pPr lvl="8" algn="ctr">
              <a:spcBef>
                <a:spcPts val="0"/>
              </a:spcBef>
              <a:spcAft>
                <a:spcPts val="0"/>
              </a:spcAft>
              <a:buSzPts val="1400"/>
              <a:buChar char="■"/>
              <a:defRPr/>
            </a:lvl9pPr>
          </a:lstStyle>
          <a:p/>
        </p:txBody>
      </p:sp>
      <p:sp>
        <p:nvSpPr>
          <p:cNvPr id="246" name="Google Shape;246;p28"/>
          <p:cNvSpPr txBox="1"/>
          <p:nvPr>
            <p:ph idx="4" type="title"/>
          </p:nvPr>
        </p:nvSpPr>
        <p:spPr>
          <a:xfrm>
            <a:off x="720000" y="1925225"/>
            <a:ext cx="2094300" cy="393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800"/>
              <a:buNone/>
              <a:defRPr sz="23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47" name="Google Shape;247;p28"/>
          <p:cNvSpPr txBox="1"/>
          <p:nvPr>
            <p:ph idx="5" type="subTitle"/>
          </p:nvPr>
        </p:nvSpPr>
        <p:spPr>
          <a:xfrm>
            <a:off x="5637880" y="2318624"/>
            <a:ext cx="2093400" cy="12264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Char char="🟄"/>
              <a:defRPr/>
            </a:lvl1pPr>
            <a:lvl2pPr lvl="1" algn="ctr">
              <a:spcBef>
                <a:spcPts val="0"/>
              </a:spcBef>
              <a:spcAft>
                <a:spcPts val="0"/>
              </a:spcAft>
              <a:buSzPts val="1400"/>
              <a:buChar char="○"/>
              <a:defRPr/>
            </a:lvl2pPr>
            <a:lvl3pPr lvl="2" algn="ctr">
              <a:spcBef>
                <a:spcPts val="0"/>
              </a:spcBef>
              <a:spcAft>
                <a:spcPts val="0"/>
              </a:spcAft>
              <a:buSzPts val="1400"/>
              <a:buChar char="■"/>
              <a:defRPr/>
            </a:lvl3pPr>
            <a:lvl4pPr lvl="3" algn="ctr">
              <a:spcBef>
                <a:spcPts val="0"/>
              </a:spcBef>
              <a:spcAft>
                <a:spcPts val="0"/>
              </a:spcAft>
              <a:buSzPts val="1400"/>
              <a:buChar char="●"/>
              <a:defRPr/>
            </a:lvl4pPr>
            <a:lvl5pPr lvl="4" algn="ctr">
              <a:spcBef>
                <a:spcPts val="0"/>
              </a:spcBef>
              <a:spcAft>
                <a:spcPts val="0"/>
              </a:spcAft>
              <a:buSzPts val="1400"/>
              <a:buChar char="○"/>
              <a:defRPr/>
            </a:lvl5pPr>
            <a:lvl6pPr lvl="5" algn="ctr">
              <a:spcBef>
                <a:spcPts val="0"/>
              </a:spcBef>
              <a:spcAft>
                <a:spcPts val="0"/>
              </a:spcAft>
              <a:buSzPts val="1400"/>
              <a:buChar char="■"/>
              <a:defRPr/>
            </a:lvl6pPr>
            <a:lvl7pPr lvl="6" algn="ctr">
              <a:spcBef>
                <a:spcPts val="0"/>
              </a:spcBef>
              <a:spcAft>
                <a:spcPts val="0"/>
              </a:spcAft>
              <a:buSzPts val="1400"/>
              <a:buChar char="●"/>
              <a:defRPr/>
            </a:lvl7pPr>
            <a:lvl8pPr lvl="7" algn="ctr">
              <a:spcBef>
                <a:spcPts val="0"/>
              </a:spcBef>
              <a:spcAft>
                <a:spcPts val="0"/>
              </a:spcAft>
              <a:buSzPts val="1400"/>
              <a:buChar char="○"/>
              <a:defRPr/>
            </a:lvl8pPr>
            <a:lvl9pPr lvl="8" algn="ctr">
              <a:spcBef>
                <a:spcPts val="0"/>
              </a:spcBef>
              <a:spcAft>
                <a:spcPts val="0"/>
              </a:spcAft>
              <a:buSzPts val="1400"/>
              <a:buChar char="■"/>
              <a:defRPr/>
            </a:lvl9pPr>
          </a:lstStyle>
          <a:p/>
        </p:txBody>
      </p:sp>
      <p:sp>
        <p:nvSpPr>
          <p:cNvPr id="248" name="Google Shape;248;p28"/>
          <p:cNvSpPr txBox="1"/>
          <p:nvPr>
            <p:ph idx="6"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249" name="Google Shape;249;p28"/>
          <p:cNvGrpSpPr/>
          <p:nvPr/>
        </p:nvGrpSpPr>
        <p:grpSpPr>
          <a:xfrm>
            <a:off x="264562" y="122084"/>
            <a:ext cx="204177" cy="4899350"/>
            <a:chOff x="264562" y="122084"/>
            <a:chExt cx="204177" cy="4899350"/>
          </a:xfrm>
        </p:grpSpPr>
        <p:sp>
          <p:nvSpPr>
            <p:cNvPr id="250" name="Google Shape;250;p28"/>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51" name="Google Shape;251;p28"/>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252" name="Google Shape;252;p28"/>
            <p:cNvGrpSpPr/>
            <p:nvPr/>
          </p:nvGrpSpPr>
          <p:grpSpPr>
            <a:xfrm rot="-5400000">
              <a:off x="229466" y="4594941"/>
              <a:ext cx="274368" cy="204177"/>
              <a:chOff x="6589800" y="3067100"/>
              <a:chExt cx="707500" cy="526500"/>
            </a:xfrm>
          </p:grpSpPr>
          <p:sp>
            <p:nvSpPr>
              <p:cNvPr id="253" name="Google Shape;253;p28"/>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8"/>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5" name="Google Shape;255;p28"/>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_1">
    <p:spTree>
      <p:nvGrpSpPr>
        <p:cNvPr id="256" name="Shape 256"/>
        <p:cNvGrpSpPr/>
        <p:nvPr/>
      </p:nvGrpSpPr>
      <p:grpSpPr>
        <a:xfrm>
          <a:off x="0" y="0"/>
          <a:ext cx="0" cy="0"/>
          <a:chOff x="0" y="0"/>
          <a:chExt cx="0" cy="0"/>
        </a:xfrm>
      </p:grpSpPr>
      <p:pic>
        <p:nvPicPr>
          <p:cNvPr id="257" name="Google Shape;257;p29"/>
          <p:cNvPicPr preferRelativeResize="0"/>
          <p:nvPr/>
        </p:nvPicPr>
        <p:blipFill rotWithShape="1">
          <a:blip r:embed="rId2">
            <a:alphaModFix/>
          </a:blip>
          <a:srcRect b="7806" l="0" r="0" t="7798"/>
          <a:stretch/>
        </p:blipFill>
        <p:spPr>
          <a:xfrm flipH="1">
            <a:off x="-1" y="0"/>
            <a:ext cx="9144003" cy="5143501"/>
          </a:xfrm>
          <a:prstGeom prst="rect">
            <a:avLst/>
          </a:prstGeom>
          <a:noFill/>
          <a:ln>
            <a:noFill/>
          </a:ln>
        </p:spPr>
      </p:pic>
      <p:sp>
        <p:nvSpPr>
          <p:cNvPr id="258" name="Google Shape;258;p29"/>
          <p:cNvSpPr txBox="1"/>
          <p:nvPr>
            <p:ph type="title"/>
          </p:nvPr>
        </p:nvSpPr>
        <p:spPr>
          <a:xfrm>
            <a:off x="5905312" y="1467300"/>
            <a:ext cx="2388900" cy="393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800"/>
              <a:buNone/>
              <a:defRPr sz="23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59" name="Google Shape;259;p29"/>
          <p:cNvSpPr txBox="1"/>
          <p:nvPr>
            <p:ph idx="2" type="title"/>
          </p:nvPr>
        </p:nvSpPr>
        <p:spPr>
          <a:xfrm>
            <a:off x="3313276" y="1467300"/>
            <a:ext cx="2388900" cy="393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800"/>
              <a:buNone/>
              <a:defRPr sz="23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60" name="Google Shape;260;p29"/>
          <p:cNvSpPr txBox="1"/>
          <p:nvPr>
            <p:ph idx="1" type="subTitle"/>
          </p:nvPr>
        </p:nvSpPr>
        <p:spPr>
          <a:xfrm>
            <a:off x="720000" y="1860749"/>
            <a:ext cx="2390100" cy="8910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Char char="🟄"/>
              <a:defRPr/>
            </a:lvl1pPr>
            <a:lvl2pPr lvl="1" algn="ctr">
              <a:spcBef>
                <a:spcPts val="0"/>
              </a:spcBef>
              <a:spcAft>
                <a:spcPts val="0"/>
              </a:spcAft>
              <a:buSzPts val="1400"/>
              <a:buChar char="○"/>
              <a:defRPr/>
            </a:lvl2pPr>
            <a:lvl3pPr lvl="2" algn="ctr">
              <a:spcBef>
                <a:spcPts val="0"/>
              </a:spcBef>
              <a:spcAft>
                <a:spcPts val="0"/>
              </a:spcAft>
              <a:buSzPts val="1400"/>
              <a:buChar char="■"/>
              <a:defRPr/>
            </a:lvl3pPr>
            <a:lvl4pPr lvl="3" algn="ctr">
              <a:spcBef>
                <a:spcPts val="0"/>
              </a:spcBef>
              <a:spcAft>
                <a:spcPts val="0"/>
              </a:spcAft>
              <a:buSzPts val="1400"/>
              <a:buChar char="●"/>
              <a:defRPr/>
            </a:lvl4pPr>
            <a:lvl5pPr lvl="4" algn="ctr">
              <a:spcBef>
                <a:spcPts val="0"/>
              </a:spcBef>
              <a:spcAft>
                <a:spcPts val="0"/>
              </a:spcAft>
              <a:buSzPts val="1400"/>
              <a:buChar char="○"/>
              <a:defRPr/>
            </a:lvl5pPr>
            <a:lvl6pPr lvl="5" algn="ctr">
              <a:spcBef>
                <a:spcPts val="0"/>
              </a:spcBef>
              <a:spcAft>
                <a:spcPts val="0"/>
              </a:spcAft>
              <a:buSzPts val="1400"/>
              <a:buChar char="■"/>
              <a:defRPr/>
            </a:lvl6pPr>
            <a:lvl7pPr lvl="6" algn="ctr">
              <a:spcBef>
                <a:spcPts val="0"/>
              </a:spcBef>
              <a:spcAft>
                <a:spcPts val="0"/>
              </a:spcAft>
              <a:buSzPts val="1400"/>
              <a:buChar char="●"/>
              <a:defRPr/>
            </a:lvl7pPr>
            <a:lvl8pPr lvl="7" algn="ctr">
              <a:spcBef>
                <a:spcPts val="0"/>
              </a:spcBef>
              <a:spcAft>
                <a:spcPts val="0"/>
              </a:spcAft>
              <a:buSzPts val="1400"/>
              <a:buChar char="○"/>
              <a:defRPr/>
            </a:lvl8pPr>
            <a:lvl9pPr lvl="8" algn="ctr">
              <a:spcBef>
                <a:spcPts val="0"/>
              </a:spcBef>
              <a:spcAft>
                <a:spcPts val="0"/>
              </a:spcAft>
              <a:buSzPts val="1400"/>
              <a:buChar char="■"/>
              <a:defRPr/>
            </a:lvl9pPr>
          </a:lstStyle>
          <a:p/>
        </p:txBody>
      </p:sp>
      <p:sp>
        <p:nvSpPr>
          <p:cNvPr id="261" name="Google Shape;261;p29"/>
          <p:cNvSpPr txBox="1"/>
          <p:nvPr>
            <p:ph idx="3" type="subTitle"/>
          </p:nvPr>
        </p:nvSpPr>
        <p:spPr>
          <a:xfrm>
            <a:off x="3313266" y="1860675"/>
            <a:ext cx="2388900" cy="8910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Char char="✦"/>
              <a:defRPr/>
            </a:lvl1pPr>
            <a:lvl2pPr lvl="1" algn="ctr">
              <a:spcBef>
                <a:spcPts val="0"/>
              </a:spcBef>
              <a:spcAft>
                <a:spcPts val="0"/>
              </a:spcAft>
              <a:buSzPts val="1400"/>
              <a:buChar char="○"/>
              <a:defRPr/>
            </a:lvl2pPr>
            <a:lvl3pPr lvl="2" algn="ctr">
              <a:spcBef>
                <a:spcPts val="0"/>
              </a:spcBef>
              <a:spcAft>
                <a:spcPts val="0"/>
              </a:spcAft>
              <a:buSzPts val="1400"/>
              <a:buChar char="■"/>
              <a:defRPr/>
            </a:lvl3pPr>
            <a:lvl4pPr lvl="3" algn="ctr">
              <a:spcBef>
                <a:spcPts val="0"/>
              </a:spcBef>
              <a:spcAft>
                <a:spcPts val="0"/>
              </a:spcAft>
              <a:buSzPts val="1400"/>
              <a:buChar char="●"/>
              <a:defRPr/>
            </a:lvl4pPr>
            <a:lvl5pPr lvl="4" algn="ctr">
              <a:spcBef>
                <a:spcPts val="0"/>
              </a:spcBef>
              <a:spcAft>
                <a:spcPts val="0"/>
              </a:spcAft>
              <a:buSzPts val="1400"/>
              <a:buChar char="○"/>
              <a:defRPr/>
            </a:lvl5pPr>
            <a:lvl6pPr lvl="5" algn="ctr">
              <a:spcBef>
                <a:spcPts val="0"/>
              </a:spcBef>
              <a:spcAft>
                <a:spcPts val="0"/>
              </a:spcAft>
              <a:buSzPts val="1400"/>
              <a:buChar char="■"/>
              <a:defRPr/>
            </a:lvl6pPr>
            <a:lvl7pPr lvl="6" algn="ctr">
              <a:spcBef>
                <a:spcPts val="0"/>
              </a:spcBef>
              <a:spcAft>
                <a:spcPts val="0"/>
              </a:spcAft>
              <a:buSzPts val="1400"/>
              <a:buChar char="●"/>
              <a:defRPr/>
            </a:lvl7pPr>
            <a:lvl8pPr lvl="7" algn="ctr">
              <a:spcBef>
                <a:spcPts val="0"/>
              </a:spcBef>
              <a:spcAft>
                <a:spcPts val="0"/>
              </a:spcAft>
              <a:buSzPts val="1400"/>
              <a:buChar char="○"/>
              <a:defRPr/>
            </a:lvl8pPr>
            <a:lvl9pPr lvl="8" algn="ctr">
              <a:spcBef>
                <a:spcPts val="0"/>
              </a:spcBef>
              <a:spcAft>
                <a:spcPts val="0"/>
              </a:spcAft>
              <a:buSzPts val="1400"/>
              <a:buChar char="■"/>
              <a:defRPr/>
            </a:lvl9pPr>
          </a:lstStyle>
          <a:p/>
        </p:txBody>
      </p:sp>
      <p:sp>
        <p:nvSpPr>
          <p:cNvPr id="262" name="Google Shape;262;p29"/>
          <p:cNvSpPr txBox="1"/>
          <p:nvPr>
            <p:ph idx="4" type="title"/>
          </p:nvPr>
        </p:nvSpPr>
        <p:spPr>
          <a:xfrm>
            <a:off x="720000" y="1467300"/>
            <a:ext cx="2390100" cy="393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800"/>
              <a:buNone/>
              <a:defRPr sz="23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63" name="Google Shape;263;p29"/>
          <p:cNvSpPr txBox="1"/>
          <p:nvPr>
            <p:ph idx="5" type="subTitle"/>
          </p:nvPr>
        </p:nvSpPr>
        <p:spPr>
          <a:xfrm>
            <a:off x="5905312" y="1860694"/>
            <a:ext cx="2388900" cy="8910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Char char="🟄"/>
              <a:defRPr/>
            </a:lvl1pPr>
            <a:lvl2pPr lvl="1" algn="ctr">
              <a:spcBef>
                <a:spcPts val="0"/>
              </a:spcBef>
              <a:spcAft>
                <a:spcPts val="0"/>
              </a:spcAft>
              <a:buSzPts val="1400"/>
              <a:buChar char="○"/>
              <a:defRPr/>
            </a:lvl2pPr>
            <a:lvl3pPr lvl="2" algn="ctr">
              <a:spcBef>
                <a:spcPts val="0"/>
              </a:spcBef>
              <a:spcAft>
                <a:spcPts val="0"/>
              </a:spcAft>
              <a:buSzPts val="1400"/>
              <a:buChar char="■"/>
              <a:defRPr/>
            </a:lvl3pPr>
            <a:lvl4pPr lvl="3" algn="ctr">
              <a:spcBef>
                <a:spcPts val="0"/>
              </a:spcBef>
              <a:spcAft>
                <a:spcPts val="0"/>
              </a:spcAft>
              <a:buSzPts val="1400"/>
              <a:buChar char="●"/>
              <a:defRPr/>
            </a:lvl4pPr>
            <a:lvl5pPr lvl="4" algn="ctr">
              <a:spcBef>
                <a:spcPts val="0"/>
              </a:spcBef>
              <a:spcAft>
                <a:spcPts val="0"/>
              </a:spcAft>
              <a:buSzPts val="1400"/>
              <a:buChar char="○"/>
              <a:defRPr/>
            </a:lvl5pPr>
            <a:lvl6pPr lvl="5" algn="ctr">
              <a:spcBef>
                <a:spcPts val="0"/>
              </a:spcBef>
              <a:spcAft>
                <a:spcPts val="0"/>
              </a:spcAft>
              <a:buSzPts val="1400"/>
              <a:buChar char="■"/>
              <a:defRPr/>
            </a:lvl6pPr>
            <a:lvl7pPr lvl="6" algn="ctr">
              <a:spcBef>
                <a:spcPts val="0"/>
              </a:spcBef>
              <a:spcAft>
                <a:spcPts val="0"/>
              </a:spcAft>
              <a:buSzPts val="1400"/>
              <a:buChar char="●"/>
              <a:defRPr/>
            </a:lvl7pPr>
            <a:lvl8pPr lvl="7" algn="ctr">
              <a:spcBef>
                <a:spcPts val="0"/>
              </a:spcBef>
              <a:spcAft>
                <a:spcPts val="0"/>
              </a:spcAft>
              <a:buSzPts val="1400"/>
              <a:buChar char="○"/>
              <a:defRPr/>
            </a:lvl8pPr>
            <a:lvl9pPr lvl="8" algn="ctr">
              <a:spcBef>
                <a:spcPts val="0"/>
              </a:spcBef>
              <a:spcAft>
                <a:spcPts val="0"/>
              </a:spcAft>
              <a:buSzPts val="1400"/>
              <a:buChar char="■"/>
              <a:defRPr/>
            </a:lvl9pPr>
          </a:lstStyle>
          <a:p/>
        </p:txBody>
      </p:sp>
      <p:sp>
        <p:nvSpPr>
          <p:cNvPr id="264" name="Google Shape;264;p29"/>
          <p:cNvSpPr txBox="1"/>
          <p:nvPr>
            <p:ph idx="6"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5" name="Google Shape;265;p29"/>
          <p:cNvSpPr txBox="1"/>
          <p:nvPr>
            <p:ph idx="7" type="title"/>
          </p:nvPr>
        </p:nvSpPr>
        <p:spPr>
          <a:xfrm>
            <a:off x="5905312" y="3034201"/>
            <a:ext cx="2388900" cy="393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800"/>
              <a:buNone/>
              <a:defRPr sz="23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66" name="Google Shape;266;p29"/>
          <p:cNvSpPr txBox="1"/>
          <p:nvPr>
            <p:ph idx="8" type="title"/>
          </p:nvPr>
        </p:nvSpPr>
        <p:spPr>
          <a:xfrm>
            <a:off x="3313276" y="3034201"/>
            <a:ext cx="2388900" cy="393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800"/>
              <a:buNone/>
              <a:defRPr sz="23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67" name="Google Shape;267;p29"/>
          <p:cNvSpPr txBox="1"/>
          <p:nvPr>
            <p:ph idx="9" type="subTitle"/>
          </p:nvPr>
        </p:nvSpPr>
        <p:spPr>
          <a:xfrm>
            <a:off x="720000" y="3427650"/>
            <a:ext cx="2390100" cy="8910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Char char="🟄"/>
              <a:defRPr/>
            </a:lvl1pPr>
            <a:lvl2pPr lvl="1" algn="ctr">
              <a:spcBef>
                <a:spcPts val="0"/>
              </a:spcBef>
              <a:spcAft>
                <a:spcPts val="0"/>
              </a:spcAft>
              <a:buSzPts val="1400"/>
              <a:buChar char="○"/>
              <a:defRPr/>
            </a:lvl2pPr>
            <a:lvl3pPr lvl="2" algn="ctr">
              <a:spcBef>
                <a:spcPts val="0"/>
              </a:spcBef>
              <a:spcAft>
                <a:spcPts val="0"/>
              </a:spcAft>
              <a:buSzPts val="1400"/>
              <a:buChar char="■"/>
              <a:defRPr/>
            </a:lvl3pPr>
            <a:lvl4pPr lvl="3" algn="ctr">
              <a:spcBef>
                <a:spcPts val="0"/>
              </a:spcBef>
              <a:spcAft>
                <a:spcPts val="0"/>
              </a:spcAft>
              <a:buSzPts val="1400"/>
              <a:buChar char="●"/>
              <a:defRPr/>
            </a:lvl4pPr>
            <a:lvl5pPr lvl="4" algn="ctr">
              <a:spcBef>
                <a:spcPts val="0"/>
              </a:spcBef>
              <a:spcAft>
                <a:spcPts val="0"/>
              </a:spcAft>
              <a:buSzPts val="1400"/>
              <a:buChar char="○"/>
              <a:defRPr/>
            </a:lvl5pPr>
            <a:lvl6pPr lvl="5" algn="ctr">
              <a:spcBef>
                <a:spcPts val="0"/>
              </a:spcBef>
              <a:spcAft>
                <a:spcPts val="0"/>
              </a:spcAft>
              <a:buSzPts val="1400"/>
              <a:buChar char="■"/>
              <a:defRPr/>
            </a:lvl6pPr>
            <a:lvl7pPr lvl="6" algn="ctr">
              <a:spcBef>
                <a:spcPts val="0"/>
              </a:spcBef>
              <a:spcAft>
                <a:spcPts val="0"/>
              </a:spcAft>
              <a:buSzPts val="1400"/>
              <a:buChar char="●"/>
              <a:defRPr/>
            </a:lvl7pPr>
            <a:lvl8pPr lvl="7" algn="ctr">
              <a:spcBef>
                <a:spcPts val="0"/>
              </a:spcBef>
              <a:spcAft>
                <a:spcPts val="0"/>
              </a:spcAft>
              <a:buSzPts val="1400"/>
              <a:buChar char="○"/>
              <a:defRPr/>
            </a:lvl8pPr>
            <a:lvl9pPr lvl="8" algn="ctr">
              <a:spcBef>
                <a:spcPts val="0"/>
              </a:spcBef>
              <a:spcAft>
                <a:spcPts val="0"/>
              </a:spcAft>
              <a:buSzPts val="1400"/>
              <a:buChar char="■"/>
              <a:defRPr/>
            </a:lvl9pPr>
          </a:lstStyle>
          <a:p/>
        </p:txBody>
      </p:sp>
      <p:sp>
        <p:nvSpPr>
          <p:cNvPr id="268" name="Google Shape;268;p29"/>
          <p:cNvSpPr txBox="1"/>
          <p:nvPr>
            <p:ph idx="13" type="subTitle"/>
          </p:nvPr>
        </p:nvSpPr>
        <p:spPr>
          <a:xfrm>
            <a:off x="3313266" y="3427576"/>
            <a:ext cx="2388900" cy="8910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Char char="✦"/>
              <a:defRPr/>
            </a:lvl1pPr>
            <a:lvl2pPr lvl="1" algn="ctr">
              <a:spcBef>
                <a:spcPts val="0"/>
              </a:spcBef>
              <a:spcAft>
                <a:spcPts val="0"/>
              </a:spcAft>
              <a:buSzPts val="1400"/>
              <a:buChar char="○"/>
              <a:defRPr/>
            </a:lvl2pPr>
            <a:lvl3pPr lvl="2" algn="ctr">
              <a:spcBef>
                <a:spcPts val="0"/>
              </a:spcBef>
              <a:spcAft>
                <a:spcPts val="0"/>
              </a:spcAft>
              <a:buSzPts val="1400"/>
              <a:buChar char="■"/>
              <a:defRPr/>
            </a:lvl3pPr>
            <a:lvl4pPr lvl="3" algn="ctr">
              <a:spcBef>
                <a:spcPts val="0"/>
              </a:spcBef>
              <a:spcAft>
                <a:spcPts val="0"/>
              </a:spcAft>
              <a:buSzPts val="1400"/>
              <a:buChar char="●"/>
              <a:defRPr/>
            </a:lvl4pPr>
            <a:lvl5pPr lvl="4" algn="ctr">
              <a:spcBef>
                <a:spcPts val="0"/>
              </a:spcBef>
              <a:spcAft>
                <a:spcPts val="0"/>
              </a:spcAft>
              <a:buSzPts val="1400"/>
              <a:buChar char="○"/>
              <a:defRPr/>
            </a:lvl5pPr>
            <a:lvl6pPr lvl="5" algn="ctr">
              <a:spcBef>
                <a:spcPts val="0"/>
              </a:spcBef>
              <a:spcAft>
                <a:spcPts val="0"/>
              </a:spcAft>
              <a:buSzPts val="1400"/>
              <a:buChar char="■"/>
              <a:defRPr/>
            </a:lvl6pPr>
            <a:lvl7pPr lvl="6" algn="ctr">
              <a:spcBef>
                <a:spcPts val="0"/>
              </a:spcBef>
              <a:spcAft>
                <a:spcPts val="0"/>
              </a:spcAft>
              <a:buSzPts val="1400"/>
              <a:buChar char="●"/>
              <a:defRPr/>
            </a:lvl7pPr>
            <a:lvl8pPr lvl="7" algn="ctr">
              <a:spcBef>
                <a:spcPts val="0"/>
              </a:spcBef>
              <a:spcAft>
                <a:spcPts val="0"/>
              </a:spcAft>
              <a:buSzPts val="1400"/>
              <a:buChar char="○"/>
              <a:defRPr/>
            </a:lvl8pPr>
            <a:lvl9pPr lvl="8" algn="ctr">
              <a:spcBef>
                <a:spcPts val="0"/>
              </a:spcBef>
              <a:spcAft>
                <a:spcPts val="0"/>
              </a:spcAft>
              <a:buSzPts val="1400"/>
              <a:buChar char="■"/>
              <a:defRPr/>
            </a:lvl9pPr>
          </a:lstStyle>
          <a:p/>
        </p:txBody>
      </p:sp>
      <p:sp>
        <p:nvSpPr>
          <p:cNvPr id="269" name="Google Shape;269;p29"/>
          <p:cNvSpPr txBox="1"/>
          <p:nvPr>
            <p:ph idx="14" type="title"/>
          </p:nvPr>
        </p:nvSpPr>
        <p:spPr>
          <a:xfrm>
            <a:off x="720000" y="3034201"/>
            <a:ext cx="2390100" cy="393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800"/>
              <a:buNone/>
              <a:defRPr sz="23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70" name="Google Shape;270;p29"/>
          <p:cNvSpPr txBox="1"/>
          <p:nvPr>
            <p:ph idx="15" type="subTitle"/>
          </p:nvPr>
        </p:nvSpPr>
        <p:spPr>
          <a:xfrm>
            <a:off x="5905312" y="3427594"/>
            <a:ext cx="2388900" cy="8910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Char char="🟄"/>
              <a:defRPr/>
            </a:lvl1pPr>
            <a:lvl2pPr lvl="1" algn="ctr">
              <a:spcBef>
                <a:spcPts val="0"/>
              </a:spcBef>
              <a:spcAft>
                <a:spcPts val="0"/>
              </a:spcAft>
              <a:buSzPts val="1400"/>
              <a:buChar char="○"/>
              <a:defRPr/>
            </a:lvl2pPr>
            <a:lvl3pPr lvl="2" algn="ctr">
              <a:spcBef>
                <a:spcPts val="0"/>
              </a:spcBef>
              <a:spcAft>
                <a:spcPts val="0"/>
              </a:spcAft>
              <a:buSzPts val="1400"/>
              <a:buChar char="■"/>
              <a:defRPr/>
            </a:lvl3pPr>
            <a:lvl4pPr lvl="3" algn="ctr">
              <a:spcBef>
                <a:spcPts val="0"/>
              </a:spcBef>
              <a:spcAft>
                <a:spcPts val="0"/>
              </a:spcAft>
              <a:buSzPts val="1400"/>
              <a:buChar char="●"/>
              <a:defRPr/>
            </a:lvl4pPr>
            <a:lvl5pPr lvl="4" algn="ctr">
              <a:spcBef>
                <a:spcPts val="0"/>
              </a:spcBef>
              <a:spcAft>
                <a:spcPts val="0"/>
              </a:spcAft>
              <a:buSzPts val="1400"/>
              <a:buChar char="○"/>
              <a:defRPr/>
            </a:lvl5pPr>
            <a:lvl6pPr lvl="5" algn="ctr">
              <a:spcBef>
                <a:spcPts val="0"/>
              </a:spcBef>
              <a:spcAft>
                <a:spcPts val="0"/>
              </a:spcAft>
              <a:buSzPts val="1400"/>
              <a:buChar char="■"/>
              <a:defRPr/>
            </a:lvl6pPr>
            <a:lvl7pPr lvl="6" algn="ctr">
              <a:spcBef>
                <a:spcPts val="0"/>
              </a:spcBef>
              <a:spcAft>
                <a:spcPts val="0"/>
              </a:spcAft>
              <a:buSzPts val="1400"/>
              <a:buChar char="●"/>
              <a:defRPr/>
            </a:lvl7pPr>
            <a:lvl8pPr lvl="7" algn="ctr">
              <a:spcBef>
                <a:spcPts val="0"/>
              </a:spcBef>
              <a:spcAft>
                <a:spcPts val="0"/>
              </a:spcAft>
              <a:buSzPts val="1400"/>
              <a:buChar char="○"/>
              <a:defRPr/>
            </a:lvl8pPr>
            <a:lvl9pPr lvl="8" algn="ctr">
              <a:spcBef>
                <a:spcPts val="0"/>
              </a:spcBef>
              <a:spcAft>
                <a:spcPts val="0"/>
              </a:spcAft>
              <a:buSzPts val="1400"/>
              <a:buChar char="■"/>
              <a:defRPr/>
            </a:lvl9pPr>
          </a:lstStyle>
          <a:p/>
        </p:txBody>
      </p:sp>
      <p:grpSp>
        <p:nvGrpSpPr>
          <p:cNvPr id="271" name="Google Shape;271;p29"/>
          <p:cNvGrpSpPr/>
          <p:nvPr/>
        </p:nvGrpSpPr>
        <p:grpSpPr>
          <a:xfrm>
            <a:off x="264562" y="122084"/>
            <a:ext cx="204177" cy="4899350"/>
            <a:chOff x="264562" y="122084"/>
            <a:chExt cx="204177" cy="4899350"/>
          </a:xfrm>
        </p:grpSpPr>
        <p:sp>
          <p:nvSpPr>
            <p:cNvPr id="272" name="Google Shape;272;p29"/>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3" name="Google Shape;273;p29"/>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274" name="Google Shape;274;p29"/>
            <p:cNvGrpSpPr/>
            <p:nvPr/>
          </p:nvGrpSpPr>
          <p:grpSpPr>
            <a:xfrm rot="-5400000">
              <a:off x="229466" y="4594941"/>
              <a:ext cx="274368" cy="204177"/>
              <a:chOff x="6589800" y="3067100"/>
              <a:chExt cx="707500" cy="526500"/>
            </a:xfrm>
          </p:grpSpPr>
          <p:sp>
            <p:nvSpPr>
              <p:cNvPr id="275" name="Google Shape;275;p29"/>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9"/>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7" name="Google Shape;277;p29"/>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1">
    <p:spTree>
      <p:nvGrpSpPr>
        <p:cNvPr id="278" name="Shape 278"/>
        <p:cNvGrpSpPr/>
        <p:nvPr/>
      </p:nvGrpSpPr>
      <p:grpSpPr>
        <a:xfrm>
          <a:off x="0" y="0"/>
          <a:ext cx="0" cy="0"/>
          <a:chOff x="0" y="0"/>
          <a:chExt cx="0" cy="0"/>
        </a:xfrm>
      </p:grpSpPr>
      <p:pic>
        <p:nvPicPr>
          <p:cNvPr id="279" name="Google Shape;279;p30"/>
          <p:cNvPicPr preferRelativeResize="0"/>
          <p:nvPr/>
        </p:nvPicPr>
        <p:blipFill rotWithShape="1">
          <a:blip r:embed="rId2">
            <a:alphaModFix/>
          </a:blip>
          <a:srcRect b="7806" l="0" r="0" t="7798"/>
          <a:stretch/>
        </p:blipFill>
        <p:spPr>
          <a:xfrm rot="10800000">
            <a:off x="-1" y="0"/>
            <a:ext cx="9144003" cy="5143501"/>
          </a:xfrm>
          <a:prstGeom prst="rect">
            <a:avLst/>
          </a:prstGeom>
          <a:noFill/>
          <a:ln>
            <a:noFill/>
          </a:ln>
        </p:spPr>
      </p:pic>
      <p:grpSp>
        <p:nvGrpSpPr>
          <p:cNvPr id="280" name="Google Shape;280;p30"/>
          <p:cNvGrpSpPr/>
          <p:nvPr/>
        </p:nvGrpSpPr>
        <p:grpSpPr>
          <a:xfrm flipH="1" rot="10800000">
            <a:off x="8669787" y="122084"/>
            <a:ext cx="204177" cy="4899350"/>
            <a:chOff x="264562" y="122084"/>
            <a:chExt cx="204177" cy="4899350"/>
          </a:xfrm>
        </p:grpSpPr>
        <p:sp>
          <p:nvSpPr>
            <p:cNvPr id="281" name="Google Shape;281;p30"/>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2" name="Google Shape;282;p30"/>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283" name="Google Shape;283;p30"/>
            <p:cNvGrpSpPr/>
            <p:nvPr/>
          </p:nvGrpSpPr>
          <p:grpSpPr>
            <a:xfrm rot="-5400000">
              <a:off x="229466" y="4594941"/>
              <a:ext cx="274368" cy="204177"/>
              <a:chOff x="6589800" y="3067100"/>
              <a:chExt cx="707500" cy="526500"/>
            </a:xfrm>
          </p:grpSpPr>
          <p:sp>
            <p:nvSpPr>
              <p:cNvPr id="284" name="Google Shape;284;p30"/>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0"/>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6" name="Google Shape;286;p30"/>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7" name="Google Shape;287;p30"/>
          <p:cNvGrpSpPr/>
          <p:nvPr/>
        </p:nvGrpSpPr>
        <p:grpSpPr>
          <a:xfrm>
            <a:off x="264562" y="122084"/>
            <a:ext cx="204177" cy="4899350"/>
            <a:chOff x="264562" y="122084"/>
            <a:chExt cx="204177" cy="4899350"/>
          </a:xfrm>
        </p:grpSpPr>
        <p:sp>
          <p:nvSpPr>
            <p:cNvPr id="288" name="Google Shape;288;p30"/>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9" name="Google Shape;289;p30"/>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290" name="Google Shape;290;p30"/>
            <p:cNvGrpSpPr/>
            <p:nvPr/>
          </p:nvGrpSpPr>
          <p:grpSpPr>
            <a:xfrm rot="-5400000">
              <a:off x="229466" y="4594941"/>
              <a:ext cx="274368" cy="204177"/>
              <a:chOff x="6589800" y="3067100"/>
              <a:chExt cx="707500" cy="526500"/>
            </a:xfrm>
          </p:grpSpPr>
          <p:sp>
            <p:nvSpPr>
              <p:cNvPr id="291" name="Google Shape;291;p30"/>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0"/>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3" name="Google Shape;293;p30"/>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4" name="Google Shape;294;p30"/>
          <p:cNvSpPr txBox="1"/>
          <p:nvPr>
            <p:ph type="title"/>
          </p:nvPr>
        </p:nvSpPr>
        <p:spPr>
          <a:xfrm>
            <a:off x="999150" y="1220050"/>
            <a:ext cx="71457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95" name="Google Shape;295;p30"/>
          <p:cNvSpPr txBox="1"/>
          <p:nvPr>
            <p:ph idx="1" type="subTitle"/>
          </p:nvPr>
        </p:nvSpPr>
        <p:spPr>
          <a:xfrm>
            <a:off x="2250050" y="2241675"/>
            <a:ext cx="4644000" cy="1681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600"/>
              <a:buNone/>
              <a:defRPr sz="15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1_1">
    <p:spTree>
      <p:nvGrpSpPr>
        <p:cNvPr id="296" name="Shape 296"/>
        <p:cNvGrpSpPr/>
        <p:nvPr/>
      </p:nvGrpSpPr>
      <p:grpSpPr>
        <a:xfrm>
          <a:off x="0" y="0"/>
          <a:ext cx="0" cy="0"/>
          <a:chOff x="0" y="0"/>
          <a:chExt cx="0" cy="0"/>
        </a:xfrm>
      </p:grpSpPr>
      <p:pic>
        <p:nvPicPr>
          <p:cNvPr id="297" name="Google Shape;297;p31"/>
          <p:cNvPicPr preferRelativeResize="0"/>
          <p:nvPr/>
        </p:nvPicPr>
        <p:blipFill rotWithShape="1">
          <a:blip r:embed="rId2">
            <a:alphaModFix/>
          </a:blip>
          <a:srcRect b="7806" l="0" r="0" t="7798"/>
          <a:stretch/>
        </p:blipFill>
        <p:spPr>
          <a:xfrm flipH="1" rot="10800000">
            <a:off x="-1" y="0"/>
            <a:ext cx="9144003" cy="5143501"/>
          </a:xfrm>
          <a:prstGeom prst="rect">
            <a:avLst/>
          </a:prstGeom>
          <a:noFill/>
          <a:ln>
            <a:noFill/>
          </a:ln>
        </p:spPr>
      </p:pic>
      <p:grpSp>
        <p:nvGrpSpPr>
          <p:cNvPr id="298" name="Google Shape;298;p31"/>
          <p:cNvGrpSpPr/>
          <p:nvPr/>
        </p:nvGrpSpPr>
        <p:grpSpPr>
          <a:xfrm>
            <a:off x="264562" y="122084"/>
            <a:ext cx="204177" cy="4899350"/>
            <a:chOff x="264562" y="122084"/>
            <a:chExt cx="204177" cy="4899350"/>
          </a:xfrm>
        </p:grpSpPr>
        <p:sp>
          <p:nvSpPr>
            <p:cNvPr id="299" name="Google Shape;299;p31"/>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0" name="Google Shape;300;p31"/>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301" name="Google Shape;301;p31"/>
            <p:cNvGrpSpPr/>
            <p:nvPr/>
          </p:nvGrpSpPr>
          <p:grpSpPr>
            <a:xfrm rot="-5400000">
              <a:off x="229466" y="4594941"/>
              <a:ext cx="274368" cy="204177"/>
              <a:chOff x="6589800" y="3067100"/>
              <a:chExt cx="707500" cy="526500"/>
            </a:xfrm>
          </p:grpSpPr>
          <p:sp>
            <p:nvSpPr>
              <p:cNvPr id="302" name="Google Shape;302;p31"/>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1"/>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4" name="Google Shape;304;p31"/>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5" name="Google Shape;305;p31"/>
          <p:cNvSpPr txBox="1"/>
          <p:nvPr>
            <p:ph type="title"/>
          </p:nvPr>
        </p:nvSpPr>
        <p:spPr>
          <a:xfrm>
            <a:off x="717400" y="847200"/>
            <a:ext cx="3852000" cy="1420500"/>
          </a:xfrm>
          <a:prstGeom prst="rect">
            <a:avLst/>
          </a:prstGeom>
          <a:ln>
            <a:noFill/>
          </a:ln>
        </p:spPr>
        <p:txBody>
          <a:bodyPr anchorCtr="0" anchor="t" bIns="91425" lIns="91425" spcFirstLastPara="1" rIns="91425" wrap="square" tIns="91425">
            <a:noAutofit/>
          </a:bodyPr>
          <a:lstStyle>
            <a:lvl1pPr lvl="0">
              <a:spcBef>
                <a:spcPts val="0"/>
              </a:spcBef>
              <a:spcAft>
                <a:spcPts val="0"/>
              </a:spcAft>
              <a:buSzPts val="2600"/>
              <a:buNone/>
              <a:defRPr sz="2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6" name="Google Shape;306;p31"/>
          <p:cNvSpPr txBox="1"/>
          <p:nvPr>
            <p:ph idx="1" type="body"/>
          </p:nvPr>
        </p:nvSpPr>
        <p:spPr>
          <a:xfrm>
            <a:off x="717400" y="2267700"/>
            <a:ext cx="3852000" cy="20286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sz="1300"/>
            </a:lvl1pPr>
            <a:lvl2pPr indent="-317500" lvl="1" marL="914400">
              <a:lnSpc>
                <a:spcPct val="115000"/>
              </a:lnSpc>
              <a:spcBef>
                <a:spcPts val="0"/>
              </a:spcBef>
              <a:spcAft>
                <a:spcPts val="0"/>
              </a:spcAft>
              <a:buSzPts val="1400"/>
              <a:buChar char="○"/>
              <a:defRPr/>
            </a:lvl2pPr>
            <a:lvl3pPr indent="-317500" lvl="2" marL="1371600">
              <a:lnSpc>
                <a:spcPct val="115000"/>
              </a:lnSpc>
              <a:spcBef>
                <a:spcPts val="0"/>
              </a:spcBef>
              <a:spcAft>
                <a:spcPts val="0"/>
              </a:spcAft>
              <a:buSzPts val="1400"/>
              <a:buChar char="■"/>
              <a:defRPr/>
            </a:lvl3pPr>
            <a:lvl4pPr indent="-317500" lvl="3" marL="1828800">
              <a:lnSpc>
                <a:spcPct val="115000"/>
              </a:lnSpc>
              <a:spcBef>
                <a:spcPts val="0"/>
              </a:spcBef>
              <a:spcAft>
                <a:spcPts val="0"/>
              </a:spcAft>
              <a:buSzPts val="1400"/>
              <a:buChar char="●"/>
              <a:defRPr/>
            </a:lvl4pPr>
            <a:lvl5pPr indent="-317500" lvl="4" marL="2286000">
              <a:lnSpc>
                <a:spcPct val="115000"/>
              </a:lnSpc>
              <a:spcBef>
                <a:spcPts val="0"/>
              </a:spcBef>
              <a:spcAft>
                <a:spcPts val="0"/>
              </a:spcAft>
              <a:buSzPts val="1400"/>
              <a:buChar char="○"/>
              <a:defRPr/>
            </a:lvl5pPr>
            <a:lvl6pPr indent="-317500" lvl="5" marL="2743200">
              <a:lnSpc>
                <a:spcPct val="115000"/>
              </a:lnSpc>
              <a:spcBef>
                <a:spcPts val="0"/>
              </a:spcBef>
              <a:spcAft>
                <a:spcPts val="0"/>
              </a:spcAft>
              <a:buSzPts val="1400"/>
              <a:buChar char="■"/>
              <a:defRPr/>
            </a:lvl6pPr>
            <a:lvl7pPr indent="-317500" lvl="6" marL="3200400">
              <a:lnSpc>
                <a:spcPct val="115000"/>
              </a:lnSpc>
              <a:spcBef>
                <a:spcPts val="0"/>
              </a:spcBef>
              <a:spcAft>
                <a:spcPts val="0"/>
              </a:spcAft>
              <a:buSzPts val="1400"/>
              <a:buChar char="●"/>
              <a:defRPr/>
            </a:lvl7pPr>
            <a:lvl8pPr indent="-317500" lvl="7" marL="3657600">
              <a:lnSpc>
                <a:spcPct val="115000"/>
              </a:lnSpc>
              <a:spcBef>
                <a:spcPts val="0"/>
              </a:spcBef>
              <a:spcAft>
                <a:spcPts val="0"/>
              </a:spcAft>
              <a:buSzPts val="1400"/>
              <a:buChar char="○"/>
              <a:defRPr/>
            </a:lvl8pPr>
            <a:lvl9pPr indent="-317500" lvl="8" marL="4114800">
              <a:lnSpc>
                <a:spcPct val="115000"/>
              </a:lnSpc>
              <a:spcBef>
                <a:spcPts val="0"/>
              </a:spcBef>
              <a:spcAft>
                <a:spcPts val="0"/>
              </a:spcAft>
              <a:buSzPts val="1400"/>
              <a:buChar char="■"/>
              <a:defRPr/>
            </a:lvl9pPr>
          </a:lstStyle>
          <a:p/>
        </p:txBody>
      </p:sp>
      <p:sp>
        <p:nvSpPr>
          <p:cNvPr id="307" name="Google Shape;307;p31"/>
          <p:cNvSpPr/>
          <p:nvPr>
            <p:ph idx="2" type="pic"/>
          </p:nvPr>
        </p:nvSpPr>
        <p:spPr>
          <a:xfrm>
            <a:off x="4977000" y="0"/>
            <a:ext cx="4167000" cy="5143500"/>
          </a:xfrm>
          <a:prstGeom prst="rect">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bg>
      <p:bgPr>
        <a:blipFill>
          <a:blip r:embed="rId2">
            <a:alphaModFix/>
          </a:blip>
          <a:stretch>
            <a:fillRect/>
          </a:stretch>
        </a:blipFill>
      </p:bgPr>
    </p:bg>
    <p:spTree>
      <p:nvGrpSpPr>
        <p:cNvPr id="308" name="Shape 308"/>
        <p:cNvGrpSpPr/>
        <p:nvPr/>
      </p:nvGrpSpPr>
      <p:grpSpPr>
        <a:xfrm>
          <a:off x="0" y="0"/>
          <a:ext cx="0" cy="0"/>
          <a:chOff x="0" y="0"/>
          <a:chExt cx="0" cy="0"/>
        </a:xfrm>
      </p:grpSpPr>
      <p:pic>
        <p:nvPicPr>
          <p:cNvPr id="309" name="Google Shape;309;p32"/>
          <p:cNvPicPr preferRelativeResize="0"/>
          <p:nvPr/>
        </p:nvPicPr>
        <p:blipFill rotWithShape="1">
          <a:blip r:embed="rId3">
            <a:alphaModFix/>
          </a:blip>
          <a:srcRect b="7806" l="0" r="0" t="7798"/>
          <a:stretch/>
        </p:blipFill>
        <p:spPr>
          <a:xfrm flipH="1" rot="10800000">
            <a:off x="-1" y="0"/>
            <a:ext cx="9144003" cy="5143501"/>
          </a:xfrm>
          <a:prstGeom prst="rect">
            <a:avLst/>
          </a:prstGeom>
          <a:noFill/>
          <a:ln>
            <a:noFill/>
          </a:ln>
        </p:spPr>
      </p:pic>
      <p:sp>
        <p:nvSpPr>
          <p:cNvPr id="310" name="Google Shape;310;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311" name="Google Shape;311;p32"/>
          <p:cNvGrpSpPr/>
          <p:nvPr/>
        </p:nvGrpSpPr>
        <p:grpSpPr>
          <a:xfrm>
            <a:off x="264562" y="122084"/>
            <a:ext cx="204177" cy="4899350"/>
            <a:chOff x="264562" y="122084"/>
            <a:chExt cx="204177" cy="4899350"/>
          </a:xfrm>
        </p:grpSpPr>
        <p:sp>
          <p:nvSpPr>
            <p:cNvPr id="312" name="Google Shape;312;p32"/>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3" name="Google Shape;313;p32"/>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314" name="Google Shape;314;p32"/>
            <p:cNvGrpSpPr/>
            <p:nvPr/>
          </p:nvGrpSpPr>
          <p:grpSpPr>
            <a:xfrm rot="-5400000">
              <a:off x="229466" y="4594941"/>
              <a:ext cx="274368" cy="204177"/>
              <a:chOff x="6589800" y="3067100"/>
              <a:chExt cx="707500" cy="526500"/>
            </a:xfrm>
          </p:grpSpPr>
          <p:sp>
            <p:nvSpPr>
              <p:cNvPr id="315" name="Google Shape;315;p32"/>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2"/>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7" name="Google Shape;317;p32"/>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1">
    <p:bg>
      <p:bgPr>
        <a:blipFill>
          <a:blip r:embed="rId2">
            <a:alphaModFix/>
          </a:blip>
          <a:stretch>
            <a:fillRect/>
          </a:stretch>
        </a:blipFill>
      </p:bgPr>
    </p:bg>
    <p:spTree>
      <p:nvGrpSpPr>
        <p:cNvPr id="318" name="Shape 318"/>
        <p:cNvGrpSpPr/>
        <p:nvPr/>
      </p:nvGrpSpPr>
      <p:grpSpPr>
        <a:xfrm>
          <a:off x="0" y="0"/>
          <a:ext cx="0" cy="0"/>
          <a:chOff x="0" y="0"/>
          <a:chExt cx="0" cy="0"/>
        </a:xfrm>
      </p:grpSpPr>
      <p:pic>
        <p:nvPicPr>
          <p:cNvPr id="319" name="Google Shape;319;p33"/>
          <p:cNvPicPr preferRelativeResize="0"/>
          <p:nvPr/>
        </p:nvPicPr>
        <p:blipFill rotWithShape="1">
          <a:blip r:embed="rId3">
            <a:alphaModFix/>
          </a:blip>
          <a:srcRect b="7806" l="0" r="0" t="7798"/>
          <a:stretch/>
        </p:blipFill>
        <p:spPr>
          <a:xfrm>
            <a:off x="-1" y="0"/>
            <a:ext cx="9144003" cy="5143501"/>
          </a:xfrm>
          <a:prstGeom prst="rect">
            <a:avLst/>
          </a:prstGeom>
          <a:noFill/>
          <a:ln>
            <a:noFill/>
          </a:ln>
        </p:spPr>
      </p:pic>
      <p:sp>
        <p:nvSpPr>
          <p:cNvPr id="320" name="Google Shape;320;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321" name="Google Shape;321;p33"/>
          <p:cNvGrpSpPr/>
          <p:nvPr/>
        </p:nvGrpSpPr>
        <p:grpSpPr>
          <a:xfrm>
            <a:off x="264562" y="122084"/>
            <a:ext cx="204177" cy="4899350"/>
            <a:chOff x="264562" y="122084"/>
            <a:chExt cx="204177" cy="4899350"/>
          </a:xfrm>
        </p:grpSpPr>
        <p:sp>
          <p:nvSpPr>
            <p:cNvPr id="322" name="Google Shape;322;p33"/>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3" name="Google Shape;323;p33"/>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324" name="Google Shape;324;p33"/>
            <p:cNvGrpSpPr/>
            <p:nvPr/>
          </p:nvGrpSpPr>
          <p:grpSpPr>
            <a:xfrm rot="-5400000">
              <a:off x="229466" y="4594941"/>
              <a:ext cx="274368" cy="204177"/>
              <a:chOff x="6589800" y="3067100"/>
              <a:chExt cx="707500" cy="526500"/>
            </a:xfrm>
          </p:grpSpPr>
          <p:sp>
            <p:nvSpPr>
              <p:cNvPr id="325" name="Google Shape;325;p33"/>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3"/>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7" name="Google Shape;327;p33"/>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1_1_1">
    <p:bg>
      <p:bgPr>
        <a:blipFill>
          <a:blip r:embed="rId2">
            <a:alphaModFix/>
          </a:blip>
          <a:stretch>
            <a:fillRect/>
          </a:stretch>
        </a:blipFill>
      </p:bgPr>
    </p:bg>
    <p:spTree>
      <p:nvGrpSpPr>
        <p:cNvPr id="328" name="Shape 328"/>
        <p:cNvGrpSpPr/>
        <p:nvPr/>
      </p:nvGrpSpPr>
      <p:grpSpPr>
        <a:xfrm>
          <a:off x="0" y="0"/>
          <a:ext cx="0" cy="0"/>
          <a:chOff x="0" y="0"/>
          <a:chExt cx="0" cy="0"/>
        </a:xfrm>
      </p:grpSpPr>
      <p:pic>
        <p:nvPicPr>
          <p:cNvPr id="329" name="Google Shape;329;p34"/>
          <p:cNvPicPr preferRelativeResize="0"/>
          <p:nvPr/>
        </p:nvPicPr>
        <p:blipFill rotWithShape="1">
          <a:blip r:embed="rId3">
            <a:alphaModFix/>
          </a:blip>
          <a:srcRect b="7806" l="0" r="0" t="7798"/>
          <a:stretch/>
        </p:blipFill>
        <p:spPr>
          <a:xfrm flipH="1" rot="10800000">
            <a:off x="-1" y="0"/>
            <a:ext cx="9144003" cy="5143501"/>
          </a:xfrm>
          <a:prstGeom prst="rect">
            <a:avLst/>
          </a:prstGeom>
          <a:noFill/>
          <a:ln>
            <a:noFill/>
          </a:ln>
        </p:spPr>
      </p:pic>
      <p:sp>
        <p:nvSpPr>
          <p:cNvPr id="330" name="Google Shape;330;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331" name="Google Shape;331;p34"/>
          <p:cNvGrpSpPr/>
          <p:nvPr/>
        </p:nvGrpSpPr>
        <p:grpSpPr>
          <a:xfrm>
            <a:off x="264562" y="122084"/>
            <a:ext cx="204177" cy="4899350"/>
            <a:chOff x="264562" y="122084"/>
            <a:chExt cx="204177" cy="4899350"/>
          </a:xfrm>
        </p:grpSpPr>
        <p:sp>
          <p:nvSpPr>
            <p:cNvPr id="332" name="Google Shape;332;p34"/>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33" name="Google Shape;333;p34"/>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334" name="Google Shape;334;p34"/>
            <p:cNvGrpSpPr/>
            <p:nvPr/>
          </p:nvGrpSpPr>
          <p:grpSpPr>
            <a:xfrm rot="-5400000">
              <a:off x="229466" y="4594941"/>
              <a:ext cx="274368" cy="204177"/>
              <a:chOff x="6589800" y="3067100"/>
              <a:chExt cx="707500" cy="526500"/>
            </a:xfrm>
          </p:grpSpPr>
          <p:sp>
            <p:nvSpPr>
              <p:cNvPr id="335" name="Google Shape;335;p34"/>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4"/>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7" name="Google Shape;337;p34"/>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7">
    <p:spTree>
      <p:nvGrpSpPr>
        <p:cNvPr id="338" name="Shape 338"/>
        <p:cNvGrpSpPr/>
        <p:nvPr/>
      </p:nvGrpSpPr>
      <p:grpSpPr>
        <a:xfrm>
          <a:off x="0" y="0"/>
          <a:ext cx="0" cy="0"/>
          <a:chOff x="0" y="0"/>
          <a:chExt cx="0" cy="0"/>
        </a:xfrm>
      </p:grpSpPr>
      <p:pic>
        <p:nvPicPr>
          <p:cNvPr id="339" name="Google Shape;339;p35"/>
          <p:cNvPicPr preferRelativeResize="0"/>
          <p:nvPr/>
        </p:nvPicPr>
        <p:blipFill rotWithShape="1">
          <a:blip r:embed="rId2">
            <a:alphaModFix/>
          </a:blip>
          <a:srcRect b="7806" l="0" r="0" t="7798"/>
          <a:stretch/>
        </p:blipFill>
        <p:spPr>
          <a:xfrm rot="10800000">
            <a:off x="-1" y="0"/>
            <a:ext cx="9144003" cy="5143501"/>
          </a:xfrm>
          <a:prstGeom prst="rect">
            <a:avLst/>
          </a:prstGeom>
          <a:noFill/>
          <a:ln>
            <a:noFill/>
          </a:ln>
        </p:spPr>
      </p:pic>
      <p:sp>
        <p:nvSpPr>
          <p:cNvPr id="340" name="Google Shape;340;p35"/>
          <p:cNvSpPr txBox="1"/>
          <p:nvPr>
            <p:ph type="ctrTitle"/>
          </p:nvPr>
        </p:nvSpPr>
        <p:spPr>
          <a:xfrm>
            <a:off x="1735300" y="616250"/>
            <a:ext cx="6453600" cy="1341900"/>
          </a:xfrm>
          <a:prstGeom prst="rect">
            <a:avLst/>
          </a:prstGeom>
        </p:spPr>
        <p:txBody>
          <a:bodyPr anchorCtr="0" anchor="ctr" bIns="91425" lIns="91425" spcFirstLastPara="1" rIns="91425" wrap="square" tIns="91425">
            <a:noAutofit/>
          </a:bodyPr>
          <a:lstStyle>
            <a:lvl1pPr lvl="0" algn="r">
              <a:spcBef>
                <a:spcPts val="0"/>
              </a:spcBef>
              <a:spcAft>
                <a:spcPts val="0"/>
              </a:spcAft>
              <a:buSzPts val="8500"/>
              <a:buNone/>
              <a:defRPr sz="8500"/>
            </a:lvl1pPr>
            <a:lvl2pPr lvl="1" algn="ctr">
              <a:spcBef>
                <a:spcPts val="0"/>
              </a:spcBef>
              <a:spcAft>
                <a:spcPts val="0"/>
              </a:spcAft>
              <a:buSzPts val="8500"/>
              <a:buNone/>
              <a:defRPr sz="8500"/>
            </a:lvl2pPr>
            <a:lvl3pPr lvl="2" algn="ctr">
              <a:spcBef>
                <a:spcPts val="0"/>
              </a:spcBef>
              <a:spcAft>
                <a:spcPts val="0"/>
              </a:spcAft>
              <a:buSzPts val="8500"/>
              <a:buNone/>
              <a:defRPr sz="8500"/>
            </a:lvl3pPr>
            <a:lvl4pPr lvl="3" algn="ctr">
              <a:spcBef>
                <a:spcPts val="0"/>
              </a:spcBef>
              <a:spcAft>
                <a:spcPts val="0"/>
              </a:spcAft>
              <a:buSzPts val="8500"/>
              <a:buNone/>
              <a:defRPr sz="8500"/>
            </a:lvl4pPr>
            <a:lvl5pPr lvl="4" algn="ctr">
              <a:spcBef>
                <a:spcPts val="0"/>
              </a:spcBef>
              <a:spcAft>
                <a:spcPts val="0"/>
              </a:spcAft>
              <a:buSzPts val="8500"/>
              <a:buNone/>
              <a:defRPr sz="8500"/>
            </a:lvl5pPr>
            <a:lvl6pPr lvl="5" algn="ctr">
              <a:spcBef>
                <a:spcPts val="0"/>
              </a:spcBef>
              <a:spcAft>
                <a:spcPts val="0"/>
              </a:spcAft>
              <a:buSzPts val="8500"/>
              <a:buNone/>
              <a:defRPr sz="8500"/>
            </a:lvl6pPr>
            <a:lvl7pPr lvl="6" algn="ctr">
              <a:spcBef>
                <a:spcPts val="0"/>
              </a:spcBef>
              <a:spcAft>
                <a:spcPts val="0"/>
              </a:spcAft>
              <a:buSzPts val="8500"/>
              <a:buNone/>
              <a:defRPr sz="8500"/>
            </a:lvl7pPr>
            <a:lvl8pPr lvl="7" algn="ctr">
              <a:spcBef>
                <a:spcPts val="0"/>
              </a:spcBef>
              <a:spcAft>
                <a:spcPts val="0"/>
              </a:spcAft>
              <a:buSzPts val="8500"/>
              <a:buNone/>
              <a:defRPr sz="8500"/>
            </a:lvl8pPr>
            <a:lvl9pPr lvl="8" algn="ctr">
              <a:spcBef>
                <a:spcPts val="0"/>
              </a:spcBef>
              <a:spcAft>
                <a:spcPts val="0"/>
              </a:spcAft>
              <a:buSzPts val="8500"/>
              <a:buNone/>
              <a:defRPr sz="8500"/>
            </a:lvl9pPr>
          </a:lstStyle>
          <a:p/>
        </p:txBody>
      </p:sp>
      <p:sp>
        <p:nvSpPr>
          <p:cNvPr id="341" name="Google Shape;341;p35"/>
          <p:cNvSpPr txBox="1"/>
          <p:nvPr>
            <p:ph idx="1" type="subTitle"/>
          </p:nvPr>
        </p:nvSpPr>
        <p:spPr>
          <a:xfrm>
            <a:off x="1735300" y="1958153"/>
            <a:ext cx="6453600" cy="11493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42" name="Google Shape;342;p35"/>
          <p:cNvSpPr txBox="1"/>
          <p:nvPr>
            <p:ph idx="2" type="subTitle"/>
          </p:nvPr>
        </p:nvSpPr>
        <p:spPr>
          <a:xfrm>
            <a:off x="3296350" y="4142038"/>
            <a:ext cx="4892400" cy="3852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1800"/>
              <a:buNone/>
              <a:defRPr sz="12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43" name="Google Shape;343;p35"/>
          <p:cNvSpPr txBox="1"/>
          <p:nvPr/>
        </p:nvSpPr>
        <p:spPr>
          <a:xfrm>
            <a:off x="3600025" y="3689000"/>
            <a:ext cx="4588800" cy="554100"/>
          </a:xfrm>
          <a:prstGeom prst="rect">
            <a:avLst/>
          </a:prstGeom>
          <a:noFill/>
          <a:ln>
            <a:noFill/>
          </a:ln>
        </p:spPr>
        <p:txBody>
          <a:bodyPr anchorCtr="0" anchor="ctr" bIns="91425" lIns="91425" spcFirstLastPara="1" rIns="91425" wrap="square" tIns="91425">
            <a:noAutofit/>
          </a:bodyPr>
          <a:lstStyle/>
          <a:p>
            <a:pPr indent="0" lvl="0" marL="0" rtl="0" algn="r">
              <a:spcBef>
                <a:spcPts val="300"/>
              </a:spcBef>
              <a:spcAft>
                <a:spcPts val="0"/>
              </a:spcAft>
              <a:buNone/>
            </a:pPr>
            <a:r>
              <a:rPr lang="en" sz="1100">
                <a:solidFill>
                  <a:srgbClr val="191919"/>
                </a:solidFill>
                <a:latin typeface="Inter"/>
                <a:ea typeface="Inter"/>
                <a:cs typeface="Inter"/>
                <a:sym typeface="Inter"/>
              </a:rPr>
              <a:t>CREDITS: This presentation template was created by </a:t>
            </a:r>
            <a:r>
              <a:rPr b="1" lang="en" sz="1100">
                <a:solidFill>
                  <a:srgbClr val="191919"/>
                </a:solidFill>
                <a:latin typeface="Inter"/>
                <a:ea typeface="Inter"/>
                <a:cs typeface="Inter"/>
                <a:sym typeface="Inter"/>
              </a:rPr>
              <a:t>Slidesgo</a:t>
            </a:r>
            <a:r>
              <a:rPr lang="en" sz="1100">
                <a:solidFill>
                  <a:srgbClr val="191919"/>
                </a:solidFill>
                <a:latin typeface="Inter"/>
                <a:ea typeface="Inter"/>
                <a:cs typeface="Inter"/>
                <a:sym typeface="Inter"/>
              </a:rPr>
              <a:t>, and includes icons, infographics &amp; images by </a:t>
            </a:r>
            <a:r>
              <a:rPr b="1" lang="en" sz="1100">
                <a:solidFill>
                  <a:srgbClr val="191919"/>
                </a:solidFill>
                <a:latin typeface="Inter"/>
                <a:ea typeface="Inter"/>
                <a:cs typeface="Inter"/>
                <a:sym typeface="Inter"/>
              </a:rPr>
              <a:t>Freepik</a:t>
            </a:r>
            <a:endParaRPr b="1" sz="1300">
              <a:solidFill>
                <a:schemeClr val="dk1"/>
              </a:solidFill>
              <a:latin typeface="Inter"/>
              <a:ea typeface="Inter"/>
              <a:cs typeface="Inter"/>
              <a:sym typeface="Inter"/>
            </a:endParaRPr>
          </a:p>
        </p:txBody>
      </p:sp>
      <p:grpSp>
        <p:nvGrpSpPr>
          <p:cNvPr id="344" name="Google Shape;344;p35"/>
          <p:cNvGrpSpPr/>
          <p:nvPr/>
        </p:nvGrpSpPr>
        <p:grpSpPr>
          <a:xfrm>
            <a:off x="264562" y="122084"/>
            <a:ext cx="204177" cy="4899350"/>
            <a:chOff x="264562" y="122084"/>
            <a:chExt cx="204177" cy="4899350"/>
          </a:xfrm>
        </p:grpSpPr>
        <p:sp>
          <p:nvSpPr>
            <p:cNvPr id="345" name="Google Shape;345;p35"/>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46" name="Google Shape;346;p35"/>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347" name="Google Shape;347;p35"/>
            <p:cNvGrpSpPr/>
            <p:nvPr/>
          </p:nvGrpSpPr>
          <p:grpSpPr>
            <a:xfrm rot="-5400000">
              <a:off x="229466" y="4594941"/>
              <a:ext cx="274368" cy="204177"/>
              <a:chOff x="6589800" y="3067100"/>
              <a:chExt cx="707500" cy="526500"/>
            </a:xfrm>
          </p:grpSpPr>
          <p:sp>
            <p:nvSpPr>
              <p:cNvPr id="348" name="Google Shape;348;p35"/>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5"/>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0" name="Google Shape;350;p35"/>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1" name="Google Shape;351;p35"/>
          <p:cNvGrpSpPr/>
          <p:nvPr/>
        </p:nvGrpSpPr>
        <p:grpSpPr>
          <a:xfrm flipH="1" rot="10800000">
            <a:off x="8669787" y="122084"/>
            <a:ext cx="204177" cy="4899350"/>
            <a:chOff x="264562" y="122084"/>
            <a:chExt cx="204177" cy="4899350"/>
          </a:xfrm>
        </p:grpSpPr>
        <p:sp>
          <p:nvSpPr>
            <p:cNvPr id="352" name="Google Shape;352;p35"/>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3" name="Google Shape;353;p35"/>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354" name="Google Shape;354;p35"/>
            <p:cNvGrpSpPr/>
            <p:nvPr/>
          </p:nvGrpSpPr>
          <p:grpSpPr>
            <a:xfrm rot="-5400000">
              <a:off x="229466" y="4594941"/>
              <a:ext cx="274368" cy="204177"/>
              <a:chOff x="6589800" y="3067100"/>
              <a:chExt cx="707500" cy="526500"/>
            </a:xfrm>
          </p:grpSpPr>
          <p:sp>
            <p:nvSpPr>
              <p:cNvPr id="355" name="Google Shape;355;p35"/>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5"/>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7" name="Google Shape;357;p35"/>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0">
    <p:spTree>
      <p:nvGrpSpPr>
        <p:cNvPr id="358" name="Shape 358"/>
        <p:cNvGrpSpPr/>
        <p:nvPr/>
      </p:nvGrpSpPr>
      <p:grpSpPr>
        <a:xfrm>
          <a:off x="0" y="0"/>
          <a:ext cx="0" cy="0"/>
          <a:chOff x="0" y="0"/>
          <a:chExt cx="0" cy="0"/>
        </a:xfrm>
      </p:grpSpPr>
      <p:pic>
        <p:nvPicPr>
          <p:cNvPr id="359" name="Google Shape;359;p36"/>
          <p:cNvPicPr preferRelativeResize="0"/>
          <p:nvPr/>
        </p:nvPicPr>
        <p:blipFill rotWithShape="1">
          <a:blip r:embed="rId2">
            <a:alphaModFix/>
          </a:blip>
          <a:srcRect b="7806" l="0" r="0" t="7798"/>
          <a:stretch/>
        </p:blipFill>
        <p:spPr>
          <a:xfrm rot="10800000">
            <a:off x="-1" y="0"/>
            <a:ext cx="9144003" cy="5143501"/>
          </a:xfrm>
          <a:prstGeom prst="rect">
            <a:avLst/>
          </a:prstGeom>
          <a:noFill/>
          <a:ln>
            <a:noFill/>
          </a:ln>
        </p:spPr>
      </p:pic>
      <p:grpSp>
        <p:nvGrpSpPr>
          <p:cNvPr id="360" name="Google Shape;360;p36"/>
          <p:cNvGrpSpPr/>
          <p:nvPr/>
        </p:nvGrpSpPr>
        <p:grpSpPr>
          <a:xfrm>
            <a:off x="264562" y="122084"/>
            <a:ext cx="204177" cy="4899350"/>
            <a:chOff x="264562" y="122084"/>
            <a:chExt cx="204177" cy="4899350"/>
          </a:xfrm>
        </p:grpSpPr>
        <p:sp>
          <p:nvSpPr>
            <p:cNvPr id="361" name="Google Shape;361;p36"/>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62" name="Google Shape;362;p36"/>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363" name="Google Shape;363;p36"/>
            <p:cNvGrpSpPr/>
            <p:nvPr/>
          </p:nvGrpSpPr>
          <p:grpSpPr>
            <a:xfrm rot="-5400000">
              <a:off x="229466" y="4594941"/>
              <a:ext cx="274368" cy="204177"/>
              <a:chOff x="6589800" y="3067100"/>
              <a:chExt cx="707500" cy="526500"/>
            </a:xfrm>
          </p:grpSpPr>
          <p:sp>
            <p:nvSpPr>
              <p:cNvPr id="364" name="Google Shape;364;p36"/>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6"/>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6" name="Google Shape;366;p36"/>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7" name="Google Shape;367;p36"/>
          <p:cNvGrpSpPr/>
          <p:nvPr/>
        </p:nvGrpSpPr>
        <p:grpSpPr>
          <a:xfrm flipH="1" rot="10800000">
            <a:off x="8669787" y="122084"/>
            <a:ext cx="204177" cy="4899350"/>
            <a:chOff x="264562" y="122084"/>
            <a:chExt cx="204177" cy="4899350"/>
          </a:xfrm>
        </p:grpSpPr>
        <p:sp>
          <p:nvSpPr>
            <p:cNvPr id="368" name="Google Shape;368;p36"/>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69" name="Google Shape;369;p36"/>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370" name="Google Shape;370;p36"/>
            <p:cNvGrpSpPr/>
            <p:nvPr/>
          </p:nvGrpSpPr>
          <p:grpSpPr>
            <a:xfrm rot="-5400000">
              <a:off x="229466" y="4594941"/>
              <a:ext cx="274368" cy="204177"/>
              <a:chOff x="6589800" y="3067100"/>
              <a:chExt cx="707500" cy="526500"/>
            </a:xfrm>
          </p:grpSpPr>
          <p:sp>
            <p:nvSpPr>
              <p:cNvPr id="371" name="Google Shape;371;p36"/>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6"/>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3" name="Google Shape;373;p36"/>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0_1">
    <p:bg>
      <p:bgPr>
        <a:blipFill>
          <a:blip r:embed="rId2">
            <a:alphaModFix/>
          </a:blip>
          <a:stretch>
            <a:fillRect/>
          </a:stretch>
        </a:blipFill>
      </p:bgPr>
    </p:bg>
    <p:spTree>
      <p:nvGrpSpPr>
        <p:cNvPr id="374" name="Shape 374"/>
        <p:cNvGrpSpPr/>
        <p:nvPr/>
      </p:nvGrpSpPr>
      <p:grpSpPr>
        <a:xfrm>
          <a:off x="0" y="0"/>
          <a:ext cx="0" cy="0"/>
          <a:chOff x="0" y="0"/>
          <a:chExt cx="0" cy="0"/>
        </a:xfrm>
      </p:grpSpPr>
      <p:pic>
        <p:nvPicPr>
          <p:cNvPr id="375" name="Google Shape;375;p37"/>
          <p:cNvPicPr preferRelativeResize="0"/>
          <p:nvPr/>
        </p:nvPicPr>
        <p:blipFill rotWithShape="1">
          <a:blip r:embed="rId3">
            <a:alphaModFix/>
          </a:blip>
          <a:srcRect b="7806" l="0" r="0" t="7798"/>
          <a:stretch/>
        </p:blipFill>
        <p:spPr>
          <a:xfrm flipH="1" rot="10800000">
            <a:off x="-1" y="0"/>
            <a:ext cx="9144003" cy="5143501"/>
          </a:xfrm>
          <a:prstGeom prst="rect">
            <a:avLst/>
          </a:prstGeom>
          <a:noFill/>
          <a:ln>
            <a:noFill/>
          </a:ln>
        </p:spPr>
      </p:pic>
      <p:grpSp>
        <p:nvGrpSpPr>
          <p:cNvPr id="376" name="Google Shape;376;p37"/>
          <p:cNvGrpSpPr/>
          <p:nvPr/>
        </p:nvGrpSpPr>
        <p:grpSpPr>
          <a:xfrm>
            <a:off x="264562" y="122084"/>
            <a:ext cx="204177" cy="4899350"/>
            <a:chOff x="264562" y="122084"/>
            <a:chExt cx="204177" cy="4899350"/>
          </a:xfrm>
        </p:grpSpPr>
        <p:sp>
          <p:nvSpPr>
            <p:cNvPr id="377" name="Google Shape;377;p37"/>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78" name="Google Shape;378;p37"/>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379" name="Google Shape;379;p37"/>
            <p:cNvGrpSpPr/>
            <p:nvPr/>
          </p:nvGrpSpPr>
          <p:grpSpPr>
            <a:xfrm rot="-5400000">
              <a:off x="229466" y="4594941"/>
              <a:ext cx="274368" cy="204177"/>
              <a:chOff x="6589800" y="3067100"/>
              <a:chExt cx="707500" cy="526500"/>
            </a:xfrm>
          </p:grpSpPr>
          <p:sp>
            <p:nvSpPr>
              <p:cNvPr id="380" name="Google Shape;380;p37"/>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7"/>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2" name="Google Shape;382;p37"/>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3" name="Google Shape;383;p37"/>
          <p:cNvGrpSpPr/>
          <p:nvPr/>
        </p:nvGrpSpPr>
        <p:grpSpPr>
          <a:xfrm flipH="1" rot="10800000">
            <a:off x="8669787" y="122084"/>
            <a:ext cx="204177" cy="4899350"/>
            <a:chOff x="264562" y="122084"/>
            <a:chExt cx="204177" cy="4899350"/>
          </a:xfrm>
        </p:grpSpPr>
        <p:sp>
          <p:nvSpPr>
            <p:cNvPr id="384" name="Google Shape;384;p37"/>
            <p:cNvSpPr/>
            <p:nvPr/>
          </p:nvSpPr>
          <p:spPr>
            <a:xfrm rot="-5400000">
              <a:off x="309195" y="12193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5" name="Google Shape;385;p37"/>
            <p:cNvCxnSpPr/>
            <p:nvPr/>
          </p:nvCxnSpPr>
          <p:spPr>
            <a:xfrm rot="-5400000">
              <a:off x="-1895805" y="2571772"/>
              <a:ext cx="4524900" cy="0"/>
            </a:xfrm>
            <a:prstGeom prst="straightConnector1">
              <a:avLst/>
            </a:prstGeom>
            <a:noFill/>
            <a:ln cap="flat" cmpd="sng" w="9525">
              <a:solidFill>
                <a:schemeClr val="dk1"/>
              </a:solidFill>
              <a:prstDash val="solid"/>
              <a:round/>
              <a:headEnd len="med" w="med" type="none"/>
              <a:tailEnd len="med" w="med" type="none"/>
            </a:ln>
          </p:spPr>
        </p:cxnSp>
        <p:grpSp>
          <p:nvGrpSpPr>
            <p:cNvPr id="386" name="Google Shape;386;p37"/>
            <p:cNvGrpSpPr/>
            <p:nvPr/>
          </p:nvGrpSpPr>
          <p:grpSpPr>
            <a:xfrm rot="-5400000">
              <a:off x="229466" y="4594941"/>
              <a:ext cx="274368" cy="204177"/>
              <a:chOff x="6589800" y="3067100"/>
              <a:chExt cx="707500" cy="526500"/>
            </a:xfrm>
          </p:grpSpPr>
          <p:sp>
            <p:nvSpPr>
              <p:cNvPr id="387" name="Google Shape;387;p37"/>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7"/>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9" name="Google Shape;389;p37"/>
            <p:cNvSpPr/>
            <p:nvPr/>
          </p:nvSpPr>
          <p:spPr>
            <a:xfrm rot="-5400000">
              <a:off x="309195" y="4906384"/>
              <a:ext cx="114900" cy="115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2_1_1">
    <p:spTree>
      <p:nvGrpSpPr>
        <p:cNvPr id="390" name="Shape 390"/>
        <p:cNvGrpSpPr/>
        <p:nvPr/>
      </p:nvGrpSpPr>
      <p:grpSpPr>
        <a:xfrm>
          <a:off x="0" y="0"/>
          <a:ext cx="0" cy="0"/>
          <a:chOff x="0" y="0"/>
          <a:chExt cx="0" cy="0"/>
        </a:xfrm>
      </p:grpSpPr>
      <p:sp>
        <p:nvSpPr>
          <p:cNvPr id="391" name="Google Shape;391;p38"/>
          <p:cNvSpPr/>
          <p:nvPr/>
        </p:nvSpPr>
        <p:spPr>
          <a:xfrm>
            <a:off x="-75" y="-10275"/>
            <a:ext cx="9144000" cy="1180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392" name="Google Shape;392;p38"/>
          <p:cNvSpPr txBox="1"/>
          <p:nvPr>
            <p:ph type="title"/>
          </p:nvPr>
        </p:nvSpPr>
        <p:spPr>
          <a:xfrm>
            <a:off x="713225" y="539500"/>
            <a:ext cx="7717500" cy="482400"/>
          </a:xfrm>
          <a:prstGeom prst="rect">
            <a:avLst/>
          </a:prstGeom>
        </p:spPr>
        <p:txBody>
          <a:bodyPr anchorCtr="0" anchor="t" bIns="91425" lIns="91425" spcFirstLastPara="1" rIns="91425" wrap="square" tIns="91425">
            <a:noAutofit/>
          </a:bodyPr>
          <a:lstStyle>
            <a:lvl1pPr lvl="0" algn="l">
              <a:spcBef>
                <a:spcPts val="0"/>
              </a:spcBef>
              <a:spcAft>
                <a:spcPts val="0"/>
              </a:spcAft>
              <a:buSzPts val="2400"/>
              <a:buFont typeface="Inter"/>
              <a:buNone/>
              <a:defRPr b="1" sz="2200"/>
            </a:lvl1pPr>
            <a:lvl2pPr lvl="1" algn="ctr">
              <a:spcBef>
                <a:spcPts val="0"/>
              </a:spcBef>
              <a:spcAft>
                <a:spcPts val="0"/>
              </a:spcAft>
              <a:buSzPts val="2400"/>
              <a:buFont typeface="Inter"/>
              <a:buNone/>
              <a:defRPr b="1" sz="2400">
                <a:latin typeface="Inter"/>
                <a:ea typeface="Inter"/>
                <a:cs typeface="Inter"/>
                <a:sym typeface="Inter"/>
              </a:defRPr>
            </a:lvl2pPr>
            <a:lvl3pPr lvl="2" algn="ctr">
              <a:spcBef>
                <a:spcPts val="0"/>
              </a:spcBef>
              <a:spcAft>
                <a:spcPts val="0"/>
              </a:spcAft>
              <a:buSzPts val="2400"/>
              <a:buFont typeface="Inter"/>
              <a:buNone/>
              <a:defRPr b="1" sz="2400">
                <a:latin typeface="Inter"/>
                <a:ea typeface="Inter"/>
                <a:cs typeface="Inter"/>
                <a:sym typeface="Inter"/>
              </a:defRPr>
            </a:lvl3pPr>
            <a:lvl4pPr lvl="3" algn="ctr">
              <a:spcBef>
                <a:spcPts val="0"/>
              </a:spcBef>
              <a:spcAft>
                <a:spcPts val="0"/>
              </a:spcAft>
              <a:buSzPts val="2400"/>
              <a:buFont typeface="Inter"/>
              <a:buNone/>
              <a:defRPr b="1" sz="2400">
                <a:latin typeface="Inter"/>
                <a:ea typeface="Inter"/>
                <a:cs typeface="Inter"/>
                <a:sym typeface="Inter"/>
              </a:defRPr>
            </a:lvl4pPr>
            <a:lvl5pPr lvl="4" algn="ctr">
              <a:spcBef>
                <a:spcPts val="0"/>
              </a:spcBef>
              <a:spcAft>
                <a:spcPts val="0"/>
              </a:spcAft>
              <a:buSzPts val="2400"/>
              <a:buFont typeface="Inter"/>
              <a:buNone/>
              <a:defRPr b="1" sz="2400">
                <a:latin typeface="Inter"/>
                <a:ea typeface="Inter"/>
                <a:cs typeface="Inter"/>
                <a:sym typeface="Inter"/>
              </a:defRPr>
            </a:lvl5pPr>
            <a:lvl6pPr lvl="5" algn="ctr">
              <a:spcBef>
                <a:spcPts val="0"/>
              </a:spcBef>
              <a:spcAft>
                <a:spcPts val="0"/>
              </a:spcAft>
              <a:buSzPts val="2400"/>
              <a:buFont typeface="Inter"/>
              <a:buNone/>
              <a:defRPr b="1" sz="2400">
                <a:latin typeface="Inter"/>
                <a:ea typeface="Inter"/>
                <a:cs typeface="Inter"/>
                <a:sym typeface="Inter"/>
              </a:defRPr>
            </a:lvl6pPr>
            <a:lvl7pPr lvl="6" algn="ctr">
              <a:spcBef>
                <a:spcPts val="0"/>
              </a:spcBef>
              <a:spcAft>
                <a:spcPts val="0"/>
              </a:spcAft>
              <a:buSzPts val="2400"/>
              <a:buFont typeface="Inter"/>
              <a:buNone/>
              <a:defRPr b="1" sz="2400">
                <a:latin typeface="Inter"/>
                <a:ea typeface="Inter"/>
                <a:cs typeface="Inter"/>
                <a:sym typeface="Inter"/>
              </a:defRPr>
            </a:lvl7pPr>
            <a:lvl8pPr lvl="7" algn="ctr">
              <a:spcBef>
                <a:spcPts val="0"/>
              </a:spcBef>
              <a:spcAft>
                <a:spcPts val="0"/>
              </a:spcAft>
              <a:buSzPts val="2400"/>
              <a:buFont typeface="Inter"/>
              <a:buNone/>
              <a:defRPr b="1" sz="2400">
                <a:latin typeface="Inter"/>
                <a:ea typeface="Inter"/>
                <a:cs typeface="Inter"/>
                <a:sym typeface="Inter"/>
              </a:defRPr>
            </a:lvl8pPr>
            <a:lvl9pPr lvl="8" algn="ctr">
              <a:spcBef>
                <a:spcPts val="0"/>
              </a:spcBef>
              <a:spcAft>
                <a:spcPts val="0"/>
              </a:spcAft>
              <a:buSzPts val="2400"/>
              <a:buFont typeface="Inter"/>
              <a:buNone/>
              <a:defRPr b="1" sz="2400">
                <a:latin typeface="Inter"/>
                <a:ea typeface="Inter"/>
                <a:cs typeface="Inter"/>
                <a:sym typeface="Inte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_1_1_1">
    <p:spTree>
      <p:nvGrpSpPr>
        <p:cNvPr id="393" name="Shape 393"/>
        <p:cNvGrpSpPr/>
        <p:nvPr/>
      </p:nvGrpSpPr>
      <p:grpSpPr>
        <a:xfrm>
          <a:off x="0" y="0"/>
          <a:ext cx="0" cy="0"/>
          <a:chOff x="0" y="0"/>
          <a:chExt cx="0" cy="0"/>
        </a:xfrm>
      </p:grpSpPr>
      <p:sp>
        <p:nvSpPr>
          <p:cNvPr id="394" name="Google Shape;394;p39"/>
          <p:cNvSpPr/>
          <p:nvPr/>
        </p:nvSpPr>
        <p:spPr>
          <a:xfrm>
            <a:off x="-75" y="-10275"/>
            <a:ext cx="9144000" cy="1180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395" name="Google Shape;395;p39"/>
          <p:cNvSpPr txBox="1"/>
          <p:nvPr>
            <p:ph type="title"/>
          </p:nvPr>
        </p:nvSpPr>
        <p:spPr>
          <a:xfrm>
            <a:off x="728527" y="539500"/>
            <a:ext cx="3347700" cy="482400"/>
          </a:xfrm>
          <a:prstGeom prst="rect">
            <a:avLst/>
          </a:prstGeom>
        </p:spPr>
        <p:txBody>
          <a:bodyPr anchorCtr="0" anchor="t" bIns="91425" lIns="91425" spcFirstLastPara="1" rIns="91425" wrap="square" tIns="91425">
            <a:noAutofit/>
          </a:bodyPr>
          <a:lstStyle>
            <a:lvl1pPr lvl="0" algn="l">
              <a:spcBef>
                <a:spcPts val="0"/>
              </a:spcBef>
              <a:spcAft>
                <a:spcPts val="0"/>
              </a:spcAft>
              <a:buSzPts val="2400"/>
              <a:buFont typeface="Inter"/>
              <a:buNone/>
              <a:defRPr b="1" sz="2200">
                <a:latin typeface="Inter"/>
                <a:ea typeface="Inter"/>
                <a:cs typeface="Inter"/>
                <a:sym typeface="Inter"/>
              </a:defRPr>
            </a:lvl1pPr>
            <a:lvl2pPr lvl="1" algn="ctr">
              <a:spcBef>
                <a:spcPts val="0"/>
              </a:spcBef>
              <a:spcAft>
                <a:spcPts val="0"/>
              </a:spcAft>
              <a:buSzPts val="2400"/>
              <a:buFont typeface="Inter"/>
              <a:buNone/>
              <a:defRPr b="1" sz="2400">
                <a:latin typeface="Inter"/>
                <a:ea typeface="Inter"/>
                <a:cs typeface="Inter"/>
                <a:sym typeface="Inter"/>
              </a:defRPr>
            </a:lvl2pPr>
            <a:lvl3pPr lvl="2" algn="ctr">
              <a:spcBef>
                <a:spcPts val="0"/>
              </a:spcBef>
              <a:spcAft>
                <a:spcPts val="0"/>
              </a:spcAft>
              <a:buSzPts val="2400"/>
              <a:buFont typeface="Inter"/>
              <a:buNone/>
              <a:defRPr b="1" sz="2400">
                <a:latin typeface="Inter"/>
                <a:ea typeface="Inter"/>
                <a:cs typeface="Inter"/>
                <a:sym typeface="Inter"/>
              </a:defRPr>
            </a:lvl3pPr>
            <a:lvl4pPr lvl="3" algn="ctr">
              <a:spcBef>
                <a:spcPts val="0"/>
              </a:spcBef>
              <a:spcAft>
                <a:spcPts val="0"/>
              </a:spcAft>
              <a:buSzPts val="2400"/>
              <a:buFont typeface="Inter"/>
              <a:buNone/>
              <a:defRPr b="1" sz="2400">
                <a:latin typeface="Inter"/>
                <a:ea typeface="Inter"/>
                <a:cs typeface="Inter"/>
                <a:sym typeface="Inter"/>
              </a:defRPr>
            </a:lvl4pPr>
            <a:lvl5pPr lvl="4" algn="ctr">
              <a:spcBef>
                <a:spcPts val="0"/>
              </a:spcBef>
              <a:spcAft>
                <a:spcPts val="0"/>
              </a:spcAft>
              <a:buSzPts val="2400"/>
              <a:buFont typeface="Inter"/>
              <a:buNone/>
              <a:defRPr b="1" sz="2400">
                <a:latin typeface="Inter"/>
                <a:ea typeface="Inter"/>
                <a:cs typeface="Inter"/>
                <a:sym typeface="Inter"/>
              </a:defRPr>
            </a:lvl5pPr>
            <a:lvl6pPr lvl="5" algn="ctr">
              <a:spcBef>
                <a:spcPts val="0"/>
              </a:spcBef>
              <a:spcAft>
                <a:spcPts val="0"/>
              </a:spcAft>
              <a:buSzPts val="2400"/>
              <a:buFont typeface="Inter"/>
              <a:buNone/>
              <a:defRPr b="1" sz="2400">
                <a:latin typeface="Inter"/>
                <a:ea typeface="Inter"/>
                <a:cs typeface="Inter"/>
                <a:sym typeface="Inter"/>
              </a:defRPr>
            </a:lvl6pPr>
            <a:lvl7pPr lvl="6" algn="ctr">
              <a:spcBef>
                <a:spcPts val="0"/>
              </a:spcBef>
              <a:spcAft>
                <a:spcPts val="0"/>
              </a:spcAft>
              <a:buSzPts val="2400"/>
              <a:buFont typeface="Inter"/>
              <a:buNone/>
              <a:defRPr b="1" sz="2400">
                <a:latin typeface="Inter"/>
                <a:ea typeface="Inter"/>
                <a:cs typeface="Inter"/>
                <a:sym typeface="Inter"/>
              </a:defRPr>
            </a:lvl7pPr>
            <a:lvl8pPr lvl="7" algn="ctr">
              <a:spcBef>
                <a:spcPts val="0"/>
              </a:spcBef>
              <a:spcAft>
                <a:spcPts val="0"/>
              </a:spcAft>
              <a:buSzPts val="2400"/>
              <a:buFont typeface="Inter"/>
              <a:buNone/>
              <a:defRPr b="1" sz="2400">
                <a:latin typeface="Inter"/>
                <a:ea typeface="Inter"/>
                <a:cs typeface="Inter"/>
                <a:sym typeface="Inter"/>
              </a:defRPr>
            </a:lvl8pPr>
            <a:lvl9pPr lvl="8" algn="ctr">
              <a:spcBef>
                <a:spcPts val="0"/>
              </a:spcBef>
              <a:spcAft>
                <a:spcPts val="0"/>
              </a:spcAft>
              <a:buSzPts val="2400"/>
              <a:buFont typeface="Inter"/>
              <a:buNone/>
              <a:defRPr b="1" sz="2400">
                <a:latin typeface="Inter"/>
                <a:ea typeface="Inter"/>
                <a:cs typeface="Inter"/>
                <a:sym typeface="Inter"/>
              </a:defRPr>
            </a:lvl9pPr>
          </a:lstStyle>
          <a:p/>
        </p:txBody>
      </p:sp>
      <p:sp>
        <p:nvSpPr>
          <p:cNvPr id="396" name="Google Shape;396;p39"/>
          <p:cNvSpPr txBox="1"/>
          <p:nvPr>
            <p:ph idx="2" type="title"/>
          </p:nvPr>
        </p:nvSpPr>
        <p:spPr>
          <a:xfrm>
            <a:off x="4977550" y="539500"/>
            <a:ext cx="3458400" cy="482400"/>
          </a:xfrm>
          <a:prstGeom prst="rect">
            <a:avLst/>
          </a:prstGeom>
        </p:spPr>
        <p:txBody>
          <a:bodyPr anchorCtr="0" anchor="t" bIns="91425" lIns="91425" spcFirstLastPara="1" rIns="91425" wrap="square" tIns="91425">
            <a:noAutofit/>
          </a:bodyPr>
          <a:lstStyle>
            <a:lvl1pPr lvl="0" algn="l">
              <a:spcBef>
                <a:spcPts val="0"/>
              </a:spcBef>
              <a:spcAft>
                <a:spcPts val="0"/>
              </a:spcAft>
              <a:buSzPts val="2400"/>
              <a:buFont typeface="Inter"/>
              <a:buNone/>
              <a:defRPr b="1" sz="2200">
                <a:latin typeface="Inter"/>
                <a:ea typeface="Inter"/>
                <a:cs typeface="Inter"/>
                <a:sym typeface="Inter"/>
              </a:defRPr>
            </a:lvl1pPr>
            <a:lvl2pPr lvl="1" algn="ctr">
              <a:spcBef>
                <a:spcPts val="0"/>
              </a:spcBef>
              <a:spcAft>
                <a:spcPts val="0"/>
              </a:spcAft>
              <a:buSzPts val="2400"/>
              <a:buFont typeface="Inter"/>
              <a:buNone/>
              <a:defRPr b="1" sz="2400">
                <a:latin typeface="Inter"/>
                <a:ea typeface="Inter"/>
                <a:cs typeface="Inter"/>
                <a:sym typeface="Inter"/>
              </a:defRPr>
            </a:lvl2pPr>
            <a:lvl3pPr lvl="2" algn="ctr">
              <a:spcBef>
                <a:spcPts val="0"/>
              </a:spcBef>
              <a:spcAft>
                <a:spcPts val="0"/>
              </a:spcAft>
              <a:buSzPts val="2400"/>
              <a:buFont typeface="Inter"/>
              <a:buNone/>
              <a:defRPr b="1" sz="2400">
                <a:latin typeface="Inter"/>
                <a:ea typeface="Inter"/>
                <a:cs typeface="Inter"/>
                <a:sym typeface="Inter"/>
              </a:defRPr>
            </a:lvl3pPr>
            <a:lvl4pPr lvl="3" algn="ctr">
              <a:spcBef>
                <a:spcPts val="0"/>
              </a:spcBef>
              <a:spcAft>
                <a:spcPts val="0"/>
              </a:spcAft>
              <a:buSzPts val="2400"/>
              <a:buFont typeface="Inter"/>
              <a:buNone/>
              <a:defRPr b="1" sz="2400">
                <a:latin typeface="Inter"/>
                <a:ea typeface="Inter"/>
                <a:cs typeface="Inter"/>
                <a:sym typeface="Inter"/>
              </a:defRPr>
            </a:lvl4pPr>
            <a:lvl5pPr lvl="4" algn="ctr">
              <a:spcBef>
                <a:spcPts val="0"/>
              </a:spcBef>
              <a:spcAft>
                <a:spcPts val="0"/>
              </a:spcAft>
              <a:buSzPts val="2400"/>
              <a:buFont typeface="Inter"/>
              <a:buNone/>
              <a:defRPr b="1" sz="2400">
                <a:latin typeface="Inter"/>
                <a:ea typeface="Inter"/>
                <a:cs typeface="Inter"/>
                <a:sym typeface="Inter"/>
              </a:defRPr>
            </a:lvl5pPr>
            <a:lvl6pPr lvl="5" algn="ctr">
              <a:spcBef>
                <a:spcPts val="0"/>
              </a:spcBef>
              <a:spcAft>
                <a:spcPts val="0"/>
              </a:spcAft>
              <a:buSzPts val="2400"/>
              <a:buFont typeface="Inter"/>
              <a:buNone/>
              <a:defRPr b="1" sz="2400">
                <a:latin typeface="Inter"/>
                <a:ea typeface="Inter"/>
                <a:cs typeface="Inter"/>
                <a:sym typeface="Inter"/>
              </a:defRPr>
            </a:lvl6pPr>
            <a:lvl7pPr lvl="6" algn="ctr">
              <a:spcBef>
                <a:spcPts val="0"/>
              </a:spcBef>
              <a:spcAft>
                <a:spcPts val="0"/>
              </a:spcAft>
              <a:buSzPts val="2400"/>
              <a:buFont typeface="Inter"/>
              <a:buNone/>
              <a:defRPr b="1" sz="2400">
                <a:latin typeface="Inter"/>
                <a:ea typeface="Inter"/>
                <a:cs typeface="Inter"/>
                <a:sym typeface="Inter"/>
              </a:defRPr>
            </a:lvl7pPr>
            <a:lvl8pPr lvl="7" algn="ctr">
              <a:spcBef>
                <a:spcPts val="0"/>
              </a:spcBef>
              <a:spcAft>
                <a:spcPts val="0"/>
              </a:spcAft>
              <a:buSzPts val="2400"/>
              <a:buFont typeface="Inter"/>
              <a:buNone/>
              <a:defRPr b="1" sz="2400">
                <a:latin typeface="Inter"/>
                <a:ea typeface="Inter"/>
                <a:cs typeface="Inter"/>
                <a:sym typeface="Inter"/>
              </a:defRPr>
            </a:lvl8pPr>
            <a:lvl9pPr lvl="8" algn="ctr">
              <a:spcBef>
                <a:spcPts val="0"/>
              </a:spcBef>
              <a:spcAft>
                <a:spcPts val="0"/>
              </a:spcAft>
              <a:buSzPts val="2400"/>
              <a:buFont typeface="Inter"/>
              <a:buNone/>
              <a:defRPr b="1" sz="2400">
                <a:latin typeface="Inter"/>
                <a:ea typeface="Inter"/>
                <a:cs typeface="Inter"/>
                <a:sym typeface="Inte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7" Type="http://schemas.openxmlformats.org/officeDocument/2006/relationships/theme" Target="../theme/theme3.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DM Serif Display"/>
              <a:buNone/>
              <a:defRPr i="1" sz="2800">
                <a:solidFill>
                  <a:schemeClr val="dk1"/>
                </a:solidFill>
                <a:latin typeface="DM Serif Display"/>
                <a:ea typeface="DM Serif Display"/>
                <a:cs typeface="DM Serif Display"/>
                <a:sym typeface="DM Serif Display"/>
              </a:defRPr>
            </a:lvl1pPr>
            <a:lvl2pPr lvl="1">
              <a:spcBef>
                <a:spcPts val="0"/>
              </a:spcBef>
              <a:spcAft>
                <a:spcPts val="0"/>
              </a:spcAft>
              <a:buClr>
                <a:schemeClr val="dk1"/>
              </a:buClr>
              <a:buSzPts val="2800"/>
              <a:buFont typeface="DM Serif Display"/>
              <a:buNone/>
              <a:defRPr i="1" sz="2800">
                <a:solidFill>
                  <a:schemeClr val="dk1"/>
                </a:solidFill>
                <a:latin typeface="DM Serif Display"/>
                <a:ea typeface="DM Serif Display"/>
                <a:cs typeface="DM Serif Display"/>
                <a:sym typeface="DM Serif Display"/>
              </a:defRPr>
            </a:lvl2pPr>
            <a:lvl3pPr lvl="2">
              <a:spcBef>
                <a:spcPts val="0"/>
              </a:spcBef>
              <a:spcAft>
                <a:spcPts val="0"/>
              </a:spcAft>
              <a:buClr>
                <a:schemeClr val="dk1"/>
              </a:buClr>
              <a:buSzPts val="2800"/>
              <a:buFont typeface="DM Serif Display"/>
              <a:buNone/>
              <a:defRPr i="1" sz="2800">
                <a:solidFill>
                  <a:schemeClr val="dk1"/>
                </a:solidFill>
                <a:latin typeface="DM Serif Display"/>
                <a:ea typeface="DM Serif Display"/>
                <a:cs typeface="DM Serif Display"/>
                <a:sym typeface="DM Serif Display"/>
              </a:defRPr>
            </a:lvl3pPr>
            <a:lvl4pPr lvl="3">
              <a:spcBef>
                <a:spcPts val="0"/>
              </a:spcBef>
              <a:spcAft>
                <a:spcPts val="0"/>
              </a:spcAft>
              <a:buClr>
                <a:schemeClr val="dk1"/>
              </a:buClr>
              <a:buSzPts val="2800"/>
              <a:buFont typeface="DM Serif Display"/>
              <a:buNone/>
              <a:defRPr i="1" sz="2800">
                <a:solidFill>
                  <a:schemeClr val="dk1"/>
                </a:solidFill>
                <a:latin typeface="DM Serif Display"/>
                <a:ea typeface="DM Serif Display"/>
                <a:cs typeface="DM Serif Display"/>
                <a:sym typeface="DM Serif Display"/>
              </a:defRPr>
            </a:lvl4pPr>
            <a:lvl5pPr lvl="4">
              <a:spcBef>
                <a:spcPts val="0"/>
              </a:spcBef>
              <a:spcAft>
                <a:spcPts val="0"/>
              </a:spcAft>
              <a:buClr>
                <a:schemeClr val="dk1"/>
              </a:buClr>
              <a:buSzPts val="2800"/>
              <a:buFont typeface="DM Serif Display"/>
              <a:buNone/>
              <a:defRPr i="1" sz="2800">
                <a:solidFill>
                  <a:schemeClr val="dk1"/>
                </a:solidFill>
                <a:latin typeface="DM Serif Display"/>
                <a:ea typeface="DM Serif Display"/>
                <a:cs typeface="DM Serif Display"/>
                <a:sym typeface="DM Serif Display"/>
              </a:defRPr>
            </a:lvl5pPr>
            <a:lvl6pPr lvl="5">
              <a:spcBef>
                <a:spcPts val="0"/>
              </a:spcBef>
              <a:spcAft>
                <a:spcPts val="0"/>
              </a:spcAft>
              <a:buClr>
                <a:schemeClr val="dk1"/>
              </a:buClr>
              <a:buSzPts val="2800"/>
              <a:buFont typeface="DM Serif Display"/>
              <a:buNone/>
              <a:defRPr i="1" sz="2800">
                <a:solidFill>
                  <a:schemeClr val="dk1"/>
                </a:solidFill>
                <a:latin typeface="DM Serif Display"/>
                <a:ea typeface="DM Serif Display"/>
                <a:cs typeface="DM Serif Display"/>
                <a:sym typeface="DM Serif Display"/>
              </a:defRPr>
            </a:lvl6pPr>
            <a:lvl7pPr lvl="6">
              <a:spcBef>
                <a:spcPts val="0"/>
              </a:spcBef>
              <a:spcAft>
                <a:spcPts val="0"/>
              </a:spcAft>
              <a:buClr>
                <a:schemeClr val="dk1"/>
              </a:buClr>
              <a:buSzPts val="2800"/>
              <a:buFont typeface="DM Serif Display"/>
              <a:buNone/>
              <a:defRPr i="1" sz="2800">
                <a:solidFill>
                  <a:schemeClr val="dk1"/>
                </a:solidFill>
                <a:latin typeface="DM Serif Display"/>
                <a:ea typeface="DM Serif Display"/>
                <a:cs typeface="DM Serif Display"/>
                <a:sym typeface="DM Serif Display"/>
              </a:defRPr>
            </a:lvl7pPr>
            <a:lvl8pPr lvl="7">
              <a:spcBef>
                <a:spcPts val="0"/>
              </a:spcBef>
              <a:spcAft>
                <a:spcPts val="0"/>
              </a:spcAft>
              <a:buClr>
                <a:schemeClr val="dk1"/>
              </a:buClr>
              <a:buSzPts val="2800"/>
              <a:buFont typeface="DM Serif Display"/>
              <a:buNone/>
              <a:defRPr i="1" sz="2800">
                <a:solidFill>
                  <a:schemeClr val="dk1"/>
                </a:solidFill>
                <a:latin typeface="DM Serif Display"/>
                <a:ea typeface="DM Serif Display"/>
                <a:cs typeface="DM Serif Display"/>
                <a:sym typeface="DM Serif Display"/>
              </a:defRPr>
            </a:lvl8pPr>
            <a:lvl9pPr lvl="8">
              <a:spcBef>
                <a:spcPts val="0"/>
              </a:spcBef>
              <a:spcAft>
                <a:spcPts val="0"/>
              </a:spcAft>
              <a:buClr>
                <a:schemeClr val="dk1"/>
              </a:buClr>
              <a:buSzPts val="2800"/>
              <a:buFont typeface="DM Serif Display"/>
              <a:buNone/>
              <a:defRPr i="1" sz="2800">
                <a:solidFill>
                  <a:schemeClr val="dk1"/>
                </a:solidFill>
                <a:latin typeface="DM Serif Display"/>
                <a:ea typeface="DM Serif Display"/>
                <a:cs typeface="DM Serif Display"/>
                <a:sym typeface="DM Serif Display"/>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1pPr>
            <a:lvl2pPr indent="-317500" lvl="1" marL="9144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indent="-317500" lvl="2" marL="13716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3pPr>
            <a:lvl4pPr indent="-317500" lvl="3" marL="18288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4pPr>
            <a:lvl5pPr indent="-317500" lvl="4" marL="22860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5pPr>
            <a:lvl6pPr indent="-317500" lvl="5" marL="27432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6pPr>
            <a:lvl7pPr indent="-317500" lvl="6" marL="32004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7pPr>
            <a:lvl8pPr indent="-317500" lvl="7" marL="36576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8pPr>
            <a:lvl9pPr indent="-317500" lvl="8" marL="41148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5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36.jpg"/><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26.jp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 Id="rId3" Type="http://schemas.openxmlformats.org/officeDocument/2006/relationships/image" Target="../media/image35.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0.xml"/><Relationship Id="rId3" Type="http://schemas.openxmlformats.org/officeDocument/2006/relationships/image" Target="../media/image35.pn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3.xml"/><Relationship Id="rId3" Type="http://schemas.openxmlformats.org/officeDocument/2006/relationships/image" Target="../media/image29.png"/><Relationship Id="rId4" Type="http://schemas.openxmlformats.org/officeDocument/2006/relationships/image" Target="../media/image27.png"/><Relationship Id="rId5"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18.png"/><Relationship Id="rId4" Type="http://schemas.openxmlformats.org/officeDocument/2006/relationships/image" Target="../media/image28.png"/><Relationship Id="rId5" Type="http://schemas.openxmlformats.org/officeDocument/2006/relationships/image" Target="../media/image34.png"/><Relationship Id="rId6"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32.png"/><Relationship Id="rId4" Type="http://schemas.openxmlformats.org/officeDocument/2006/relationships/image" Target="../media/image38.png"/><Relationship Id="rId5" Type="http://schemas.openxmlformats.org/officeDocument/2006/relationships/image" Target="../media/image33.png"/><Relationship Id="rId6" Type="http://schemas.openxmlformats.org/officeDocument/2006/relationships/image" Target="../media/image2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image" Target="../media/image2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39.png"/><Relationship Id="rId4" Type="http://schemas.openxmlformats.org/officeDocument/2006/relationships/image" Target="../media/image37.png"/><Relationship Id="rId5" Type="http://schemas.openxmlformats.org/officeDocument/2006/relationships/image" Target="../media/image24.png"/><Relationship Id="rId6" Type="http://schemas.openxmlformats.org/officeDocument/2006/relationships/image" Target="../media/image2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42.png"/><Relationship Id="rId4" Type="http://schemas.openxmlformats.org/officeDocument/2006/relationships/image" Target="../media/image41.png"/><Relationship Id="rId5" Type="http://schemas.openxmlformats.org/officeDocument/2006/relationships/image" Target="../media/image47.png"/><Relationship Id="rId6"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0.xml"/><Relationship Id="rId3" Type="http://schemas.openxmlformats.org/officeDocument/2006/relationships/image" Target="../media/image4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1.xml"/><Relationship Id="rId3" Type="http://schemas.openxmlformats.org/officeDocument/2006/relationships/image" Target="../media/image4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3.xml"/><Relationship Id="rId3" Type="http://schemas.openxmlformats.org/officeDocument/2006/relationships/image" Target="../media/image46.png"/><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4.xml"/><Relationship Id="rId3" Type="http://schemas.openxmlformats.org/officeDocument/2006/relationships/image" Target="../media/image49.png"/><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7.xml"/><Relationship Id="rId3" Type="http://schemas.openxmlformats.org/officeDocument/2006/relationships/hyperlink" Target="https://www.figma.com/proto/iqwWB7V0J3HNbm9XJ7Cjv9/Medium-Fi?node-id=51-15&amp;p=f&amp;t=RlILNvvAGoy8UcSy-1&amp;scaling=scale-down&amp;content-scaling=fixed&amp;page-id=0%3A1&amp;starting-point-node-id=51%3A15&amp;show-proto-sidebar=1" TargetMode="External"/><Relationship Id="rId4" Type="http://schemas.openxmlformats.org/officeDocument/2006/relationships/hyperlink" Target="https://www.figma.com/design/iqwWB7V0J3HNbm9XJ7Cjv9/Medium-Fi?node-id=0-1&amp;t=8lyD7WMQ7VwHVvOH-1"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8.xml"/><Relationship Id="rId3" Type="http://schemas.openxmlformats.org/officeDocument/2006/relationships/image" Target="../media/image5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0.xml"/><Relationship Id="rId3" Type="http://schemas.openxmlformats.org/officeDocument/2006/relationships/image" Target="../media/image5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1.xml"/><Relationship Id="rId3" Type="http://schemas.openxmlformats.org/officeDocument/2006/relationships/image" Target="../media/image5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2.xml"/><Relationship Id="rId3" Type="http://schemas.openxmlformats.org/officeDocument/2006/relationships/image" Target="../media/image52.png"/><Relationship Id="rId4" Type="http://schemas.openxmlformats.org/officeDocument/2006/relationships/image" Target="../media/image55.png"/><Relationship Id="rId5" Type="http://schemas.openxmlformats.org/officeDocument/2006/relationships/image" Target="../media/image51.png"/><Relationship Id="rId6" Type="http://schemas.openxmlformats.org/officeDocument/2006/relationships/image" Target="../media/image5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3.xml"/><Relationship Id="rId3" Type="http://schemas.openxmlformats.org/officeDocument/2006/relationships/image" Target="../media/image53.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40"/>
          <p:cNvSpPr txBox="1"/>
          <p:nvPr>
            <p:ph type="ctrTitle"/>
          </p:nvPr>
        </p:nvSpPr>
        <p:spPr>
          <a:xfrm>
            <a:off x="881625" y="1929175"/>
            <a:ext cx="7960200" cy="1896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Bloo</a:t>
            </a:r>
            <a:r>
              <a:rPr lang="en">
                <a:solidFill>
                  <a:srgbClr val="741B47"/>
                </a:solidFill>
              </a:rPr>
              <a:t>ME</a:t>
            </a:r>
            <a:endParaRPr>
              <a:solidFill>
                <a:srgbClr val="741B47"/>
              </a:solidFill>
            </a:endParaRPr>
          </a:p>
          <a:p>
            <a:pPr indent="0" lvl="0" marL="0" rtl="0" algn="l">
              <a:spcBef>
                <a:spcPts val="0"/>
              </a:spcBef>
              <a:spcAft>
                <a:spcPts val="0"/>
              </a:spcAft>
              <a:buNone/>
            </a:pPr>
            <a:r>
              <a:t/>
            </a:r>
            <a:endParaRPr>
              <a:solidFill>
                <a:srgbClr val="741B47"/>
              </a:solidFill>
            </a:endParaRPr>
          </a:p>
          <a:p>
            <a:pPr indent="0" lvl="0" marL="0" rtl="0" algn="l">
              <a:spcBef>
                <a:spcPts val="0"/>
              </a:spcBef>
              <a:spcAft>
                <a:spcPts val="0"/>
              </a:spcAft>
              <a:buNone/>
            </a:pPr>
            <a:r>
              <a:rPr lang="en" sz="4400"/>
              <a:t>Nourish your body, </a:t>
            </a:r>
            <a:endParaRPr sz="4400"/>
          </a:p>
          <a:p>
            <a:pPr indent="0" lvl="0" marL="0" rtl="0" algn="l">
              <a:spcBef>
                <a:spcPts val="0"/>
              </a:spcBef>
              <a:spcAft>
                <a:spcPts val="0"/>
              </a:spcAft>
              <a:buNone/>
            </a:pPr>
            <a:r>
              <a:rPr lang="en" sz="4400"/>
              <a:t>Grow your mind</a:t>
            </a:r>
            <a:endParaRPr sz="4400"/>
          </a:p>
          <a:p>
            <a:pPr indent="0" lvl="0" marL="0" rtl="0" algn="l">
              <a:spcBef>
                <a:spcPts val="0"/>
              </a:spcBef>
              <a:spcAft>
                <a:spcPts val="0"/>
              </a:spcAft>
              <a:buNone/>
            </a:pPr>
            <a:r>
              <a:t/>
            </a:r>
            <a:endParaRPr sz="5000">
              <a:solidFill>
                <a:schemeClr val="accent1"/>
              </a:solidFill>
            </a:endParaRPr>
          </a:p>
        </p:txBody>
      </p:sp>
      <p:sp>
        <p:nvSpPr>
          <p:cNvPr id="402" name="Google Shape;402;p40"/>
          <p:cNvSpPr txBox="1"/>
          <p:nvPr>
            <p:ph idx="1" type="subTitle"/>
          </p:nvPr>
        </p:nvSpPr>
        <p:spPr>
          <a:xfrm>
            <a:off x="713225" y="3825175"/>
            <a:ext cx="7960200" cy="460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A6: Medium Fi Prototyping</a:t>
            </a:r>
            <a:endParaRPr/>
          </a:p>
        </p:txBody>
      </p:sp>
      <p:grpSp>
        <p:nvGrpSpPr>
          <p:cNvPr id="403" name="Google Shape;403;p40"/>
          <p:cNvGrpSpPr/>
          <p:nvPr/>
        </p:nvGrpSpPr>
        <p:grpSpPr>
          <a:xfrm>
            <a:off x="881628" y="691659"/>
            <a:ext cx="585522" cy="346963"/>
            <a:chOff x="6589800" y="3067100"/>
            <a:chExt cx="888500" cy="526500"/>
          </a:xfrm>
        </p:grpSpPr>
        <p:sp>
          <p:nvSpPr>
            <p:cNvPr id="404" name="Google Shape;404;p40"/>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0"/>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0"/>
            <p:cNvSpPr/>
            <p:nvPr/>
          </p:nvSpPr>
          <p:spPr>
            <a:xfrm>
              <a:off x="6951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07" name="Google Shape;407;p40"/>
          <p:cNvCxnSpPr>
            <a:stCxn id="408" idx="2"/>
          </p:cNvCxnSpPr>
          <p:nvPr/>
        </p:nvCxnSpPr>
        <p:spPr>
          <a:xfrm flipH="1" rot="10800000">
            <a:off x="7607552" y="4389517"/>
            <a:ext cx="562800" cy="33300"/>
          </a:xfrm>
          <a:prstGeom prst="straightConnector1">
            <a:avLst/>
          </a:prstGeom>
          <a:noFill/>
          <a:ln cap="flat" cmpd="sng" w="9525">
            <a:solidFill>
              <a:schemeClr val="dk1"/>
            </a:solidFill>
            <a:prstDash val="solid"/>
            <a:round/>
            <a:headEnd len="med" w="med" type="none"/>
            <a:tailEnd len="med" w="med" type="none"/>
          </a:ln>
        </p:spPr>
      </p:cxnSp>
      <p:grpSp>
        <p:nvGrpSpPr>
          <p:cNvPr id="409" name="Google Shape;409;p40"/>
          <p:cNvGrpSpPr/>
          <p:nvPr/>
        </p:nvGrpSpPr>
        <p:grpSpPr>
          <a:xfrm rot="-82494">
            <a:off x="7607471" y="4249274"/>
            <a:ext cx="562849" cy="333581"/>
            <a:chOff x="6589800" y="3067100"/>
            <a:chExt cx="888500" cy="526500"/>
          </a:xfrm>
        </p:grpSpPr>
        <p:sp>
          <p:nvSpPr>
            <p:cNvPr id="410" name="Google Shape;410;p40"/>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0"/>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0"/>
            <p:cNvSpPr/>
            <p:nvPr/>
          </p:nvSpPr>
          <p:spPr>
            <a:xfrm>
              <a:off x="6951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41"/>
          <p:cNvSpPr txBox="1"/>
          <p:nvPr/>
        </p:nvSpPr>
        <p:spPr>
          <a:xfrm flipH="1">
            <a:off x="802788" y="438912"/>
            <a:ext cx="7704000" cy="57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1E1E1E"/>
                </a:solidFill>
                <a:latin typeface="Kulim Park"/>
                <a:ea typeface="Kulim Park"/>
                <a:cs typeface="Kulim Park"/>
                <a:sym typeface="Kulim Park"/>
              </a:rPr>
              <a:t>MEET </a:t>
            </a:r>
            <a:r>
              <a:rPr b="1" lang="en" sz="3000">
                <a:solidFill>
                  <a:srgbClr val="B85284"/>
                </a:solidFill>
                <a:latin typeface="Kulim Park"/>
                <a:ea typeface="Kulim Park"/>
                <a:cs typeface="Kulim Park"/>
                <a:sym typeface="Kulim Park"/>
              </a:rPr>
              <a:t>JJYC</a:t>
            </a:r>
            <a:endParaRPr b="1" sz="3000">
              <a:solidFill>
                <a:srgbClr val="B85284"/>
              </a:solidFill>
              <a:latin typeface="Kulim Park"/>
              <a:ea typeface="Kulim Park"/>
              <a:cs typeface="Kulim Park"/>
              <a:sym typeface="Kulim Park"/>
            </a:endParaRPr>
          </a:p>
        </p:txBody>
      </p:sp>
      <p:sp>
        <p:nvSpPr>
          <p:cNvPr id="417" name="Google Shape;417;p41"/>
          <p:cNvSpPr txBox="1"/>
          <p:nvPr/>
        </p:nvSpPr>
        <p:spPr>
          <a:xfrm>
            <a:off x="407837" y="3269825"/>
            <a:ext cx="1968300" cy="487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700">
                <a:solidFill>
                  <a:srgbClr val="1E1E1E"/>
                </a:solidFill>
                <a:latin typeface="Kulim Park"/>
                <a:ea typeface="Kulim Park"/>
                <a:cs typeface="Kulim Park"/>
                <a:sym typeface="Kulim Park"/>
              </a:rPr>
              <a:t>JASMINE X.</a:t>
            </a:r>
            <a:endParaRPr b="1" sz="1700">
              <a:solidFill>
                <a:srgbClr val="66344D"/>
              </a:solidFill>
              <a:latin typeface="Kulim Park"/>
              <a:ea typeface="Kulim Park"/>
              <a:cs typeface="Kulim Park"/>
              <a:sym typeface="Kulim Park"/>
            </a:endParaRPr>
          </a:p>
        </p:txBody>
      </p:sp>
      <p:sp>
        <p:nvSpPr>
          <p:cNvPr id="418" name="Google Shape;418;p41"/>
          <p:cNvSpPr txBox="1"/>
          <p:nvPr/>
        </p:nvSpPr>
        <p:spPr>
          <a:xfrm>
            <a:off x="229350" y="3686401"/>
            <a:ext cx="2325300" cy="62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1E1E1E"/>
                </a:solidFill>
                <a:latin typeface="Manrope"/>
                <a:ea typeface="Manrope"/>
                <a:cs typeface="Manrope"/>
                <a:sym typeface="Manrope"/>
              </a:rPr>
              <a:t>Psychology &amp; CS ‘27</a:t>
            </a:r>
            <a:endParaRPr>
              <a:solidFill>
                <a:srgbClr val="1E1E1E"/>
              </a:solidFill>
              <a:latin typeface="Manrope"/>
              <a:ea typeface="Manrope"/>
              <a:cs typeface="Manrope"/>
              <a:sym typeface="Manrope"/>
            </a:endParaRPr>
          </a:p>
        </p:txBody>
      </p:sp>
      <p:pic>
        <p:nvPicPr>
          <p:cNvPr descr="preencoded.png" id="419" name="Google Shape;419;p41"/>
          <p:cNvPicPr preferRelativeResize="0"/>
          <p:nvPr/>
        </p:nvPicPr>
        <p:blipFill rotWithShape="1">
          <a:blip r:embed="rId3">
            <a:alphaModFix/>
          </a:blip>
          <a:srcRect b="0" l="0" r="0" t="0"/>
          <a:stretch/>
        </p:blipFill>
        <p:spPr>
          <a:xfrm>
            <a:off x="581224" y="1365925"/>
            <a:ext cx="1903902" cy="1903902"/>
          </a:xfrm>
          <a:prstGeom prst="rect">
            <a:avLst/>
          </a:prstGeom>
          <a:noFill/>
          <a:ln>
            <a:noFill/>
          </a:ln>
        </p:spPr>
      </p:pic>
      <p:pic>
        <p:nvPicPr>
          <p:cNvPr descr="preencoded.png" id="420" name="Google Shape;420;p41"/>
          <p:cNvPicPr preferRelativeResize="0"/>
          <p:nvPr/>
        </p:nvPicPr>
        <p:blipFill rotWithShape="1">
          <a:blip r:embed="rId4">
            <a:alphaModFix/>
          </a:blip>
          <a:srcRect b="0" l="0" r="0" t="0"/>
          <a:stretch/>
        </p:blipFill>
        <p:spPr>
          <a:xfrm>
            <a:off x="2662224" y="1365925"/>
            <a:ext cx="1903976" cy="1903976"/>
          </a:xfrm>
          <a:prstGeom prst="rect">
            <a:avLst/>
          </a:prstGeom>
          <a:noFill/>
          <a:ln>
            <a:noFill/>
          </a:ln>
        </p:spPr>
      </p:pic>
      <p:pic>
        <p:nvPicPr>
          <p:cNvPr descr="preencoded.png" id="421" name="Google Shape;421;p41"/>
          <p:cNvPicPr preferRelativeResize="0"/>
          <p:nvPr/>
        </p:nvPicPr>
        <p:blipFill rotWithShape="1">
          <a:blip r:embed="rId5">
            <a:alphaModFix/>
          </a:blip>
          <a:srcRect b="0" l="0" r="0" t="0"/>
          <a:stretch/>
        </p:blipFill>
        <p:spPr>
          <a:xfrm>
            <a:off x="4743298" y="1365925"/>
            <a:ext cx="1903976" cy="1903976"/>
          </a:xfrm>
          <a:prstGeom prst="rect">
            <a:avLst/>
          </a:prstGeom>
          <a:noFill/>
          <a:ln>
            <a:noFill/>
          </a:ln>
        </p:spPr>
      </p:pic>
      <p:pic>
        <p:nvPicPr>
          <p:cNvPr descr="preencoded.png" id="422" name="Google Shape;422;p41"/>
          <p:cNvPicPr preferRelativeResize="0"/>
          <p:nvPr/>
        </p:nvPicPr>
        <p:blipFill rotWithShape="1">
          <a:blip r:embed="rId6">
            <a:alphaModFix/>
          </a:blip>
          <a:srcRect b="0" l="0" r="0" t="0"/>
          <a:stretch/>
        </p:blipFill>
        <p:spPr>
          <a:xfrm>
            <a:off x="6824373" y="1365925"/>
            <a:ext cx="1903976" cy="1903976"/>
          </a:xfrm>
          <a:prstGeom prst="rect">
            <a:avLst/>
          </a:prstGeom>
          <a:noFill/>
          <a:ln>
            <a:noFill/>
          </a:ln>
        </p:spPr>
      </p:pic>
      <p:sp>
        <p:nvSpPr>
          <p:cNvPr id="423" name="Google Shape;423;p41"/>
          <p:cNvSpPr txBox="1"/>
          <p:nvPr/>
        </p:nvSpPr>
        <p:spPr>
          <a:xfrm>
            <a:off x="2640282" y="3269912"/>
            <a:ext cx="1968300" cy="487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700">
                <a:solidFill>
                  <a:srgbClr val="1E1E1E"/>
                </a:solidFill>
                <a:latin typeface="Kulim Park"/>
                <a:ea typeface="Kulim Park"/>
                <a:cs typeface="Kulim Park"/>
                <a:sym typeface="Kulim Park"/>
              </a:rPr>
              <a:t>YUJEN L.</a:t>
            </a:r>
            <a:endParaRPr b="1" sz="1700">
              <a:solidFill>
                <a:srgbClr val="66344D"/>
              </a:solidFill>
              <a:latin typeface="Kulim Park"/>
              <a:ea typeface="Kulim Park"/>
              <a:cs typeface="Kulim Park"/>
              <a:sym typeface="Kulim Park"/>
            </a:endParaRPr>
          </a:p>
        </p:txBody>
      </p:sp>
      <p:sp>
        <p:nvSpPr>
          <p:cNvPr id="424" name="Google Shape;424;p41"/>
          <p:cNvSpPr txBox="1"/>
          <p:nvPr/>
        </p:nvSpPr>
        <p:spPr>
          <a:xfrm>
            <a:off x="2461794" y="3686488"/>
            <a:ext cx="2325300" cy="62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1E1E1E"/>
                </a:solidFill>
                <a:latin typeface="Manrope"/>
                <a:ea typeface="Manrope"/>
                <a:cs typeface="Manrope"/>
                <a:sym typeface="Manrope"/>
              </a:rPr>
              <a:t>Symbolic Systems ‘27</a:t>
            </a:r>
            <a:endParaRPr>
              <a:solidFill>
                <a:srgbClr val="1E1E1E"/>
              </a:solidFill>
              <a:latin typeface="Manrope"/>
              <a:ea typeface="Manrope"/>
              <a:cs typeface="Manrope"/>
              <a:sym typeface="Manrope"/>
            </a:endParaRPr>
          </a:p>
        </p:txBody>
      </p:sp>
      <p:sp>
        <p:nvSpPr>
          <p:cNvPr id="425" name="Google Shape;425;p41"/>
          <p:cNvSpPr txBox="1"/>
          <p:nvPr/>
        </p:nvSpPr>
        <p:spPr>
          <a:xfrm>
            <a:off x="4711119" y="3269837"/>
            <a:ext cx="1968300" cy="487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700">
                <a:solidFill>
                  <a:srgbClr val="1E1E1E"/>
                </a:solidFill>
                <a:latin typeface="Kulim Park"/>
                <a:ea typeface="Kulim Park"/>
                <a:cs typeface="Kulim Park"/>
                <a:sym typeface="Kulim Park"/>
              </a:rPr>
              <a:t>JADE C.</a:t>
            </a:r>
            <a:endParaRPr b="1" sz="1700">
              <a:solidFill>
                <a:srgbClr val="66344D"/>
              </a:solidFill>
              <a:latin typeface="Kulim Park"/>
              <a:ea typeface="Kulim Park"/>
              <a:cs typeface="Kulim Park"/>
              <a:sym typeface="Kulim Park"/>
            </a:endParaRPr>
          </a:p>
        </p:txBody>
      </p:sp>
      <p:sp>
        <p:nvSpPr>
          <p:cNvPr id="426" name="Google Shape;426;p41"/>
          <p:cNvSpPr txBox="1"/>
          <p:nvPr/>
        </p:nvSpPr>
        <p:spPr>
          <a:xfrm>
            <a:off x="4532632" y="3686413"/>
            <a:ext cx="2325300" cy="62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1E1E1E"/>
                </a:solidFill>
                <a:latin typeface="Manrope"/>
                <a:ea typeface="Manrope"/>
                <a:cs typeface="Manrope"/>
                <a:sym typeface="Manrope"/>
              </a:rPr>
              <a:t>Symbolic Systems ‘27</a:t>
            </a:r>
            <a:endParaRPr>
              <a:solidFill>
                <a:srgbClr val="1E1E1E"/>
              </a:solidFill>
              <a:latin typeface="Manrope"/>
              <a:ea typeface="Manrope"/>
              <a:cs typeface="Manrope"/>
              <a:sym typeface="Manrope"/>
            </a:endParaRPr>
          </a:p>
          <a:p>
            <a:pPr indent="0" lvl="0" marL="0" rtl="0" algn="ctr">
              <a:spcBef>
                <a:spcPts val="0"/>
              </a:spcBef>
              <a:spcAft>
                <a:spcPts val="0"/>
              </a:spcAft>
              <a:buNone/>
            </a:pPr>
            <a:r>
              <a:t/>
            </a:r>
            <a:endParaRPr>
              <a:solidFill>
                <a:srgbClr val="1E1E1E"/>
              </a:solidFill>
              <a:latin typeface="Manrope"/>
              <a:ea typeface="Manrope"/>
              <a:cs typeface="Manrope"/>
              <a:sym typeface="Manrope"/>
            </a:endParaRPr>
          </a:p>
        </p:txBody>
      </p:sp>
      <p:sp>
        <p:nvSpPr>
          <p:cNvPr id="427" name="Google Shape;427;p41"/>
          <p:cNvSpPr txBox="1"/>
          <p:nvPr/>
        </p:nvSpPr>
        <p:spPr>
          <a:xfrm>
            <a:off x="6767844" y="3269912"/>
            <a:ext cx="1968300" cy="487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700">
                <a:solidFill>
                  <a:srgbClr val="1E1E1E"/>
                </a:solidFill>
                <a:latin typeface="Kulim Park"/>
                <a:ea typeface="Kulim Park"/>
                <a:cs typeface="Kulim Park"/>
                <a:sym typeface="Kulim Park"/>
              </a:rPr>
              <a:t>CLARE L.</a:t>
            </a:r>
            <a:endParaRPr b="1" sz="1700">
              <a:solidFill>
                <a:srgbClr val="66344D"/>
              </a:solidFill>
              <a:latin typeface="Kulim Park"/>
              <a:ea typeface="Kulim Park"/>
              <a:cs typeface="Kulim Park"/>
              <a:sym typeface="Kulim Park"/>
            </a:endParaRPr>
          </a:p>
        </p:txBody>
      </p:sp>
      <p:sp>
        <p:nvSpPr>
          <p:cNvPr id="428" name="Google Shape;428;p41"/>
          <p:cNvSpPr txBox="1"/>
          <p:nvPr/>
        </p:nvSpPr>
        <p:spPr>
          <a:xfrm>
            <a:off x="6589357" y="3686488"/>
            <a:ext cx="2325300" cy="62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1E1E1E"/>
                </a:solidFill>
                <a:latin typeface="Manrope"/>
                <a:ea typeface="Manrope"/>
                <a:cs typeface="Manrope"/>
                <a:sym typeface="Manrope"/>
              </a:rPr>
              <a:t>Design ‘28</a:t>
            </a:r>
            <a:endParaRPr>
              <a:solidFill>
                <a:srgbClr val="1E1E1E"/>
              </a:solidFill>
              <a:latin typeface="Manrope"/>
              <a:ea typeface="Manrope"/>
              <a:cs typeface="Manrope"/>
              <a:sym typeface="Manrop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42"/>
          <p:cNvSpPr/>
          <p:nvPr/>
        </p:nvSpPr>
        <p:spPr>
          <a:xfrm>
            <a:off x="874950" y="1464628"/>
            <a:ext cx="748800" cy="748800"/>
          </a:xfrm>
          <a:prstGeom prst="ellipse">
            <a:avLst/>
          </a:prstGeom>
          <a:noFill/>
          <a:ln cap="flat" cmpd="sng" w="10925">
            <a:solidFill>
              <a:schemeClr val="dk1"/>
            </a:solidFill>
            <a:prstDash val="solid"/>
            <a:round/>
            <a:headEnd len="sm" w="sm" type="none"/>
            <a:tailEnd len="sm" w="sm" type="none"/>
          </a:ln>
        </p:spPr>
        <p:txBody>
          <a:bodyPr anchorCtr="0" anchor="ctr" bIns="104900" lIns="104900" spcFirstLastPara="1" rIns="104900" wrap="square" tIns="104900">
            <a:noAutofit/>
          </a:bodyPr>
          <a:lstStyle/>
          <a:p>
            <a:pPr indent="0" lvl="0" marL="0" rtl="0" algn="l">
              <a:spcBef>
                <a:spcPts val="0"/>
              </a:spcBef>
              <a:spcAft>
                <a:spcPts val="0"/>
              </a:spcAft>
              <a:buNone/>
            </a:pPr>
            <a:r>
              <a:t/>
            </a:r>
            <a:endParaRPr/>
          </a:p>
        </p:txBody>
      </p:sp>
      <p:sp>
        <p:nvSpPr>
          <p:cNvPr id="434" name="Google Shape;434;p42"/>
          <p:cNvSpPr/>
          <p:nvPr/>
        </p:nvSpPr>
        <p:spPr>
          <a:xfrm>
            <a:off x="874950" y="3115479"/>
            <a:ext cx="748800" cy="748800"/>
          </a:xfrm>
          <a:prstGeom prst="ellipse">
            <a:avLst/>
          </a:prstGeom>
          <a:noFill/>
          <a:ln cap="flat" cmpd="sng" w="10925">
            <a:solidFill>
              <a:schemeClr val="dk1"/>
            </a:solidFill>
            <a:prstDash val="solid"/>
            <a:round/>
            <a:headEnd len="sm" w="sm" type="none"/>
            <a:tailEnd len="sm" w="sm" type="none"/>
          </a:ln>
        </p:spPr>
        <p:txBody>
          <a:bodyPr anchorCtr="0" anchor="ctr" bIns="104900" lIns="104900" spcFirstLastPara="1" rIns="104900" wrap="square" tIns="104900">
            <a:noAutofit/>
          </a:bodyPr>
          <a:lstStyle/>
          <a:p>
            <a:pPr indent="0" lvl="0" marL="0" rtl="0" algn="l">
              <a:spcBef>
                <a:spcPts val="0"/>
              </a:spcBef>
              <a:spcAft>
                <a:spcPts val="0"/>
              </a:spcAft>
              <a:buNone/>
            </a:pPr>
            <a:r>
              <a:t/>
            </a:r>
            <a:endParaRPr/>
          </a:p>
        </p:txBody>
      </p:sp>
      <p:sp>
        <p:nvSpPr>
          <p:cNvPr id="435" name="Google Shape;435;p42"/>
          <p:cNvSpPr/>
          <p:nvPr/>
        </p:nvSpPr>
        <p:spPr>
          <a:xfrm>
            <a:off x="5015925" y="1464628"/>
            <a:ext cx="748800" cy="748800"/>
          </a:xfrm>
          <a:prstGeom prst="ellipse">
            <a:avLst/>
          </a:prstGeom>
          <a:noFill/>
          <a:ln cap="flat" cmpd="sng" w="10925">
            <a:solidFill>
              <a:schemeClr val="dk1"/>
            </a:solidFill>
            <a:prstDash val="solid"/>
            <a:round/>
            <a:headEnd len="sm" w="sm" type="none"/>
            <a:tailEnd len="sm" w="sm" type="none"/>
          </a:ln>
        </p:spPr>
        <p:txBody>
          <a:bodyPr anchorCtr="0" anchor="ctr" bIns="104900" lIns="104900" spcFirstLastPara="1" rIns="104900" wrap="square" tIns="104900">
            <a:noAutofit/>
          </a:bodyPr>
          <a:lstStyle/>
          <a:p>
            <a:pPr indent="0" lvl="0" marL="0" rtl="0" algn="l">
              <a:spcBef>
                <a:spcPts val="0"/>
              </a:spcBef>
              <a:spcAft>
                <a:spcPts val="0"/>
              </a:spcAft>
              <a:buNone/>
            </a:pPr>
            <a:r>
              <a:t/>
            </a:r>
            <a:endParaRPr/>
          </a:p>
        </p:txBody>
      </p:sp>
      <p:sp>
        <p:nvSpPr>
          <p:cNvPr id="436" name="Google Shape;436;p42"/>
          <p:cNvSpPr/>
          <p:nvPr/>
        </p:nvSpPr>
        <p:spPr>
          <a:xfrm>
            <a:off x="5015925" y="3097541"/>
            <a:ext cx="748800" cy="748800"/>
          </a:xfrm>
          <a:prstGeom prst="ellipse">
            <a:avLst/>
          </a:prstGeom>
          <a:noFill/>
          <a:ln cap="flat" cmpd="sng" w="10925">
            <a:solidFill>
              <a:schemeClr val="dk1"/>
            </a:solidFill>
            <a:prstDash val="solid"/>
            <a:round/>
            <a:headEnd len="sm" w="sm" type="none"/>
            <a:tailEnd len="sm" w="sm" type="none"/>
          </a:ln>
        </p:spPr>
        <p:txBody>
          <a:bodyPr anchorCtr="0" anchor="ctr" bIns="104900" lIns="104900" spcFirstLastPara="1" rIns="104900" wrap="square" tIns="104900">
            <a:noAutofit/>
          </a:bodyPr>
          <a:lstStyle/>
          <a:p>
            <a:pPr indent="0" lvl="0" marL="0" rtl="0" algn="l">
              <a:spcBef>
                <a:spcPts val="0"/>
              </a:spcBef>
              <a:spcAft>
                <a:spcPts val="0"/>
              </a:spcAft>
              <a:buNone/>
            </a:pPr>
            <a:r>
              <a:t/>
            </a:r>
            <a:endParaRPr/>
          </a:p>
        </p:txBody>
      </p:sp>
      <p:sp>
        <p:nvSpPr>
          <p:cNvPr id="437" name="Google Shape;437;p42"/>
          <p:cNvSpPr txBox="1"/>
          <p:nvPr>
            <p:ph idx="14" type="title"/>
          </p:nvPr>
        </p:nvSpPr>
        <p:spPr>
          <a:xfrm>
            <a:off x="5056736" y="1424760"/>
            <a:ext cx="667500" cy="799200"/>
          </a:xfrm>
          <a:prstGeom prst="rect">
            <a:avLst/>
          </a:prstGeom>
        </p:spPr>
        <p:txBody>
          <a:bodyPr anchorCtr="0" anchor="ctr" bIns="104900" lIns="104900" spcFirstLastPara="1" rIns="104900" wrap="square" tIns="104900">
            <a:noAutofit/>
          </a:bodyPr>
          <a:lstStyle/>
          <a:p>
            <a:pPr indent="0" lvl="0" marL="0" rtl="0" algn="ctr">
              <a:spcBef>
                <a:spcPts val="0"/>
              </a:spcBef>
              <a:spcAft>
                <a:spcPts val="0"/>
              </a:spcAft>
              <a:buNone/>
            </a:pPr>
            <a:r>
              <a:rPr lang="en" sz="3212"/>
              <a:t>02</a:t>
            </a:r>
            <a:endParaRPr sz="3212"/>
          </a:p>
        </p:txBody>
      </p:sp>
      <p:sp>
        <p:nvSpPr>
          <p:cNvPr id="438" name="Google Shape;438;p42"/>
          <p:cNvSpPr txBox="1"/>
          <p:nvPr>
            <p:ph idx="15" type="title"/>
          </p:nvPr>
        </p:nvSpPr>
        <p:spPr>
          <a:xfrm>
            <a:off x="5056736" y="3067217"/>
            <a:ext cx="667500" cy="799200"/>
          </a:xfrm>
          <a:prstGeom prst="rect">
            <a:avLst/>
          </a:prstGeom>
        </p:spPr>
        <p:txBody>
          <a:bodyPr anchorCtr="0" anchor="ctr" bIns="104900" lIns="104900" spcFirstLastPara="1" rIns="104900" wrap="square" tIns="104900">
            <a:noAutofit/>
          </a:bodyPr>
          <a:lstStyle/>
          <a:p>
            <a:pPr indent="0" lvl="0" marL="0" rtl="0" algn="ctr">
              <a:spcBef>
                <a:spcPts val="0"/>
              </a:spcBef>
              <a:spcAft>
                <a:spcPts val="0"/>
              </a:spcAft>
              <a:buNone/>
            </a:pPr>
            <a:r>
              <a:rPr lang="en" sz="3212"/>
              <a:t>04</a:t>
            </a:r>
            <a:endParaRPr sz="3212"/>
          </a:p>
        </p:txBody>
      </p:sp>
      <p:sp>
        <p:nvSpPr>
          <p:cNvPr id="439" name="Google Shape;439;p42"/>
          <p:cNvSpPr txBox="1"/>
          <p:nvPr>
            <p:ph idx="13" type="title"/>
          </p:nvPr>
        </p:nvSpPr>
        <p:spPr>
          <a:xfrm>
            <a:off x="915762" y="3085154"/>
            <a:ext cx="667500" cy="799200"/>
          </a:xfrm>
          <a:prstGeom prst="rect">
            <a:avLst/>
          </a:prstGeom>
        </p:spPr>
        <p:txBody>
          <a:bodyPr anchorCtr="0" anchor="ctr" bIns="104900" lIns="104900" spcFirstLastPara="1" rIns="104900" wrap="square" tIns="104900">
            <a:noAutofit/>
          </a:bodyPr>
          <a:lstStyle/>
          <a:p>
            <a:pPr indent="0" lvl="0" marL="0" rtl="0" algn="ctr">
              <a:spcBef>
                <a:spcPts val="0"/>
              </a:spcBef>
              <a:spcAft>
                <a:spcPts val="0"/>
              </a:spcAft>
              <a:buNone/>
            </a:pPr>
            <a:r>
              <a:rPr lang="en" sz="3212"/>
              <a:t>03</a:t>
            </a:r>
            <a:endParaRPr sz="3212"/>
          </a:p>
        </p:txBody>
      </p:sp>
      <p:sp>
        <p:nvSpPr>
          <p:cNvPr id="440" name="Google Shape;440;p42"/>
          <p:cNvSpPr txBox="1"/>
          <p:nvPr>
            <p:ph idx="9" type="title"/>
          </p:nvPr>
        </p:nvSpPr>
        <p:spPr>
          <a:xfrm>
            <a:off x="915762" y="1424760"/>
            <a:ext cx="667500" cy="799200"/>
          </a:xfrm>
          <a:prstGeom prst="rect">
            <a:avLst/>
          </a:prstGeom>
        </p:spPr>
        <p:txBody>
          <a:bodyPr anchorCtr="0" anchor="ctr" bIns="104900" lIns="104900" spcFirstLastPara="1" rIns="104900" wrap="square" tIns="104900">
            <a:noAutofit/>
          </a:bodyPr>
          <a:lstStyle/>
          <a:p>
            <a:pPr indent="0" lvl="0" marL="0" rtl="0" algn="ctr">
              <a:spcBef>
                <a:spcPts val="0"/>
              </a:spcBef>
              <a:spcAft>
                <a:spcPts val="0"/>
              </a:spcAft>
              <a:buNone/>
            </a:pPr>
            <a:r>
              <a:rPr lang="en" sz="3212"/>
              <a:t>01</a:t>
            </a:r>
            <a:endParaRPr sz="3212"/>
          </a:p>
        </p:txBody>
      </p:sp>
      <p:sp>
        <p:nvSpPr>
          <p:cNvPr id="441" name="Google Shape;441;p4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Table of contents</a:t>
            </a:r>
            <a:endParaRPr/>
          </a:p>
        </p:txBody>
      </p:sp>
      <p:sp>
        <p:nvSpPr>
          <p:cNvPr id="442" name="Google Shape;442;p42"/>
          <p:cNvSpPr txBox="1"/>
          <p:nvPr>
            <p:ph idx="2" type="title"/>
          </p:nvPr>
        </p:nvSpPr>
        <p:spPr>
          <a:xfrm>
            <a:off x="1670587" y="1613275"/>
            <a:ext cx="2869800" cy="451500"/>
          </a:xfrm>
          <a:prstGeom prst="rect">
            <a:avLst/>
          </a:prstGeom>
        </p:spPr>
        <p:txBody>
          <a:bodyPr anchorCtr="0" anchor="ctr" bIns="104900" lIns="104900" spcFirstLastPara="1" rIns="104900" wrap="square" tIns="104900">
            <a:noAutofit/>
          </a:bodyPr>
          <a:lstStyle/>
          <a:p>
            <a:pPr indent="0" lvl="0" marL="0" rtl="0" algn="l">
              <a:spcBef>
                <a:spcPts val="0"/>
              </a:spcBef>
              <a:spcAft>
                <a:spcPts val="0"/>
              </a:spcAft>
              <a:buNone/>
            </a:pPr>
            <a:r>
              <a:rPr lang="en" sz="2065"/>
              <a:t>Problem + Solution Overview</a:t>
            </a:r>
            <a:endParaRPr sz="2065"/>
          </a:p>
        </p:txBody>
      </p:sp>
      <p:sp>
        <p:nvSpPr>
          <p:cNvPr id="443" name="Google Shape;443;p42"/>
          <p:cNvSpPr txBox="1"/>
          <p:nvPr>
            <p:ph idx="3" type="title"/>
          </p:nvPr>
        </p:nvSpPr>
        <p:spPr>
          <a:xfrm>
            <a:off x="5811531" y="1598600"/>
            <a:ext cx="2869800" cy="451500"/>
          </a:xfrm>
          <a:prstGeom prst="rect">
            <a:avLst/>
          </a:prstGeom>
        </p:spPr>
        <p:txBody>
          <a:bodyPr anchorCtr="0" anchor="ctr" bIns="104900" lIns="104900" spcFirstLastPara="1" rIns="104900" wrap="square" tIns="104900">
            <a:noAutofit/>
          </a:bodyPr>
          <a:lstStyle/>
          <a:p>
            <a:pPr indent="0" lvl="0" marL="0" rtl="0" algn="l">
              <a:spcBef>
                <a:spcPts val="0"/>
              </a:spcBef>
              <a:spcAft>
                <a:spcPts val="0"/>
              </a:spcAft>
              <a:buNone/>
            </a:pPr>
            <a:r>
              <a:rPr lang="en" sz="2065"/>
              <a:t>Values in Design</a:t>
            </a:r>
            <a:endParaRPr sz="2065"/>
          </a:p>
        </p:txBody>
      </p:sp>
      <p:sp>
        <p:nvSpPr>
          <p:cNvPr id="444" name="Google Shape;444;p42"/>
          <p:cNvSpPr txBox="1"/>
          <p:nvPr>
            <p:ph idx="5" type="title"/>
          </p:nvPr>
        </p:nvSpPr>
        <p:spPr>
          <a:xfrm>
            <a:off x="1670587" y="3264114"/>
            <a:ext cx="2869800" cy="451500"/>
          </a:xfrm>
          <a:prstGeom prst="rect">
            <a:avLst/>
          </a:prstGeom>
        </p:spPr>
        <p:txBody>
          <a:bodyPr anchorCtr="0" anchor="ctr" bIns="104900" lIns="104900" spcFirstLastPara="1" rIns="104900" wrap="square" tIns="104900">
            <a:noAutofit/>
          </a:bodyPr>
          <a:lstStyle/>
          <a:p>
            <a:pPr indent="0" lvl="0" marL="0" rtl="0" algn="l">
              <a:spcBef>
                <a:spcPts val="0"/>
              </a:spcBef>
              <a:spcAft>
                <a:spcPts val="0"/>
              </a:spcAft>
              <a:buNone/>
            </a:pPr>
            <a:r>
              <a:rPr lang="en" sz="2065"/>
              <a:t>Tasks</a:t>
            </a:r>
            <a:endParaRPr sz="2065"/>
          </a:p>
        </p:txBody>
      </p:sp>
      <p:sp>
        <p:nvSpPr>
          <p:cNvPr id="445" name="Google Shape;445;p42"/>
          <p:cNvSpPr txBox="1"/>
          <p:nvPr>
            <p:ph idx="6" type="title"/>
          </p:nvPr>
        </p:nvSpPr>
        <p:spPr>
          <a:xfrm>
            <a:off x="5811531" y="3187096"/>
            <a:ext cx="2869800" cy="451500"/>
          </a:xfrm>
          <a:prstGeom prst="rect">
            <a:avLst/>
          </a:prstGeom>
        </p:spPr>
        <p:txBody>
          <a:bodyPr anchorCtr="0" anchor="ctr" bIns="104900" lIns="104900" spcFirstLastPara="1" rIns="104900" wrap="square" tIns="104900">
            <a:noAutofit/>
          </a:bodyPr>
          <a:lstStyle/>
          <a:p>
            <a:pPr indent="0" lvl="0" marL="0" rtl="0" algn="l">
              <a:spcBef>
                <a:spcPts val="0"/>
              </a:spcBef>
              <a:spcAft>
                <a:spcPts val="0"/>
              </a:spcAft>
              <a:buNone/>
            </a:pPr>
            <a:r>
              <a:rPr lang="en" sz="2065"/>
              <a:t>Medium Fi Prototype</a:t>
            </a:r>
            <a:endParaRPr sz="2065"/>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43"/>
          <p:cNvSpPr txBox="1"/>
          <p:nvPr>
            <p:ph type="title"/>
          </p:nvPr>
        </p:nvSpPr>
        <p:spPr>
          <a:xfrm>
            <a:off x="710550" y="533200"/>
            <a:ext cx="7722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Bloo</a:t>
            </a:r>
            <a:r>
              <a:rPr lang="en">
                <a:solidFill>
                  <a:srgbClr val="A64D79"/>
                </a:solidFill>
              </a:rPr>
              <a:t>ME </a:t>
            </a:r>
            <a:r>
              <a:rPr lang="en"/>
              <a:t>Value Proposition</a:t>
            </a:r>
            <a:endParaRPr/>
          </a:p>
        </p:txBody>
      </p:sp>
      <p:sp>
        <p:nvSpPr>
          <p:cNvPr id="451" name="Google Shape;451;p43"/>
          <p:cNvSpPr txBox="1"/>
          <p:nvPr>
            <p:ph idx="1" type="subTitle"/>
          </p:nvPr>
        </p:nvSpPr>
        <p:spPr>
          <a:xfrm>
            <a:off x="569397" y="1891000"/>
            <a:ext cx="8005200" cy="2244000"/>
          </a:xfrm>
          <a:prstGeom prst="rect">
            <a:avLst/>
          </a:prstGeom>
        </p:spPr>
        <p:txBody>
          <a:bodyPr anchorCtr="0" anchor="ctr" bIns="91425" lIns="91425" spcFirstLastPara="1" rIns="91425" wrap="square" tIns="91425">
            <a:noAutofit/>
          </a:bodyPr>
          <a:lstStyle/>
          <a:p>
            <a:pPr indent="0" lvl="0" marL="0" rtl="0" algn="ctr">
              <a:spcBef>
                <a:spcPts val="0"/>
              </a:spcBef>
              <a:spcAft>
                <a:spcPts val="1600"/>
              </a:spcAft>
              <a:buNone/>
            </a:pPr>
            <a:r>
              <a:rPr lang="en" sz="2500"/>
              <a:t>BlooME </a:t>
            </a:r>
            <a:r>
              <a:rPr b="1" lang="en" sz="2500">
                <a:solidFill>
                  <a:srgbClr val="6C0E38"/>
                </a:solidFill>
              </a:rPr>
              <a:t>empowers</a:t>
            </a:r>
            <a:r>
              <a:rPr lang="en" sz="2500"/>
              <a:t> individuals navigating through food challenges to feel less alone by combining community connection, guided self-reflection, and gentle recovery support. BlooME offers a safe space to help users</a:t>
            </a:r>
            <a:r>
              <a:rPr b="1" lang="en" sz="2500">
                <a:solidFill>
                  <a:srgbClr val="6C0E38"/>
                </a:solidFill>
              </a:rPr>
              <a:t> rebuild compassionate relationship with food and themselves</a:t>
            </a:r>
            <a:r>
              <a:rPr lang="en" sz="2500"/>
              <a:t>, fostering lasting recovery and self-</a:t>
            </a:r>
            <a:r>
              <a:rPr lang="en" sz="2500"/>
              <a:t>kindness</a:t>
            </a:r>
            <a:r>
              <a:rPr lang="en" sz="2500"/>
              <a:t>. </a:t>
            </a:r>
            <a:endParaRPr sz="25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44"/>
          <p:cNvSpPr txBox="1"/>
          <p:nvPr>
            <p:ph type="title"/>
          </p:nvPr>
        </p:nvSpPr>
        <p:spPr>
          <a:xfrm>
            <a:off x="710550" y="1876150"/>
            <a:ext cx="7722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000"/>
              <a:t>Problem + </a:t>
            </a:r>
            <a:r>
              <a:rPr lang="en" sz="7000">
                <a:solidFill>
                  <a:srgbClr val="B85284"/>
                </a:solidFill>
              </a:rPr>
              <a:t>Solution</a:t>
            </a:r>
            <a:endParaRPr sz="7000">
              <a:solidFill>
                <a:srgbClr val="B85284"/>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grpSp>
        <p:nvGrpSpPr>
          <p:cNvPr id="461" name="Google Shape;461;p45"/>
          <p:cNvGrpSpPr/>
          <p:nvPr/>
        </p:nvGrpSpPr>
        <p:grpSpPr>
          <a:xfrm rot="-222802">
            <a:off x="7572053" y="4321950"/>
            <a:ext cx="581678" cy="344739"/>
            <a:chOff x="6589800" y="3067100"/>
            <a:chExt cx="888500" cy="526500"/>
          </a:xfrm>
        </p:grpSpPr>
        <p:sp>
          <p:nvSpPr>
            <p:cNvPr id="462" name="Google Shape;462;p45"/>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5"/>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5"/>
            <p:cNvSpPr/>
            <p:nvPr/>
          </p:nvSpPr>
          <p:spPr>
            <a:xfrm>
              <a:off x="6951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5" name="Google Shape;465;p45"/>
          <p:cNvSpPr txBox="1"/>
          <p:nvPr/>
        </p:nvSpPr>
        <p:spPr>
          <a:xfrm>
            <a:off x="774850" y="405050"/>
            <a:ext cx="77139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300">
                <a:solidFill>
                  <a:srgbClr val="691351"/>
                </a:solidFill>
                <a:latin typeface="DM Serif Display"/>
                <a:ea typeface="DM Serif Display"/>
                <a:cs typeface="DM Serif Display"/>
                <a:sym typeface="DM Serif Display"/>
              </a:rPr>
              <a:t>Problem </a:t>
            </a:r>
            <a:endParaRPr sz="3300">
              <a:solidFill>
                <a:srgbClr val="691351"/>
              </a:solidFill>
              <a:latin typeface="DM Serif Display"/>
              <a:ea typeface="DM Serif Display"/>
              <a:cs typeface="DM Serif Display"/>
              <a:sym typeface="DM Serif Display"/>
            </a:endParaRPr>
          </a:p>
        </p:txBody>
      </p:sp>
      <p:sp>
        <p:nvSpPr>
          <p:cNvPr id="466" name="Google Shape;466;p45"/>
          <p:cNvSpPr txBox="1"/>
          <p:nvPr/>
        </p:nvSpPr>
        <p:spPr>
          <a:xfrm>
            <a:off x="2118400" y="1264675"/>
            <a:ext cx="5355900" cy="297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200">
                <a:solidFill>
                  <a:srgbClr val="691351"/>
                </a:solidFill>
                <a:latin typeface="Inter Medium"/>
                <a:ea typeface="Inter Medium"/>
                <a:cs typeface="Inter Medium"/>
                <a:sym typeface="Inter Medium"/>
              </a:rPr>
              <a:t>Many people who struggle with food, whether they fall into subclinical or clinical categories, often keep their pain to themselves. They </a:t>
            </a:r>
            <a:r>
              <a:rPr lang="en" sz="2200">
                <a:solidFill>
                  <a:srgbClr val="B85284"/>
                </a:solidFill>
                <a:latin typeface="Inter Medium"/>
                <a:ea typeface="Inter Medium"/>
                <a:cs typeface="Inter Medium"/>
                <a:sym typeface="Inter Medium"/>
              </a:rPr>
              <a:t>hesitate to reach out</a:t>
            </a:r>
            <a:r>
              <a:rPr lang="en" sz="2200">
                <a:solidFill>
                  <a:srgbClr val="691351"/>
                </a:solidFill>
                <a:latin typeface="Inter Medium"/>
                <a:ea typeface="Inter Medium"/>
                <a:cs typeface="Inter Medium"/>
                <a:sym typeface="Inter Medium"/>
              </a:rPr>
              <a:t> </a:t>
            </a:r>
            <a:r>
              <a:rPr lang="en" sz="2200">
                <a:solidFill>
                  <a:srgbClr val="B85284"/>
                </a:solidFill>
                <a:latin typeface="Inter Medium"/>
                <a:ea typeface="Inter Medium"/>
                <a:cs typeface="Inter Medium"/>
                <a:sym typeface="Inter Medium"/>
              </a:rPr>
              <a:t>to friends, family, or professionals</a:t>
            </a:r>
            <a:r>
              <a:rPr lang="en" sz="2200">
                <a:solidFill>
                  <a:srgbClr val="691351"/>
                </a:solidFill>
                <a:latin typeface="Inter Medium"/>
                <a:ea typeface="Inter Medium"/>
                <a:cs typeface="Inter Medium"/>
                <a:sym typeface="Inter Medium"/>
              </a:rPr>
              <a:t> because they feel a </a:t>
            </a:r>
            <a:r>
              <a:rPr lang="en" sz="2200">
                <a:solidFill>
                  <a:srgbClr val="B85284"/>
                </a:solidFill>
                <a:latin typeface="Inter Medium"/>
                <a:ea typeface="Inter Medium"/>
                <a:cs typeface="Inter Medium"/>
                <a:sym typeface="Inter Medium"/>
              </a:rPr>
              <a:t>persisting anxiety</a:t>
            </a:r>
            <a:r>
              <a:rPr lang="en" sz="2200">
                <a:solidFill>
                  <a:srgbClr val="691351"/>
                </a:solidFill>
                <a:latin typeface="Inter Medium"/>
                <a:ea typeface="Inter Medium"/>
                <a:cs typeface="Inter Medium"/>
                <a:sym typeface="Inter Medium"/>
              </a:rPr>
              <a:t> in being a </a:t>
            </a:r>
            <a:r>
              <a:rPr lang="en" sz="2200">
                <a:solidFill>
                  <a:srgbClr val="B85284"/>
                </a:solidFill>
                <a:latin typeface="Inter Medium"/>
                <a:ea typeface="Inter Medium"/>
                <a:cs typeface="Inter Medium"/>
                <a:sym typeface="Inter Medium"/>
              </a:rPr>
              <a:t>burden </a:t>
            </a:r>
            <a:r>
              <a:rPr lang="en" sz="2200">
                <a:solidFill>
                  <a:srgbClr val="691351"/>
                </a:solidFill>
                <a:latin typeface="Inter Medium"/>
                <a:ea typeface="Inter Medium"/>
                <a:cs typeface="Inter Medium"/>
                <a:sym typeface="Inter Medium"/>
              </a:rPr>
              <a:t>to others, and continue to live with their guilt around eating. </a:t>
            </a:r>
            <a:endParaRPr sz="2200">
              <a:solidFill>
                <a:srgbClr val="691351"/>
              </a:solidFill>
              <a:latin typeface="Inter Medium"/>
              <a:ea typeface="Inter Medium"/>
              <a:cs typeface="Inter Medium"/>
              <a:sym typeface="Inter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grpSp>
        <p:nvGrpSpPr>
          <p:cNvPr id="471" name="Google Shape;471;p46"/>
          <p:cNvGrpSpPr/>
          <p:nvPr/>
        </p:nvGrpSpPr>
        <p:grpSpPr>
          <a:xfrm rot="-222802">
            <a:off x="7572053" y="4321950"/>
            <a:ext cx="581678" cy="344739"/>
            <a:chOff x="6589800" y="3067100"/>
            <a:chExt cx="888500" cy="526500"/>
          </a:xfrm>
        </p:grpSpPr>
        <p:sp>
          <p:nvSpPr>
            <p:cNvPr id="472" name="Google Shape;472;p46"/>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46"/>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46"/>
            <p:cNvSpPr/>
            <p:nvPr/>
          </p:nvSpPr>
          <p:spPr>
            <a:xfrm>
              <a:off x="6951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5" name="Google Shape;475;p46"/>
          <p:cNvSpPr txBox="1"/>
          <p:nvPr/>
        </p:nvSpPr>
        <p:spPr>
          <a:xfrm>
            <a:off x="849700" y="224225"/>
            <a:ext cx="77139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rgbClr val="B85284"/>
                </a:solidFill>
                <a:latin typeface="DM Serif Display"/>
                <a:ea typeface="DM Serif Display"/>
                <a:cs typeface="DM Serif Display"/>
                <a:sym typeface="DM Serif Display"/>
              </a:rPr>
              <a:t>Solution</a:t>
            </a:r>
            <a:r>
              <a:rPr lang="en" sz="3200">
                <a:solidFill>
                  <a:srgbClr val="15110E"/>
                </a:solidFill>
                <a:latin typeface="DM Serif Display"/>
                <a:ea typeface="DM Serif Display"/>
                <a:cs typeface="DM Serif Display"/>
                <a:sym typeface="DM Serif Display"/>
              </a:rPr>
              <a:t> </a:t>
            </a:r>
            <a:endParaRPr sz="3200">
              <a:solidFill>
                <a:srgbClr val="15110E"/>
              </a:solidFill>
              <a:latin typeface="DM Serif Display"/>
              <a:ea typeface="DM Serif Display"/>
              <a:cs typeface="DM Serif Display"/>
              <a:sym typeface="DM Serif Display"/>
            </a:endParaRPr>
          </a:p>
        </p:txBody>
      </p:sp>
      <p:sp>
        <p:nvSpPr>
          <p:cNvPr id="476" name="Google Shape;476;p46"/>
          <p:cNvSpPr txBox="1"/>
          <p:nvPr/>
        </p:nvSpPr>
        <p:spPr>
          <a:xfrm>
            <a:off x="2128500" y="1215075"/>
            <a:ext cx="5433000" cy="347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600">
                <a:solidFill>
                  <a:srgbClr val="B85284"/>
                </a:solidFill>
                <a:latin typeface="Inter Medium"/>
                <a:ea typeface="Inter Medium"/>
                <a:cs typeface="Inter Medium"/>
                <a:sym typeface="Inter Medium"/>
              </a:rPr>
              <a:t>BlooMe</a:t>
            </a:r>
            <a:r>
              <a:rPr lang="en" sz="2600">
                <a:solidFill>
                  <a:srgbClr val="691351"/>
                </a:solidFill>
                <a:latin typeface="Inter Medium"/>
                <a:ea typeface="Inter Medium"/>
                <a:cs typeface="Inter Medium"/>
                <a:sym typeface="Inter Medium"/>
              </a:rPr>
              <a:t> is a peer-to-peer </a:t>
            </a:r>
            <a:r>
              <a:rPr lang="en" sz="2600">
                <a:solidFill>
                  <a:srgbClr val="B85284"/>
                </a:solidFill>
                <a:latin typeface="Inter Medium"/>
                <a:ea typeface="Inter Medium"/>
                <a:cs typeface="Inter Medium"/>
                <a:sym typeface="Inter Medium"/>
              </a:rPr>
              <a:t>story-sharing app</a:t>
            </a:r>
            <a:r>
              <a:rPr lang="en" sz="2600">
                <a:solidFill>
                  <a:srgbClr val="691351"/>
                </a:solidFill>
                <a:latin typeface="Inter Medium"/>
                <a:ea typeface="Inter Medium"/>
                <a:cs typeface="Inter Medium"/>
                <a:sym typeface="Inter Medium"/>
              </a:rPr>
              <a:t> that pairs community warmth with daily structure. It also offers journaling prompts, a personal “butterfly sanctuary” to store encouraging messages, and meal reminders with affirmations to </a:t>
            </a:r>
            <a:r>
              <a:rPr lang="en" sz="2600">
                <a:solidFill>
                  <a:srgbClr val="B85284"/>
                </a:solidFill>
                <a:latin typeface="Inter Medium"/>
                <a:ea typeface="Inter Medium"/>
                <a:cs typeface="Inter Medium"/>
                <a:sym typeface="Inter Medium"/>
              </a:rPr>
              <a:t>guide recovery routines.</a:t>
            </a:r>
            <a:endParaRPr sz="2600">
              <a:solidFill>
                <a:srgbClr val="B85284"/>
              </a:solidFill>
              <a:latin typeface="Inter Medium"/>
              <a:ea typeface="Inter Medium"/>
              <a:cs typeface="Inter Medium"/>
              <a:sym typeface="Inter Medium"/>
            </a:endParaRPr>
          </a:p>
          <a:p>
            <a:pPr indent="0" lvl="0" marL="0" rtl="0" algn="l">
              <a:spcBef>
                <a:spcPts val="0"/>
              </a:spcBef>
              <a:spcAft>
                <a:spcPts val="0"/>
              </a:spcAft>
              <a:buNone/>
            </a:pPr>
            <a:r>
              <a:t/>
            </a:r>
            <a:endParaRPr sz="1100">
              <a:solidFill>
                <a:srgbClr val="B85284"/>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47"/>
          <p:cNvSpPr txBox="1"/>
          <p:nvPr>
            <p:ph type="title"/>
          </p:nvPr>
        </p:nvSpPr>
        <p:spPr>
          <a:xfrm>
            <a:off x="710550" y="1876150"/>
            <a:ext cx="7722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000"/>
              <a:t>Values in </a:t>
            </a:r>
            <a:r>
              <a:rPr lang="en" sz="7000">
                <a:solidFill>
                  <a:srgbClr val="B85284"/>
                </a:solidFill>
              </a:rPr>
              <a:t>Design</a:t>
            </a:r>
            <a:endParaRPr sz="7000">
              <a:solidFill>
                <a:srgbClr val="B85284"/>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48"/>
          <p:cNvSpPr txBox="1"/>
          <p:nvPr>
            <p:ph type="title"/>
          </p:nvPr>
        </p:nvSpPr>
        <p:spPr>
          <a:xfrm>
            <a:off x="-882300" y="163150"/>
            <a:ext cx="71457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Value 1: Compassion </a:t>
            </a:r>
            <a:endParaRPr/>
          </a:p>
        </p:txBody>
      </p:sp>
      <p:sp>
        <p:nvSpPr>
          <p:cNvPr id="487" name="Google Shape;487;p48"/>
          <p:cNvSpPr txBox="1"/>
          <p:nvPr>
            <p:ph idx="1" type="subTitle"/>
          </p:nvPr>
        </p:nvSpPr>
        <p:spPr>
          <a:xfrm>
            <a:off x="676600" y="1081850"/>
            <a:ext cx="4415100" cy="149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700"/>
              <a:t>By approaching healing with </a:t>
            </a:r>
            <a:r>
              <a:rPr b="1" lang="en" sz="1700">
                <a:solidFill>
                  <a:srgbClr val="B85284"/>
                </a:solidFill>
              </a:rPr>
              <a:t>gentleness, care, and understanding</a:t>
            </a:r>
            <a:r>
              <a:rPr lang="en" sz="1700"/>
              <a:t>, users should feel compassion and empathy. They</a:t>
            </a:r>
            <a:r>
              <a:rPr b="1" lang="en" sz="1700">
                <a:solidFill>
                  <a:srgbClr val="B85284"/>
                </a:solidFill>
              </a:rPr>
              <a:t> feel seen</a:t>
            </a:r>
            <a:r>
              <a:rPr lang="en" sz="1700"/>
              <a:t> throughout their struggles.</a:t>
            </a:r>
            <a:endParaRPr sz="1700"/>
          </a:p>
          <a:p>
            <a:pPr indent="0" lvl="0" marL="0" rtl="0" algn="ctr">
              <a:spcBef>
                <a:spcPts val="1200"/>
              </a:spcBef>
              <a:spcAft>
                <a:spcPts val="1200"/>
              </a:spcAft>
              <a:buNone/>
            </a:pPr>
            <a:r>
              <a:t/>
            </a:r>
            <a:endParaRPr/>
          </a:p>
        </p:txBody>
      </p:sp>
      <p:sp>
        <p:nvSpPr>
          <p:cNvPr id="488" name="Google Shape;488;p48"/>
          <p:cNvSpPr/>
          <p:nvPr/>
        </p:nvSpPr>
        <p:spPr>
          <a:xfrm>
            <a:off x="1810975" y="2576150"/>
            <a:ext cx="4092300" cy="2081400"/>
          </a:xfrm>
          <a:prstGeom prst="rect">
            <a:avLst/>
          </a:prstGeom>
          <a:solidFill>
            <a:srgbClr val="B85284">
              <a:alpha val="47470"/>
            </a:srgbClr>
          </a:solidFill>
          <a:ln cap="flat" cmpd="sng" w="9525">
            <a:solidFill>
              <a:srgbClr val="69135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Inter"/>
                <a:ea typeface="Inter"/>
                <a:cs typeface="Inter"/>
                <a:sym typeface="Inter"/>
              </a:rPr>
              <a:t>By sharing a story from another person everyday, the user encounters a moment of connection. </a:t>
            </a:r>
            <a:endParaRPr sz="1600">
              <a:latin typeface="Inter"/>
              <a:ea typeface="Inter"/>
              <a:cs typeface="Inter"/>
              <a:sym typeface="Inter"/>
            </a:endParaRPr>
          </a:p>
          <a:p>
            <a:pPr indent="0" lvl="0" marL="0" rtl="0" algn="ctr">
              <a:spcBef>
                <a:spcPts val="0"/>
              </a:spcBef>
              <a:spcAft>
                <a:spcPts val="0"/>
              </a:spcAft>
              <a:buNone/>
            </a:pPr>
            <a:r>
              <a:t/>
            </a:r>
            <a:endParaRPr sz="1600">
              <a:latin typeface="Inter"/>
              <a:ea typeface="Inter"/>
              <a:cs typeface="Inter"/>
              <a:sym typeface="Inter"/>
            </a:endParaRPr>
          </a:p>
          <a:p>
            <a:pPr indent="0" lvl="0" marL="0" rtl="0" algn="ctr">
              <a:spcBef>
                <a:spcPts val="0"/>
              </a:spcBef>
              <a:spcAft>
                <a:spcPts val="0"/>
              </a:spcAft>
              <a:buNone/>
            </a:pPr>
            <a:r>
              <a:rPr lang="en" sz="1600">
                <a:latin typeface="Inter"/>
                <a:ea typeface="Inter"/>
                <a:cs typeface="Inter"/>
                <a:sym typeface="Inter"/>
              </a:rPr>
              <a:t>The butterfly represents how our messages spread throughout the world and bring people together. </a:t>
            </a:r>
            <a:endParaRPr sz="1600">
              <a:latin typeface="Inter"/>
              <a:ea typeface="Inter"/>
              <a:cs typeface="Inter"/>
              <a:sym typeface="Inter"/>
            </a:endParaRPr>
          </a:p>
        </p:txBody>
      </p:sp>
      <p:pic>
        <p:nvPicPr>
          <p:cNvPr id="489" name="Google Shape;489;p48" title="Screenshot 2025-11-02 at 12.04.03 PM.png"/>
          <p:cNvPicPr preferRelativeResize="0"/>
          <p:nvPr/>
        </p:nvPicPr>
        <p:blipFill>
          <a:blip r:embed="rId3">
            <a:alphaModFix/>
          </a:blip>
          <a:stretch>
            <a:fillRect/>
          </a:stretch>
        </p:blipFill>
        <p:spPr>
          <a:xfrm>
            <a:off x="6263400" y="152400"/>
            <a:ext cx="2221713" cy="4838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49"/>
          <p:cNvSpPr txBox="1"/>
          <p:nvPr>
            <p:ph type="title"/>
          </p:nvPr>
        </p:nvSpPr>
        <p:spPr>
          <a:xfrm>
            <a:off x="-837450" y="75675"/>
            <a:ext cx="71457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Value 2: Community</a:t>
            </a:r>
            <a:endParaRPr/>
          </a:p>
        </p:txBody>
      </p:sp>
      <p:sp>
        <p:nvSpPr>
          <p:cNvPr id="495" name="Google Shape;495;p49"/>
          <p:cNvSpPr txBox="1"/>
          <p:nvPr>
            <p:ph idx="1" type="subTitle"/>
          </p:nvPr>
        </p:nvSpPr>
        <p:spPr>
          <a:xfrm>
            <a:off x="5715000" y="1169575"/>
            <a:ext cx="2775000" cy="149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700"/>
              <a:t>Beyond the story of the day, users can c</a:t>
            </a:r>
            <a:r>
              <a:rPr b="1" lang="en" sz="1700">
                <a:solidFill>
                  <a:srgbClr val="B85284"/>
                </a:solidFill>
              </a:rPr>
              <a:t>ontinue to connect </a:t>
            </a:r>
            <a:r>
              <a:rPr lang="en" sz="1700"/>
              <a:t>and read other public stories, </a:t>
            </a:r>
            <a:r>
              <a:rPr b="1" lang="en" sz="1700">
                <a:solidFill>
                  <a:srgbClr val="B85284"/>
                </a:solidFill>
              </a:rPr>
              <a:t>resonating </a:t>
            </a:r>
            <a:r>
              <a:rPr lang="en" sz="1700"/>
              <a:t>with similar experiences. </a:t>
            </a:r>
            <a:endParaRPr sz="1700"/>
          </a:p>
          <a:p>
            <a:pPr indent="0" lvl="0" marL="0" rtl="0" algn="ctr">
              <a:spcBef>
                <a:spcPts val="1200"/>
              </a:spcBef>
              <a:spcAft>
                <a:spcPts val="1200"/>
              </a:spcAft>
              <a:buNone/>
            </a:pPr>
            <a:r>
              <a:t/>
            </a:r>
            <a:endParaRPr/>
          </a:p>
        </p:txBody>
      </p:sp>
      <p:sp>
        <p:nvSpPr>
          <p:cNvPr id="496" name="Google Shape;496;p49"/>
          <p:cNvSpPr/>
          <p:nvPr/>
        </p:nvSpPr>
        <p:spPr>
          <a:xfrm>
            <a:off x="5715000" y="2757950"/>
            <a:ext cx="2775000" cy="2081400"/>
          </a:xfrm>
          <a:prstGeom prst="rect">
            <a:avLst/>
          </a:prstGeom>
          <a:solidFill>
            <a:srgbClr val="B85284">
              <a:alpha val="47470"/>
            </a:srgbClr>
          </a:solidFill>
          <a:ln cap="flat" cmpd="sng" w="9525">
            <a:solidFill>
              <a:srgbClr val="69135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Inter"/>
                <a:ea typeface="Inter"/>
                <a:cs typeface="Inter"/>
                <a:sym typeface="Inter"/>
              </a:rPr>
              <a:t>User’s can collect notes from others and create collections with themes tied to them. </a:t>
            </a:r>
            <a:endParaRPr sz="1600">
              <a:latin typeface="Inter"/>
              <a:ea typeface="Inter"/>
              <a:cs typeface="Inter"/>
              <a:sym typeface="Inter"/>
            </a:endParaRPr>
          </a:p>
        </p:txBody>
      </p:sp>
      <p:pic>
        <p:nvPicPr>
          <p:cNvPr id="497" name="Google Shape;497;p49" title="Screenshot 2025-11-02 at 12.04.22 PM.png"/>
          <p:cNvPicPr preferRelativeResize="0"/>
          <p:nvPr/>
        </p:nvPicPr>
        <p:blipFill>
          <a:blip r:embed="rId3">
            <a:alphaModFix/>
          </a:blip>
          <a:stretch>
            <a:fillRect/>
          </a:stretch>
        </p:blipFill>
        <p:spPr>
          <a:xfrm>
            <a:off x="791725" y="1017675"/>
            <a:ext cx="1808120" cy="3921224"/>
          </a:xfrm>
          <a:prstGeom prst="rect">
            <a:avLst/>
          </a:prstGeom>
          <a:noFill/>
          <a:ln>
            <a:noFill/>
          </a:ln>
        </p:spPr>
      </p:pic>
      <p:pic>
        <p:nvPicPr>
          <p:cNvPr id="498" name="Google Shape;498;p49" title="Screenshot 2025-11-02 at 12.04.35 PM.png"/>
          <p:cNvPicPr preferRelativeResize="0"/>
          <p:nvPr/>
        </p:nvPicPr>
        <p:blipFill>
          <a:blip r:embed="rId4">
            <a:alphaModFix/>
          </a:blip>
          <a:stretch>
            <a:fillRect/>
          </a:stretch>
        </p:blipFill>
        <p:spPr>
          <a:xfrm>
            <a:off x="3078470" y="1017675"/>
            <a:ext cx="1807269" cy="39212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50"/>
          <p:cNvSpPr txBox="1"/>
          <p:nvPr>
            <p:ph type="title"/>
          </p:nvPr>
        </p:nvSpPr>
        <p:spPr>
          <a:xfrm>
            <a:off x="-1176450" y="82250"/>
            <a:ext cx="71457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Value 3: Growth</a:t>
            </a:r>
            <a:endParaRPr/>
          </a:p>
        </p:txBody>
      </p:sp>
      <p:sp>
        <p:nvSpPr>
          <p:cNvPr id="504" name="Google Shape;504;p50"/>
          <p:cNvSpPr/>
          <p:nvPr/>
        </p:nvSpPr>
        <p:spPr>
          <a:xfrm>
            <a:off x="846700" y="2710900"/>
            <a:ext cx="3081000" cy="2081400"/>
          </a:xfrm>
          <a:prstGeom prst="rect">
            <a:avLst/>
          </a:prstGeom>
          <a:solidFill>
            <a:srgbClr val="B85284">
              <a:alpha val="47470"/>
            </a:srgbClr>
          </a:solidFill>
          <a:ln cap="flat" cmpd="sng" w="9525">
            <a:solidFill>
              <a:srgbClr val="69135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Inter"/>
                <a:ea typeface="Inter"/>
                <a:cs typeface="Inter"/>
                <a:sym typeface="Inter"/>
              </a:rPr>
              <a:t>By being able to create notes, public or private, users can see how their mindset changes and bloom. </a:t>
            </a:r>
            <a:endParaRPr sz="1600">
              <a:latin typeface="Inter"/>
              <a:ea typeface="Inter"/>
              <a:cs typeface="Inter"/>
              <a:sym typeface="Inter"/>
            </a:endParaRPr>
          </a:p>
        </p:txBody>
      </p:sp>
      <p:sp>
        <p:nvSpPr>
          <p:cNvPr id="505" name="Google Shape;505;p50"/>
          <p:cNvSpPr txBox="1"/>
          <p:nvPr>
            <p:ph idx="1" type="subTitle"/>
          </p:nvPr>
        </p:nvSpPr>
        <p:spPr>
          <a:xfrm>
            <a:off x="776225" y="1270225"/>
            <a:ext cx="3338400" cy="149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100"/>
              <a:t>Healing is a journey of </a:t>
            </a:r>
            <a:r>
              <a:rPr b="1" lang="en" sz="2100">
                <a:solidFill>
                  <a:srgbClr val="B85284"/>
                </a:solidFill>
              </a:rPr>
              <a:t>continuous inner expansion and blooming.</a:t>
            </a:r>
            <a:endParaRPr b="1" sz="2100">
              <a:solidFill>
                <a:srgbClr val="B85284"/>
              </a:solidFill>
            </a:endParaRPr>
          </a:p>
          <a:p>
            <a:pPr indent="0" lvl="0" marL="0" rtl="0" algn="l">
              <a:spcBef>
                <a:spcPts val="1200"/>
              </a:spcBef>
              <a:spcAft>
                <a:spcPts val="0"/>
              </a:spcAft>
              <a:buNone/>
            </a:pPr>
            <a:r>
              <a:rPr lang="en" sz="1700"/>
              <a:t> </a:t>
            </a:r>
            <a:endParaRPr sz="1700"/>
          </a:p>
          <a:p>
            <a:pPr indent="0" lvl="0" marL="0" rtl="0" algn="ctr">
              <a:spcBef>
                <a:spcPts val="1200"/>
              </a:spcBef>
              <a:spcAft>
                <a:spcPts val="1200"/>
              </a:spcAft>
              <a:buNone/>
            </a:pPr>
            <a:r>
              <a:t/>
            </a:r>
            <a:endParaRPr/>
          </a:p>
        </p:txBody>
      </p:sp>
      <p:pic>
        <p:nvPicPr>
          <p:cNvPr id="506" name="Google Shape;506;p50" title="Screenshot 2025-10-30 at 2.51.53 PM.png"/>
          <p:cNvPicPr preferRelativeResize="0"/>
          <p:nvPr/>
        </p:nvPicPr>
        <p:blipFill>
          <a:blip r:embed="rId3">
            <a:alphaModFix/>
          </a:blip>
          <a:stretch>
            <a:fillRect/>
          </a:stretch>
        </p:blipFill>
        <p:spPr>
          <a:xfrm>
            <a:off x="4132288" y="209550"/>
            <a:ext cx="2190750" cy="4724400"/>
          </a:xfrm>
          <a:prstGeom prst="rect">
            <a:avLst/>
          </a:prstGeom>
          <a:noFill/>
          <a:ln>
            <a:noFill/>
          </a:ln>
        </p:spPr>
      </p:pic>
      <p:pic>
        <p:nvPicPr>
          <p:cNvPr id="507" name="Google Shape;507;p50" title="Screenshot 2025-10-30 at 2.52.14 PM.png"/>
          <p:cNvPicPr preferRelativeResize="0"/>
          <p:nvPr/>
        </p:nvPicPr>
        <p:blipFill rotWithShape="1">
          <a:blip r:embed="rId4">
            <a:alphaModFix/>
          </a:blip>
          <a:srcRect b="0" l="3269" r="0" t="0"/>
          <a:stretch/>
        </p:blipFill>
        <p:spPr>
          <a:xfrm>
            <a:off x="6405400" y="209550"/>
            <a:ext cx="2190750" cy="4838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51"/>
          <p:cNvSpPr txBox="1"/>
          <p:nvPr>
            <p:ph type="title"/>
          </p:nvPr>
        </p:nvSpPr>
        <p:spPr>
          <a:xfrm>
            <a:off x="-778650" y="330350"/>
            <a:ext cx="71457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Tensions in Values</a:t>
            </a:r>
            <a:endParaRPr/>
          </a:p>
        </p:txBody>
      </p:sp>
      <p:sp>
        <p:nvSpPr>
          <p:cNvPr id="513" name="Google Shape;513;p51"/>
          <p:cNvSpPr/>
          <p:nvPr/>
        </p:nvSpPr>
        <p:spPr>
          <a:xfrm>
            <a:off x="885075" y="1547873"/>
            <a:ext cx="748800" cy="748800"/>
          </a:xfrm>
          <a:prstGeom prst="ellipse">
            <a:avLst/>
          </a:prstGeom>
          <a:noFill/>
          <a:ln cap="flat" cmpd="sng" w="10925">
            <a:solidFill>
              <a:schemeClr val="dk1"/>
            </a:solidFill>
            <a:prstDash val="solid"/>
            <a:round/>
            <a:headEnd len="sm" w="sm" type="none"/>
            <a:tailEnd len="sm" w="sm" type="none"/>
          </a:ln>
        </p:spPr>
        <p:txBody>
          <a:bodyPr anchorCtr="0" anchor="ctr" bIns="104900" lIns="104900" spcFirstLastPara="1" rIns="104900" wrap="square" tIns="104900">
            <a:noAutofit/>
          </a:bodyPr>
          <a:lstStyle/>
          <a:p>
            <a:pPr indent="0" lvl="0" marL="0" rtl="0" algn="l">
              <a:spcBef>
                <a:spcPts val="0"/>
              </a:spcBef>
              <a:spcAft>
                <a:spcPts val="0"/>
              </a:spcAft>
              <a:buNone/>
            </a:pPr>
            <a:r>
              <a:t/>
            </a:r>
            <a:endParaRPr/>
          </a:p>
        </p:txBody>
      </p:sp>
      <p:sp>
        <p:nvSpPr>
          <p:cNvPr id="514" name="Google Shape;514;p51"/>
          <p:cNvSpPr txBox="1"/>
          <p:nvPr>
            <p:ph idx="4294967295" type="title"/>
          </p:nvPr>
        </p:nvSpPr>
        <p:spPr>
          <a:xfrm>
            <a:off x="925887" y="1508005"/>
            <a:ext cx="667500" cy="799200"/>
          </a:xfrm>
          <a:prstGeom prst="rect">
            <a:avLst/>
          </a:prstGeom>
        </p:spPr>
        <p:txBody>
          <a:bodyPr anchorCtr="0" anchor="t" bIns="104900" lIns="104900" spcFirstLastPara="1" rIns="104900" wrap="square" tIns="104900">
            <a:noAutofit/>
          </a:bodyPr>
          <a:lstStyle/>
          <a:p>
            <a:pPr indent="0" lvl="0" marL="0" rtl="0" algn="l">
              <a:spcBef>
                <a:spcPts val="0"/>
              </a:spcBef>
              <a:spcAft>
                <a:spcPts val="0"/>
              </a:spcAft>
              <a:buNone/>
            </a:pPr>
            <a:r>
              <a:rPr lang="en" sz="3212"/>
              <a:t>01</a:t>
            </a:r>
            <a:endParaRPr sz="3212"/>
          </a:p>
        </p:txBody>
      </p:sp>
      <p:sp>
        <p:nvSpPr>
          <p:cNvPr id="515" name="Google Shape;515;p51"/>
          <p:cNvSpPr txBox="1"/>
          <p:nvPr>
            <p:ph idx="1" type="subTitle"/>
          </p:nvPr>
        </p:nvSpPr>
        <p:spPr>
          <a:xfrm>
            <a:off x="1799275" y="1648544"/>
            <a:ext cx="66249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DM Serif Display"/>
                <a:ea typeface="DM Serif Display"/>
                <a:cs typeface="DM Serif Display"/>
                <a:sym typeface="DM Serif Display"/>
              </a:rPr>
              <a:t>Community and Compassion </a:t>
            </a:r>
            <a:endParaRPr sz="2500">
              <a:latin typeface="DM Serif Display"/>
              <a:ea typeface="DM Serif Display"/>
              <a:cs typeface="DM Serif Display"/>
              <a:sym typeface="DM Serif Display"/>
            </a:endParaRPr>
          </a:p>
          <a:p>
            <a:pPr indent="0" lvl="0" marL="0" rtl="0" algn="ctr">
              <a:spcBef>
                <a:spcPts val="1200"/>
              </a:spcBef>
              <a:spcAft>
                <a:spcPts val="1200"/>
              </a:spcAft>
              <a:buNone/>
            </a:pPr>
            <a:r>
              <a:t/>
            </a:r>
            <a:endParaRPr/>
          </a:p>
        </p:txBody>
      </p:sp>
      <p:sp>
        <p:nvSpPr>
          <p:cNvPr id="516" name="Google Shape;516;p51"/>
          <p:cNvSpPr txBox="1"/>
          <p:nvPr/>
        </p:nvSpPr>
        <p:spPr>
          <a:xfrm>
            <a:off x="1210800" y="2490350"/>
            <a:ext cx="7145700" cy="168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Inter"/>
                <a:ea typeface="Inter"/>
                <a:cs typeface="Inter"/>
                <a:sym typeface="Inter"/>
              </a:rPr>
              <a:t>As a social sharing application focused on healing, there is the </a:t>
            </a:r>
            <a:r>
              <a:rPr b="1" lang="en" sz="1800">
                <a:solidFill>
                  <a:srgbClr val="B85284"/>
                </a:solidFill>
                <a:latin typeface="Inter"/>
                <a:ea typeface="Inter"/>
                <a:cs typeface="Inter"/>
                <a:sym typeface="Inter"/>
              </a:rPr>
              <a:t>ethical tension</a:t>
            </a:r>
            <a:r>
              <a:rPr lang="en" sz="1800">
                <a:solidFill>
                  <a:schemeClr val="dk1"/>
                </a:solidFill>
                <a:latin typeface="Inter"/>
                <a:ea typeface="Inter"/>
                <a:cs typeface="Inter"/>
                <a:sym typeface="Inter"/>
              </a:rPr>
              <a:t> of encouraging compassion without allowing users to overshare or experience any </a:t>
            </a:r>
            <a:r>
              <a:rPr b="1" lang="en" sz="1800">
                <a:solidFill>
                  <a:srgbClr val="B85284"/>
                </a:solidFill>
                <a:latin typeface="Inter"/>
                <a:ea typeface="Inter"/>
                <a:cs typeface="Inter"/>
                <a:sym typeface="Inter"/>
              </a:rPr>
              <a:t>emotional burnout</a:t>
            </a:r>
            <a:r>
              <a:rPr lang="en" sz="1800">
                <a:solidFill>
                  <a:schemeClr val="dk1"/>
                </a:solidFill>
                <a:latin typeface="Inter"/>
                <a:ea typeface="Inter"/>
                <a:cs typeface="Inter"/>
                <a:sym typeface="Inter"/>
              </a:rPr>
              <a:t>. To address this, we will intentionally limit and simplify sharing features, as well as utilizing </a:t>
            </a:r>
            <a:r>
              <a:rPr b="1" lang="en" sz="1800">
                <a:solidFill>
                  <a:srgbClr val="B85284"/>
                </a:solidFill>
                <a:latin typeface="Inter"/>
                <a:ea typeface="Inter"/>
                <a:cs typeface="Inter"/>
                <a:sym typeface="Inter"/>
              </a:rPr>
              <a:t>content filters that flag sensitive keywords</a:t>
            </a:r>
            <a:r>
              <a:rPr lang="en" sz="1800">
                <a:solidFill>
                  <a:schemeClr val="dk1"/>
                </a:solidFill>
                <a:latin typeface="Inter"/>
                <a:ea typeface="Inter"/>
                <a:cs typeface="Inter"/>
                <a:sym typeface="Inter"/>
              </a:rPr>
              <a:t>. This minimalist and balanced approach will help to ensure that users can express vulnerability within boundaries that protect themselves and others. </a:t>
            </a:r>
            <a:endParaRPr sz="1800">
              <a:solidFill>
                <a:schemeClr val="dk1"/>
              </a:solidFill>
              <a:latin typeface="Inter"/>
              <a:ea typeface="Inter"/>
              <a:cs typeface="Inter"/>
              <a:sym typeface="Inte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2"/>
          <p:cNvSpPr txBox="1"/>
          <p:nvPr>
            <p:ph type="title"/>
          </p:nvPr>
        </p:nvSpPr>
        <p:spPr>
          <a:xfrm>
            <a:off x="-778650" y="330350"/>
            <a:ext cx="71457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Tensions in Values</a:t>
            </a:r>
            <a:endParaRPr/>
          </a:p>
        </p:txBody>
      </p:sp>
      <p:sp>
        <p:nvSpPr>
          <p:cNvPr id="522" name="Google Shape;522;p52"/>
          <p:cNvSpPr/>
          <p:nvPr/>
        </p:nvSpPr>
        <p:spPr>
          <a:xfrm>
            <a:off x="784175" y="1481703"/>
            <a:ext cx="748800" cy="748800"/>
          </a:xfrm>
          <a:prstGeom prst="ellipse">
            <a:avLst/>
          </a:prstGeom>
          <a:noFill/>
          <a:ln cap="flat" cmpd="sng" w="10925">
            <a:solidFill>
              <a:schemeClr val="dk1"/>
            </a:solidFill>
            <a:prstDash val="solid"/>
            <a:round/>
            <a:headEnd len="sm" w="sm" type="none"/>
            <a:tailEnd len="sm" w="sm" type="none"/>
          </a:ln>
        </p:spPr>
        <p:txBody>
          <a:bodyPr anchorCtr="0" anchor="ctr" bIns="104900" lIns="104900" spcFirstLastPara="1" rIns="104900" wrap="square" tIns="104900">
            <a:noAutofit/>
          </a:bodyPr>
          <a:lstStyle/>
          <a:p>
            <a:pPr indent="0" lvl="0" marL="0" rtl="0" algn="l">
              <a:spcBef>
                <a:spcPts val="0"/>
              </a:spcBef>
              <a:spcAft>
                <a:spcPts val="0"/>
              </a:spcAft>
              <a:buNone/>
            </a:pPr>
            <a:r>
              <a:t/>
            </a:r>
            <a:endParaRPr/>
          </a:p>
        </p:txBody>
      </p:sp>
      <p:sp>
        <p:nvSpPr>
          <p:cNvPr id="523" name="Google Shape;523;p52"/>
          <p:cNvSpPr txBox="1"/>
          <p:nvPr>
            <p:ph idx="4294967295" type="title"/>
          </p:nvPr>
        </p:nvSpPr>
        <p:spPr>
          <a:xfrm>
            <a:off x="824986" y="1441835"/>
            <a:ext cx="667500" cy="799200"/>
          </a:xfrm>
          <a:prstGeom prst="rect">
            <a:avLst/>
          </a:prstGeom>
        </p:spPr>
        <p:txBody>
          <a:bodyPr anchorCtr="0" anchor="t" bIns="104900" lIns="104900" spcFirstLastPara="1" rIns="104900" wrap="square" tIns="104900">
            <a:noAutofit/>
          </a:bodyPr>
          <a:lstStyle/>
          <a:p>
            <a:pPr indent="0" lvl="0" marL="0" rtl="0" algn="l">
              <a:spcBef>
                <a:spcPts val="0"/>
              </a:spcBef>
              <a:spcAft>
                <a:spcPts val="0"/>
              </a:spcAft>
              <a:buNone/>
            </a:pPr>
            <a:r>
              <a:rPr lang="en" sz="3212"/>
              <a:t>02</a:t>
            </a:r>
            <a:endParaRPr sz="3212"/>
          </a:p>
        </p:txBody>
      </p:sp>
      <p:sp>
        <p:nvSpPr>
          <p:cNvPr id="524" name="Google Shape;524;p52"/>
          <p:cNvSpPr txBox="1"/>
          <p:nvPr>
            <p:ph idx="1" type="subTitle"/>
          </p:nvPr>
        </p:nvSpPr>
        <p:spPr>
          <a:xfrm>
            <a:off x="1532975" y="1821725"/>
            <a:ext cx="5166900" cy="240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DM Serif Display"/>
                <a:ea typeface="DM Serif Display"/>
                <a:cs typeface="DM Serif Display"/>
                <a:sym typeface="DM Serif Display"/>
              </a:rPr>
              <a:t>Community and Growth</a:t>
            </a:r>
            <a:endParaRPr sz="2500">
              <a:latin typeface="DM Serif Display"/>
              <a:ea typeface="DM Serif Display"/>
              <a:cs typeface="DM Serif Display"/>
              <a:sym typeface="DM Serif Display"/>
            </a:endParaRPr>
          </a:p>
          <a:p>
            <a:pPr indent="0" lvl="0" marL="0" rtl="0" algn="ctr">
              <a:spcBef>
                <a:spcPts val="1200"/>
              </a:spcBef>
              <a:spcAft>
                <a:spcPts val="1200"/>
              </a:spcAft>
              <a:buNone/>
            </a:pPr>
            <a:r>
              <a:t/>
            </a:r>
            <a:endParaRPr/>
          </a:p>
        </p:txBody>
      </p:sp>
      <p:sp>
        <p:nvSpPr>
          <p:cNvPr id="525" name="Google Shape;525;p52"/>
          <p:cNvSpPr txBox="1"/>
          <p:nvPr/>
        </p:nvSpPr>
        <p:spPr>
          <a:xfrm>
            <a:off x="1572900" y="2283775"/>
            <a:ext cx="6624900" cy="126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Inter"/>
                <a:ea typeface="Inter"/>
                <a:cs typeface="Inter"/>
                <a:sym typeface="Inter"/>
              </a:rPr>
              <a:t>While community interacts can spark growth, there is also the tension of</a:t>
            </a:r>
            <a:r>
              <a:rPr b="1" lang="en" sz="1800">
                <a:solidFill>
                  <a:srgbClr val="B85284"/>
                </a:solidFill>
                <a:latin typeface="Inter"/>
                <a:ea typeface="Inter"/>
                <a:cs typeface="Inter"/>
                <a:sym typeface="Inter"/>
              </a:rPr>
              <a:t> pressure or comparisons with others</a:t>
            </a:r>
            <a:r>
              <a:rPr lang="en" sz="1800">
                <a:solidFill>
                  <a:schemeClr val="dk1"/>
                </a:solidFill>
                <a:latin typeface="Inter"/>
                <a:ea typeface="Inter"/>
                <a:cs typeface="Inter"/>
                <a:sym typeface="Inter"/>
              </a:rPr>
              <a:t>. To address this, BlooME will put an emphasis on </a:t>
            </a:r>
            <a:r>
              <a:rPr b="1" lang="en" sz="1800">
                <a:solidFill>
                  <a:srgbClr val="B85284"/>
                </a:solidFill>
                <a:latin typeface="Inter"/>
                <a:ea typeface="Inter"/>
                <a:cs typeface="Inter"/>
                <a:sym typeface="Inter"/>
              </a:rPr>
              <a:t>personal milestones and have gentle reflection tools</a:t>
            </a:r>
            <a:r>
              <a:rPr lang="en" sz="1800">
                <a:solidFill>
                  <a:schemeClr val="dk1"/>
                </a:solidFill>
                <a:latin typeface="Inter"/>
                <a:ea typeface="Inter"/>
                <a:cs typeface="Inter"/>
                <a:sym typeface="Inter"/>
              </a:rPr>
              <a:t>, instead of a public metric. Along with having a self-check in feature, this will encourage users to celebrate their own progress within a community that encourages growth. </a:t>
            </a:r>
            <a:endParaRPr sz="1800">
              <a:solidFill>
                <a:schemeClr val="dk1"/>
              </a:solidFill>
              <a:latin typeface="Inter"/>
              <a:ea typeface="Inter"/>
              <a:cs typeface="Inter"/>
              <a:sym typeface="Inte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53"/>
          <p:cNvSpPr txBox="1"/>
          <p:nvPr>
            <p:ph type="title"/>
          </p:nvPr>
        </p:nvSpPr>
        <p:spPr>
          <a:xfrm>
            <a:off x="710550" y="1876150"/>
            <a:ext cx="7722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000"/>
              <a:t>Tasks</a:t>
            </a:r>
            <a:endParaRPr sz="7000">
              <a:solidFill>
                <a:srgbClr val="B85284"/>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54"/>
          <p:cNvSpPr txBox="1"/>
          <p:nvPr>
            <p:ph type="title"/>
          </p:nvPr>
        </p:nvSpPr>
        <p:spPr>
          <a:xfrm>
            <a:off x="451850" y="2275975"/>
            <a:ext cx="7722900" cy="841800"/>
          </a:xfrm>
          <a:prstGeom prst="rect">
            <a:avLst/>
          </a:prstGeom>
        </p:spPr>
        <p:txBody>
          <a:bodyPr anchorCtr="0" anchor="ctr" bIns="91425" lIns="91425" spcFirstLastPara="1" rIns="91425" wrap="square" tIns="91425">
            <a:noAutofit/>
          </a:bodyPr>
          <a:lstStyle/>
          <a:p>
            <a:pPr indent="0" lvl="0" marL="457200" rtl="0" algn="l">
              <a:spcBef>
                <a:spcPts val="0"/>
              </a:spcBef>
              <a:spcAft>
                <a:spcPts val="0"/>
              </a:spcAft>
              <a:buNone/>
            </a:pPr>
            <a:r>
              <a:rPr lang="en" sz="4000">
                <a:solidFill>
                  <a:srgbClr val="B85284"/>
                </a:solidFill>
              </a:rPr>
              <a:t>Simple:</a:t>
            </a:r>
            <a:r>
              <a:rPr lang="en" sz="4000"/>
              <a:t> Collect the “Message From”</a:t>
            </a:r>
            <a:endParaRPr sz="4000"/>
          </a:p>
          <a:p>
            <a:pPr indent="0" lvl="0" marL="457200" rtl="0" algn="l">
              <a:spcBef>
                <a:spcPts val="0"/>
              </a:spcBef>
              <a:spcAft>
                <a:spcPts val="0"/>
              </a:spcAft>
              <a:buNone/>
            </a:pPr>
            <a:r>
              <a:rPr lang="en" sz="4000"/>
              <a:t> </a:t>
            </a:r>
            <a:endParaRPr sz="4000"/>
          </a:p>
          <a:p>
            <a:pPr indent="0" lvl="0" marL="457200" rtl="0" algn="l">
              <a:spcBef>
                <a:spcPts val="0"/>
              </a:spcBef>
              <a:spcAft>
                <a:spcPts val="0"/>
              </a:spcAft>
              <a:buNone/>
            </a:pPr>
            <a:r>
              <a:rPr lang="en" sz="4000">
                <a:solidFill>
                  <a:srgbClr val="B85284"/>
                </a:solidFill>
              </a:rPr>
              <a:t>Moderate:</a:t>
            </a:r>
            <a:r>
              <a:rPr lang="en" sz="4000"/>
              <a:t> Collect note from Community </a:t>
            </a:r>
            <a:endParaRPr sz="4000"/>
          </a:p>
          <a:p>
            <a:pPr indent="0" lvl="0" marL="457200" rtl="0" algn="l">
              <a:spcBef>
                <a:spcPts val="0"/>
              </a:spcBef>
              <a:spcAft>
                <a:spcPts val="0"/>
              </a:spcAft>
              <a:buNone/>
            </a:pPr>
            <a:r>
              <a:t/>
            </a:r>
            <a:endParaRPr sz="4000"/>
          </a:p>
          <a:p>
            <a:pPr indent="0" lvl="0" marL="457200" rtl="0" algn="l">
              <a:spcBef>
                <a:spcPts val="0"/>
              </a:spcBef>
              <a:spcAft>
                <a:spcPts val="0"/>
              </a:spcAft>
              <a:buNone/>
            </a:pPr>
            <a:r>
              <a:rPr lang="en" sz="4000">
                <a:solidFill>
                  <a:srgbClr val="B85284"/>
                </a:solidFill>
              </a:rPr>
              <a:t>Complex: </a:t>
            </a:r>
            <a:r>
              <a:rPr lang="en" sz="4000"/>
              <a:t>Share your own note</a:t>
            </a:r>
            <a:endParaRPr sz="4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55"/>
          <p:cNvSpPr txBox="1"/>
          <p:nvPr>
            <p:ph idx="4294967295" type="subTitle"/>
          </p:nvPr>
        </p:nvSpPr>
        <p:spPr>
          <a:xfrm>
            <a:off x="393750" y="538750"/>
            <a:ext cx="27483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2500">
                <a:latin typeface="DM Serif Display"/>
                <a:ea typeface="DM Serif Display"/>
                <a:cs typeface="DM Serif Display"/>
                <a:sym typeface="DM Serif Display"/>
              </a:rPr>
              <a:t>Why Simple? </a:t>
            </a:r>
            <a:endParaRPr/>
          </a:p>
        </p:txBody>
      </p:sp>
      <p:sp>
        <p:nvSpPr>
          <p:cNvPr id="541" name="Google Shape;541;p55"/>
          <p:cNvSpPr txBox="1"/>
          <p:nvPr/>
        </p:nvSpPr>
        <p:spPr>
          <a:xfrm>
            <a:off x="409625" y="1167150"/>
            <a:ext cx="2662800" cy="168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1"/>
                </a:solidFill>
                <a:latin typeface="Inter"/>
                <a:ea typeface="Inter"/>
                <a:cs typeface="Inter"/>
                <a:sym typeface="Inter"/>
              </a:rPr>
              <a:t>Accessible to all users at any stage of their journey, involving little to no cognitive or emotional load, and can be done repeatedly and casually. The task is introductory and universal, users will do this often.</a:t>
            </a:r>
            <a:endParaRPr sz="1800">
              <a:solidFill>
                <a:schemeClr val="dk1"/>
              </a:solidFill>
              <a:latin typeface="Inter"/>
              <a:ea typeface="Inter"/>
              <a:cs typeface="Inter"/>
              <a:sym typeface="Inter"/>
            </a:endParaRPr>
          </a:p>
        </p:txBody>
      </p:sp>
      <p:sp>
        <p:nvSpPr>
          <p:cNvPr id="542" name="Google Shape;542;p55"/>
          <p:cNvSpPr txBox="1"/>
          <p:nvPr>
            <p:ph idx="4294967295" type="subTitle"/>
          </p:nvPr>
        </p:nvSpPr>
        <p:spPr>
          <a:xfrm>
            <a:off x="3056550" y="538750"/>
            <a:ext cx="27483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2500">
                <a:latin typeface="DM Serif Display"/>
                <a:ea typeface="DM Serif Display"/>
                <a:cs typeface="DM Serif Display"/>
                <a:sym typeface="DM Serif Display"/>
              </a:rPr>
              <a:t>Why Moderate? </a:t>
            </a:r>
            <a:endParaRPr/>
          </a:p>
        </p:txBody>
      </p:sp>
      <p:sp>
        <p:nvSpPr>
          <p:cNvPr id="543" name="Google Shape;543;p55"/>
          <p:cNvSpPr txBox="1"/>
          <p:nvPr/>
        </p:nvSpPr>
        <p:spPr>
          <a:xfrm>
            <a:off x="3072425" y="1167150"/>
            <a:ext cx="2604000" cy="194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1"/>
                </a:solidFill>
                <a:latin typeface="Inter"/>
                <a:ea typeface="Inter"/>
                <a:cs typeface="Inter"/>
                <a:sym typeface="Inter"/>
              </a:rPr>
              <a:t>This task requires active engagement and light reflection from users to identify what contents matters the most to them. This is more involved than simply receiving a note, but still approachable for most users.</a:t>
            </a:r>
            <a:endParaRPr sz="1800">
              <a:solidFill>
                <a:schemeClr val="dk1"/>
              </a:solidFill>
              <a:latin typeface="Inter"/>
              <a:ea typeface="Inter"/>
              <a:cs typeface="Inter"/>
              <a:sym typeface="Inter"/>
            </a:endParaRPr>
          </a:p>
        </p:txBody>
      </p:sp>
      <p:sp>
        <p:nvSpPr>
          <p:cNvPr id="544" name="Google Shape;544;p55"/>
          <p:cNvSpPr txBox="1"/>
          <p:nvPr>
            <p:ph idx="4294967295" type="subTitle"/>
          </p:nvPr>
        </p:nvSpPr>
        <p:spPr>
          <a:xfrm>
            <a:off x="5713975" y="538750"/>
            <a:ext cx="27483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2500">
                <a:latin typeface="DM Serif Display"/>
                <a:ea typeface="DM Serif Display"/>
                <a:cs typeface="DM Serif Display"/>
                <a:sym typeface="DM Serif Display"/>
              </a:rPr>
              <a:t>Why Complex? </a:t>
            </a:r>
            <a:endParaRPr/>
          </a:p>
        </p:txBody>
      </p:sp>
      <p:sp>
        <p:nvSpPr>
          <p:cNvPr id="545" name="Google Shape;545;p55"/>
          <p:cNvSpPr txBox="1"/>
          <p:nvPr/>
        </p:nvSpPr>
        <p:spPr>
          <a:xfrm>
            <a:off x="5729850" y="1167150"/>
            <a:ext cx="3004500" cy="168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1"/>
                </a:solidFill>
                <a:latin typeface="Inter"/>
                <a:ea typeface="Inter"/>
                <a:cs typeface="Inter"/>
                <a:sym typeface="Inter"/>
              </a:rPr>
              <a:t>This task involves sharing personal experiences with a larger community, which required high vulnerability, cognitive effort, as well as intentionality. Not all users will feel ready or willing to do this, so this task will be done by more engaged users who feel comfortable opening up to others.</a:t>
            </a:r>
            <a:endParaRPr sz="1800">
              <a:solidFill>
                <a:schemeClr val="dk1"/>
              </a:solidFill>
              <a:latin typeface="Inter"/>
              <a:ea typeface="Inter"/>
              <a:cs typeface="Inter"/>
              <a:sym typeface="Inte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56"/>
          <p:cNvSpPr txBox="1"/>
          <p:nvPr>
            <p:ph idx="4294967295" type="subTitle"/>
          </p:nvPr>
        </p:nvSpPr>
        <p:spPr>
          <a:xfrm>
            <a:off x="398525" y="325350"/>
            <a:ext cx="45867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4400">
                <a:latin typeface="DM Serif Display"/>
                <a:ea typeface="DM Serif Display"/>
                <a:cs typeface="DM Serif Display"/>
                <a:sym typeface="DM Serif Display"/>
              </a:rPr>
              <a:t>Additional Task </a:t>
            </a:r>
            <a:endParaRPr sz="3300"/>
          </a:p>
        </p:txBody>
      </p:sp>
      <p:sp>
        <p:nvSpPr>
          <p:cNvPr id="551" name="Google Shape;551;p56"/>
          <p:cNvSpPr txBox="1"/>
          <p:nvPr/>
        </p:nvSpPr>
        <p:spPr>
          <a:xfrm>
            <a:off x="635150" y="1441125"/>
            <a:ext cx="7709100" cy="168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dk1"/>
                </a:solidFill>
                <a:latin typeface="Inter"/>
                <a:ea typeface="Inter"/>
                <a:cs typeface="Inter"/>
                <a:sym typeface="Inter"/>
              </a:rPr>
              <a:t>Throughout the process, and the nature of our peer to peer note </a:t>
            </a:r>
            <a:r>
              <a:rPr lang="en" sz="2300">
                <a:solidFill>
                  <a:schemeClr val="dk1"/>
                </a:solidFill>
                <a:latin typeface="Inter"/>
                <a:ea typeface="Inter"/>
                <a:cs typeface="Inter"/>
                <a:sym typeface="Inter"/>
              </a:rPr>
              <a:t>sharing</a:t>
            </a:r>
            <a:r>
              <a:rPr lang="en" sz="2300">
                <a:solidFill>
                  <a:schemeClr val="dk1"/>
                </a:solidFill>
                <a:latin typeface="Inter"/>
                <a:ea typeface="Inter"/>
                <a:cs typeface="Inter"/>
                <a:sym typeface="Inter"/>
              </a:rPr>
              <a:t> app, we have added an </a:t>
            </a:r>
            <a:r>
              <a:rPr b="1" lang="en" sz="2300">
                <a:solidFill>
                  <a:srgbClr val="B85284"/>
                </a:solidFill>
                <a:latin typeface="Inter"/>
                <a:ea typeface="Inter"/>
                <a:cs typeface="Inter"/>
                <a:sym typeface="Inter"/>
              </a:rPr>
              <a:t>additional moderate/complex task</a:t>
            </a:r>
            <a:r>
              <a:rPr lang="en" sz="2300">
                <a:solidFill>
                  <a:schemeClr val="dk1"/>
                </a:solidFill>
                <a:latin typeface="Inter"/>
                <a:ea typeface="Inter"/>
                <a:cs typeface="Inter"/>
                <a:sym typeface="Inter"/>
              </a:rPr>
              <a:t>. By having a history of notes, this requires another flow to enter collections, pick the note, and then perform an action on them. This task turns complex when the action is editing the post, entering the journaling flow. </a:t>
            </a:r>
            <a:endParaRPr sz="2300">
              <a:solidFill>
                <a:schemeClr val="dk1"/>
              </a:solidFill>
              <a:latin typeface="Inter"/>
              <a:ea typeface="Inter"/>
              <a:cs typeface="Inter"/>
              <a:sym typeface="Inte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57"/>
          <p:cNvSpPr txBox="1"/>
          <p:nvPr>
            <p:ph type="title"/>
          </p:nvPr>
        </p:nvSpPr>
        <p:spPr>
          <a:xfrm>
            <a:off x="632825" y="194300"/>
            <a:ext cx="71457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Usability Goals and Measurements</a:t>
            </a:r>
            <a:endParaRPr/>
          </a:p>
        </p:txBody>
      </p:sp>
      <p:graphicFrame>
        <p:nvGraphicFramePr>
          <p:cNvPr id="557" name="Google Shape;557;p57"/>
          <p:cNvGraphicFramePr/>
          <p:nvPr/>
        </p:nvGraphicFramePr>
        <p:xfrm>
          <a:off x="930950" y="1288000"/>
          <a:ext cx="3000000" cy="3000000"/>
        </p:xfrm>
        <a:graphic>
          <a:graphicData uri="http://schemas.openxmlformats.org/drawingml/2006/table">
            <a:tbl>
              <a:tblPr>
                <a:noFill/>
                <a:tableStyleId>{03CDD386-B38D-4B7F-997C-FB9B9101E8A0}</a:tableStyleId>
              </a:tblPr>
              <a:tblGrid>
                <a:gridCol w="3641050"/>
                <a:gridCol w="3641050"/>
              </a:tblGrid>
              <a:tr h="668925">
                <a:tc>
                  <a:txBody>
                    <a:bodyPr/>
                    <a:lstStyle/>
                    <a:p>
                      <a:pPr indent="0" lvl="0" marL="0" rtl="0" algn="ctr">
                        <a:spcBef>
                          <a:spcPts val="0"/>
                        </a:spcBef>
                        <a:spcAft>
                          <a:spcPts val="0"/>
                        </a:spcAft>
                        <a:buNone/>
                      </a:pPr>
                      <a:r>
                        <a:rPr b="1" lang="en" sz="2500"/>
                        <a:t>Usability goals</a:t>
                      </a:r>
                      <a:endParaRPr b="1" sz="2500"/>
                    </a:p>
                  </a:txBody>
                  <a:tcPr marT="91425" marB="91425" marR="91425" marL="91425"/>
                </a:tc>
                <a:tc>
                  <a:txBody>
                    <a:bodyPr/>
                    <a:lstStyle/>
                    <a:p>
                      <a:pPr indent="0" lvl="0" marL="0" rtl="0" algn="ctr">
                        <a:spcBef>
                          <a:spcPts val="0"/>
                        </a:spcBef>
                        <a:spcAft>
                          <a:spcPts val="0"/>
                        </a:spcAft>
                        <a:buNone/>
                      </a:pPr>
                      <a:r>
                        <a:rPr b="1" lang="en" sz="2500"/>
                        <a:t>Measurements</a:t>
                      </a:r>
                      <a:endParaRPr b="1" sz="2500"/>
                    </a:p>
                  </a:txBody>
                  <a:tcPr marT="91425" marB="91425" marR="91425" marL="91425"/>
                </a:tc>
              </a:tr>
              <a:tr h="1029150">
                <a:tc>
                  <a:txBody>
                    <a:bodyPr/>
                    <a:lstStyle/>
                    <a:p>
                      <a:pPr indent="-387350" lvl="0" marL="457200" rtl="0" algn="ctr">
                        <a:spcBef>
                          <a:spcPts val="0"/>
                        </a:spcBef>
                        <a:spcAft>
                          <a:spcPts val="0"/>
                        </a:spcAft>
                        <a:buSzPts val="2500"/>
                        <a:buAutoNum type="arabicPeriod"/>
                      </a:pPr>
                      <a:r>
                        <a:rPr lang="en" sz="2500"/>
                        <a:t>Efficiency</a:t>
                      </a:r>
                      <a:endParaRPr sz="2500"/>
                    </a:p>
                  </a:txBody>
                  <a:tcPr marT="91425" marB="91425" marR="91425" marL="91425"/>
                </a:tc>
                <a:tc>
                  <a:txBody>
                    <a:bodyPr/>
                    <a:lstStyle/>
                    <a:p>
                      <a:pPr indent="0" lvl="0" marL="0" rtl="0" algn="ctr">
                        <a:spcBef>
                          <a:spcPts val="0"/>
                        </a:spcBef>
                        <a:spcAft>
                          <a:spcPts val="0"/>
                        </a:spcAft>
                        <a:buNone/>
                      </a:pPr>
                      <a:r>
                        <a:rPr lang="en" sz="2500"/>
                        <a:t>Measured by time spent on each task</a:t>
                      </a:r>
                      <a:endParaRPr sz="2500"/>
                    </a:p>
                  </a:txBody>
                  <a:tcPr marT="91425" marB="91425" marR="91425" marL="91425"/>
                </a:tc>
              </a:tr>
              <a:tr h="668925">
                <a:tc>
                  <a:txBody>
                    <a:bodyPr/>
                    <a:lstStyle/>
                    <a:p>
                      <a:pPr indent="0" lvl="0" marL="0" rtl="0" algn="ctr">
                        <a:spcBef>
                          <a:spcPts val="0"/>
                        </a:spcBef>
                        <a:spcAft>
                          <a:spcPts val="0"/>
                        </a:spcAft>
                        <a:buNone/>
                      </a:pPr>
                      <a:r>
                        <a:rPr lang="en" sz="2500"/>
                        <a:t>2. Effectiveness</a:t>
                      </a:r>
                      <a:endParaRPr sz="2500"/>
                    </a:p>
                  </a:txBody>
                  <a:tcPr marT="91425" marB="91425" marR="91425" marL="91425"/>
                </a:tc>
                <a:tc>
                  <a:txBody>
                    <a:bodyPr/>
                    <a:lstStyle/>
                    <a:p>
                      <a:pPr indent="0" lvl="0" marL="0" rtl="0" algn="ctr">
                        <a:spcBef>
                          <a:spcPts val="0"/>
                        </a:spcBef>
                        <a:spcAft>
                          <a:spcPts val="0"/>
                        </a:spcAft>
                        <a:buNone/>
                      </a:pPr>
                      <a:r>
                        <a:rPr lang="en" sz="2500"/>
                        <a:t>Measured by # of misclicks</a:t>
                      </a:r>
                      <a:endParaRPr sz="2500"/>
                    </a:p>
                  </a:txBody>
                  <a:tcPr marT="91425" marB="91425" marR="91425" marL="91425"/>
                </a:tc>
              </a:tr>
              <a:tr h="668925">
                <a:tc>
                  <a:txBody>
                    <a:bodyPr/>
                    <a:lstStyle/>
                    <a:p>
                      <a:pPr indent="0" lvl="0" marL="0" rtl="0" algn="ctr">
                        <a:spcBef>
                          <a:spcPts val="0"/>
                        </a:spcBef>
                        <a:spcAft>
                          <a:spcPts val="0"/>
                        </a:spcAft>
                        <a:buNone/>
                      </a:pPr>
                      <a:r>
                        <a:rPr lang="en" sz="2500"/>
                        <a:t>3. Enjoyment</a:t>
                      </a:r>
                      <a:endParaRPr sz="2500"/>
                    </a:p>
                  </a:txBody>
                  <a:tcPr marT="91425" marB="91425" marR="91425" marL="91425"/>
                </a:tc>
                <a:tc>
                  <a:txBody>
                    <a:bodyPr/>
                    <a:lstStyle/>
                    <a:p>
                      <a:pPr indent="0" lvl="0" marL="0" rtl="0" algn="ctr">
                        <a:spcBef>
                          <a:spcPts val="0"/>
                        </a:spcBef>
                        <a:spcAft>
                          <a:spcPts val="0"/>
                        </a:spcAft>
                        <a:buNone/>
                      </a:pPr>
                      <a:r>
                        <a:rPr lang="en" sz="2500"/>
                        <a:t>Qualitative Feedback</a:t>
                      </a:r>
                      <a:endParaRPr sz="2500"/>
                    </a:p>
                  </a:txBody>
                  <a:tcPr marT="91425" marB="91425" marR="91425" marL="91425"/>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58"/>
          <p:cNvSpPr txBox="1"/>
          <p:nvPr>
            <p:ph type="title"/>
          </p:nvPr>
        </p:nvSpPr>
        <p:spPr>
          <a:xfrm>
            <a:off x="999150" y="414075"/>
            <a:ext cx="71457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Recap of data/evidence on these Goals &amp; Measurements</a:t>
            </a:r>
            <a:endParaRPr/>
          </a:p>
        </p:txBody>
      </p:sp>
      <p:pic>
        <p:nvPicPr>
          <p:cNvPr id="563" name="Google Shape;563;p58"/>
          <p:cNvPicPr preferRelativeResize="0"/>
          <p:nvPr/>
        </p:nvPicPr>
        <p:blipFill>
          <a:blip r:embed="rId3">
            <a:alphaModFix/>
          </a:blip>
          <a:stretch>
            <a:fillRect/>
          </a:stretch>
        </p:blipFill>
        <p:spPr>
          <a:xfrm>
            <a:off x="436275" y="1599175"/>
            <a:ext cx="4135725" cy="2466325"/>
          </a:xfrm>
          <a:prstGeom prst="rect">
            <a:avLst/>
          </a:prstGeom>
          <a:noFill/>
          <a:ln>
            <a:noFill/>
          </a:ln>
        </p:spPr>
      </p:pic>
      <p:pic>
        <p:nvPicPr>
          <p:cNvPr id="564" name="Google Shape;564;p58"/>
          <p:cNvPicPr preferRelativeResize="0"/>
          <p:nvPr/>
        </p:nvPicPr>
        <p:blipFill>
          <a:blip r:embed="rId4">
            <a:alphaModFix/>
          </a:blip>
          <a:stretch>
            <a:fillRect/>
          </a:stretch>
        </p:blipFill>
        <p:spPr>
          <a:xfrm>
            <a:off x="4572000" y="1599966"/>
            <a:ext cx="4135725" cy="2464734"/>
          </a:xfrm>
          <a:prstGeom prst="rect">
            <a:avLst/>
          </a:prstGeom>
          <a:noFill/>
          <a:ln>
            <a:noFill/>
          </a:ln>
        </p:spPr>
      </p:pic>
      <p:sp>
        <p:nvSpPr>
          <p:cNvPr id="565" name="Google Shape;565;p58"/>
          <p:cNvSpPr txBox="1"/>
          <p:nvPr/>
        </p:nvSpPr>
        <p:spPr>
          <a:xfrm>
            <a:off x="719738" y="4244050"/>
            <a:ext cx="3568800" cy="37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People spent more time as the task got more complex, with some outliers.</a:t>
            </a:r>
            <a:endParaRPr>
              <a:solidFill>
                <a:schemeClr val="dk1"/>
              </a:solidFill>
              <a:latin typeface="Inter"/>
              <a:ea typeface="Inter"/>
              <a:cs typeface="Inter"/>
              <a:sym typeface="Inte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59"/>
          <p:cNvSpPr txBox="1"/>
          <p:nvPr>
            <p:ph type="title"/>
          </p:nvPr>
        </p:nvSpPr>
        <p:spPr>
          <a:xfrm>
            <a:off x="999150" y="-87550"/>
            <a:ext cx="71457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Changes Made </a:t>
            </a:r>
            <a:endParaRPr/>
          </a:p>
        </p:txBody>
      </p:sp>
      <p:graphicFrame>
        <p:nvGraphicFramePr>
          <p:cNvPr id="571" name="Google Shape;571;p59"/>
          <p:cNvGraphicFramePr/>
          <p:nvPr/>
        </p:nvGraphicFramePr>
        <p:xfrm>
          <a:off x="726900" y="666500"/>
          <a:ext cx="3000000" cy="3000000"/>
        </p:xfrm>
        <a:graphic>
          <a:graphicData uri="http://schemas.openxmlformats.org/drawingml/2006/table">
            <a:tbl>
              <a:tblPr>
                <a:noFill/>
                <a:tableStyleId>{03CDD386-B38D-4B7F-997C-FB9B9101E8A0}</a:tableStyleId>
              </a:tblPr>
              <a:tblGrid>
                <a:gridCol w="3845100"/>
                <a:gridCol w="3845100"/>
              </a:tblGrid>
              <a:tr h="381000">
                <a:tc>
                  <a:txBody>
                    <a:bodyPr/>
                    <a:lstStyle/>
                    <a:p>
                      <a:pPr indent="0" lvl="0" marL="0" rtl="0" algn="l">
                        <a:spcBef>
                          <a:spcPts val="0"/>
                        </a:spcBef>
                        <a:spcAft>
                          <a:spcPts val="0"/>
                        </a:spcAft>
                        <a:buNone/>
                      </a:pPr>
                      <a:r>
                        <a:rPr b="1" lang="en" sz="1500"/>
                        <a:t>Changes made to better hit our goals</a:t>
                      </a:r>
                      <a:endParaRPr b="1" sz="1500"/>
                    </a:p>
                  </a:txBody>
                  <a:tcPr marT="91425" marB="91425" marR="91425" marL="91425"/>
                </a:tc>
                <a:tc>
                  <a:txBody>
                    <a:bodyPr/>
                    <a:lstStyle/>
                    <a:p>
                      <a:pPr indent="0" lvl="0" marL="0" rtl="0" algn="l">
                        <a:spcBef>
                          <a:spcPts val="0"/>
                        </a:spcBef>
                        <a:spcAft>
                          <a:spcPts val="0"/>
                        </a:spcAft>
                        <a:buNone/>
                      </a:pPr>
                      <a:r>
                        <a:rPr b="1" lang="en" sz="1500"/>
                        <a:t>How this change will better hit key goals and measurements</a:t>
                      </a:r>
                      <a:endParaRPr b="1" sz="1500"/>
                    </a:p>
                  </a:txBody>
                  <a:tcPr marT="91425" marB="91425" marR="91425" marL="91425"/>
                </a:tc>
              </a:tr>
              <a:tr h="381000">
                <a:tc>
                  <a:txBody>
                    <a:bodyPr/>
                    <a:lstStyle/>
                    <a:p>
                      <a:pPr indent="0" lvl="0" marL="0" rtl="0" algn="l">
                        <a:spcBef>
                          <a:spcPts val="0"/>
                        </a:spcBef>
                        <a:spcAft>
                          <a:spcPts val="0"/>
                        </a:spcAft>
                        <a:buNone/>
                      </a:pPr>
                      <a:r>
                        <a:rPr lang="en" sz="1500"/>
                        <a:t>Instant pop</a:t>
                      </a:r>
                      <a:r>
                        <a:rPr lang="en" sz="1500"/>
                        <a:t> up of daily message from community</a:t>
                      </a:r>
                      <a:endParaRPr sz="1500"/>
                    </a:p>
                  </a:txBody>
                  <a:tcPr marT="91425" marB="91425" marR="91425" marL="91425"/>
                </a:tc>
                <a:tc>
                  <a:txBody>
                    <a:bodyPr/>
                    <a:lstStyle/>
                    <a:p>
                      <a:pPr indent="0" lvl="0" marL="0" rtl="0" algn="l">
                        <a:spcBef>
                          <a:spcPts val="0"/>
                        </a:spcBef>
                        <a:spcAft>
                          <a:spcPts val="0"/>
                        </a:spcAft>
                        <a:buNone/>
                      </a:pPr>
                      <a:r>
                        <a:rPr lang="en" sz="1500"/>
                        <a:t>Reduces cognitive load of finding the daily message; lessens the time spent on locating the message (improves efficiency)</a:t>
                      </a:r>
                      <a:endParaRPr sz="1500"/>
                    </a:p>
                  </a:txBody>
                  <a:tcPr marT="91425" marB="91425" marR="91425" marL="91425"/>
                </a:tc>
              </a:tr>
              <a:tr h="381000">
                <a:tc>
                  <a:txBody>
                    <a:bodyPr/>
                    <a:lstStyle/>
                    <a:p>
                      <a:pPr indent="0" lvl="0" marL="0" rtl="0" algn="l">
                        <a:spcBef>
                          <a:spcPts val="0"/>
                        </a:spcBef>
                        <a:spcAft>
                          <a:spcPts val="0"/>
                        </a:spcAft>
                        <a:buNone/>
                      </a:pPr>
                      <a:r>
                        <a:rPr lang="en" sz="1500"/>
                        <a:t>Navigation of stored posts in categories (public/private/saved/pinned etc.)</a:t>
                      </a:r>
                      <a:endParaRPr sz="1500"/>
                    </a:p>
                  </a:txBody>
                  <a:tcPr marT="91425" marB="91425" marR="91425" marL="91425"/>
                </a:tc>
                <a:tc>
                  <a:txBody>
                    <a:bodyPr/>
                    <a:lstStyle/>
                    <a:p>
                      <a:pPr indent="0" lvl="0" marL="0" rtl="0" algn="l">
                        <a:spcBef>
                          <a:spcPts val="0"/>
                        </a:spcBef>
                        <a:spcAft>
                          <a:spcPts val="0"/>
                        </a:spcAft>
                        <a:buNone/>
                      </a:pPr>
                      <a:r>
                        <a:rPr lang="en" sz="1500"/>
                        <a:t>Makes filtering easier; quicker location of desired message you want to find (improves efficiency &amp; effectiveness)</a:t>
                      </a:r>
                      <a:endParaRPr sz="1500"/>
                    </a:p>
                  </a:txBody>
                  <a:tcPr marT="91425" marB="91425" marR="91425" marL="91425"/>
                </a:tc>
              </a:tr>
              <a:tr h="381000">
                <a:tc>
                  <a:txBody>
                    <a:bodyPr/>
                    <a:lstStyle/>
                    <a:p>
                      <a:pPr indent="0" lvl="0" marL="0" rtl="0" algn="l">
                        <a:spcBef>
                          <a:spcPts val="0"/>
                        </a:spcBef>
                        <a:spcAft>
                          <a:spcPts val="0"/>
                        </a:spcAft>
                        <a:buNone/>
                      </a:pPr>
                      <a:r>
                        <a:rPr lang="en" sz="1500"/>
                        <a:t>Addition of an onboarding tutorial</a:t>
                      </a:r>
                      <a:endParaRPr sz="1500"/>
                    </a:p>
                  </a:txBody>
                  <a:tcPr marT="91425" marB="91425" marR="91425" marL="91425"/>
                </a:tc>
                <a:tc>
                  <a:txBody>
                    <a:bodyPr/>
                    <a:lstStyle/>
                    <a:p>
                      <a:pPr indent="0" lvl="0" marL="0" rtl="0" algn="l">
                        <a:spcBef>
                          <a:spcPts val="0"/>
                        </a:spcBef>
                        <a:spcAft>
                          <a:spcPts val="0"/>
                        </a:spcAft>
                        <a:buNone/>
                      </a:pPr>
                      <a:r>
                        <a:rPr lang="en" sz="1500"/>
                        <a:t>Reduces the learning curve and errors made when exploring app (improves effectiveness)</a:t>
                      </a:r>
                      <a:endParaRPr sz="1500"/>
                    </a:p>
                  </a:txBody>
                  <a:tcPr marT="91425" marB="91425" marR="91425" marL="91425"/>
                </a:tc>
              </a:tr>
              <a:tr h="381000">
                <a:tc>
                  <a:txBody>
                    <a:bodyPr/>
                    <a:lstStyle/>
                    <a:p>
                      <a:pPr indent="0" lvl="0" marL="0" rtl="0" algn="l">
                        <a:spcBef>
                          <a:spcPts val="0"/>
                        </a:spcBef>
                        <a:spcAft>
                          <a:spcPts val="0"/>
                        </a:spcAft>
                        <a:buNone/>
                      </a:pPr>
                      <a:r>
                        <a:rPr lang="en" sz="1500"/>
                        <a:t>UI Rework + Reactions </a:t>
                      </a:r>
                      <a:endParaRPr sz="1500"/>
                    </a:p>
                  </a:txBody>
                  <a:tcPr marT="91425" marB="91425" marR="91425" marL="91425"/>
                </a:tc>
                <a:tc>
                  <a:txBody>
                    <a:bodyPr/>
                    <a:lstStyle/>
                    <a:p>
                      <a:pPr indent="0" lvl="0" marL="0" rtl="0" algn="l">
                        <a:spcBef>
                          <a:spcPts val="0"/>
                        </a:spcBef>
                        <a:spcAft>
                          <a:spcPts val="0"/>
                        </a:spcAft>
                        <a:buNone/>
                      </a:pPr>
                      <a:r>
                        <a:rPr lang="en" sz="1500"/>
                        <a:t>Using a traditional SNS </a:t>
                      </a:r>
                      <a:r>
                        <a:rPr lang="en" sz="1500"/>
                        <a:t>layout to improve intuitiveness and engagement (scrolling, cleanliness). Added reactions for a layer of personalization. (improving enjoyment)</a:t>
                      </a:r>
                      <a:endParaRPr sz="1500"/>
                    </a:p>
                  </a:txBody>
                  <a:tcPr marT="91425" marB="91425" marR="91425" marL="91425"/>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60"/>
          <p:cNvSpPr txBox="1"/>
          <p:nvPr>
            <p:ph type="title"/>
          </p:nvPr>
        </p:nvSpPr>
        <p:spPr>
          <a:xfrm>
            <a:off x="710550" y="1876150"/>
            <a:ext cx="7722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rgbClr val="B85284"/>
                </a:solidFill>
              </a:rPr>
              <a:t>Revised</a:t>
            </a:r>
            <a:r>
              <a:rPr lang="en" sz="7000"/>
              <a:t> Interface Sketches</a:t>
            </a:r>
            <a:endParaRPr sz="7000">
              <a:solidFill>
                <a:srgbClr val="B85284"/>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pic>
        <p:nvPicPr>
          <p:cNvPr id="581" name="Google Shape;581;p61" title="Screenshot 2025-10-30 at 2.42.50 PM.png"/>
          <p:cNvPicPr preferRelativeResize="0"/>
          <p:nvPr/>
        </p:nvPicPr>
        <p:blipFill>
          <a:blip r:embed="rId3">
            <a:alphaModFix/>
          </a:blip>
          <a:stretch>
            <a:fillRect/>
          </a:stretch>
        </p:blipFill>
        <p:spPr>
          <a:xfrm>
            <a:off x="811375" y="512525"/>
            <a:ext cx="7812574" cy="4431551"/>
          </a:xfrm>
          <a:prstGeom prst="rect">
            <a:avLst/>
          </a:prstGeom>
          <a:noFill/>
          <a:ln>
            <a:noFill/>
          </a:ln>
        </p:spPr>
      </p:pic>
      <p:sp>
        <p:nvSpPr>
          <p:cNvPr id="582" name="Google Shape;582;p61"/>
          <p:cNvSpPr txBox="1"/>
          <p:nvPr/>
        </p:nvSpPr>
        <p:spPr>
          <a:xfrm>
            <a:off x="722325" y="137025"/>
            <a:ext cx="3076200" cy="61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Revisions from our Lofi Prototype</a:t>
            </a:r>
            <a:endParaRPr>
              <a:solidFill>
                <a:schemeClr val="dk1"/>
              </a:solidFill>
              <a:latin typeface="Inter"/>
              <a:ea typeface="Inter"/>
              <a:cs typeface="Inter"/>
              <a:sym typeface="Inte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pic>
        <p:nvPicPr>
          <p:cNvPr id="587" name="Google Shape;587;p62" title="IMG_0866.JPG"/>
          <p:cNvPicPr preferRelativeResize="0"/>
          <p:nvPr/>
        </p:nvPicPr>
        <p:blipFill>
          <a:blip r:embed="rId3">
            <a:alphaModFix/>
          </a:blip>
          <a:stretch>
            <a:fillRect/>
          </a:stretch>
        </p:blipFill>
        <p:spPr>
          <a:xfrm>
            <a:off x="669825" y="152400"/>
            <a:ext cx="3629027" cy="4838702"/>
          </a:xfrm>
          <a:prstGeom prst="rect">
            <a:avLst/>
          </a:prstGeom>
          <a:noFill/>
          <a:ln>
            <a:noFill/>
          </a:ln>
        </p:spPr>
      </p:pic>
      <p:pic>
        <p:nvPicPr>
          <p:cNvPr id="588" name="Google Shape;588;p62" title="Screenshot 2025-10-30 at 2.44.11 PM.png"/>
          <p:cNvPicPr preferRelativeResize="0"/>
          <p:nvPr/>
        </p:nvPicPr>
        <p:blipFill>
          <a:blip r:embed="rId4">
            <a:alphaModFix/>
          </a:blip>
          <a:stretch>
            <a:fillRect/>
          </a:stretch>
        </p:blipFill>
        <p:spPr>
          <a:xfrm>
            <a:off x="4392452" y="646275"/>
            <a:ext cx="4281651" cy="4133277"/>
          </a:xfrm>
          <a:prstGeom prst="rect">
            <a:avLst/>
          </a:prstGeom>
          <a:noFill/>
          <a:ln>
            <a:noFill/>
          </a:ln>
        </p:spPr>
      </p:pic>
      <p:sp>
        <p:nvSpPr>
          <p:cNvPr id="589" name="Google Shape;589;p62"/>
          <p:cNvSpPr txBox="1"/>
          <p:nvPr/>
        </p:nvSpPr>
        <p:spPr>
          <a:xfrm>
            <a:off x="6214550" y="224150"/>
            <a:ext cx="2204400" cy="1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Inter"/>
                <a:ea typeface="Inter"/>
                <a:cs typeface="Inter"/>
                <a:sym typeface="Inter"/>
              </a:rPr>
              <a:t>Draft ideas from class!</a:t>
            </a:r>
            <a:endParaRPr b="1">
              <a:solidFill>
                <a:schemeClr val="dk1"/>
              </a:solidFill>
              <a:latin typeface="Inter"/>
              <a:ea typeface="Inter"/>
              <a:cs typeface="Inter"/>
              <a:sym typeface="Inter"/>
            </a:endParaRPr>
          </a:p>
          <a:p>
            <a:pPr indent="0" lvl="0" marL="0" rtl="0" algn="l">
              <a:spcBef>
                <a:spcPts val="0"/>
              </a:spcBef>
              <a:spcAft>
                <a:spcPts val="0"/>
              </a:spcAft>
              <a:buNone/>
            </a:pPr>
            <a:r>
              <a:t/>
            </a:r>
            <a:endParaRPr b="1">
              <a:solidFill>
                <a:schemeClr val="dk1"/>
              </a:solidFill>
              <a:latin typeface="Inter"/>
              <a:ea typeface="Inter"/>
              <a:cs typeface="Inter"/>
              <a:sym typeface="Inte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63"/>
          <p:cNvSpPr txBox="1"/>
          <p:nvPr>
            <p:ph type="title"/>
          </p:nvPr>
        </p:nvSpPr>
        <p:spPr>
          <a:xfrm>
            <a:off x="483375" y="3991500"/>
            <a:ext cx="3937800" cy="841800"/>
          </a:xfrm>
          <a:prstGeom prst="rect">
            <a:avLst/>
          </a:prstGeom>
        </p:spPr>
        <p:txBody>
          <a:bodyPr anchorCtr="0" anchor="ctr" bIns="91425" lIns="91425" spcFirstLastPara="1" rIns="91425" wrap="square" tIns="91425">
            <a:noAutofit/>
          </a:bodyPr>
          <a:lstStyle/>
          <a:p>
            <a:pPr indent="-355600" lvl="0" marL="457200" rtl="0" algn="l">
              <a:spcBef>
                <a:spcPts val="0"/>
              </a:spcBef>
              <a:spcAft>
                <a:spcPts val="0"/>
              </a:spcAft>
              <a:buSzPts val="2000"/>
              <a:buChar char="●"/>
            </a:pPr>
            <a:r>
              <a:rPr lang="en" sz="2000"/>
              <a:t>New Community Flow</a:t>
            </a:r>
            <a:endParaRPr sz="2000"/>
          </a:p>
          <a:p>
            <a:pPr indent="-355600" lvl="0" marL="457200" rtl="0" algn="l">
              <a:spcBef>
                <a:spcPts val="0"/>
              </a:spcBef>
              <a:spcAft>
                <a:spcPts val="0"/>
              </a:spcAft>
              <a:buSzPts val="2000"/>
              <a:buChar char="●"/>
            </a:pPr>
            <a:r>
              <a:rPr lang="en" sz="2000"/>
              <a:t>New Home Page</a:t>
            </a:r>
            <a:endParaRPr sz="2000"/>
          </a:p>
          <a:p>
            <a:pPr indent="-355600" lvl="0" marL="457200" rtl="0" algn="l">
              <a:spcBef>
                <a:spcPts val="0"/>
              </a:spcBef>
              <a:spcAft>
                <a:spcPts val="0"/>
              </a:spcAft>
              <a:buSzPts val="2000"/>
              <a:buChar char="●"/>
            </a:pPr>
            <a:r>
              <a:rPr lang="en" sz="2000"/>
              <a:t>New Reactions to Posts</a:t>
            </a:r>
            <a:endParaRPr sz="2000"/>
          </a:p>
          <a:p>
            <a:pPr indent="-355600" lvl="0" marL="457200" rtl="0" algn="l">
              <a:spcBef>
                <a:spcPts val="0"/>
              </a:spcBef>
              <a:spcAft>
                <a:spcPts val="0"/>
              </a:spcAft>
              <a:buSzPts val="2000"/>
              <a:buChar char="●"/>
            </a:pPr>
            <a:r>
              <a:rPr lang="en" sz="2000"/>
              <a:t>Additions of Collections</a:t>
            </a:r>
            <a:r>
              <a:rPr lang="en" sz="2500"/>
              <a:t>  </a:t>
            </a:r>
            <a:endParaRPr sz="2000"/>
          </a:p>
        </p:txBody>
      </p:sp>
      <p:pic>
        <p:nvPicPr>
          <p:cNvPr id="595" name="Google Shape;595;p63" title="IMG_DE419C2AFD02-1.jpeg"/>
          <p:cNvPicPr preferRelativeResize="0"/>
          <p:nvPr/>
        </p:nvPicPr>
        <p:blipFill>
          <a:blip r:embed="rId3">
            <a:alphaModFix/>
          </a:blip>
          <a:stretch>
            <a:fillRect/>
          </a:stretch>
        </p:blipFill>
        <p:spPr>
          <a:xfrm>
            <a:off x="750200" y="252025"/>
            <a:ext cx="2585401" cy="3272476"/>
          </a:xfrm>
          <a:prstGeom prst="rect">
            <a:avLst/>
          </a:prstGeom>
          <a:noFill/>
          <a:ln>
            <a:noFill/>
          </a:ln>
        </p:spPr>
      </p:pic>
      <p:sp>
        <p:nvSpPr>
          <p:cNvPr id="596" name="Google Shape;596;p63"/>
          <p:cNvSpPr txBox="1"/>
          <p:nvPr/>
        </p:nvSpPr>
        <p:spPr>
          <a:xfrm>
            <a:off x="2802150" y="946500"/>
            <a:ext cx="1357500" cy="43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Inter"/>
              <a:ea typeface="Inter"/>
              <a:cs typeface="Inter"/>
              <a:sym typeface="Inter"/>
            </a:endParaRPr>
          </a:p>
        </p:txBody>
      </p:sp>
      <p:pic>
        <p:nvPicPr>
          <p:cNvPr id="597" name="Google Shape;597;p63" title="Screenshot 2025-11-01 at 5.34.39 PM.png"/>
          <p:cNvPicPr preferRelativeResize="0"/>
          <p:nvPr/>
        </p:nvPicPr>
        <p:blipFill>
          <a:blip r:embed="rId4">
            <a:alphaModFix/>
          </a:blip>
          <a:stretch>
            <a:fillRect/>
          </a:stretch>
        </p:blipFill>
        <p:spPr>
          <a:xfrm>
            <a:off x="3634475" y="724800"/>
            <a:ext cx="5033123" cy="363409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64"/>
          <p:cNvSpPr txBox="1"/>
          <p:nvPr>
            <p:ph type="title"/>
          </p:nvPr>
        </p:nvSpPr>
        <p:spPr>
          <a:xfrm>
            <a:off x="505400" y="290925"/>
            <a:ext cx="81351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100"/>
              <a:t>Change 1: L</a:t>
            </a:r>
            <a:r>
              <a:rPr lang="en" sz="3100"/>
              <a:t>anding</a:t>
            </a:r>
            <a:r>
              <a:rPr lang="en" sz="3100"/>
              <a:t> Page, Pinned Logic, and Daily Affirmation </a:t>
            </a:r>
            <a:endParaRPr sz="3100"/>
          </a:p>
        </p:txBody>
      </p:sp>
      <p:sp>
        <p:nvSpPr>
          <p:cNvPr id="603" name="Google Shape;603;p64"/>
          <p:cNvSpPr txBox="1"/>
          <p:nvPr>
            <p:ph idx="1" type="subTitle"/>
          </p:nvPr>
        </p:nvSpPr>
        <p:spPr>
          <a:xfrm>
            <a:off x="743600" y="1209300"/>
            <a:ext cx="7658700" cy="393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Redesigned the layout of our Home page (previously My Garden). It now shows a</a:t>
            </a:r>
            <a:r>
              <a:rPr b="1" lang="en" sz="2000">
                <a:solidFill>
                  <a:srgbClr val="6C0E38"/>
                </a:solidFill>
              </a:rPr>
              <a:t> Daily Affirmation</a:t>
            </a:r>
            <a:r>
              <a:rPr lang="en" sz="2000"/>
              <a:t> at the top and showcases the </a:t>
            </a:r>
            <a:r>
              <a:rPr b="1" lang="en" sz="2000">
                <a:solidFill>
                  <a:srgbClr val="6C0E38"/>
                </a:solidFill>
              </a:rPr>
              <a:t>users pinned notes</a:t>
            </a:r>
            <a:r>
              <a:rPr lang="en" sz="2000"/>
              <a:t> (up to 5), that are easily accessible whenever the user wants to revisit them. </a:t>
            </a:r>
            <a:endParaRPr sz="2000"/>
          </a:p>
          <a:p>
            <a:pPr indent="0" lvl="0" marL="0" rtl="0" algn="ctr">
              <a:spcBef>
                <a:spcPts val="0"/>
              </a:spcBef>
              <a:spcAft>
                <a:spcPts val="0"/>
              </a:spcAft>
              <a:buClr>
                <a:schemeClr val="dk1"/>
              </a:buClr>
              <a:buSzPts val="1100"/>
              <a:buFont typeface="Arial"/>
              <a:buNone/>
            </a:pPr>
            <a:r>
              <a:t/>
            </a:r>
            <a:endParaRPr sz="2000"/>
          </a:p>
          <a:p>
            <a:pPr indent="0" lvl="0" marL="0" rtl="0" algn="ctr">
              <a:spcBef>
                <a:spcPts val="0"/>
              </a:spcBef>
              <a:spcAft>
                <a:spcPts val="0"/>
              </a:spcAft>
              <a:buClr>
                <a:schemeClr val="dk1"/>
              </a:buClr>
              <a:buSzPts val="1100"/>
              <a:buFont typeface="Arial"/>
              <a:buNone/>
            </a:pPr>
            <a:r>
              <a:rPr b="1" lang="en" sz="2100"/>
              <a:t>Usability Goal:</a:t>
            </a:r>
            <a:endParaRPr b="1" sz="2100"/>
          </a:p>
          <a:p>
            <a:pPr indent="0" lvl="0" marL="0" rtl="0" algn="ctr">
              <a:spcBef>
                <a:spcPts val="0"/>
              </a:spcBef>
              <a:spcAft>
                <a:spcPts val="0"/>
              </a:spcAft>
              <a:buClr>
                <a:schemeClr val="dk1"/>
              </a:buClr>
              <a:buSzPts val="1100"/>
              <a:buFont typeface="Arial"/>
              <a:buNone/>
            </a:pPr>
            <a:r>
              <a:t/>
            </a:r>
            <a:endParaRPr b="1" sz="2100"/>
          </a:p>
          <a:p>
            <a:pPr indent="0" lvl="0" marL="0" rtl="0" algn="ctr">
              <a:spcBef>
                <a:spcPts val="0"/>
              </a:spcBef>
              <a:spcAft>
                <a:spcPts val="0"/>
              </a:spcAft>
              <a:buNone/>
            </a:pPr>
            <a:r>
              <a:rPr b="1" lang="en" sz="2000"/>
              <a:t> </a:t>
            </a:r>
            <a:r>
              <a:rPr lang="en" sz="2000"/>
              <a:t>A cleaner layout with more indications to make this </a:t>
            </a:r>
            <a:r>
              <a:rPr b="1" lang="en" sz="2000">
                <a:solidFill>
                  <a:srgbClr val="6C0E38"/>
                </a:solidFill>
              </a:rPr>
              <a:t>easy to use.</a:t>
            </a:r>
            <a:r>
              <a:rPr lang="en" sz="2000"/>
              <a:t> Makes the positive messages much </a:t>
            </a:r>
            <a:r>
              <a:rPr b="1" lang="en" sz="2000">
                <a:solidFill>
                  <a:srgbClr val="6C0E38"/>
                </a:solidFill>
              </a:rPr>
              <a:t>more accessible</a:t>
            </a:r>
            <a:r>
              <a:rPr lang="en" sz="2000"/>
              <a:t> for the user, encouraging them to revisit notes that make them feel good. Daily affirmations to spread positivity the moment the user returns to the homepage.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65"/>
          <p:cNvSpPr txBox="1"/>
          <p:nvPr/>
        </p:nvSpPr>
        <p:spPr>
          <a:xfrm>
            <a:off x="607950" y="899175"/>
            <a:ext cx="7928100" cy="38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200">
                <a:solidFill>
                  <a:schemeClr val="dk1"/>
                </a:solidFill>
                <a:latin typeface="Inter"/>
                <a:ea typeface="Inter"/>
                <a:cs typeface="Inter"/>
                <a:sym typeface="Inter"/>
              </a:rPr>
              <a:t>Addressing Feedback: </a:t>
            </a:r>
            <a:endParaRPr b="1" sz="2200">
              <a:solidFill>
                <a:schemeClr val="dk1"/>
              </a:solidFill>
              <a:latin typeface="Inter"/>
              <a:ea typeface="Inter"/>
              <a:cs typeface="Inter"/>
              <a:sym typeface="Inter"/>
            </a:endParaRPr>
          </a:p>
          <a:p>
            <a:pPr indent="0" lvl="0" marL="0" rtl="0" algn="ctr">
              <a:spcBef>
                <a:spcPts val="0"/>
              </a:spcBef>
              <a:spcAft>
                <a:spcPts val="0"/>
              </a:spcAft>
              <a:buNone/>
            </a:pPr>
            <a:r>
              <a:t/>
            </a:r>
            <a:endParaRPr b="1" sz="1600">
              <a:solidFill>
                <a:schemeClr val="dk1"/>
              </a:solidFill>
              <a:latin typeface="Inter"/>
              <a:ea typeface="Inter"/>
              <a:cs typeface="Inter"/>
              <a:sym typeface="Inter"/>
            </a:endParaRPr>
          </a:p>
          <a:p>
            <a:pPr indent="0" lvl="0" marL="0" rtl="0" algn="ctr">
              <a:spcBef>
                <a:spcPts val="0"/>
              </a:spcBef>
              <a:spcAft>
                <a:spcPts val="0"/>
              </a:spcAft>
              <a:buNone/>
            </a:pPr>
            <a:r>
              <a:rPr lang="en" sz="2100">
                <a:solidFill>
                  <a:schemeClr val="dk1"/>
                </a:solidFill>
                <a:latin typeface="Inter"/>
                <a:ea typeface="Inter"/>
                <a:cs typeface="Inter"/>
                <a:sym typeface="Inter"/>
              </a:rPr>
              <a:t>Throughout studio and prototyping interviews, we got confusion about </a:t>
            </a:r>
            <a:r>
              <a:rPr lang="en" sz="2100">
                <a:solidFill>
                  <a:schemeClr val="dk1"/>
                </a:solidFill>
                <a:latin typeface="Inter"/>
                <a:ea typeface="Inter"/>
                <a:cs typeface="Inter"/>
                <a:sym typeface="Inter"/>
              </a:rPr>
              <a:t>what</a:t>
            </a:r>
            <a:r>
              <a:rPr lang="en" sz="2100">
                <a:solidFill>
                  <a:schemeClr val="dk1"/>
                </a:solidFill>
                <a:latin typeface="Inter"/>
                <a:ea typeface="Inter"/>
                <a:cs typeface="Inter"/>
                <a:sym typeface="Inter"/>
              </a:rPr>
              <a:t> our icons meant. This led us to</a:t>
            </a:r>
            <a:r>
              <a:rPr b="1" lang="en" sz="2100">
                <a:solidFill>
                  <a:srgbClr val="6C0E38"/>
                </a:solidFill>
                <a:latin typeface="Inter"/>
                <a:ea typeface="Inter"/>
                <a:cs typeface="Inter"/>
                <a:sym typeface="Inter"/>
              </a:rPr>
              <a:t> pivot </a:t>
            </a:r>
            <a:r>
              <a:rPr lang="en" sz="2100">
                <a:solidFill>
                  <a:schemeClr val="dk1"/>
                </a:solidFill>
                <a:latin typeface="Inter"/>
                <a:ea typeface="Inter"/>
                <a:cs typeface="Inter"/>
                <a:sym typeface="Inter"/>
              </a:rPr>
              <a:t>and use the homepage as a way to see our pinned and</a:t>
            </a:r>
            <a:r>
              <a:rPr b="1" lang="en" sz="2100">
                <a:solidFill>
                  <a:srgbClr val="6C0E38"/>
                </a:solidFill>
                <a:latin typeface="Inter"/>
                <a:ea typeface="Inter"/>
                <a:cs typeface="Inter"/>
                <a:sym typeface="Inter"/>
              </a:rPr>
              <a:t> most effective messages</a:t>
            </a:r>
            <a:r>
              <a:rPr lang="en" sz="2100">
                <a:solidFill>
                  <a:schemeClr val="dk1"/>
                </a:solidFill>
                <a:latin typeface="Inter"/>
                <a:ea typeface="Inter"/>
                <a:cs typeface="Inter"/>
                <a:sym typeface="Inter"/>
              </a:rPr>
              <a:t>. Inspired by a previous interview, we added the Daily Affirmations, because an interviewee told us that upon opening the app, she would love to see a positive message right away to feel </a:t>
            </a:r>
            <a:r>
              <a:rPr b="1" lang="en" sz="2100">
                <a:solidFill>
                  <a:srgbClr val="6C0E38"/>
                </a:solidFill>
                <a:latin typeface="Inter"/>
                <a:ea typeface="Inter"/>
                <a:cs typeface="Inter"/>
                <a:sym typeface="Inter"/>
              </a:rPr>
              <a:t>seen and supported</a:t>
            </a:r>
            <a:r>
              <a:rPr lang="en" sz="2100">
                <a:solidFill>
                  <a:schemeClr val="dk1"/>
                </a:solidFill>
                <a:latin typeface="Inter"/>
                <a:ea typeface="Inter"/>
                <a:cs typeface="Inter"/>
                <a:sym typeface="Inter"/>
              </a:rPr>
              <a:t>. This helped us define a hierarchy and clean up our landing page logic to make it feel more</a:t>
            </a:r>
            <a:r>
              <a:rPr b="1" lang="en" sz="2100">
                <a:solidFill>
                  <a:srgbClr val="6C0E38"/>
                </a:solidFill>
                <a:latin typeface="Inter"/>
                <a:ea typeface="Inter"/>
                <a:cs typeface="Inter"/>
                <a:sym typeface="Inter"/>
              </a:rPr>
              <a:t> </a:t>
            </a:r>
            <a:r>
              <a:rPr b="1" lang="en" sz="2100">
                <a:solidFill>
                  <a:srgbClr val="6C0E38"/>
                </a:solidFill>
                <a:latin typeface="Inter"/>
                <a:ea typeface="Inter"/>
                <a:cs typeface="Inter"/>
                <a:sym typeface="Inter"/>
              </a:rPr>
              <a:t>intuitive</a:t>
            </a:r>
            <a:r>
              <a:rPr lang="en" sz="2100">
                <a:solidFill>
                  <a:schemeClr val="dk1"/>
                </a:solidFill>
                <a:latin typeface="Inter"/>
                <a:ea typeface="Inter"/>
                <a:cs typeface="Inter"/>
                <a:sym typeface="Inter"/>
              </a:rPr>
              <a:t>. </a:t>
            </a:r>
            <a:endParaRPr sz="2100">
              <a:solidFill>
                <a:schemeClr val="dk1"/>
              </a:solidFill>
              <a:latin typeface="Inter"/>
              <a:ea typeface="Inter"/>
              <a:cs typeface="Inter"/>
              <a:sym typeface="Inte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66"/>
          <p:cNvSpPr txBox="1"/>
          <p:nvPr>
            <p:ph type="title"/>
          </p:nvPr>
        </p:nvSpPr>
        <p:spPr>
          <a:xfrm>
            <a:off x="632825" y="194300"/>
            <a:ext cx="79272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Before &amp; After Comparisons </a:t>
            </a:r>
            <a:endParaRPr/>
          </a:p>
        </p:txBody>
      </p:sp>
      <p:sp>
        <p:nvSpPr>
          <p:cNvPr id="614" name="Google Shape;614;p66"/>
          <p:cNvSpPr/>
          <p:nvPr/>
        </p:nvSpPr>
        <p:spPr>
          <a:xfrm>
            <a:off x="4118388" y="2395125"/>
            <a:ext cx="499800" cy="252300"/>
          </a:xfrm>
          <a:prstGeom prst="rightArrow">
            <a:avLst>
              <a:gd fmla="val 50000" name="adj1"/>
              <a:gd fmla="val 50000" name="adj2"/>
            </a:avLst>
          </a:prstGeom>
          <a:solidFill>
            <a:srgbClr val="B85284"/>
          </a:solidFill>
          <a:ln cap="flat" cmpd="sng" w="9525">
            <a:solidFill>
              <a:srgbClr val="6C0E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15" name="Google Shape;615;p66"/>
          <p:cNvSpPr txBox="1"/>
          <p:nvPr/>
        </p:nvSpPr>
        <p:spPr>
          <a:xfrm>
            <a:off x="386602" y="1824675"/>
            <a:ext cx="1835700" cy="1393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Inter"/>
              <a:buChar char="●"/>
            </a:pPr>
            <a:r>
              <a:rPr b="1" lang="en">
                <a:solidFill>
                  <a:schemeClr val="dk1"/>
                </a:solidFill>
                <a:latin typeface="Inter"/>
                <a:ea typeface="Inter"/>
                <a:cs typeface="Inter"/>
                <a:sym typeface="Inter"/>
              </a:rPr>
              <a:t>The icons were confusing</a:t>
            </a:r>
            <a:endParaRPr b="1">
              <a:solidFill>
                <a:schemeClr val="dk1"/>
              </a:solidFill>
              <a:latin typeface="Inter"/>
              <a:ea typeface="Inter"/>
              <a:cs typeface="Inter"/>
              <a:sym typeface="Inter"/>
            </a:endParaRPr>
          </a:p>
          <a:p>
            <a:pPr indent="-317500" lvl="0" marL="457200" rtl="0" algn="l">
              <a:spcBef>
                <a:spcPts val="0"/>
              </a:spcBef>
              <a:spcAft>
                <a:spcPts val="0"/>
              </a:spcAft>
              <a:buClr>
                <a:schemeClr val="dk1"/>
              </a:buClr>
              <a:buSzPts val="1400"/>
              <a:buFont typeface="Inter"/>
              <a:buChar char="●"/>
            </a:pPr>
            <a:r>
              <a:rPr b="1" lang="en">
                <a:solidFill>
                  <a:schemeClr val="dk1"/>
                </a:solidFill>
                <a:latin typeface="Inter"/>
                <a:ea typeface="Inter"/>
                <a:cs typeface="Inter"/>
                <a:sym typeface="Inter"/>
              </a:rPr>
              <a:t>No labeling </a:t>
            </a:r>
            <a:endParaRPr b="1">
              <a:solidFill>
                <a:schemeClr val="dk1"/>
              </a:solidFill>
              <a:latin typeface="Inter"/>
              <a:ea typeface="Inter"/>
              <a:cs typeface="Inter"/>
              <a:sym typeface="Inter"/>
            </a:endParaRPr>
          </a:p>
          <a:p>
            <a:pPr indent="-317500" lvl="0" marL="457200" rtl="0" algn="l">
              <a:spcBef>
                <a:spcPts val="0"/>
              </a:spcBef>
              <a:spcAft>
                <a:spcPts val="0"/>
              </a:spcAft>
              <a:buClr>
                <a:schemeClr val="dk1"/>
              </a:buClr>
              <a:buSzPts val="1400"/>
              <a:buFont typeface="Inter"/>
              <a:buChar char="●"/>
            </a:pPr>
            <a:r>
              <a:rPr b="1" lang="en">
                <a:solidFill>
                  <a:schemeClr val="dk1"/>
                </a:solidFill>
                <a:latin typeface="Inter"/>
                <a:ea typeface="Inter"/>
                <a:cs typeface="Inter"/>
                <a:sym typeface="Inter"/>
              </a:rPr>
              <a:t>No </a:t>
            </a:r>
            <a:r>
              <a:rPr b="1" lang="en">
                <a:solidFill>
                  <a:schemeClr val="dk1"/>
                </a:solidFill>
                <a:latin typeface="Inter"/>
                <a:ea typeface="Inter"/>
                <a:cs typeface="Inter"/>
                <a:sym typeface="Inter"/>
              </a:rPr>
              <a:t>positive</a:t>
            </a:r>
            <a:r>
              <a:rPr b="1" lang="en">
                <a:solidFill>
                  <a:schemeClr val="dk1"/>
                </a:solidFill>
                <a:latin typeface="Inter"/>
                <a:ea typeface="Inter"/>
                <a:cs typeface="Inter"/>
                <a:sym typeface="Inter"/>
              </a:rPr>
              <a:t> affirmations on the page. </a:t>
            </a:r>
            <a:endParaRPr b="1">
              <a:solidFill>
                <a:schemeClr val="dk1"/>
              </a:solidFill>
              <a:latin typeface="Inter"/>
              <a:ea typeface="Inter"/>
              <a:cs typeface="Inter"/>
              <a:sym typeface="Inter"/>
            </a:endParaRPr>
          </a:p>
        </p:txBody>
      </p:sp>
      <p:sp>
        <p:nvSpPr>
          <p:cNvPr id="616" name="Google Shape;616;p66"/>
          <p:cNvSpPr txBox="1"/>
          <p:nvPr/>
        </p:nvSpPr>
        <p:spPr>
          <a:xfrm>
            <a:off x="6633749" y="1234075"/>
            <a:ext cx="2021700" cy="3741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Inter"/>
              <a:buChar char="●"/>
            </a:pPr>
            <a:r>
              <a:rPr b="1" lang="en">
                <a:solidFill>
                  <a:schemeClr val="dk1"/>
                </a:solidFill>
                <a:latin typeface="Inter"/>
                <a:ea typeface="Inter"/>
                <a:cs typeface="Inter"/>
                <a:sym typeface="Inter"/>
              </a:rPr>
              <a:t>Shows an obvious my pinned categories, letting the user know about their pinned notes</a:t>
            </a:r>
            <a:endParaRPr b="1">
              <a:solidFill>
                <a:schemeClr val="dk1"/>
              </a:solidFill>
              <a:latin typeface="Inter"/>
              <a:ea typeface="Inter"/>
              <a:cs typeface="Inter"/>
              <a:sym typeface="Inter"/>
            </a:endParaRPr>
          </a:p>
          <a:p>
            <a:pPr indent="-317500" lvl="0" marL="457200" rtl="0" algn="l">
              <a:spcBef>
                <a:spcPts val="0"/>
              </a:spcBef>
              <a:spcAft>
                <a:spcPts val="0"/>
              </a:spcAft>
              <a:buClr>
                <a:schemeClr val="dk1"/>
              </a:buClr>
              <a:buSzPts val="1400"/>
              <a:buFont typeface="Inter"/>
              <a:buChar char="●"/>
            </a:pPr>
            <a:r>
              <a:rPr b="1" lang="en">
                <a:solidFill>
                  <a:schemeClr val="dk1"/>
                </a:solidFill>
                <a:latin typeface="Inter"/>
                <a:ea typeface="Inter"/>
                <a:cs typeface="Inter"/>
                <a:sym typeface="Inter"/>
              </a:rPr>
              <a:t>Daily affirmation at the top, using hierarchy, to pay attention to the positive message first</a:t>
            </a:r>
            <a:endParaRPr b="1">
              <a:solidFill>
                <a:schemeClr val="dk1"/>
              </a:solidFill>
              <a:latin typeface="Inter"/>
              <a:ea typeface="Inter"/>
              <a:cs typeface="Inter"/>
              <a:sym typeface="Inter"/>
            </a:endParaRPr>
          </a:p>
          <a:p>
            <a:pPr indent="-317500" lvl="0" marL="457200" rtl="0" algn="l">
              <a:spcBef>
                <a:spcPts val="0"/>
              </a:spcBef>
              <a:spcAft>
                <a:spcPts val="0"/>
              </a:spcAft>
              <a:buClr>
                <a:schemeClr val="dk1"/>
              </a:buClr>
              <a:buSzPts val="1400"/>
              <a:buFont typeface="Inter"/>
              <a:buChar char="●"/>
            </a:pPr>
            <a:r>
              <a:rPr b="1" lang="en">
                <a:solidFill>
                  <a:schemeClr val="dk1"/>
                </a:solidFill>
                <a:latin typeface="Inter"/>
                <a:ea typeface="Inter"/>
                <a:cs typeface="Inter"/>
                <a:sym typeface="Inter"/>
              </a:rPr>
              <a:t>Navigation is more </a:t>
            </a:r>
            <a:r>
              <a:rPr b="1" lang="en">
                <a:solidFill>
                  <a:schemeClr val="dk1"/>
                </a:solidFill>
                <a:latin typeface="Inter"/>
                <a:ea typeface="Inter"/>
                <a:cs typeface="Inter"/>
                <a:sym typeface="Inter"/>
              </a:rPr>
              <a:t>intuitive</a:t>
            </a:r>
            <a:endParaRPr b="1">
              <a:solidFill>
                <a:schemeClr val="dk1"/>
              </a:solidFill>
              <a:latin typeface="Inter"/>
              <a:ea typeface="Inter"/>
              <a:cs typeface="Inter"/>
              <a:sym typeface="Inter"/>
            </a:endParaRPr>
          </a:p>
        </p:txBody>
      </p:sp>
      <p:pic>
        <p:nvPicPr>
          <p:cNvPr id="617" name="Google Shape;617;p66" title="Screenshot 2025-11-02 at 12.23.09 PM.png"/>
          <p:cNvPicPr preferRelativeResize="0"/>
          <p:nvPr/>
        </p:nvPicPr>
        <p:blipFill>
          <a:blip r:embed="rId3">
            <a:alphaModFix/>
          </a:blip>
          <a:stretch>
            <a:fillRect/>
          </a:stretch>
        </p:blipFill>
        <p:spPr>
          <a:xfrm>
            <a:off x="2117213" y="1436175"/>
            <a:ext cx="1835675" cy="2908649"/>
          </a:xfrm>
          <a:prstGeom prst="rect">
            <a:avLst/>
          </a:prstGeom>
          <a:noFill/>
          <a:ln>
            <a:noFill/>
          </a:ln>
        </p:spPr>
      </p:pic>
      <p:pic>
        <p:nvPicPr>
          <p:cNvPr id="618" name="Google Shape;618;p66" title="Screenshot 2025-11-02 at 10.01.15 PM.png"/>
          <p:cNvPicPr preferRelativeResize="0"/>
          <p:nvPr/>
        </p:nvPicPr>
        <p:blipFill>
          <a:blip r:embed="rId4">
            <a:alphaModFix/>
          </a:blip>
          <a:stretch>
            <a:fillRect/>
          </a:stretch>
        </p:blipFill>
        <p:spPr>
          <a:xfrm>
            <a:off x="4742732" y="1036100"/>
            <a:ext cx="1766483" cy="383792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67"/>
          <p:cNvSpPr txBox="1"/>
          <p:nvPr>
            <p:ph type="title"/>
          </p:nvPr>
        </p:nvSpPr>
        <p:spPr>
          <a:xfrm>
            <a:off x="632825" y="332350"/>
            <a:ext cx="79281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Change 2: Organized ability to access personal notes and notes from others. </a:t>
            </a:r>
            <a:endParaRPr/>
          </a:p>
        </p:txBody>
      </p:sp>
      <p:sp>
        <p:nvSpPr>
          <p:cNvPr id="624" name="Google Shape;624;p67"/>
          <p:cNvSpPr txBox="1"/>
          <p:nvPr/>
        </p:nvSpPr>
        <p:spPr>
          <a:xfrm>
            <a:off x="632825" y="1395625"/>
            <a:ext cx="7928100" cy="38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chemeClr val="dk1"/>
                </a:solidFill>
                <a:latin typeface="Inter"/>
                <a:ea typeface="Inter"/>
                <a:cs typeface="Inter"/>
                <a:sym typeface="Inter"/>
              </a:rPr>
              <a:t>Redesigned the navigation system with a menu bar in the top-right corner of the home screen. When pressed, it expands to display 5 butterfly icons (</a:t>
            </a:r>
            <a:r>
              <a:rPr b="1" lang="en" sz="2000">
                <a:solidFill>
                  <a:srgbClr val="6C0E38"/>
                </a:solidFill>
                <a:latin typeface="Inter"/>
                <a:ea typeface="Inter"/>
                <a:cs typeface="Inter"/>
                <a:sym typeface="Inter"/>
              </a:rPr>
              <a:t>All, </a:t>
            </a:r>
            <a:r>
              <a:rPr b="1" lang="en" sz="2000">
                <a:solidFill>
                  <a:srgbClr val="6C0E38"/>
                </a:solidFill>
                <a:latin typeface="Inter"/>
                <a:ea typeface="Inter"/>
                <a:cs typeface="Inter"/>
                <a:sym typeface="Inter"/>
              </a:rPr>
              <a:t>Pinned</a:t>
            </a:r>
            <a:r>
              <a:rPr b="1" lang="en" sz="2000">
                <a:solidFill>
                  <a:srgbClr val="6C0E38"/>
                </a:solidFill>
                <a:latin typeface="Inter"/>
                <a:ea typeface="Inter"/>
                <a:cs typeface="Inter"/>
                <a:sym typeface="Inter"/>
              </a:rPr>
              <a:t>, Saved, Public, and Private</a:t>
            </a:r>
            <a:r>
              <a:rPr lang="en" sz="2000">
                <a:solidFill>
                  <a:schemeClr val="dk1"/>
                </a:solidFill>
                <a:latin typeface="Inter"/>
                <a:ea typeface="Inter"/>
                <a:cs typeface="Inter"/>
                <a:sym typeface="Inter"/>
              </a:rPr>
              <a:t>), which represents a different post category. </a:t>
            </a:r>
            <a:endParaRPr sz="2000">
              <a:solidFill>
                <a:schemeClr val="dk1"/>
              </a:solidFill>
              <a:latin typeface="Inter"/>
              <a:ea typeface="Inter"/>
              <a:cs typeface="Inter"/>
              <a:sym typeface="Inter"/>
            </a:endParaRPr>
          </a:p>
          <a:p>
            <a:pPr indent="0" lvl="0" marL="0" rtl="0" algn="ctr">
              <a:spcBef>
                <a:spcPts val="0"/>
              </a:spcBef>
              <a:spcAft>
                <a:spcPts val="0"/>
              </a:spcAft>
              <a:buNone/>
            </a:pPr>
            <a:r>
              <a:t/>
            </a:r>
            <a:endParaRPr sz="2200">
              <a:solidFill>
                <a:schemeClr val="dk1"/>
              </a:solidFill>
              <a:latin typeface="Inter"/>
              <a:ea typeface="Inter"/>
              <a:cs typeface="Inter"/>
              <a:sym typeface="Inter"/>
            </a:endParaRPr>
          </a:p>
          <a:p>
            <a:pPr indent="0" lvl="0" marL="0" rtl="0" algn="ctr">
              <a:spcBef>
                <a:spcPts val="0"/>
              </a:spcBef>
              <a:spcAft>
                <a:spcPts val="0"/>
              </a:spcAft>
              <a:buNone/>
            </a:pPr>
            <a:r>
              <a:rPr b="1" lang="en" sz="2100">
                <a:solidFill>
                  <a:schemeClr val="dk1"/>
                </a:solidFill>
                <a:latin typeface="Inter"/>
                <a:ea typeface="Inter"/>
                <a:cs typeface="Inter"/>
                <a:sym typeface="Inter"/>
              </a:rPr>
              <a:t>Usability Goal:</a:t>
            </a:r>
            <a:endParaRPr b="1" sz="2100">
              <a:solidFill>
                <a:schemeClr val="dk1"/>
              </a:solidFill>
              <a:latin typeface="Inter"/>
              <a:ea typeface="Inter"/>
              <a:cs typeface="Inter"/>
              <a:sym typeface="Inter"/>
            </a:endParaRPr>
          </a:p>
          <a:p>
            <a:pPr indent="0" lvl="0" marL="0" rtl="0" algn="ctr">
              <a:spcBef>
                <a:spcPts val="0"/>
              </a:spcBef>
              <a:spcAft>
                <a:spcPts val="0"/>
              </a:spcAft>
              <a:buNone/>
            </a:pPr>
            <a:r>
              <a:t/>
            </a:r>
            <a:endParaRPr b="1" sz="2100">
              <a:solidFill>
                <a:schemeClr val="dk1"/>
              </a:solidFill>
              <a:latin typeface="Inter"/>
              <a:ea typeface="Inter"/>
              <a:cs typeface="Inter"/>
              <a:sym typeface="Inter"/>
            </a:endParaRPr>
          </a:p>
          <a:p>
            <a:pPr indent="0" lvl="0" marL="0" rtl="0" algn="ctr">
              <a:spcBef>
                <a:spcPts val="0"/>
              </a:spcBef>
              <a:spcAft>
                <a:spcPts val="0"/>
              </a:spcAft>
              <a:buNone/>
            </a:pPr>
            <a:r>
              <a:rPr b="1" lang="en" sz="2000">
                <a:solidFill>
                  <a:schemeClr val="dk1"/>
                </a:solidFill>
                <a:latin typeface="Inter"/>
                <a:ea typeface="Inter"/>
                <a:cs typeface="Inter"/>
                <a:sym typeface="Inter"/>
              </a:rPr>
              <a:t> </a:t>
            </a:r>
            <a:r>
              <a:rPr lang="en" sz="2000">
                <a:solidFill>
                  <a:schemeClr val="dk1"/>
                </a:solidFill>
                <a:latin typeface="Inter"/>
                <a:ea typeface="Inter"/>
                <a:cs typeface="Inter"/>
                <a:sym typeface="Inter"/>
              </a:rPr>
              <a:t>Thinking about the </a:t>
            </a:r>
            <a:r>
              <a:rPr b="1" lang="en" sz="2000">
                <a:solidFill>
                  <a:srgbClr val="6C0E38"/>
                </a:solidFill>
                <a:latin typeface="Inter"/>
                <a:ea typeface="Inter"/>
                <a:cs typeface="Inter"/>
                <a:sym typeface="Inter"/>
              </a:rPr>
              <a:t>scalability</a:t>
            </a:r>
            <a:r>
              <a:rPr lang="en" sz="2000">
                <a:solidFill>
                  <a:schemeClr val="dk1"/>
                </a:solidFill>
                <a:latin typeface="Inter"/>
                <a:ea typeface="Inter"/>
                <a:cs typeface="Inter"/>
                <a:sym typeface="Inter"/>
              </a:rPr>
              <a:t>, this makes sure that users can easily and quickly browse through their growing number of community and personal posts over time </a:t>
            </a:r>
            <a:r>
              <a:rPr b="1" lang="en" sz="2000">
                <a:solidFill>
                  <a:schemeClr val="dk1"/>
                </a:solidFill>
                <a:latin typeface="Inter"/>
                <a:ea typeface="Inter"/>
                <a:cs typeface="Inter"/>
                <a:sym typeface="Inter"/>
              </a:rPr>
              <a:t>(</a:t>
            </a:r>
            <a:r>
              <a:rPr b="1" lang="en" sz="2000">
                <a:solidFill>
                  <a:srgbClr val="6C0E38"/>
                </a:solidFill>
                <a:latin typeface="Inter"/>
                <a:ea typeface="Inter"/>
                <a:cs typeface="Inter"/>
                <a:sym typeface="Inter"/>
              </a:rPr>
              <a:t>improving clarity &amp; control)</a:t>
            </a:r>
            <a:r>
              <a:rPr lang="en" sz="2000">
                <a:solidFill>
                  <a:srgbClr val="6C0E38"/>
                </a:solidFill>
                <a:latin typeface="Inter"/>
                <a:ea typeface="Inter"/>
                <a:cs typeface="Inter"/>
                <a:sym typeface="Inter"/>
              </a:rPr>
              <a:t>.</a:t>
            </a:r>
            <a:r>
              <a:rPr lang="en" sz="2000">
                <a:solidFill>
                  <a:schemeClr val="dk1"/>
                </a:solidFill>
                <a:latin typeface="Inter"/>
                <a:ea typeface="Inter"/>
                <a:cs typeface="Inter"/>
                <a:sym typeface="Inter"/>
              </a:rPr>
              <a:t> </a:t>
            </a:r>
            <a:endParaRPr sz="2000">
              <a:solidFill>
                <a:schemeClr val="dk1"/>
              </a:solidFill>
              <a:latin typeface="Inter"/>
              <a:ea typeface="Inter"/>
              <a:cs typeface="Inter"/>
              <a:sym typeface="Inter"/>
            </a:endParaRPr>
          </a:p>
          <a:p>
            <a:pPr indent="0" lvl="0" marL="0" rtl="0" algn="ctr">
              <a:spcBef>
                <a:spcPts val="0"/>
              </a:spcBef>
              <a:spcAft>
                <a:spcPts val="0"/>
              </a:spcAft>
              <a:buNone/>
            </a:pPr>
            <a:r>
              <a:t/>
            </a:r>
            <a:endParaRPr sz="2200">
              <a:solidFill>
                <a:schemeClr val="dk1"/>
              </a:solidFill>
              <a:latin typeface="Inter"/>
              <a:ea typeface="Inter"/>
              <a:cs typeface="Inter"/>
              <a:sym typeface="Inter"/>
            </a:endParaRPr>
          </a:p>
          <a:p>
            <a:pPr indent="0" lvl="0" marL="0" rtl="0" algn="ctr">
              <a:spcBef>
                <a:spcPts val="0"/>
              </a:spcBef>
              <a:spcAft>
                <a:spcPts val="0"/>
              </a:spcAft>
              <a:buNone/>
            </a:pPr>
            <a:r>
              <a:t/>
            </a:r>
            <a:endParaRPr sz="2200">
              <a:solidFill>
                <a:schemeClr val="dk1"/>
              </a:solidFill>
              <a:latin typeface="Inter"/>
              <a:ea typeface="Inter"/>
              <a:cs typeface="Inter"/>
              <a:sym typeface="Inte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68"/>
          <p:cNvSpPr txBox="1"/>
          <p:nvPr/>
        </p:nvSpPr>
        <p:spPr>
          <a:xfrm>
            <a:off x="607950" y="899175"/>
            <a:ext cx="7928100" cy="38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200">
                <a:solidFill>
                  <a:schemeClr val="dk1"/>
                </a:solidFill>
                <a:latin typeface="Inter"/>
                <a:ea typeface="Inter"/>
                <a:cs typeface="Inter"/>
                <a:sym typeface="Inter"/>
              </a:rPr>
              <a:t>Addressing Feedback: </a:t>
            </a:r>
            <a:endParaRPr b="1" sz="2200">
              <a:solidFill>
                <a:schemeClr val="dk1"/>
              </a:solidFill>
              <a:latin typeface="Inter"/>
              <a:ea typeface="Inter"/>
              <a:cs typeface="Inter"/>
              <a:sym typeface="Inter"/>
            </a:endParaRPr>
          </a:p>
          <a:p>
            <a:pPr indent="0" lvl="0" marL="0" rtl="0" algn="ctr">
              <a:spcBef>
                <a:spcPts val="0"/>
              </a:spcBef>
              <a:spcAft>
                <a:spcPts val="0"/>
              </a:spcAft>
              <a:buNone/>
            </a:pPr>
            <a:r>
              <a:t/>
            </a:r>
            <a:endParaRPr b="1" sz="1600">
              <a:solidFill>
                <a:schemeClr val="dk1"/>
              </a:solidFill>
              <a:latin typeface="Inter"/>
              <a:ea typeface="Inter"/>
              <a:cs typeface="Inter"/>
              <a:sym typeface="Inter"/>
            </a:endParaRPr>
          </a:p>
          <a:p>
            <a:pPr indent="0" lvl="0" marL="0" rtl="0" algn="ctr">
              <a:spcBef>
                <a:spcPts val="0"/>
              </a:spcBef>
              <a:spcAft>
                <a:spcPts val="0"/>
              </a:spcAft>
              <a:buNone/>
            </a:pPr>
            <a:r>
              <a:rPr lang="en" sz="2100">
                <a:solidFill>
                  <a:schemeClr val="dk1"/>
                </a:solidFill>
                <a:latin typeface="Inter"/>
                <a:ea typeface="Inter"/>
                <a:cs typeface="Inter"/>
                <a:sym typeface="Inter"/>
              </a:rPr>
              <a:t>Throughout our low-fi prototype testing, some users were </a:t>
            </a:r>
            <a:r>
              <a:rPr b="1" lang="en" sz="2100">
                <a:solidFill>
                  <a:srgbClr val="6C0E38"/>
                </a:solidFill>
                <a:latin typeface="Inter"/>
                <a:ea typeface="Inter"/>
                <a:cs typeface="Inter"/>
                <a:sym typeface="Inter"/>
              </a:rPr>
              <a:t>confused about the different posting categories</a:t>
            </a:r>
            <a:r>
              <a:rPr lang="en" sz="2100">
                <a:solidFill>
                  <a:srgbClr val="6C0E38"/>
                </a:solidFill>
                <a:latin typeface="Inter"/>
                <a:ea typeface="Inter"/>
                <a:cs typeface="Inter"/>
                <a:sym typeface="Inter"/>
              </a:rPr>
              <a:t> </a:t>
            </a:r>
            <a:r>
              <a:rPr lang="en" sz="2100">
                <a:solidFill>
                  <a:schemeClr val="dk1"/>
                </a:solidFill>
                <a:latin typeface="Inter"/>
                <a:ea typeface="Inter"/>
                <a:cs typeface="Inter"/>
                <a:sym typeface="Inter"/>
              </a:rPr>
              <a:t>and how to access them. Some of them also brought up </a:t>
            </a:r>
            <a:r>
              <a:rPr b="1" lang="en" sz="2100">
                <a:solidFill>
                  <a:srgbClr val="6C0E38"/>
                </a:solidFill>
                <a:latin typeface="Inter"/>
                <a:ea typeface="Inter"/>
                <a:cs typeface="Inter"/>
                <a:sym typeface="Inter"/>
              </a:rPr>
              <a:t>concerns about the app’s longevity </a:t>
            </a:r>
            <a:r>
              <a:rPr lang="en" sz="2100">
                <a:solidFill>
                  <a:schemeClr val="dk1"/>
                </a:solidFill>
                <a:latin typeface="Inter"/>
                <a:ea typeface="Inter"/>
                <a:cs typeface="Inter"/>
                <a:sym typeface="Inter"/>
              </a:rPr>
              <a:t>as their saved and personal posts started to accumulate. Having this new organized &amp; centralized menu offers a more </a:t>
            </a:r>
            <a:r>
              <a:rPr b="1" i="1" lang="en" sz="2100">
                <a:solidFill>
                  <a:srgbClr val="6C0E38"/>
                </a:solidFill>
                <a:latin typeface="Inter"/>
                <a:ea typeface="Inter"/>
                <a:cs typeface="Inter"/>
                <a:sym typeface="Inter"/>
              </a:rPr>
              <a:t>clear and structured way to navigate</a:t>
            </a:r>
            <a:r>
              <a:rPr lang="en" sz="2100">
                <a:solidFill>
                  <a:schemeClr val="dk1"/>
                </a:solidFill>
                <a:latin typeface="Inter"/>
                <a:ea typeface="Inter"/>
                <a:cs typeface="Inter"/>
                <a:sym typeface="Inter"/>
              </a:rPr>
              <a:t> through these categories as contents grow with the user. </a:t>
            </a:r>
            <a:endParaRPr sz="2100">
              <a:solidFill>
                <a:schemeClr val="dk1"/>
              </a:solidFill>
              <a:latin typeface="Inter"/>
              <a:ea typeface="Inter"/>
              <a:cs typeface="Inter"/>
              <a:sym typeface="Inte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69"/>
          <p:cNvSpPr txBox="1"/>
          <p:nvPr>
            <p:ph type="title"/>
          </p:nvPr>
        </p:nvSpPr>
        <p:spPr>
          <a:xfrm>
            <a:off x="632825" y="194300"/>
            <a:ext cx="79272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Before &amp; After Comparisons </a:t>
            </a:r>
            <a:endParaRPr/>
          </a:p>
        </p:txBody>
      </p:sp>
      <p:pic>
        <p:nvPicPr>
          <p:cNvPr id="635" name="Google Shape;635;p69" title="Screenshot 2025-11-02 at 12.23.09 PM.png"/>
          <p:cNvPicPr preferRelativeResize="0"/>
          <p:nvPr/>
        </p:nvPicPr>
        <p:blipFill>
          <a:blip r:embed="rId3">
            <a:alphaModFix/>
          </a:blip>
          <a:stretch>
            <a:fillRect/>
          </a:stretch>
        </p:blipFill>
        <p:spPr>
          <a:xfrm>
            <a:off x="2013450" y="1394750"/>
            <a:ext cx="1835675" cy="2908649"/>
          </a:xfrm>
          <a:prstGeom prst="rect">
            <a:avLst/>
          </a:prstGeom>
          <a:noFill/>
          <a:ln>
            <a:noFill/>
          </a:ln>
        </p:spPr>
      </p:pic>
      <p:pic>
        <p:nvPicPr>
          <p:cNvPr id="636" name="Google Shape;636;p69" title="Screenshot 2025-11-02 at 12.24.21 PM.png"/>
          <p:cNvPicPr preferRelativeResize="0"/>
          <p:nvPr/>
        </p:nvPicPr>
        <p:blipFill rotWithShape="1">
          <a:blip r:embed="rId4">
            <a:alphaModFix/>
          </a:blip>
          <a:srcRect b="21546" l="0" r="0" t="6199"/>
          <a:stretch/>
        </p:blipFill>
        <p:spPr>
          <a:xfrm>
            <a:off x="4680450" y="1371138"/>
            <a:ext cx="1865475" cy="2955876"/>
          </a:xfrm>
          <a:prstGeom prst="rect">
            <a:avLst/>
          </a:prstGeom>
          <a:noFill/>
          <a:ln>
            <a:noFill/>
          </a:ln>
        </p:spPr>
      </p:pic>
      <p:sp>
        <p:nvSpPr>
          <p:cNvPr id="637" name="Google Shape;637;p69"/>
          <p:cNvSpPr/>
          <p:nvPr/>
        </p:nvSpPr>
        <p:spPr>
          <a:xfrm>
            <a:off x="4067150" y="2508575"/>
            <a:ext cx="499800" cy="252300"/>
          </a:xfrm>
          <a:prstGeom prst="rightArrow">
            <a:avLst>
              <a:gd fmla="val 50000" name="adj1"/>
              <a:gd fmla="val 50000" name="adj2"/>
            </a:avLst>
          </a:prstGeom>
          <a:solidFill>
            <a:srgbClr val="B85284"/>
          </a:solidFill>
          <a:ln cap="flat" cmpd="sng" w="9525">
            <a:solidFill>
              <a:srgbClr val="6C0E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38" name="Google Shape;638;p69"/>
          <p:cNvSpPr txBox="1"/>
          <p:nvPr/>
        </p:nvSpPr>
        <p:spPr>
          <a:xfrm>
            <a:off x="335350" y="1456025"/>
            <a:ext cx="1565100" cy="1393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Inter"/>
              <a:buChar char="●"/>
            </a:pPr>
            <a:r>
              <a:rPr b="1" lang="en">
                <a:solidFill>
                  <a:schemeClr val="dk1"/>
                </a:solidFill>
                <a:latin typeface="Inter"/>
                <a:ea typeface="Inter"/>
                <a:cs typeface="Inter"/>
                <a:sym typeface="Inter"/>
              </a:rPr>
              <a:t>Scattered Posts</a:t>
            </a:r>
            <a:endParaRPr b="1">
              <a:solidFill>
                <a:schemeClr val="dk1"/>
              </a:solidFill>
              <a:latin typeface="Inter"/>
              <a:ea typeface="Inter"/>
              <a:cs typeface="Inter"/>
              <a:sym typeface="Inter"/>
            </a:endParaRPr>
          </a:p>
          <a:p>
            <a:pPr indent="-317500" lvl="0" marL="457200" rtl="0" algn="l">
              <a:spcBef>
                <a:spcPts val="0"/>
              </a:spcBef>
              <a:spcAft>
                <a:spcPts val="0"/>
              </a:spcAft>
              <a:buClr>
                <a:schemeClr val="dk1"/>
              </a:buClr>
              <a:buSzPts val="1400"/>
              <a:buFont typeface="Inter"/>
              <a:buChar char="●"/>
            </a:pPr>
            <a:r>
              <a:rPr b="1" lang="en">
                <a:solidFill>
                  <a:schemeClr val="dk1"/>
                </a:solidFill>
                <a:latin typeface="Inter"/>
                <a:ea typeface="Inter"/>
                <a:cs typeface="Inter"/>
                <a:sym typeface="Inter"/>
              </a:rPr>
              <a:t>Confusion</a:t>
            </a:r>
            <a:r>
              <a:rPr b="1" lang="en">
                <a:solidFill>
                  <a:schemeClr val="dk1"/>
                </a:solidFill>
                <a:latin typeface="Inter"/>
                <a:ea typeface="Inter"/>
                <a:cs typeface="Inter"/>
                <a:sym typeface="Inter"/>
              </a:rPr>
              <a:t> on what each icon means </a:t>
            </a:r>
            <a:endParaRPr b="1">
              <a:solidFill>
                <a:schemeClr val="dk1"/>
              </a:solidFill>
              <a:latin typeface="Inter"/>
              <a:ea typeface="Inter"/>
              <a:cs typeface="Inter"/>
              <a:sym typeface="Inter"/>
            </a:endParaRPr>
          </a:p>
        </p:txBody>
      </p:sp>
      <p:sp>
        <p:nvSpPr>
          <p:cNvPr id="639" name="Google Shape;639;p69"/>
          <p:cNvSpPr txBox="1"/>
          <p:nvPr/>
        </p:nvSpPr>
        <p:spPr>
          <a:xfrm>
            <a:off x="6432475" y="1347525"/>
            <a:ext cx="2273700" cy="3741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Inter"/>
              <a:buChar char="●"/>
            </a:pPr>
            <a:r>
              <a:rPr b="1" lang="en">
                <a:solidFill>
                  <a:schemeClr val="dk1"/>
                </a:solidFill>
                <a:latin typeface="Inter"/>
                <a:ea typeface="Inter"/>
                <a:cs typeface="Inter"/>
                <a:sym typeface="Inter"/>
              </a:rPr>
              <a:t>Unified menu that allows users to locate posts in one area. </a:t>
            </a:r>
            <a:endParaRPr b="1">
              <a:solidFill>
                <a:schemeClr val="dk1"/>
              </a:solidFill>
              <a:latin typeface="Inter"/>
              <a:ea typeface="Inter"/>
              <a:cs typeface="Inter"/>
              <a:sym typeface="Inter"/>
            </a:endParaRPr>
          </a:p>
          <a:p>
            <a:pPr indent="-317500" lvl="0" marL="457200" rtl="0" algn="l">
              <a:spcBef>
                <a:spcPts val="0"/>
              </a:spcBef>
              <a:spcAft>
                <a:spcPts val="0"/>
              </a:spcAft>
              <a:buClr>
                <a:schemeClr val="dk1"/>
              </a:buClr>
              <a:buSzPts val="1400"/>
              <a:buFont typeface="Inter"/>
              <a:buChar char="●"/>
            </a:pPr>
            <a:r>
              <a:rPr b="1" lang="en">
                <a:solidFill>
                  <a:schemeClr val="dk1"/>
                </a:solidFill>
                <a:latin typeface="Inter"/>
                <a:ea typeface="Inter"/>
                <a:cs typeface="Inter"/>
                <a:sym typeface="Inter"/>
              </a:rPr>
              <a:t>Navigation is more intuitive and long-term as contents grow. </a:t>
            </a:r>
            <a:endParaRPr b="1">
              <a:solidFill>
                <a:schemeClr val="dk1"/>
              </a:solidFill>
              <a:latin typeface="Inter"/>
              <a:ea typeface="Inter"/>
              <a:cs typeface="Inter"/>
              <a:sym typeface="Inte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70"/>
          <p:cNvSpPr txBox="1"/>
          <p:nvPr>
            <p:ph type="title"/>
          </p:nvPr>
        </p:nvSpPr>
        <p:spPr>
          <a:xfrm>
            <a:off x="632825" y="194300"/>
            <a:ext cx="77463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Change 3: Positive Phrasing &amp; Journal Prompt </a:t>
            </a:r>
            <a:r>
              <a:rPr lang="en"/>
              <a:t>Layering</a:t>
            </a:r>
            <a:r>
              <a:rPr lang="en"/>
              <a:t> </a:t>
            </a:r>
            <a:endParaRPr/>
          </a:p>
        </p:txBody>
      </p:sp>
      <p:sp>
        <p:nvSpPr>
          <p:cNvPr id="645" name="Google Shape;645;p70"/>
          <p:cNvSpPr txBox="1"/>
          <p:nvPr/>
        </p:nvSpPr>
        <p:spPr>
          <a:xfrm>
            <a:off x="607950" y="1340400"/>
            <a:ext cx="7928100" cy="38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chemeClr val="dk1"/>
                </a:solidFill>
                <a:latin typeface="Inter"/>
                <a:ea typeface="Inter"/>
                <a:cs typeface="Inter"/>
                <a:sym typeface="Inter"/>
              </a:rPr>
              <a:t>For the guided journaling feature, the reflection prompts includes a </a:t>
            </a:r>
            <a:r>
              <a:rPr b="1" lang="en" sz="2000">
                <a:solidFill>
                  <a:srgbClr val="6C0E38"/>
                </a:solidFill>
                <a:latin typeface="Inter"/>
                <a:ea typeface="Inter"/>
                <a:cs typeface="Inter"/>
                <a:sym typeface="Inter"/>
              </a:rPr>
              <a:t>gentle &amp; positive framing</a:t>
            </a:r>
            <a:r>
              <a:rPr lang="en" sz="2000">
                <a:solidFill>
                  <a:schemeClr val="dk1"/>
                </a:solidFill>
                <a:latin typeface="Inter"/>
                <a:ea typeface="Inter"/>
                <a:cs typeface="Inter"/>
                <a:sym typeface="Inter"/>
              </a:rPr>
              <a:t>, and </a:t>
            </a:r>
            <a:r>
              <a:rPr b="1" lang="en" sz="2000">
                <a:solidFill>
                  <a:srgbClr val="6C0E38"/>
                </a:solidFill>
                <a:latin typeface="Inter"/>
                <a:ea typeface="Inter"/>
                <a:cs typeface="Inter"/>
                <a:sym typeface="Inter"/>
              </a:rPr>
              <a:t>layered reflection prompts</a:t>
            </a:r>
            <a:r>
              <a:rPr lang="en" sz="2000">
                <a:solidFill>
                  <a:schemeClr val="dk1"/>
                </a:solidFill>
                <a:latin typeface="Inter"/>
                <a:ea typeface="Inter"/>
                <a:cs typeface="Inter"/>
                <a:sym typeface="Inter"/>
              </a:rPr>
              <a:t> that gently build on top of each response. </a:t>
            </a:r>
            <a:endParaRPr sz="2000">
              <a:solidFill>
                <a:schemeClr val="dk1"/>
              </a:solidFill>
              <a:latin typeface="Inter"/>
              <a:ea typeface="Inter"/>
              <a:cs typeface="Inter"/>
              <a:sym typeface="Inter"/>
            </a:endParaRPr>
          </a:p>
          <a:p>
            <a:pPr indent="0" lvl="0" marL="0" rtl="0" algn="ctr">
              <a:spcBef>
                <a:spcPts val="0"/>
              </a:spcBef>
              <a:spcAft>
                <a:spcPts val="0"/>
              </a:spcAft>
              <a:buNone/>
            </a:pPr>
            <a:r>
              <a:t/>
            </a:r>
            <a:endParaRPr sz="2000">
              <a:solidFill>
                <a:schemeClr val="dk1"/>
              </a:solidFill>
              <a:latin typeface="Inter"/>
              <a:ea typeface="Inter"/>
              <a:cs typeface="Inter"/>
              <a:sym typeface="Inter"/>
            </a:endParaRPr>
          </a:p>
          <a:p>
            <a:pPr indent="0" lvl="0" marL="0" rtl="0" algn="ctr">
              <a:spcBef>
                <a:spcPts val="0"/>
              </a:spcBef>
              <a:spcAft>
                <a:spcPts val="0"/>
              </a:spcAft>
              <a:buNone/>
            </a:pPr>
            <a:r>
              <a:rPr b="1" lang="en" sz="2100">
                <a:solidFill>
                  <a:schemeClr val="dk1"/>
                </a:solidFill>
                <a:latin typeface="Inter"/>
                <a:ea typeface="Inter"/>
                <a:cs typeface="Inter"/>
                <a:sym typeface="Inter"/>
              </a:rPr>
              <a:t>Usability Goal: </a:t>
            </a:r>
            <a:endParaRPr b="1" sz="2100">
              <a:solidFill>
                <a:schemeClr val="dk1"/>
              </a:solidFill>
              <a:latin typeface="Inter"/>
              <a:ea typeface="Inter"/>
              <a:cs typeface="Inter"/>
              <a:sym typeface="Inter"/>
            </a:endParaRPr>
          </a:p>
          <a:p>
            <a:pPr indent="0" lvl="0" marL="0" rtl="0" algn="ctr">
              <a:spcBef>
                <a:spcPts val="0"/>
              </a:spcBef>
              <a:spcAft>
                <a:spcPts val="0"/>
              </a:spcAft>
              <a:buNone/>
            </a:pPr>
            <a:r>
              <a:t/>
            </a:r>
            <a:endParaRPr sz="2000">
              <a:solidFill>
                <a:schemeClr val="dk1"/>
              </a:solidFill>
              <a:latin typeface="Inter"/>
              <a:ea typeface="Inter"/>
              <a:cs typeface="Inter"/>
              <a:sym typeface="Inter"/>
            </a:endParaRPr>
          </a:p>
          <a:p>
            <a:pPr indent="0" lvl="0" marL="0" rtl="0" algn="ctr">
              <a:spcBef>
                <a:spcPts val="0"/>
              </a:spcBef>
              <a:spcAft>
                <a:spcPts val="0"/>
              </a:spcAft>
              <a:buNone/>
            </a:pPr>
            <a:r>
              <a:rPr lang="en" sz="2000">
                <a:solidFill>
                  <a:schemeClr val="dk1"/>
                </a:solidFill>
                <a:latin typeface="Inter"/>
                <a:ea typeface="Inter"/>
                <a:cs typeface="Inter"/>
                <a:sym typeface="Inter"/>
              </a:rPr>
              <a:t>This feature will</a:t>
            </a:r>
            <a:r>
              <a:rPr lang="en" sz="2000">
                <a:solidFill>
                  <a:schemeClr val="dk1"/>
                </a:solidFill>
                <a:latin typeface="Inter"/>
                <a:ea typeface="Inter"/>
                <a:cs typeface="Inter"/>
                <a:sym typeface="Inter"/>
              </a:rPr>
              <a:t> help users move from surface-level reflections to </a:t>
            </a:r>
            <a:r>
              <a:rPr b="1" lang="en" sz="2000">
                <a:solidFill>
                  <a:srgbClr val="6C0E38"/>
                </a:solidFill>
                <a:latin typeface="Inter"/>
                <a:ea typeface="Inter"/>
                <a:cs typeface="Inter"/>
                <a:sym typeface="Inter"/>
              </a:rPr>
              <a:t>deeper emotional understanding of self</a:t>
            </a:r>
            <a:r>
              <a:rPr lang="en" sz="2000">
                <a:solidFill>
                  <a:schemeClr val="dk1"/>
                </a:solidFill>
                <a:latin typeface="Inter"/>
                <a:ea typeface="Inter"/>
                <a:cs typeface="Inter"/>
                <a:sym typeface="Inter"/>
              </a:rPr>
              <a:t>. Encouraging a more positive self-reflection and mindset shift, while also making sure emotional safety and ethical sensitivity is maintained. </a:t>
            </a:r>
            <a:endParaRPr sz="2000">
              <a:solidFill>
                <a:schemeClr val="dk1"/>
              </a:solidFill>
              <a:latin typeface="Inter"/>
              <a:ea typeface="Inter"/>
              <a:cs typeface="Inter"/>
              <a:sym typeface="Inter"/>
            </a:endParaRPr>
          </a:p>
          <a:p>
            <a:pPr indent="0" lvl="0" marL="0" rtl="0" algn="ctr">
              <a:spcBef>
                <a:spcPts val="0"/>
              </a:spcBef>
              <a:spcAft>
                <a:spcPts val="0"/>
              </a:spcAft>
              <a:buNone/>
            </a:pPr>
            <a:r>
              <a:t/>
            </a:r>
            <a:endParaRPr sz="2000">
              <a:solidFill>
                <a:schemeClr val="dk1"/>
              </a:solidFill>
              <a:latin typeface="Inter"/>
              <a:ea typeface="Inter"/>
              <a:cs typeface="Inter"/>
              <a:sym typeface="Inter"/>
            </a:endParaRPr>
          </a:p>
          <a:p>
            <a:pPr indent="0" lvl="0" marL="0" rtl="0" algn="ctr">
              <a:spcBef>
                <a:spcPts val="0"/>
              </a:spcBef>
              <a:spcAft>
                <a:spcPts val="0"/>
              </a:spcAft>
              <a:buNone/>
            </a:pPr>
            <a:r>
              <a:t/>
            </a:r>
            <a:endParaRPr sz="2000">
              <a:solidFill>
                <a:schemeClr val="dk1"/>
              </a:solidFill>
              <a:latin typeface="Inter"/>
              <a:ea typeface="Inter"/>
              <a:cs typeface="Inter"/>
              <a:sym typeface="Inte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71"/>
          <p:cNvSpPr txBox="1"/>
          <p:nvPr/>
        </p:nvSpPr>
        <p:spPr>
          <a:xfrm>
            <a:off x="607950" y="1138675"/>
            <a:ext cx="7928100" cy="2983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200">
                <a:solidFill>
                  <a:schemeClr val="dk1"/>
                </a:solidFill>
                <a:latin typeface="Inter"/>
                <a:ea typeface="Inter"/>
                <a:cs typeface="Inter"/>
                <a:sym typeface="Inter"/>
              </a:rPr>
              <a:t>Addressing Feedback: </a:t>
            </a:r>
            <a:endParaRPr b="1" sz="2200">
              <a:solidFill>
                <a:schemeClr val="dk1"/>
              </a:solidFill>
              <a:latin typeface="Inter"/>
              <a:ea typeface="Inter"/>
              <a:cs typeface="Inter"/>
              <a:sym typeface="Inter"/>
            </a:endParaRPr>
          </a:p>
          <a:p>
            <a:pPr indent="0" lvl="0" marL="0" rtl="0" algn="ctr">
              <a:spcBef>
                <a:spcPts val="0"/>
              </a:spcBef>
              <a:spcAft>
                <a:spcPts val="0"/>
              </a:spcAft>
              <a:buNone/>
            </a:pPr>
            <a:r>
              <a:t/>
            </a:r>
            <a:endParaRPr sz="2100">
              <a:solidFill>
                <a:schemeClr val="dk1"/>
              </a:solidFill>
              <a:latin typeface="Inter"/>
              <a:ea typeface="Inter"/>
              <a:cs typeface="Inter"/>
              <a:sym typeface="Inter"/>
            </a:endParaRPr>
          </a:p>
          <a:p>
            <a:pPr indent="0" lvl="0" marL="0" rtl="0" algn="ctr">
              <a:spcBef>
                <a:spcPts val="0"/>
              </a:spcBef>
              <a:spcAft>
                <a:spcPts val="0"/>
              </a:spcAft>
              <a:buNone/>
            </a:pPr>
            <a:r>
              <a:rPr lang="en" sz="2100">
                <a:solidFill>
                  <a:schemeClr val="dk1"/>
                </a:solidFill>
                <a:latin typeface="Inter"/>
                <a:ea typeface="Inter"/>
                <a:cs typeface="Inter"/>
                <a:sym typeface="Inter"/>
              </a:rPr>
              <a:t>From studio feedback from our guest speaker, Ananya, he emphasized the importance of </a:t>
            </a:r>
            <a:r>
              <a:rPr b="1" lang="en" sz="2100">
                <a:solidFill>
                  <a:srgbClr val="6C0E38"/>
                </a:solidFill>
                <a:latin typeface="Inter"/>
                <a:ea typeface="Inter"/>
                <a:cs typeface="Inter"/>
                <a:sym typeface="Inter"/>
              </a:rPr>
              <a:t>digging deeper</a:t>
            </a:r>
            <a:r>
              <a:rPr lang="en" sz="2100">
                <a:solidFill>
                  <a:schemeClr val="dk1"/>
                </a:solidFill>
                <a:latin typeface="Inter"/>
                <a:ea typeface="Inter"/>
                <a:cs typeface="Inter"/>
                <a:sym typeface="Inter"/>
              </a:rPr>
              <a:t> in reflections while </a:t>
            </a:r>
            <a:r>
              <a:rPr b="1" lang="en" sz="2100">
                <a:solidFill>
                  <a:srgbClr val="6C0E38"/>
                </a:solidFill>
                <a:latin typeface="Inter"/>
                <a:ea typeface="Inter"/>
                <a:cs typeface="Inter"/>
                <a:sym typeface="Inter"/>
              </a:rPr>
              <a:t>keeping the tone more positive and ethically mindful. </a:t>
            </a:r>
            <a:r>
              <a:rPr lang="en" sz="2100">
                <a:solidFill>
                  <a:schemeClr val="dk1"/>
                </a:solidFill>
                <a:latin typeface="Inter"/>
                <a:ea typeface="Inter"/>
                <a:cs typeface="Inter"/>
                <a:sym typeface="Inter"/>
              </a:rPr>
              <a:t>And from our prototype testings, users shared that they wanted guided reflections that felt more </a:t>
            </a:r>
            <a:r>
              <a:rPr b="1" lang="en" sz="2100">
                <a:solidFill>
                  <a:srgbClr val="6C0E38"/>
                </a:solidFill>
                <a:latin typeface="Inter"/>
                <a:ea typeface="Inter"/>
                <a:cs typeface="Inter"/>
                <a:sym typeface="Inter"/>
              </a:rPr>
              <a:t>supportive rather than heavy-feeling. </a:t>
            </a:r>
            <a:endParaRPr b="1" sz="2100">
              <a:solidFill>
                <a:srgbClr val="6C0E38"/>
              </a:solidFill>
              <a:latin typeface="Inter"/>
              <a:ea typeface="Inter"/>
              <a:cs typeface="Inter"/>
              <a:sym typeface="Inte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72"/>
          <p:cNvSpPr txBox="1"/>
          <p:nvPr>
            <p:ph type="title"/>
          </p:nvPr>
        </p:nvSpPr>
        <p:spPr>
          <a:xfrm>
            <a:off x="632825" y="194300"/>
            <a:ext cx="79272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Before &amp; After Comparisons </a:t>
            </a:r>
            <a:endParaRPr/>
          </a:p>
        </p:txBody>
      </p:sp>
      <p:sp>
        <p:nvSpPr>
          <p:cNvPr id="656" name="Google Shape;656;p72"/>
          <p:cNvSpPr/>
          <p:nvPr/>
        </p:nvSpPr>
        <p:spPr>
          <a:xfrm>
            <a:off x="4118388" y="2395125"/>
            <a:ext cx="499800" cy="252300"/>
          </a:xfrm>
          <a:prstGeom prst="rightArrow">
            <a:avLst>
              <a:gd fmla="val 50000" name="adj1"/>
              <a:gd fmla="val 50000" name="adj2"/>
            </a:avLst>
          </a:prstGeom>
          <a:solidFill>
            <a:srgbClr val="B85284"/>
          </a:solidFill>
          <a:ln cap="flat" cmpd="sng" w="9525">
            <a:solidFill>
              <a:srgbClr val="6C0E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57" name="Google Shape;657;p72"/>
          <p:cNvSpPr txBox="1"/>
          <p:nvPr/>
        </p:nvSpPr>
        <p:spPr>
          <a:xfrm>
            <a:off x="390825" y="1355175"/>
            <a:ext cx="1661700" cy="139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Inter"/>
                <a:ea typeface="Inter"/>
                <a:cs typeface="Inter"/>
                <a:sym typeface="Inter"/>
              </a:rPr>
              <a:t>A direct and single- layered prompt. </a:t>
            </a:r>
            <a:endParaRPr b="1">
              <a:solidFill>
                <a:schemeClr val="dk1"/>
              </a:solidFill>
              <a:latin typeface="Inter"/>
              <a:ea typeface="Inter"/>
              <a:cs typeface="Inter"/>
              <a:sym typeface="Inter"/>
            </a:endParaRPr>
          </a:p>
        </p:txBody>
      </p:sp>
      <p:sp>
        <p:nvSpPr>
          <p:cNvPr id="658" name="Google Shape;658;p72"/>
          <p:cNvSpPr txBox="1"/>
          <p:nvPr/>
        </p:nvSpPr>
        <p:spPr>
          <a:xfrm>
            <a:off x="5937725" y="976075"/>
            <a:ext cx="2895300" cy="3741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Inter"/>
              <a:buChar char="●"/>
            </a:pPr>
            <a:r>
              <a:rPr b="1" lang="en">
                <a:solidFill>
                  <a:schemeClr val="dk1"/>
                </a:solidFill>
                <a:latin typeface="Inter"/>
                <a:ea typeface="Inter"/>
                <a:cs typeface="Inter"/>
                <a:sym typeface="Inter"/>
              </a:rPr>
              <a:t>A multi-layered and positive framed reflection prompt that guides users to dig </a:t>
            </a:r>
            <a:r>
              <a:rPr b="1" lang="en">
                <a:solidFill>
                  <a:schemeClr val="dk1"/>
                </a:solidFill>
                <a:latin typeface="Inter"/>
                <a:ea typeface="Inter"/>
                <a:cs typeface="Inter"/>
                <a:sym typeface="Inter"/>
              </a:rPr>
              <a:t>deeper</a:t>
            </a:r>
            <a:r>
              <a:rPr b="1" lang="en">
                <a:solidFill>
                  <a:schemeClr val="dk1"/>
                </a:solidFill>
                <a:latin typeface="Inter"/>
                <a:ea typeface="Inter"/>
                <a:cs typeface="Inter"/>
                <a:sym typeface="Inter"/>
              </a:rPr>
              <a:t>. </a:t>
            </a:r>
            <a:endParaRPr b="1">
              <a:solidFill>
                <a:schemeClr val="dk1"/>
              </a:solidFill>
              <a:latin typeface="Inter"/>
              <a:ea typeface="Inter"/>
              <a:cs typeface="Inter"/>
              <a:sym typeface="Inter"/>
            </a:endParaRPr>
          </a:p>
        </p:txBody>
      </p:sp>
      <p:pic>
        <p:nvPicPr>
          <p:cNvPr id="659" name="Google Shape;659;p72" title="Screenshot 2025-11-02 at 12.50.28 PM.png"/>
          <p:cNvPicPr preferRelativeResize="0"/>
          <p:nvPr/>
        </p:nvPicPr>
        <p:blipFill>
          <a:blip r:embed="rId3">
            <a:alphaModFix/>
          </a:blip>
          <a:stretch>
            <a:fillRect/>
          </a:stretch>
        </p:blipFill>
        <p:spPr>
          <a:xfrm>
            <a:off x="1951700" y="1158825"/>
            <a:ext cx="1726073" cy="3741900"/>
          </a:xfrm>
          <a:prstGeom prst="rect">
            <a:avLst/>
          </a:prstGeom>
          <a:noFill/>
          <a:ln>
            <a:noFill/>
          </a:ln>
        </p:spPr>
      </p:pic>
      <p:pic>
        <p:nvPicPr>
          <p:cNvPr id="660" name="Google Shape;660;p72" title="Screenshot 2025-11-02 at 12.56.50 PM.png"/>
          <p:cNvPicPr preferRelativeResize="0"/>
          <p:nvPr/>
        </p:nvPicPr>
        <p:blipFill>
          <a:blip r:embed="rId4">
            <a:alphaModFix/>
          </a:blip>
          <a:stretch>
            <a:fillRect/>
          </a:stretch>
        </p:blipFill>
        <p:spPr>
          <a:xfrm>
            <a:off x="6483710" y="2083125"/>
            <a:ext cx="1368940" cy="2892850"/>
          </a:xfrm>
          <a:prstGeom prst="rect">
            <a:avLst/>
          </a:prstGeom>
          <a:noFill/>
          <a:ln>
            <a:noFill/>
          </a:ln>
        </p:spPr>
      </p:pic>
      <p:pic>
        <p:nvPicPr>
          <p:cNvPr id="661" name="Google Shape;661;p72" title="Screenshot 2025-11-02 at 12.57.48 PM.png"/>
          <p:cNvPicPr preferRelativeResize="0"/>
          <p:nvPr/>
        </p:nvPicPr>
        <p:blipFill>
          <a:blip r:embed="rId5">
            <a:alphaModFix/>
          </a:blip>
          <a:stretch>
            <a:fillRect/>
          </a:stretch>
        </p:blipFill>
        <p:spPr>
          <a:xfrm>
            <a:off x="4787135" y="976075"/>
            <a:ext cx="1527652" cy="41074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73"/>
          <p:cNvSpPr txBox="1"/>
          <p:nvPr>
            <p:ph type="title"/>
          </p:nvPr>
        </p:nvSpPr>
        <p:spPr>
          <a:xfrm>
            <a:off x="710550" y="1876150"/>
            <a:ext cx="77229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100"/>
              <a:t>Medium Fi </a:t>
            </a:r>
            <a:r>
              <a:rPr lang="en" sz="6100">
                <a:solidFill>
                  <a:srgbClr val="B85284"/>
                </a:solidFill>
              </a:rPr>
              <a:t>Task Flows</a:t>
            </a:r>
            <a:endParaRPr sz="6100">
              <a:solidFill>
                <a:srgbClr val="B85284"/>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pic>
        <p:nvPicPr>
          <p:cNvPr id="671" name="Google Shape;671;p74" title="Screenshot 2025-11-02 at 12.04.03 PM.png"/>
          <p:cNvPicPr preferRelativeResize="0"/>
          <p:nvPr/>
        </p:nvPicPr>
        <p:blipFill>
          <a:blip r:embed="rId3">
            <a:alphaModFix/>
          </a:blip>
          <a:stretch>
            <a:fillRect/>
          </a:stretch>
        </p:blipFill>
        <p:spPr>
          <a:xfrm>
            <a:off x="2533175" y="796452"/>
            <a:ext cx="1832725" cy="3991584"/>
          </a:xfrm>
          <a:prstGeom prst="rect">
            <a:avLst/>
          </a:prstGeom>
          <a:noFill/>
          <a:ln>
            <a:noFill/>
          </a:ln>
        </p:spPr>
      </p:pic>
      <p:pic>
        <p:nvPicPr>
          <p:cNvPr id="672" name="Google Shape;672;p74" title="Screenshot 2025-11-02 at 12.06.26 PM.png"/>
          <p:cNvPicPr preferRelativeResize="0"/>
          <p:nvPr/>
        </p:nvPicPr>
        <p:blipFill>
          <a:blip r:embed="rId4">
            <a:alphaModFix/>
          </a:blip>
          <a:stretch>
            <a:fillRect/>
          </a:stretch>
        </p:blipFill>
        <p:spPr>
          <a:xfrm>
            <a:off x="577550" y="1092713"/>
            <a:ext cx="1796340" cy="3867925"/>
          </a:xfrm>
          <a:prstGeom prst="rect">
            <a:avLst/>
          </a:prstGeom>
          <a:noFill/>
          <a:ln>
            <a:noFill/>
          </a:ln>
        </p:spPr>
      </p:pic>
      <p:pic>
        <p:nvPicPr>
          <p:cNvPr id="673" name="Google Shape;673;p74" title="Screenshot 2025-11-02 at 12.06.40 PM.png"/>
          <p:cNvPicPr preferRelativeResize="0"/>
          <p:nvPr/>
        </p:nvPicPr>
        <p:blipFill>
          <a:blip r:embed="rId5">
            <a:alphaModFix/>
          </a:blip>
          <a:stretch>
            <a:fillRect/>
          </a:stretch>
        </p:blipFill>
        <p:spPr>
          <a:xfrm>
            <a:off x="4525175" y="970763"/>
            <a:ext cx="1832725" cy="3944024"/>
          </a:xfrm>
          <a:prstGeom prst="rect">
            <a:avLst/>
          </a:prstGeom>
          <a:noFill/>
          <a:ln>
            <a:noFill/>
          </a:ln>
        </p:spPr>
      </p:pic>
      <p:pic>
        <p:nvPicPr>
          <p:cNvPr id="674" name="Google Shape;674;p74" title="Screenshot 2025-11-02 at 12.06.51 PM.png"/>
          <p:cNvPicPr preferRelativeResize="0"/>
          <p:nvPr/>
        </p:nvPicPr>
        <p:blipFill rotWithShape="1">
          <a:blip r:embed="rId6">
            <a:alphaModFix/>
          </a:blip>
          <a:srcRect b="0" l="2200" r="0" t="0"/>
          <a:stretch/>
        </p:blipFill>
        <p:spPr>
          <a:xfrm>
            <a:off x="6695462" y="1312513"/>
            <a:ext cx="1678275" cy="3648113"/>
          </a:xfrm>
          <a:prstGeom prst="rect">
            <a:avLst/>
          </a:prstGeom>
          <a:noFill/>
          <a:ln>
            <a:noFill/>
          </a:ln>
        </p:spPr>
      </p:pic>
      <p:sp>
        <p:nvSpPr>
          <p:cNvPr id="675" name="Google Shape;675;p74"/>
          <p:cNvSpPr/>
          <p:nvPr/>
        </p:nvSpPr>
        <p:spPr>
          <a:xfrm rot="-1636449">
            <a:off x="1777876" y="4053396"/>
            <a:ext cx="910641" cy="349254"/>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76" name="Google Shape;676;p74"/>
          <p:cNvSpPr txBox="1"/>
          <p:nvPr/>
        </p:nvSpPr>
        <p:spPr>
          <a:xfrm>
            <a:off x="1685625" y="4591925"/>
            <a:ext cx="17964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After delay</a:t>
            </a:r>
            <a:endParaRPr>
              <a:solidFill>
                <a:schemeClr val="dk1"/>
              </a:solidFill>
              <a:latin typeface="Inter"/>
              <a:ea typeface="Inter"/>
              <a:cs typeface="Inter"/>
              <a:sym typeface="Inter"/>
            </a:endParaRPr>
          </a:p>
        </p:txBody>
      </p:sp>
      <p:sp>
        <p:nvSpPr>
          <p:cNvPr id="677" name="Google Shape;677;p74"/>
          <p:cNvSpPr/>
          <p:nvPr/>
        </p:nvSpPr>
        <p:spPr>
          <a:xfrm>
            <a:off x="3089388" y="2776625"/>
            <a:ext cx="720300" cy="5001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78" name="Google Shape;678;p74"/>
          <p:cNvSpPr/>
          <p:nvPr/>
        </p:nvSpPr>
        <p:spPr>
          <a:xfrm>
            <a:off x="4102825" y="2716050"/>
            <a:ext cx="720300" cy="152400"/>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79" name="Google Shape;679;p74"/>
          <p:cNvSpPr txBox="1"/>
          <p:nvPr/>
        </p:nvSpPr>
        <p:spPr>
          <a:xfrm>
            <a:off x="7294825" y="3975575"/>
            <a:ext cx="15291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Goes to </a:t>
            </a:r>
            <a:r>
              <a:rPr lang="en">
                <a:solidFill>
                  <a:schemeClr val="dk1"/>
                </a:solidFill>
                <a:latin typeface="Inter"/>
                <a:ea typeface="Inter"/>
                <a:cs typeface="Inter"/>
                <a:sym typeface="Inter"/>
              </a:rPr>
              <a:t>homepage</a:t>
            </a:r>
            <a:r>
              <a:rPr lang="en">
                <a:solidFill>
                  <a:schemeClr val="dk1"/>
                </a:solidFill>
                <a:latin typeface="Inter"/>
                <a:ea typeface="Inter"/>
                <a:cs typeface="Inter"/>
                <a:sym typeface="Inter"/>
              </a:rPr>
              <a:t> a</a:t>
            </a:r>
            <a:r>
              <a:rPr lang="en">
                <a:solidFill>
                  <a:schemeClr val="dk1"/>
                </a:solidFill>
                <a:latin typeface="Inter"/>
                <a:ea typeface="Inter"/>
                <a:cs typeface="Inter"/>
                <a:sym typeface="Inter"/>
              </a:rPr>
              <a:t>fter delay</a:t>
            </a:r>
            <a:endParaRPr>
              <a:solidFill>
                <a:schemeClr val="dk1"/>
              </a:solidFill>
              <a:latin typeface="Inter"/>
              <a:ea typeface="Inter"/>
              <a:cs typeface="Inter"/>
              <a:sym typeface="Inter"/>
            </a:endParaRPr>
          </a:p>
        </p:txBody>
      </p:sp>
      <p:sp>
        <p:nvSpPr>
          <p:cNvPr id="680" name="Google Shape;680;p74"/>
          <p:cNvSpPr txBox="1"/>
          <p:nvPr>
            <p:ph type="title"/>
          </p:nvPr>
        </p:nvSpPr>
        <p:spPr>
          <a:xfrm>
            <a:off x="577550" y="128975"/>
            <a:ext cx="85665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solidFill>
                  <a:srgbClr val="B85284"/>
                </a:solidFill>
              </a:rPr>
              <a:t>Simple</a:t>
            </a:r>
            <a:r>
              <a:rPr lang="en" sz="3900">
                <a:solidFill>
                  <a:srgbClr val="B85284"/>
                </a:solidFill>
              </a:rPr>
              <a:t>: </a:t>
            </a:r>
            <a:r>
              <a:rPr lang="en" sz="3900"/>
              <a:t>Access Daily Message</a:t>
            </a:r>
            <a:endParaRPr/>
          </a:p>
        </p:txBody>
      </p:sp>
      <p:sp>
        <p:nvSpPr>
          <p:cNvPr id="681" name="Google Shape;681;p74"/>
          <p:cNvSpPr/>
          <p:nvPr/>
        </p:nvSpPr>
        <p:spPr>
          <a:xfrm>
            <a:off x="5915400" y="1654400"/>
            <a:ext cx="386400" cy="4086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82" name="Google Shape;682;p74"/>
          <p:cNvSpPr/>
          <p:nvPr/>
        </p:nvSpPr>
        <p:spPr>
          <a:xfrm>
            <a:off x="5079600" y="3864125"/>
            <a:ext cx="835800" cy="4602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83" name="Google Shape;683;p74"/>
          <p:cNvSpPr txBox="1"/>
          <p:nvPr/>
        </p:nvSpPr>
        <p:spPr>
          <a:xfrm>
            <a:off x="6229800" y="1312525"/>
            <a:ext cx="15291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Exit to homepage</a:t>
            </a:r>
            <a:endParaRPr>
              <a:solidFill>
                <a:schemeClr val="dk1"/>
              </a:solidFill>
              <a:latin typeface="Inter"/>
              <a:ea typeface="Inter"/>
              <a:cs typeface="Inter"/>
              <a:sym typeface="Inter"/>
            </a:endParaRPr>
          </a:p>
        </p:txBody>
      </p:sp>
      <p:sp>
        <p:nvSpPr>
          <p:cNvPr id="684" name="Google Shape;684;p74"/>
          <p:cNvSpPr/>
          <p:nvPr/>
        </p:nvSpPr>
        <p:spPr>
          <a:xfrm>
            <a:off x="5975150" y="3905975"/>
            <a:ext cx="720300" cy="152400"/>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75"/>
          <p:cNvSpPr txBox="1"/>
          <p:nvPr>
            <p:ph type="title"/>
          </p:nvPr>
        </p:nvSpPr>
        <p:spPr>
          <a:xfrm>
            <a:off x="577550" y="128975"/>
            <a:ext cx="85665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solidFill>
                  <a:srgbClr val="B85284"/>
                </a:solidFill>
              </a:rPr>
              <a:t>Moderate: </a:t>
            </a:r>
            <a:r>
              <a:rPr lang="en" sz="3900"/>
              <a:t>Save</a:t>
            </a:r>
            <a:r>
              <a:rPr lang="en" sz="3900"/>
              <a:t> from Community</a:t>
            </a:r>
            <a:endParaRPr/>
          </a:p>
        </p:txBody>
      </p:sp>
      <p:pic>
        <p:nvPicPr>
          <p:cNvPr id="690" name="Google Shape;690;p75" title="Screenshot 2025-11-02 at 12.12.32 PM.png"/>
          <p:cNvPicPr preferRelativeResize="0"/>
          <p:nvPr/>
        </p:nvPicPr>
        <p:blipFill>
          <a:blip r:embed="rId3">
            <a:alphaModFix/>
          </a:blip>
          <a:stretch>
            <a:fillRect/>
          </a:stretch>
        </p:blipFill>
        <p:spPr>
          <a:xfrm>
            <a:off x="2658590" y="869600"/>
            <a:ext cx="1784344" cy="3867925"/>
          </a:xfrm>
          <a:prstGeom prst="rect">
            <a:avLst/>
          </a:prstGeom>
          <a:noFill/>
          <a:ln>
            <a:noFill/>
          </a:ln>
        </p:spPr>
      </p:pic>
      <p:pic>
        <p:nvPicPr>
          <p:cNvPr id="691" name="Google Shape;691;p75" title="Screenshot 2025-11-02 at 12.12.40 PM.png"/>
          <p:cNvPicPr preferRelativeResize="0"/>
          <p:nvPr/>
        </p:nvPicPr>
        <p:blipFill>
          <a:blip r:embed="rId4">
            <a:alphaModFix/>
          </a:blip>
          <a:stretch>
            <a:fillRect/>
          </a:stretch>
        </p:blipFill>
        <p:spPr>
          <a:xfrm>
            <a:off x="4843746" y="1123175"/>
            <a:ext cx="1787791" cy="3867926"/>
          </a:xfrm>
          <a:prstGeom prst="rect">
            <a:avLst/>
          </a:prstGeom>
          <a:noFill/>
          <a:ln>
            <a:noFill/>
          </a:ln>
        </p:spPr>
      </p:pic>
      <p:pic>
        <p:nvPicPr>
          <p:cNvPr id="692" name="Google Shape;692;p75" title="Screenshot 2025-11-02 at 12.12.45 PM.png"/>
          <p:cNvPicPr preferRelativeResize="0"/>
          <p:nvPr/>
        </p:nvPicPr>
        <p:blipFill>
          <a:blip r:embed="rId5">
            <a:alphaModFix/>
          </a:blip>
          <a:stretch>
            <a:fillRect/>
          </a:stretch>
        </p:blipFill>
        <p:spPr>
          <a:xfrm>
            <a:off x="7055750" y="970775"/>
            <a:ext cx="1649000" cy="3665596"/>
          </a:xfrm>
          <a:prstGeom prst="rect">
            <a:avLst/>
          </a:prstGeom>
          <a:noFill/>
          <a:ln>
            <a:noFill/>
          </a:ln>
        </p:spPr>
      </p:pic>
      <p:sp>
        <p:nvSpPr>
          <p:cNvPr id="693" name="Google Shape;693;p75"/>
          <p:cNvSpPr/>
          <p:nvPr/>
        </p:nvSpPr>
        <p:spPr>
          <a:xfrm>
            <a:off x="2533614" y="2176325"/>
            <a:ext cx="2034300" cy="4698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94" name="Google Shape;694;p75"/>
          <p:cNvSpPr/>
          <p:nvPr/>
        </p:nvSpPr>
        <p:spPr>
          <a:xfrm flipH="1" rot="-9865944">
            <a:off x="4244243" y="2733872"/>
            <a:ext cx="824964" cy="139453"/>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95" name="Google Shape;695;p75"/>
          <p:cNvSpPr/>
          <p:nvPr/>
        </p:nvSpPr>
        <p:spPr>
          <a:xfrm>
            <a:off x="4843750" y="1338775"/>
            <a:ext cx="549600" cy="3810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96" name="Google Shape;696;p75"/>
          <p:cNvSpPr/>
          <p:nvPr/>
        </p:nvSpPr>
        <p:spPr>
          <a:xfrm>
            <a:off x="5462838" y="4038100"/>
            <a:ext cx="549600" cy="3810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97" name="Google Shape;697;p75"/>
          <p:cNvSpPr/>
          <p:nvPr/>
        </p:nvSpPr>
        <p:spPr>
          <a:xfrm>
            <a:off x="6094750" y="4009150"/>
            <a:ext cx="463500" cy="3558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98" name="Google Shape;698;p75"/>
          <p:cNvSpPr/>
          <p:nvPr/>
        </p:nvSpPr>
        <p:spPr>
          <a:xfrm flipH="1" rot="9200129">
            <a:off x="5670825" y="3615703"/>
            <a:ext cx="1391149" cy="339571"/>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99" name="Google Shape;699;p75"/>
          <p:cNvSpPr/>
          <p:nvPr/>
        </p:nvSpPr>
        <p:spPr>
          <a:xfrm flipH="1" rot="-169174">
            <a:off x="4361604" y="1510463"/>
            <a:ext cx="420809" cy="126173"/>
          </a:xfrm>
          <a:prstGeom prst="rightArrow">
            <a:avLst>
              <a:gd fmla="val 59058"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00" name="Google Shape;700;p75"/>
          <p:cNvSpPr txBox="1"/>
          <p:nvPr/>
        </p:nvSpPr>
        <p:spPr>
          <a:xfrm>
            <a:off x="2821175" y="4719100"/>
            <a:ext cx="17964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Works for any post</a:t>
            </a:r>
            <a:endParaRPr>
              <a:solidFill>
                <a:schemeClr val="dk1"/>
              </a:solidFill>
              <a:latin typeface="Inter"/>
              <a:ea typeface="Inter"/>
              <a:cs typeface="Inter"/>
              <a:sym typeface="Inter"/>
            </a:endParaRPr>
          </a:p>
        </p:txBody>
      </p:sp>
      <p:sp>
        <p:nvSpPr>
          <p:cNvPr id="701" name="Google Shape;701;p75"/>
          <p:cNvSpPr txBox="1"/>
          <p:nvPr/>
        </p:nvSpPr>
        <p:spPr>
          <a:xfrm>
            <a:off x="4387200" y="869600"/>
            <a:ext cx="2700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Goes back to community</a:t>
            </a:r>
            <a:endParaRPr>
              <a:solidFill>
                <a:schemeClr val="dk1"/>
              </a:solidFill>
              <a:latin typeface="Inter"/>
              <a:ea typeface="Inter"/>
              <a:cs typeface="Inter"/>
              <a:sym typeface="Inter"/>
            </a:endParaRPr>
          </a:p>
        </p:txBody>
      </p:sp>
      <p:sp>
        <p:nvSpPr>
          <p:cNvPr id="702" name="Google Shape;702;p75"/>
          <p:cNvSpPr txBox="1"/>
          <p:nvPr/>
        </p:nvSpPr>
        <p:spPr>
          <a:xfrm>
            <a:off x="6241425" y="4295850"/>
            <a:ext cx="2700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React to the post to show support</a:t>
            </a:r>
            <a:endParaRPr>
              <a:solidFill>
                <a:schemeClr val="dk1"/>
              </a:solidFill>
              <a:latin typeface="Inter"/>
              <a:ea typeface="Inter"/>
              <a:cs typeface="Inter"/>
              <a:sym typeface="Inter"/>
            </a:endParaRPr>
          </a:p>
        </p:txBody>
      </p:sp>
      <p:sp>
        <p:nvSpPr>
          <p:cNvPr id="703" name="Google Shape;703;p75"/>
          <p:cNvSpPr txBox="1"/>
          <p:nvPr/>
        </p:nvSpPr>
        <p:spPr>
          <a:xfrm>
            <a:off x="7157925" y="1123175"/>
            <a:ext cx="1784400" cy="5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Goes back to community after delay</a:t>
            </a:r>
            <a:endParaRPr>
              <a:solidFill>
                <a:schemeClr val="dk1"/>
              </a:solidFill>
              <a:latin typeface="Inter"/>
              <a:ea typeface="Inter"/>
              <a:cs typeface="Inter"/>
              <a:sym typeface="Inter"/>
            </a:endParaRPr>
          </a:p>
        </p:txBody>
      </p:sp>
      <p:sp>
        <p:nvSpPr>
          <p:cNvPr id="704" name="Google Shape;704;p75"/>
          <p:cNvSpPr txBox="1"/>
          <p:nvPr/>
        </p:nvSpPr>
        <p:spPr>
          <a:xfrm>
            <a:off x="2444363" y="869600"/>
            <a:ext cx="17964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1"/>
                </a:solidFill>
                <a:latin typeface="Inter"/>
                <a:ea typeface="Inter"/>
                <a:cs typeface="Inter"/>
                <a:sym typeface="Inter"/>
              </a:rPr>
              <a:t>Infinite scroll page</a:t>
            </a:r>
            <a:endParaRPr sz="1000">
              <a:solidFill>
                <a:schemeClr val="dk1"/>
              </a:solidFill>
              <a:latin typeface="Inter"/>
              <a:ea typeface="Inter"/>
              <a:cs typeface="Inter"/>
              <a:sym typeface="Inter"/>
            </a:endParaRPr>
          </a:p>
          <a:p>
            <a:pPr indent="0" lvl="0" marL="0" rtl="0" algn="l">
              <a:spcBef>
                <a:spcPts val="0"/>
              </a:spcBef>
              <a:spcAft>
                <a:spcPts val="0"/>
              </a:spcAft>
              <a:buNone/>
            </a:pPr>
            <a:r>
              <a:t/>
            </a:r>
            <a:endParaRPr>
              <a:solidFill>
                <a:schemeClr val="dk1"/>
              </a:solidFill>
              <a:latin typeface="Inter"/>
              <a:ea typeface="Inter"/>
              <a:cs typeface="Inter"/>
              <a:sym typeface="Inter"/>
            </a:endParaRPr>
          </a:p>
        </p:txBody>
      </p:sp>
      <p:pic>
        <p:nvPicPr>
          <p:cNvPr id="705" name="Google Shape;705;p75" title="Screenshot 2025-11-02 at 10.01.15 PM.png"/>
          <p:cNvPicPr preferRelativeResize="0"/>
          <p:nvPr/>
        </p:nvPicPr>
        <p:blipFill>
          <a:blip r:embed="rId6">
            <a:alphaModFix/>
          </a:blip>
          <a:stretch>
            <a:fillRect/>
          </a:stretch>
        </p:blipFill>
        <p:spPr>
          <a:xfrm>
            <a:off x="577553" y="1174843"/>
            <a:ext cx="1732725" cy="3764583"/>
          </a:xfrm>
          <a:prstGeom prst="rect">
            <a:avLst/>
          </a:prstGeom>
          <a:noFill/>
          <a:ln>
            <a:noFill/>
          </a:ln>
        </p:spPr>
      </p:pic>
      <p:sp>
        <p:nvSpPr>
          <p:cNvPr id="706" name="Google Shape;706;p75"/>
          <p:cNvSpPr/>
          <p:nvPr/>
        </p:nvSpPr>
        <p:spPr>
          <a:xfrm>
            <a:off x="1169100" y="4472875"/>
            <a:ext cx="549600" cy="3810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07" name="Google Shape;707;p75"/>
          <p:cNvSpPr/>
          <p:nvPr/>
        </p:nvSpPr>
        <p:spPr>
          <a:xfrm flipH="1" rot="9326327">
            <a:off x="1749945" y="4344708"/>
            <a:ext cx="824943" cy="139610"/>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76"/>
          <p:cNvSpPr txBox="1"/>
          <p:nvPr>
            <p:ph type="title"/>
          </p:nvPr>
        </p:nvSpPr>
        <p:spPr>
          <a:xfrm>
            <a:off x="577550" y="128975"/>
            <a:ext cx="85665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solidFill>
                  <a:srgbClr val="B85284"/>
                </a:solidFill>
              </a:rPr>
              <a:t>Complex: </a:t>
            </a:r>
            <a:r>
              <a:rPr lang="en" sz="3900"/>
              <a:t>Create Own Note</a:t>
            </a:r>
            <a:endParaRPr/>
          </a:p>
        </p:txBody>
      </p:sp>
      <p:pic>
        <p:nvPicPr>
          <p:cNvPr id="713" name="Google Shape;713;p76" title="Screenshot 2025-11-02 at 12.13.14 PM.png"/>
          <p:cNvPicPr preferRelativeResize="0"/>
          <p:nvPr/>
        </p:nvPicPr>
        <p:blipFill rotWithShape="1">
          <a:blip r:embed="rId3">
            <a:alphaModFix/>
          </a:blip>
          <a:srcRect b="41934" l="0" r="0" t="0"/>
          <a:stretch/>
        </p:blipFill>
        <p:spPr>
          <a:xfrm>
            <a:off x="4922670" y="1102625"/>
            <a:ext cx="1637055" cy="3026650"/>
          </a:xfrm>
          <a:prstGeom prst="rect">
            <a:avLst/>
          </a:prstGeom>
          <a:noFill/>
          <a:ln>
            <a:noFill/>
          </a:ln>
        </p:spPr>
      </p:pic>
      <p:pic>
        <p:nvPicPr>
          <p:cNvPr id="714" name="Google Shape;714;p76" title="Screenshot 2025-11-02 at 12.43.25 PM.png"/>
          <p:cNvPicPr preferRelativeResize="0"/>
          <p:nvPr/>
        </p:nvPicPr>
        <p:blipFill>
          <a:blip r:embed="rId4">
            <a:alphaModFix/>
          </a:blip>
          <a:stretch>
            <a:fillRect/>
          </a:stretch>
        </p:blipFill>
        <p:spPr>
          <a:xfrm>
            <a:off x="2755399" y="1140725"/>
            <a:ext cx="1554626" cy="3353251"/>
          </a:xfrm>
          <a:prstGeom prst="rect">
            <a:avLst/>
          </a:prstGeom>
          <a:noFill/>
          <a:ln>
            <a:noFill/>
          </a:ln>
        </p:spPr>
      </p:pic>
      <p:pic>
        <p:nvPicPr>
          <p:cNvPr id="715" name="Google Shape;715;p76" title="Screenshot 2025-11-02 at 12.13.14 PM.png"/>
          <p:cNvPicPr preferRelativeResize="0"/>
          <p:nvPr/>
        </p:nvPicPr>
        <p:blipFill rotWithShape="1">
          <a:blip r:embed="rId3">
            <a:alphaModFix/>
          </a:blip>
          <a:srcRect b="0" l="0" r="0" t="56816"/>
          <a:stretch/>
        </p:blipFill>
        <p:spPr>
          <a:xfrm>
            <a:off x="6863274" y="2487297"/>
            <a:ext cx="1816750" cy="2497952"/>
          </a:xfrm>
          <a:prstGeom prst="rect">
            <a:avLst/>
          </a:prstGeom>
          <a:noFill/>
          <a:ln>
            <a:noFill/>
          </a:ln>
        </p:spPr>
      </p:pic>
      <p:sp>
        <p:nvSpPr>
          <p:cNvPr id="716" name="Google Shape;716;p76"/>
          <p:cNvSpPr/>
          <p:nvPr/>
        </p:nvSpPr>
        <p:spPr>
          <a:xfrm flipH="1" rot="-10793653">
            <a:off x="3947670" y="2329951"/>
            <a:ext cx="975002" cy="240900"/>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17" name="Google Shape;717;p76"/>
          <p:cNvSpPr/>
          <p:nvPr/>
        </p:nvSpPr>
        <p:spPr>
          <a:xfrm>
            <a:off x="7331250" y="4357875"/>
            <a:ext cx="975000" cy="4263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18" name="Google Shape;718;p76"/>
          <p:cNvSpPr txBox="1"/>
          <p:nvPr/>
        </p:nvSpPr>
        <p:spPr>
          <a:xfrm>
            <a:off x="2417975" y="4357875"/>
            <a:ext cx="2700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Two options: either a free writing or guided reflection. We will follow freewriting first </a:t>
            </a:r>
            <a:endParaRPr>
              <a:solidFill>
                <a:schemeClr val="dk1"/>
              </a:solidFill>
              <a:latin typeface="Inter"/>
              <a:ea typeface="Inter"/>
              <a:cs typeface="Inter"/>
              <a:sym typeface="Inter"/>
            </a:endParaRPr>
          </a:p>
        </p:txBody>
      </p:sp>
      <p:sp>
        <p:nvSpPr>
          <p:cNvPr id="719" name="Google Shape;719;p76"/>
          <p:cNvSpPr txBox="1"/>
          <p:nvPr/>
        </p:nvSpPr>
        <p:spPr>
          <a:xfrm>
            <a:off x="5865875" y="1022000"/>
            <a:ext cx="2700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Add own title/caption + text</a:t>
            </a:r>
            <a:endParaRPr>
              <a:solidFill>
                <a:schemeClr val="dk1"/>
              </a:solidFill>
              <a:latin typeface="Inter"/>
              <a:ea typeface="Inter"/>
              <a:cs typeface="Inter"/>
              <a:sym typeface="Inter"/>
            </a:endParaRPr>
          </a:p>
        </p:txBody>
      </p:sp>
      <p:sp>
        <p:nvSpPr>
          <p:cNvPr id="720" name="Google Shape;720;p76"/>
          <p:cNvSpPr txBox="1"/>
          <p:nvPr/>
        </p:nvSpPr>
        <p:spPr>
          <a:xfrm>
            <a:off x="6717550" y="2189700"/>
            <a:ext cx="2700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Upload media </a:t>
            </a:r>
            <a:endParaRPr>
              <a:solidFill>
                <a:schemeClr val="dk1"/>
              </a:solidFill>
              <a:latin typeface="Inter"/>
              <a:ea typeface="Inter"/>
              <a:cs typeface="Inter"/>
              <a:sym typeface="Inter"/>
            </a:endParaRPr>
          </a:p>
        </p:txBody>
      </p:sp>
      <p:sp>
        <p:nvSpPr>
          <p:cNvPr id="721" name="Google Shape;721;p76"/>
          <p:cNvSpPr txBox="1"/>
          <p:nvPr/>
        </p:nvSpPr>
        <p:spPr>
          <a:xfrm>
            <a:off x="5865875" y="4129275"/>
            <a:ext cx="19167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Moves into confirmation of private or public post page. </a:t>
            </a:r>
            <a:endParaRPr>
              <a:solidFill>
                <a:schemeClr val="dk1"/>
              </a:solidFill>
              <a:latin typeface="Inter"/>
              <a:ea typeface="Inter"/>
              <a:cs typeface="Inter"/>
              <a:sym typeface="Inter"/>
            </a:endParaRPr>
          </a:p>
        </p:txBody>
      </p:sp>
      <p:pic>
        <p:nvPicPr>
          <p:cNvPr id="722" name="Google Shape;722;p76" title="Screenshot 2025-11-02 at 10.01.15 PM.png"/>
          <p:cNvPicPr preferRelativeResize="0"/>
          <p:nvPr/>
        </p:nvPicPr>
        <p:blipFill>
          <a:blip r:embed="rId5">
            <a:alphaModFix/>
          </a:blip>
          <a:stretch>
            <a:fillRect/>
          </a:stretch>
        </p:blipFill>
        <p:spPr>
          <a:xfrm>
            <a:off x="577553" y="1174843"/>
            <a:ext cx="1732725" cy="3764583"/>
          </a:xfrm>
          <a:prstGeom prst="rect">
            <a:avLst/>
          </a:prstGeom>
          <a:noFill/>
          <a:ln>
            <a:noFill/>
          </a:ln>
        </p:spPr>
      </p:pic>
      <p:sp>
        <p:nvSpPr>
          <p:cNvPr id="723" name="Google Shape;723;p76"/>
          <p:cNvSpPr/>
          <p:nvPr/>
        </p:nvSpPr>
        <p:spPr>
          <a:xfrm>
            <a:off x="649950" y="4057425"/>
            <a:ext cx="549600" cy="3810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24" name="Google Shape;724;p76"/>
          <p:cNvSpPr/>
          <p:nvPr/>
        </p:nvSpPr>
        <p:spPr>
          <a:xfrm flipH="1" rot="9326403">
            <a:off x="1266174" y="3747628"/>
            <a:ext cx="1422608" cy="214244"/>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77"/>
          <p:cNvSpPr txBox="1"/>
          <p:nvPr>
            <p:ph type="title"/>
          </p:nvPr>
        </p:nvSpPr>
        <p:spPr>
          <a:xfrm>
            <a:off x="577550" y="128975"/>
            <a:ext cx="85665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solidFill>
                  <a:srgbClr val="B85284"/>
                </a:solidFill>
              </a:rPr>
              <a:t>Complex: </a:t>
            </a:r>
            <a:r>
              <a:rPr lang="en" sz="3900"/>
              <a:t>Create Own Note</a:t>
            </a:r>
            <a:endParaRPr/>
          </a:p>
        </p:txBody>
      </p:sp>
      <p:pic>
        <p:nvPicPr>
          <p:cNvPr id="730" name="Google Shape;730;p77" title="Screenshot 2025-11-02 at 12.43.25 PM.png"/>
          <p:cNvPicPr preferRelativeResize="0"/>
          <p:nvPr/>
        </p:nvPicPr>
        <p:blipFill>
          <a:blip r:embed="rId3">
            <a:alphaModFix/>
          </a:blip>
          <a:stretch>
            <a:fillRect/>
          </a:stretch>
        </p:blipFill>
        <p:spPr>
          <a:xfrm>
            <a:off x="2755399" y="1140725"/>
            <a:ext cx="1554626" cy="3353251"/>
          </a:xfrm>
          <a:prstGeom prst="rect">
            <a:avLst/>
          </a:prstGeom>
          <a:noFill/>
          <a:ln>
            <a:noFill/>
          </a:ln>
        </p:spPr>
      </p:pic>
      <p:sp>
        <p:nvSpPr>
          <p:cNvPr id="731" name="Google Shape;731;p77"/>
          <p:cNvSpPr/>
          <p:nvPr/>
        </p:nvSpPr>
        <p:spPr>
          <a:xfrm flipH="1" rot="-10793653">
            <a:off x="3947670" y="2784288"/>
            <a:ext cx="975002" cy="240900"/>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pic>
        <p:nvPicPr>
          <p:cNvPr id="732" name="Google Shape;732;p77" title="Screenshot 2025-11-02 at 12.13.14 PM.png"/>
          <p:cNvPicPr preferRelativeResize="0"/>
          <p:nvPr/>
        </p:nvPicPr>
        <p:blipFill rotWithShape="1">
          <a:blip r:embed="rId4">
            <a:alphaModFix/>
          </a:blip>
          <a:srcRect b="0" l="0" r="0" t="56816"/>
          <a:stretch/>
        </p:blipFill>
        <p:spPr>
          <a:xfrm>
            <a:off x="6711749" y="2270147"/>
            <a:ext cx="1816750" cy="2497952"/>
          </a:xfrm>
          <a:prstGeom prst="rect">
            <a:avLst/>
          </a:prstGeom>
          <a:noFill/>
          <a:ln>
            <a:noFill/>
          </a:ln>
        </p:spPr>
      </p:pic>
      <p:sp>
        <p:nvSpPr>
          <p:cNvPr id="733" name="Google Shape;733;p77"/>
          <p:cNvSpPr/>
          <p:nvPr/>
        </p:nvSpPr>
        <p:spPr>
          <a:xfrm>
            <a:off x="7171125" y="4129275"/>
            <a:ext cx="975000" cy="4263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34" name="Google Shape;734;p77"/>
          <p:cNvSpPr txBox="1"/>
          <p:nvPr/>
        </p:nvSpPr>
        <p:spPr>
          <a:xfrm>
            <a:off x="2755400" y="3822600"/>
            <a:ext cx="2700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Guided Reflection flow</a:t>
            </a:r>
            <a:endParaRPr>
              <a:solidFill>
                <a:schemeClr val="dk1"/>
              </a:solidFill>
              <a:latin typeface="Inter"/>
              <a:ea typeface="Inter"/>
              <a:cs typeface="Inter"/>
              <a:sym typeface="Inter"/>
            </a:endParaRPr>
          </a:p>
        </p:txBody>
      </p:sp>
      <p:pic>
        <p:nvPicPr>
          <p:cNvPr id="735" name="Google Shape;735;p77" title="Screenshot 2025-11-02 at 12.57.48 PM.png"/>
          <p:cNvPicPr preferRelativeResize="0"/>
          <p:nvPr/>
        </p:nvPicPr>
        <p:blipFill>
          <a:blip r:embed="rId5">
            <a:alphaModFix/>
          </a:blip>
          <a:stretch>
            <a:fillRect/>
          </a:stretch>
        </p:blipFill>
        <p:spPr>
          <a:xfrm>
            <a:off x="4922685" y="970775"/>
            <a:ext cx="1527652" cy="4107400"/>
          </a:xfrm>
          <a:prstGeom prst="rect">
            <a:avLst/>
          </a:prstGeom>
          <a:noFill/>
          <a:ln>
            <a:noFill/>
          </a:ln>
        </p:spPr>
      </p:pic>
      <p:sp>
        <p:nvSpPr>
          <p:cNvPr id="736" name="Google Shape;736;p77"/>
          <p:cNvSpPr txBox="1"/>
          <p:nvPr/>
        </p:nvSpPr>
        <p:spPr>
          <a:xfrm>
            <a:off x="6003425" y="1068200"/>
            <a:ext cx="2700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Layered prompting. Multiple prompts to choose from. </a:t>
            </a:r>
            <a:endParaRPr>
              <a:solidFill>
                <a:schemeClr val="dk1"/>
              </a:solidFill>
              <a:latin typeface="Inter"/>
              <a:ea typeface="Inter"/>
              <a:cs typeface="Inter"/>
              <a:sym typeface="Inter"/>
            </a:endParaRPr>
          </a:p>
          <a:p>
            <a:pPr indent="0" lvl="0" marL="0" rtl="0" algn="l">
              <a:spcBef>
                <a:spcPts val="0"/>
              </a:spcBef>
              <a:spcAft>
                <a:spcPts val="0"/>
              </a:spcAft>
              <a:buNone/>
            </a:pPr>
            <a:r>
              <a:t/>
            </a:r>
            <a:endParaRPr>
              <a:solidFill>
                <a:schemeClr val="dk1"/>
              </a:solidFill>
              <a:latin typeface="Inter"/>
              <a:ea typeface="Inter"/>
              <a:cs typeface="Inter"/>
              <a:sym typeface="Inter"/>
            </a:endParaRPr>
          </a:p>
        </p:txBody>
      </p:sp>
      <p:sp>
        <p:nvSpPr>
          <p:cNvPr id="737" name="Google Shape;737;p77"/>
          <p:cNvSpPr txBox="1"/>
          <p:nvPr/>
        </p:nvSpPr>
        <p:spPr>
          <a:xfrm>
            <a:off x="6407025" y="4310775"/>
            <a:ext cx="1674900" cy="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Inter"/>
                <a:ea typeface="Inter"/>
                <a:cs typeface="Inter"/>
                <a:sym typeface="Inter"/>
              </a:rPr>
              <a:t>Moves into confirmation of private or public post page.</a:t>
            </a:r>
            <a:r>
              <a:rPr lang="en">
                <a:solidFill>
                  <a:schemeClr val="dk1"/>
                </a:solidFill>
                <a:latin typeface="Inter"/>
                <a:ea typeface="Inter"/>
                <a:cs typeface="Inter"/>
                <a:sym typeface="Inter"/>
              </a:rPr>
              <a:t> </a:t>
            </a:r>
            <a:endParaRPr>
              <a:solidFill>
                <a:schemeClr val="dk1"/>
              </a:solidFill>
              <a:latin typeface="Inter"/>
              <a:ea typeface="Inter"/>
              <a:cs typeface="Inter"/>
              <a:sym typeface="Inter"/>
            </a:endParaRPr>
          </a:p>
        </p:txBody>
      </p:sp>
      <p:pic>
        <p:nvPicPr>
          <p:cNvPr id="738" name="Google Shape;738;p77" title="Screenshot 2025-11-02 at 10.01.15 PM.png"/>
          <p:cNvPicPr preferRelativeResize="0"/>
          <p:nvPr/>
        </p:nvPicPr>
        <p:blipFill>
          <a:blip r:embed="rId6">
            <a:alphaModFix/>
          </a:blip>
          <a:stretch>
            <a:fillRect/>
          </a:stretch>
        </p:blipFill>
        <p:spPr>
          <a:xfrm>
            <a:off x="577553" y="1174843"/>
            <a:ext cx="1732725" cy="3764583"/>
          </a:xfrm>
          <a:prstGeom prst="rect">
            <a:avLst/>
          </a:prstGeom>
          <a:noFill/>
          <a:ln>
            <a:noFill/>
          </a:ln>
        </p:spPr>
      </p:pic>
      <p:sp>
        <p:nvSpPr>
          <p:cNvPr id="739" name="Google Shape;739;p77"/>
          <p:cNvSpPr/>
          <p:nvPr/>
        </p:nvSpPr>
        <p:spPr>
          <a:xfrm>
            <a:off x="649950" y="4057425"/>
            <a:ext cx="549600" cy="3810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40" name="Google Shape;740;p77"/>
          <p:cNvSpPr/>
          <p:nvPr/>
        </p:nvSpPr>
        <p:spPr>
          <a:xfrm flipH="1" rot="9326403">
            <a:off x="1266174" y="3747628"/>
            <a:ext cx="1422608" cy="214244"/>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78"/>
          <p:cNvSpPr txBox="1"/>
          <p:nvPr>
            <p:ph type="title"/>
          </p:nvPr>
        </p:nvSpPr>
        <p:spPr>
          <a:xfrm>
            <a:off x="577550" y="128975"/>
            <a:ext cx="85665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solidFill>
                  <a:srgbClr val="B85284"/>
                </a:solidFill>
              </a:rPr>
              <a:t>Complex: </a:t>
            </a:r>
            <a:r>
              <a:rPr lang="en" sz="3900"/>
              <a:t>Create Own Note</a:t>
            </a:r>
            <a:endParaRPr/>
          </a:p>
        </p:txBody>
      </p:sp>
      <p:pic>
        <p:nvPicPr>
          <p:cNvPr id="746" name="Google Shape;746;p78" title="Screenshot 2025-11-02 at 12.13.22 PM.png"/>
          <p:cNvPicPr preferRelativeResize="0"/>
          <p:nvPr/>
        </p:nvPicPr>
        <p:blipFill>
          <a:blip r:embed="rId3">
            <a:alphaModFix/>
          </a:blip>
          <a:stretch>
            <a:fillRect/>
          </a:stretch>
        </p:blipFill>
        <p:spPr>
          <a:xfrm>
            <a:off x="5244462" y="1043275"/>
            <a:ext cx="1572362" cy="3366625"/>
          </a:xfrm>
          <a:prstGeom prst="rect">
            <a:avLst/>
          </a:prstGeom>
          <a:noFill/>
          <a:ln>
            <a:noFill/>
          </a:ln>
        </p:spPr>
      </p:pic>
      <p:pic>
        <p:nvPicPr>
          <p:cNvPr id="747" name="Google Shape;747;p78" title="Screenshot 2025-11-02 at 12.13.26 PM.png"/>
          <p:cNvPicPr preferRelativeResize="0"/>
          <p:nvPr/>
        </p:nvPicPr>
        <p:blipFill>
          <a:blip r:embed="rId4">
            <a:alphaModFix/>
          </a:blip>
          <a:stretch>
            <a:fillRect/>
          </a:stretch>
        </p:blipFill>
        <p:spPr>
          <a:xfrm>
            <a:off x="6944275" y="1007213"/>
            <a:ext cx="1530300" cy="3366649"/>
          </a:xfrm>
          <a:prstGeom prst="rect">
            <a:avLst/>
          </a:prstGeom>
          <a:noFill/>
          <a:ln>
            <a:noFill/>
          </a:ln>
        </p:spPr>
      </p:pic>
      <p:sp>
        <p:nvSpPr>
          <p:cNvPr id="748" name="Google Shape;748;p78"/>
          <p:cNvSpPr txBox="1"/>
          <p:nvPr/>
        </p:nvSpPr>
        <p:spPr>
          <a:xfrm>
            <a:off x="861175" y="4409900"/>
            <a:ext cx="2745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Click on private or public button</a:t>
            </a:r>
            <a:endParaRPr>
              <a:solidFill>
                <a:schemeClr val="dk1"/>
              </a:solidFill>
              <a:latin typeface="Inter"/>
              <a:ea typeface="Inter"/>
              <a:cs typeface="Inter"/>
              <a:sym typeface="Inter"/>
            </a:endParaRPr>
          </a:p>
        </p:txBody>
      </p:sp>
      <p:sp>
        <p:nvSpPr>
          <p:cNvPr id="749" name="Google Shape;749;p78"/>
          <p:cNvSpPr txBox="1"/>
          <p:nvPr/>
        </p:nvSpPr>
        <p:spPr>
          <a:xfrm>
            <a:off x="6477125" y="661100"/>
            <a:ext cx="10962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After delay, goes back to the homepage</a:t>
            </a:r>
            <a:endParaRPr>
              <a:solidFill>
                <a:schemeClr val="dk1"/>
              </a:solidFill>
              <a:latin typeface="Inter"/>
              <a:ea typeface="Inter"/>
              <a:cs typeface="Inter"/>
              <a:sym typeface="Inter"/>
            </a:endParaRPr>
          </a:p>
        </p:txBody>
      </p:sp>
      <p:sp>
        <p:nvSpPr>
          <p:cNvPr id="750" name="Google Shape;750;p78"/>
          <p:cNvSpPr txBox="1"/>
          <p:nvPr/>
        </p:nvSpPr>
        <p:spPr>
          <a:xfrm>
            <a:off x="2613375" y="2104525"/>
            <a:ext cx="19167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Inter"/>
              <a:ea typeface="Inter"/>
              <a:cs typeface="Inter"/>
              <a:sym typeface="Inter"/>
            </a:endParaRPr>
          </a:p>
        </p:txBody>
      </p:sp>
      <p:pic>
        <p:nvPicPr>
          <p:cNvPr id="751" name="Google Shape;751;p78" title="Screenshot 2025-11-02 at 3.55.45 PM.png"/>
          <p:cNvPicPr preferRelativeResize="0"/>
          <p:nvPr/>
        </p:nvPicPr>
        <p:blipFill>
          <a:blip r:embed="rId5">
            <a:alphaModFix/>
          </a:blip>
          <a:stretch>
            <a:fillRect/>
          </a:stretch>
        </p:blipFill>
        <p:spPr>
          <a:xfrm>
            <a:off x="1918225" y="1106100"/>
            <a:ext cx="3117623" cy="3240975"/>
          </a:xfrm>
          <a:prstGeom prst="rect">
            <a:avLst/>
          </a:prstGeom>
          <a:noFill/>
          <a:ln>
            <a:noFill/>
          </a:ln>
        </p:spPr>
      </p:pic>
      <p:pic>
        <p:nvPicPr>
          <p:cNvPr id="752" name="Google Shape;752;p78" title="Screenshot 2025-11-02 at 3.56.33 PM.png"/>
          <p:cNvPicPr preferRelativeResize="0"/>
          <p:nvPr/>
        </p:nvPicPr>
        <p:blipFill>
          <a:blip r:embed="rId6">
            <a:alphaModFix/>
          </a:blip>
          <a:stretch>
            <a:fillRect/>
          </a:stretch>
        </p:blipFill>
        <p:spPr>
          <a:xfrm>
            <a:off x="365872" y="1129297"/>
            <a:ext cx="1429750" cy="3194579"/>
          </a:xfrm>
          <a:prstGeom prst="rect">
            <a:avLst/>
          </a:prstGeom>
          <a:noFill/>
          <a:ln>
            <a:noFill/>
          </a:ln>
        </p:spPr>
      </p:pic>
      <p:sp>
        <p:nvSpPr>
          <p:cNvPr id="753" name="Google Shape;753;p78"/>
          <p:cNvSpPr/>
          <p:nvPr/>
        </p:nvSpPr>
        <p:spPr>
          <a:xfrm>
            <a:off x="1969713" y="3475575"/>
            <a:ext cx="1386000" cy="4542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54" name="Google Shape;754;p78"/>
          <p:cNvSpPr/>
          <p:nvPr/>
        </p:nvSpPr>
        <p:spPr>
          <a:xfrm>
            <a:off x="3607075" y="3475575"/>
            <a:ext cx="1386000" cy="4542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55" name="Google Shape;755;p78"/>
          <p:cNvSpPr/>
          <p:nvPr/>
        </p:nvSpPr>
        <p:spPr>
          <a:xfrm flipH="1" rot="-10793764">
            <a:off x="4662505" y="3642355"/>
            <a:ext cx="2976905" cy="240900"/>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56" name="Google Shape;756;p78"/>
          <p:cNvSpPr/>
          <p:nvPr/>
        </p:nvSpPr>
        <p:spPr>
          <a:xfrm flipH="1" rot="9574909">
            <a:off x="2811563" y="3083438"/>
            <a:ext cx="2977044" cy="240836"/>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79"/>
          <p:cNvSpPr txBox="1"/>
          <p:nvPr>
            <p:ph type="title"/>
          </p:nvPr>
        </p:nvSpPr>
        <p:spPr>
          <a:xfrm>
            <a:off x="381550" y="194300"/>
            <a:ext cx="8271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Prototype Implementation Tool: Figma</a:t>
            </a:r>
            <a:endParaRPr/>
          </a:p>
        </p:txBody>
      </p:sp>
      <p:graphicFrame>
        <p:nvGraphicFramePr>
          <p:cNvPr id="762" name="Google Shape;762;p79"/>
          <p:cNvGraphicFramePr/>
          <p:nvPr/>
        </p:nvGraphicFramePr>
        <p:xfrm>
          <a:off x="897550" y="1116250"/>
          <a:ext cx="3000000" cy="3000000"/>
        </p:xfrm>
        <a:graphic>
          <a:graphicData uri="http://schemas.openxmlformats.org/drawingml/2006/table">
            <a:tbl>
              <a:tblPr>
                <a:noFill/>
                <a:tableStyleId>{03CDD386-B38D-4B7F-997C-FB9B9101E8A0}</a:tableStyleId>
              </a:tblPr>
              <a:tblGrid>
                <a:gridCol w="3619500"/>
                <a:gridCol w="3619500"/>
              </a:tblGrid>
              <a:tr h="372350">
                <a:tc>
                  <a:txBody>
                    <a:bodyPr/>
                    <a:lstStyle/>
                    <a:p>
                      <a:pPr indent="0" lvl="0" marL="0" rtl="0" algn="l">
                        <a:spcBef>
                          <a:spcPts val="0"/>
                        </a:spcBef>
                        <a:spcAft>
                          <a:spcPts val="0"/>
                        </a:spcAft>
                        <a:buNone/>
                      </a:pPr>
                      <a:r>
                        <a:rPr lang="en" sz="1800"/>
                        <a:t>Pros</a:t>
                      </a:r>
                      <a:endParaRPr sz="1800"/>
                    </a:p>
                  </a:txBody>
                  <a:tcPr marT="91425" marB="91425" marR="91425" marL="91425"/>
                </a:tc>
                <a:tc>
                  <a:txBody>
                    <a:bodyPr/>
                    <a:lstStyle/>
                    <a:p>
                      <a:pPr indent="0" lvl="0" marL="0" rtl="0" algn="l">
                        <a:spcBef>
                          <a:spcPts val="0"/>
                        </a:spcBef>
                        <a:spcAft>
                          <a:spcPts val="0"/>
                        </a:spcAft>
                        <a:buNone/>
                      </a:pPr>
                      <a:r>
                        <a:rPr lang="en" sz="1800"/>
                        <a:t>Cons</a:t>
                      </a:r>
                      <a:endParaRPr sz="1800"/>
                    </a:p>
                  </a:txBody>
                  <a:tcPr marT="91425" marB="91425" marR="91425" marL="91425"/>
                </a:tc>
              </a:tr>
              <a:tr h="644475">
                <a:tc>
                  <a:txBody>
                    <a:bodyPr/>
                    <a:lstStyle/>
                    <a:p>
                      <a:pPr indent="0" lvl="0" marL="0" rtl="0" algn="l">
                        <a:spcBef>
                          <a:spcPts val="0"/>
                        </a:spcBef>
                        <a:spcAft>
                          <a:spcPts val="0"/>
                        </a:spcAft>
                        <a:buNone/>
                      </a:pPr>
                      <a:r>
                        <a:rPr b="1" lang="en" sz="1600">
                          <a:solidFill>
                            <a:schemeClr val="dk1"/>
                          </a:solidFill>
                        </a:rPr>
                        <a:t>Real-time collaboration:</a:t>
                      </a:r>
                      <a:r>
                        <a:rPr lang="en" sz="1600">
                          <a:solidFill>
                            <a:schemeClr val="dk1"/>
                          </a:solidFill>
                        </a:rPr>
                        <a:t> Multiple team members could design and edit simultaneously</a:t>
                      </a:r>
                      <a:endParaRPr sz="1900"/>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b="1" lang="en" sz="1600">
                          <a:solidFill>
                            <a:schemeClr val="dk1"/>
                          </a:solidFill>
                        </a:rPr>
                        <a:t>S</a:t>
                      </a:r>
                      <a:r>
                        <a:rPr b="1" lang="en" sz="1600">
                          <a:solidFill>
                            <a:schemeClr val="dk1"/>
                          </a:solidFill>
                        </a:rPr>
                        <a:t>teep learning curve:</a:t>
                      </a:r>
                      <a:r>
                        <a:rPr lang="en" sz="1600">
                          <a:solidFill>
                            <a:schemeClr val="dk1"/>
                          </a:solidFill>
                        </a:rPr>
                        <a:t> Needed time to gain familiarity with tool</a:t>
                      </a:r>
                      <a:endParaRPr sz="1900"/>
                    </a:p>
                  </a:txBody>
                  <a:tcPr marT="91425" marB="91425" marR="91425" marL="91425"/>
                </a:tc>
              </a:tr>
              <a:tr h="486925">
                <a:tc>
                  <a:txBody>
                    <a:bodyPr/>
                    <a:lstStyle/>
                    <a:p>
                      <a:pPr indent="0" lvl="0" marL="0" rtl="0" algn="l">
                        <a:spcBef>
                          <a:spcPts val="0"/>
                        </a:spcBef>
                        <a:spcAft>
                          <a:spcPts val="0"/>
                        </a:spcAft>
                        <a:buClr>
                          <a:schemeClr val="dk1"/>
                        </a:buClr>
                        <a:buSzPts val="1100"/>
                        <a:buFont typeface="Arial"/>
                        <a:buNone/>
                      </a:pPr>
                      <a:r>
                        <a:rPr b="1" lang="en" sz="1600">
                          <a:solidFill>
                            <a:schemeClr val="dk1"/>
                          </a:solidFill>
                        </a:rPr>
                        <a:t>Component reusability:</a:t>
                      </a:r>
                      <a:r>
                        <a:rPr lang="en" sz="1600">
                          <a:solidFill>
                            <a:schemeClr val="dk1"/>
                          </a:solidFill>
                        </a:rPr>
                        <a:t> Enabled consistent UI design through reusable assets and frames (use of design systems)</a:t>
                      </a:r>
                      <a:endParaRPr b="1" sz="1600">
                        <a:solidFill>
                          <a:schemeClr val="dk1"/>
                        </a:solidFill>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b="1" lang="en" sz="1600">
                          <a:solidFill>
                            <a:schemeClr val="dk1"/>
                          </a:solidFill>
                        </a:rPr>
                        <a:t>No user input capture:</a:t>
                      </a:r>
                      <a:r>
                        <a:rPr lang="en" sz="1600">
                          <a:solidFill>
                            <a:schemeClr val="dk1"/>
                          </a:solidFill>
                        </a:rPr>
                        <a:t> Figma prototypes can’t store or analyze user behavior, making it harder to test how users would actually interact with features on the backend.</a:t>
                      </a:r>
                      <a:endParaRPr sz="1900"/>
                    </a:p>
                  </a:txBody>
                  <a:tcPr marT="91425" marB="91425" marR="91425" marL="91425"/>
                </a:tc>
              </a:tr>
            </a:tbl>
          </a:graphicData>
        </a:graphic>
      </p:graphicFrame>
      <p:sp>
        <p:nvSpPr>
          <p:cNvPr id="763" name="Google Shape;763;p79"/>
          <p:cNvSpPr txBox="1"/>
          <p:nvPr/>
        </p:nvSpPr>
        <p:spPr>
          <a:xfrm>
            <a:off x="584950" y="4316925"/>
            <a:ext cx="6703200" cy="56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en" sz="1100">
                <a:solidFill>
                  <a:schemeClr val="dk1"/>
                </a:solidFill>
                <a:latin typeface="Inter"/>
                <a:ea typeface="Inter"/>
                <a:cs typeface="Inter"/>
                <a:sym typeface="Inter"/>
              </a:rPr>
              <a:t>The tradeoff was acceptable since Figma offered the optimal balance between design capability and usability for our med-fi prototype.</a:t>
            </a:r>
            <a:endParaRPr b="1" i="1" sz="1100">
              <a:solidFill>
                <a:schemeClr val="dk1"/>
              </a:solidFill>
            </a:endParaRPr>
          </a:p>
          <a:p>
            <a:pPr indent="0" lvl="0" marL="0" rtl="0" algn="ctr">
              <a:spcBef>
                <a:spcPts val="0"/>
              </a:spcBef>
              <a:spcAft>
                <a:spcPts val="0"/>
              </a:spcAft>
              <a:buNone/>
            </a:pPr>
            <a:r>
              <a:t/>
            </a:r>
            <a:endParaRPr b="1" i="1" sz="1100">
              <a:solidFill>
                <a:schemeClr val="dk1"/>
              </a:solidFill>
              <a:latin typeface="Inter"/>
              <a:ea typeface="Inter"/>
              <a:cs typeface="Inter"/>
              <a:sym typeface="Inter"/>
            </a:endParaRPr>
          </a:p>
        </p:txBody>
      </p:sp>
      <p:pic>
        <p:nvPicPr>
          <p:cNvPr id="764" name="Google Shape;764;p79"/>
          <p:cNvPicPr preferRelativeResize="0"/>
          <p:nvPr/>
        </p:nvPicPr>
        <p:blipFill>
          <a:blip r:embed="rId3">
            <a:alphaModFix/>
          </a:blip>
          <a:stretch>
            <a:fillRect/>
          </a:stretch>
        </p:blipFill>
        <p:spPr>
          <a:xfrm>
            <a:off x="7340600" y="3969900"/>
            <a:ext cx="1147475" cy="1147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80"/>
          <p:cNvSpPr txBox="1"/>
          <p:nvPr>
            <p:ph type="title"/>
          </p:nvPr>
        </p:nvSpPr>
        <p:spPr>
          <a:xfrm>
            <a:off x="509575" y="194300"/>
            <a:ext cx="8271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Prototype Implementation Tool: Lovart</a:t>
            </a:r>
            <a:endParaRPr/>
          </a:p>
        </p:txBody>
      </p:sp>
      <p:graphicFrame>
        <p:nvGraphicFramePr>
          <p:cNvPr id="770" name="Google Shape;770;p80"/>
          <p:cNvGraphicFramePr/>
          <p:nvPr/>
        </p:nvGraphicFramePr>
        <p:xfrm>
          <a:off x="1025575" y="1103325"/>
          <a:ext cx="3000000" cy="3000000"/>
        </p:xfrm>
        <a:graphic>
          <a:graphicData uri="http://schemas.openxmlformats.org/drawingml/2006/table">
            <a:tbl>
              <a:tblPr>
                <a:noFill/>
                <a:tableStyleId>{03CDD386-B38D-4B7F-997C-FB9B9101E8A0}</a:tableStyleId>
              </a:tblPr>
              <a:tblGrid>
                <a:gridCol w="3619500"/>
                <a:gridCol w="3619500"/>
              </a:tblGrid>
              <a:tr h="381000">
                <a:tc>
                  <a:txBody>
                    <a:bodyPr/>
                    <a:lstStyle/>
                    <a:p>
                      <a:pPr indent="0" lvl="0" marL="0" rtl="0" algn="l">
                        <a:spcBef>
                          <a:spcPts val="0"/>
                        </a:spcBef>
                        <a:spcAft>
                          <a:spcPts val="0"/>
                        </a:spcAft>
                        <a:buNone/>
                      </a:pPr>
                      <a:r>
                        <a:rPr lang="en" sz="1600"/>
                        <a:t>Pros</a:t>
                      </a:r>
                      <a:endParaRPr sz="1600"/>
                    </a:p>
                  </a:txBody>
                  <a:tcPr marT="91425" marB="91425" marR="91425" marL="91425"/>
                </a:tc>
                <a:tc>
                  <a:txBody>
                    <a:bodyPr/>
                    <a:lstStyle/>
                    <a:p>
                      <a:pPr indent="0" lvl="0" marL="0" rtl="0" algn="l">
                        <a:spcBef>
                          <a:spcPts val="0"/>
                        </a:spcBef>
                        <a:spcAft>
                          <a:spcPts val="0"/>
                        </a:spcAft>
                        <a:buNone/>
                      </a:pPr>
                      <a:r>
                        <a:rPr lang="en" sz="1600"/>
                        <a:t>Cons</a:t>
                      </a:r>
                      <a:endParaRPr sz="1600"/>
                    </a:p>
                  </a:txBody>
                  <a:tcPr marT="91425" marB="91425" marR="91425" marL="91425"/>
                </a:tc>
              </a:tr>
              <a:tr h="381000">
                <a:tc>
                  <a:txBody>
                    <a:bodyPr/>
                    <a:lstStyle/>
                    <a:p>
                      <a:pPr indent="0" lvl="0" marL="0" rtl="0" algn="l">
                        <a:spcBef>
                          <a:spcPts val="0"/>
                        </a:spcBef>
                        <a:spcAft>
                          <a:spcPts val="0"/>
                        </a:spcAft>
                        <a:buNone/>
                      </a:pPr>
                      <a:r>
                        <a:rPr b="1" lang="en" sz="1600">
                          <a:solidFill>
                            <a:schemeClr val="dk1"/>
                          </a:solidFill>
                        </a:rPr>
                        <a:t>Time Efficient: </a:t>
                      </a:r>
                      <a:r>
                        <a:rPr lang="en" sz="1600">
                          <a:solidFill>
                            <a:schemeClr val="dk1"/>
                          </a:solidFill>
                        </a:rPr>
                        <a:t>We could work on other parts of our project while Lovart was generating the icons we needed. </a:t>
                      </a:r>
                      <a:endParaRPr sz="1600"/>
                    </a:p>
                  </a:txBody>
                  <a:tcPr marT="91425" marB="91425" marR="91425" marL="91425"/>
                </a:tc>
                <a:tc>
                  <a:txBody>
                    <a:bodyPr/>
                    <a:lstStyle/>
                    <a:p>
                      <a:pPr indent="0" lvl="0" marL="0" rtl="0" algn="l">
                        <a:spcBef>
                          <a:spcPts val="0"/>
                        </a:spcBef>
                        <a:spcAft>
                          <a:spcPts val="0"/>
                        </a:spcAft>
                        <a:buNone/>
                      </a:pPr>
                      <a:r>
                        <a:rPr b="1" lang="en" sz="1600">
                          <a:solidFill>
                            <a:schemeClr val="dk1"/>
                          </a:solidFill>
                        </a:rPr>
                        <a:t>Confusion in Task</a:t>
                      </a:r>
                      <a:r>
                        <a:rPr b="1" lang="en" sz="1600">
                          <a:solidFill>
                            <a:schemeClr val="dk1"/>
                          </a:solidFill>
                        </a:rPr>
                        <a:t>:</a:t>
                      </a:r>
                      <a:r>
                        <a:rPr lang="en" sz="1600">
                          <a:solidFill>
                            <a:schemeClr val="dk1"/>
                          </a:solidFill>
                        </a:rPr>
                        <a:t> Even with refined prompting skills, the AI could still get confused, and we would have to re-run the generation of a component. </a:t>
                      </a:r>
                      <a:endParaRPr sz="1600"/>
                    </a:p>
                  </a:txBody>
                  <a:tcPr marT="91425" marB="91425" marR="91425" marL="91425"/>
                </a:tc>
              </a:tr>
              <a:tr h="381000">
                <a:tc>
                  <a:txBody>
                    <a:bodyPr/>
                    <a:lstStyle/>
                    <a:p>
                      <a:pPr indent="0" lvl="0" marL="0" rtl="0" algn="l">
                        <a:spcBef>
                          <a:spcPts val="0"/>
                        </a:spcBef>
                        <a:spcAft>
                          <a:spcPts val="0"/>
                        </a:spcAft>
                        <a:buNone/>
                      </a:pPr>
                      <a:r>
                        <a:rPr b="1" lang="en" sz="1600">
                          <a:solidFill>
                            <a:schemeClr val="dk1"/>
                          </a:solidFill>
                        </a:rPr>
                        <a:t>Ease of use:</a:t>
                      </a:r>
                      <a:r>
                        <a:rPr lang="en" sz="1600">
                          <a:solidFill>
                            <a:schemeClr val="dk1"/>
                          </a:solidFill>
                        </a:rPr>
                        <a:t> Minimal learning curve to learn how to prompt in order to generate the things we needed. </a:t>
                      </a:r>
                      <a:endParaRPr b="1" sz="1600">
                        <a:solidFill>
                          <a:schemeClr val="dk1"/>
                        </a:solidFill>
                      </a:endParaRPr>
                    </a:p>
                  </a:txBody>
                  <a:tcPr marT="91425" marB="91425" marR="91425" marL="91425"/>
                </a:tc>
                <a:tc>
                  <a:txBody>
                    <a:bodyPr/>
                    <a:lstStyle/>
                    <a:p>
                      <a:pPr indent="0" lvl="0" marL="0" rtl="0" algn="l">
                        <a:spcBef>
                          <a:spcPts val="0"/>
                        </a:spcBef>
                        <a:spcAft>
                          <a:spcPts val="0"/>
                        </a:spcAft>
                        <a:buNone/>
                      </a:pPr>
                      <a:r>
                        <a:rPr b="1" lang="en" sz="1600">
                          <a:solidFill>
                            <a:schemeClr val="dk1"/>
                          </a:solidFill>
                        </a:rPr>
                        <a:t>Credits: </a:t>
                      </a:r>
                      <a:r>
                        <a:rPr lang="en" sz="1600">
                          <a:solidFill>
                            <a:schemeClr val="dk1"/>
                          </a:solidFill>
                        </a:rPr>
                        <a:t>Can run out of credits when we rely on the free starter pack. </a:t>
                      </a:r>
                      <a:endParaRPr sz="1600"/>
                    </a:p>
                  </a:txBody>
                  <a:tcPr marT="91425" marB="91425" marR="91425" marL="91425"/>
                </a:tc>
              </a:tr>
            </a:tbl>
          </a:graphicData>
        </a:graphic>
      </p:graphicFrame>
      <p:sp>
        <p:nvSpPr>
          <p:cNvPr id="771" name="Google Shape;771;p80"/>
          <p:cNvSpPr txBox="1"/>
          <p:nvPr/>
        </p:nvSpPr>
        <p:spPr>
          <a:xfrm>
            <a:off x="890575" y="4179775"/>
            <a:ext cx="5889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sz="1100">
                <a:solidFill>
                  <a:schemeClr val="dk1"/>
                </a:solidFill>
              </a:rPr>
              <a:t>Overall, the tradeoffs were a good choice as we ultimately could generate the </a:t>
            </a:r>
            <a:r>
              <a:rPr b="1" i="1" lang="en" sz="1100">
                <a:solidFill>
                  <a:schemeClr val="dk1"/>
                </a:solidFill>
              </a:rPr>
              <a:t>components</a:t>
            </a:r>
            <a:r>
              <a:rPr b="1" i="1" lang="en" sz="1100">
                <a:solidFill>
                  <a:schemeClr val="dk1"/>
                </a:solidFill>
              </a:rPr>
              <a:t> we need while saving time. It would take us a few tries, but it didn’t mean we wasted more time on just this one part. </a:t>
            </a:r>
            <a:endParaRPr/>
          </a:p>
        </p:txBody>
      </p:sp>
      <p:pic>
        <p:nvPicPr>
          <p:cNvPr id="772" name="Google Shape;772;p80"/>
          <p:cNvPicPr preferRelativeResize="0"/>
          <p:nvPr/>
        </p:nvPicPr>
        <p:blipFill>
          <a:blip r:embed="rId3">
            <a:alphaModFix/>
          </a:blip>
          <a:stretch>
            <a:fillRect/>
          </a:stretch>
        </p:blipFill>
        <p:spPr>
          <a:xfrm>
            <a:off x="6889850" y="3669775"/>
            <a:ext cx="1374725" cy="13747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81"/>
          <p:cNvSpPr txBox="1"/>
          <p:nvPr>
            <p:ph type="title"/>
          </p:nvPr>
        </p:nvSpPr>
        <p:spPr>
          <a:xfrm>
            <a:off x="812100" y="194300"/>
            <a:ext cx="71457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Limitations and Trade-Offs</a:t>
            </a:r>
            <a:endParaRPr/>
          </a:p>
        </p:txBody>
      </p:sp>
      <p:graphicFrame>
        <p:nvGraphicFramePr>
          <p:cNvPr id="778" name="Google Shape;778;p81"/>
          <p:cNvGraphicFramePr/>
          <p:nvPr/>
        </p:nvGraphicFramePr>
        <p:xfrm>
          <a:off x="897550" y="1116250"/>
          <a:ext cx="3000000" cy="3000000"/>
        </p:xfrm>
        <a:graphic>
          <a:graphicData uri="http://schemas.openxmlformats.org/drawingml/2006/table">
            <a:tbl>
              <a:tblPr>
                <a:noFill/>
                <a:tableStyleId>{03CDD386-B38D-4B7F-997C-FB9B9101E8A0}</a:tableStyleId>
              </a:tblPr>
              <a:tblGrid>
                <a:gridCol w="3619500"/>
                <a:gridCol w="3619500"/>
              </a:tblGrid>
              <a:tr h="381000">
                <a:tc>
                  <a:txBody>
                    <a:bodyPr/>
                    <a:lstStyle/>
                    <a:p>
                      <a:pPr indent="0" lvl="0" marL="0" rtl="0" algn="l">
                        <a:spcBef>
                          <a:spcPts val="0"/>
                        </a:spcBef>
                        <a:spcAft>
                          <a:spcPts val="0"/>
                        </a:spcAft>
                        <a:buNone/>
                      </a:pPr>
                      <a:r>
                        <a:rPr lang="en" sz="1600"/>
                        <a:t>Components left out</a:t>
                      </a:r>
                      <a:endParaRPr sz="1600"/>
                    </a:p>
                  </a:txBody>
                  <a:tcPr marT="91425" marB="91425" marR="91425" marL="91425"/>
                </a:tc>
                <a:tc>
                  <a:txBody>
                    <a:bodyPr/>
                    <a:lstStyle/>
                    <a:p>
                      <a:pPr indent="0" lvl="0" marL="0" rtl="0" algn="l">
                        <a:spcBef>
                          <a:spcPts val="0"/>
                        </a:spcBef>
                        <a:spcAft>
                          <a:spcPts val="0"/>
                        </a:spcAft>
                        <a:buNone/>
                      </a:pPr>
                      <a:r>
                        <a:rPr lang="en" sz="1600"/>
                        <a:t>Reason</a:t>
                      </a:r>
                      <a:endParaRPr sz="1600"/>
                    </a:p>
                  </a:txBody>
                  <a:tcPr marT="91425" marB="91425" marR="91425" marL="91425"/>
                </a:tc>
              </a:tr>
              <a:tr h="381000">
                <a:tc>
                  <a:txBody>
                    <a:bodyPr/>
                    <a:lstStyle/>
                    <a:p>
                      <a:pPr indent="0" lvl="0" marL="0" rtl="0" algn="l">
                        <a:lnSpc>
                          <a:spcPct val="115000"/>
                        </a:lnSpc>
                        <a:spcBef>
                          <a:spcPts val="1200"/>
                        </a:spcBef>
                        <a:spcAft>
                          <a:spcPts val="1200"/>
                        </a:spcAft>
                        <a:buNone/>
                      </a:pPr>
                      <a:r>
                        <a:rPr b="1" lang="en">
                          <a:solidFill>
                            <a:schemeClr val="dk1"/>
                          </a:solidFill>
                        </a:rPr>
                        <a:t>Lack of Infinite Scroll:</a:t>
                      </a:r>
                      <a:r>
                        <a:rPr lang="en">
                          <a:solidFill>
                            <a:schemeClr val="dk1"/>
                          </a:solidFill>
                        </a:rPr>
                        <a:t> </a:t>
                      </a:r>
                      <a:r>
                        <a:rPr lang="en">
                          <a:solidFill>
                            <a:schemeClr val="dk1"/>
                          </a:solidFill>
                        </a:rPr>
                        <a:t>only a limited number of community messages could be displayed at a time rather than an endless feed.</a:t>
                      </a:r>
                      <a:endParaRPr>
                        <a:solidFill>
                          <a:schemeClr val="dk1"/>
                        </a:solidFill>
                      </a:endParaRPr>
                    </a:p>
                  </a:txBody>
                  <a:tcPr marT="91425" marB="91425" marR="91425" marL="91425"/>
                </a:tc>
                <a:tc>
                  <a:txBody>
                    <a:bodyPr/>
                    <a:lstStyle/>
                    <a:p>
                      <a:pPr indent="0" lvl="0" marL="0" rtl="0" algn="l">
                        <a:spcBef>
                          <a:spcPts val="0"/>
                        </a:spcBef>
                        <a:spcAft>
                          <a:spcPts val="0"/>
                        </a:spcAft>
                        <a:buNone/>
                      </a:pPr>
                      <a:r>
                        <a:rPr lang="en">
                          <a:solidFill>
                            <a:schemeClr val="dk1"/>
                          </a:solidFill>
                        </a:rPr>
                        <a:t>C</a:t>
                      </a:r>
                      <a:r>
                        <a:rPr lang="en">
                          <a:solidFill>
                            <a:schemeClr val="dk1"/>
                          </a:solidFill>
                        </a:rPr>
                        <a:t>reating a simulated “infinite” feed in Figma would’ve required manually duplicating tons of content frames, which isn’t practical or necessary for demonstrating the core flow.</a:t>
                      </a:r>
                      <a:endParaRPr>
                        <a:solidFill>
                          <a:schemeClr val="dk1"/>
                        </a:solidFill>
                      </a:endParaRPr>
                    </a:p>
                  </a:txBody>
                  <a:tcPr marT="91425" marB="91425" marR="91425" marL="91425"/>
                </a:tc>
              </a:tr>
              <a:tr h="381000">
                <a:tc>
                  <a:txBody>
                    <a:bodyPr/>
                    <a:lstStyle/>
                    <a:p>
                      <a:pPr indent="0" lvl="0" marL="0" rtl="0" algn="l">
                        <a:lnSpc>
                          <a:spcPct val="115000"/>
                        </a:lnSpc>
                        <a:spcBef>
                          <a:spcPts val="1200"/>
                        </a:spcBef>
                        <a:spcAft>
                          <a:spcPts val="1200"/>
                        </a:spcAft>
                        <a:buNone/>
                      </a:pPr>
                      <a:r>
                        <a:rPr b="1" lang="en">
                          <a:solidFill>
                            <a:schemeClr val="dk1"/>
                          </a:solidFill>
                        </a:rPr>
                        <a:t>Limited Animation Capabilities: </a:t>
                      </a:r>
                      <a:r>
                        <a:rPr lang="en">
                          <a:solidFill>
                            <a:schemeClr val="dk1"/>
                          </a:solidFill>
                        </a:rPr>
                        <a:t>d</a:t>
                      </a:r>
                      <a:r>
                        <a:rPr lang="en">
                          <a:solidFill>
                            <a:schemeClr val="dk1"/>
                          </a:solidFill>
                        </a:rPr>
                        <a:t>ynamic animations of butterflies could not be implemented in Figma.</a:t>
                      </a:r>
                      <a:endParaRPr>
                        <a:solidFill>
                          <a:schemeClr val="dk1"/>
                        </a:solidFill>
                      </a:endParaRPr>
                    </a:p>
                  </a:txBody>
                  <a:tcPr marT="91425" marB="91425" marR="91425" marL="91425"/>
                </a:tc>
                <a:tc>
                  <a:txBody>
                    <a:bodyPr/>
                    <a:lstStyle/>
                    <a:p>
                      <a:pPr indent="0" lvl="0" marL="0" rtl="0" algn="l">
                        <a:spcBef>
                          <a:spcPts val="0"/>
                        </a:spcBef>
                        <a:spcAft>
                          <a:spcPts val="0"/>
                        </a:spcAft>
                        <a:buNone/>
                      </a:pPr>
                      <a:r>
                        <a:rPr lang="en">
                          <a:solidFill>
                            <a:schemeClr val="dk1"/>
                          </a:solidFill>
                        </a:rPr>
                        <a:t>Animation is only a cherry-on-top, enhancing the experience but is not essential to the core framework.</a:t>
                      </a:r>
                      <a:endParaRPr>
                        <a:solidFill>
                          <a:schemeClr val="dk1"/>
                        </a:solidFill>
                      </a:endParaRPr>
                    </a:p>
                  </a:txBody>
                  <a:tcPr marT="91425" marB="91425" marR="91425" marL="91425"/>
                </a:tc>
              </a:tr>
              <a:tr h="381000">
                <a:tc>
                  <a:txBody>
                    <a:bodyPr/>
                    <a:lstStyle/>
                    <a:p>
                      <a:pPr indent="0" lvl="0" marL="0" rtl="0" algn="l">
                        <a:lnSpc>
                          <a:spcPct val="115000"/>
                        </a:lnSpc>
                        <a:spcBef>
                          <a:spcPts val="1200"/>
                        </a:spcBef>
                        <a:spcAft>
                          <a:spcPts val="1200"/>
                        </a:spcAft>
                        <a:buNone/>
                      </a:pPr>
                      <a:r>
                        <a:rPr b="1" lang="en">
                          <a:solidFill>
                            <a:schemeClr val="dk1"/>
                          </a:solidFill>
                        </a:rPr>
                        <a:t>No Backend Functionality: </a:t>
                      </a:r>
                      <a:r>
                        <a:rPr lang="en">
                          <a:solidFill>
                            <a:schemeClr val="dk1"/>
                          </a:solidFill>
                        </a:rPr>
                        <a:t>no backend logic or data storage..</a:t>
                      </a:r>
                      <a:endParaRPr>
                        <a:solidFill>
                          <a:schemeClr val="dk1"/>
                        </a:solidFill>
                      </a:endParaRPr>
                    </a:p>
                  </a:txBody>
                  <a:tcPr marT="91425" marB="91425" marR="91425" marL="91425"/>
                </a:tc>
                <a:tc>
                  <a:txBody>
                    <a:bodyPr/>
                    <a:lstStyle/>
                    <a:p>
                      <a:pPr indent="0" lvl="0" marL="0" rtl="0" algn="l">
                        <a:spcBef>
                          <a:spcPts val="0"/>
                        </a:spcBef>
                        <a:spcAft>
                          <a:spcPts val="0"/>
                        </a:spcAft>
                        <a:buNone/>
                      </a:pPr>
                      <a:r>
                        <a:rPr lang="en">
                          <a:solidFill>
                            <a:schemeClr val="dk1"/>
                          </a:solidFill>
                        </a:rPr>
                        <a:t>Adding backend systems or advanced animations would have required custom code and extended development time, and is not yet required at the med-fi stage.</a:t>
                      </a:r>
                      <a:endParaRPr>
                        <a:solidFill>
                          <a:schemeClr val="dk1"/>
                        </a:solidFill>
                      </a:endParaRPr>
                    </a:p>
                  </a:txBody>
                  <a:tcPr marT="91425" marB="91425" marR="91425" marL="91425"/>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82"/>
          <p:cNvSpPr txBox="1"/>
          <p:nvPr>
            <p:ph type="title"/>
          </p:nvPr>
        </p:nvSpPr>
        <p:spPr>
          <a:xfrm>
            <a:off x="733675" y="194300"/>
            <a:ext cx="71457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Wizard-of-Oz Features</a:t>
            </a:r>
            <a:endParaRPr/>
          </a:p>
        </p:txBody>
      </p:sp>
      <p:sp>
        <p:nvSpPr>
          <p:cNvPr id="784" name="Google Shape;784;p82"/>
          <p:cNvSpPr txBox="1"/>
          <p:nvPr>
            <p:ph idx="1" type="subTitle"/>
          </p:nvPr>
        </p:nvSpPr>
        <p:spPr>
          <a:xfrm>
            <a:off x="4941875" y="1498400"/>
            <a:ext cx="3451800" cy="3399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latin typeface="Arial"/>
                <a:ea typeface="Arial"/>
                <a:cs typeface="Arial"/>
                <a:sym typeface="Arial"/>
              </a:rPr>
              <a:t>Simulated engagement:</a:t>
            </a:r>
            <a:r>
              <a:rPr lang="en" sz="1300">
                <a:latin typeface="Arial"/>
                <a:ea typeface="Arial"/>
                <a:cs typeface="Arial"/>
                <a:sym typeface="Arial"/>
              </a:rPr>
              <a:t> The user appears to “receive” a daily message at random, but the message delivered is </a:t>
            </a:r>
            <a:r>
              <a:rPr lang="en" sz="1300">
                <a:latin typeface="Arial"/>
                <a:ea typeface="Arial"/>
                <a:cs typeface="Arial"/>
                <a:sym typeface="Arial"/>
              </a:rPr>
              <a:t>predetermined</a:t>
            </a:r>
            <a:r>
              <a:rPr lang="en" sz="1300">
                <a:latin typeface="Arial"/>
                <a:ea typeface="Arial"/>
                <a:cs typeface="Arial"/>
                <a:sym typeface="Arial"/>
              </a:rPr>
              <a:t>.</a:t>
            </a:r>
            <a:endParaRPr sz="1300">
              <a:latin typeface="Arial"/>
              <a:ea typeface="Arial"/>
              <a:cs typeface="Arial"/>
              <a:sym typeface="Arial"/>
            </a:endParaRPr>
          </a:p>
          <a:p>
            <a:pPr indent="0" lvl="0" marL="0" rtl="0" algn="l">
              <a:spcBef>
                <a:spcPts val="1200"/>
              </a:spcBef>
              <a:spcAft>
                <a:spcPts val="0"/>
              </a:spcAft>
              <a:buClr>
                <a:schemeClr val="dk1"/>
              </a:buClr>
              <a:buSzPts val="1100"/>
              <a:buFont typeface="Arial"/>
              <a:buNone/>
            </a:pPr>
            <a:r>
              <a:rPr b="1" lang="en" sz="1300">
                <a:latin typeface="Arial"/>
                <a:ea typeface="Arial"/>
                <a:cs typeface="Arial"/>
                <a:sym typeface="Arial"/>
              </a:rPr>
              <a:t>Artificial state changes:</a:t>
            </a:r>
            <a:r>
              <a:rPr lang="en" sz="1300">
                <a:latin typeface="Arial"/>
                <a:ea typeface="Arial"/>
                <a:cs typeface="Arial"/>
                <a:sym typeface="Arial"/>
              </a:rPr>
              <a:t> Buttons, transitions, and screens were set up to mimic real functionality (e.g., showing “Saved!”) even though no data was actually stored.</a:t>
            </a:r>
            <a:endParaRPr sz="1300">
              <a:latin typeface="Arial"/>
              <a:ea typeface="Arial"/>
              <a:cs typeface="Arial"/>
              <a:sym typeface="Arial"/>
            </a:endParaRPr>
          </a:p>
          <a:p>
            <a:pPr indent="0" lvl="0" marL="0" rtl="0" algn="l">
              <a:spcBef>
                <a:spcPts val="1200"/>
              </a:spcBef>
              <a:spcAft>
                <a:spcPts val="0"/>
              </a:spcAft>
              <a:buClr>
                <a:schemeClr val="dk1"/>
              </a:buClr>
              <a:buSzPts val="1100"/>
              <a:buFont typeface="Arial"/>
              <a:buNone/>
            </a:pPr>
            <a:r>
              <a:rPr b="1" lang="en" sz="1300">
                <a:latin typeface="Arial"/>
                <a:ea typeface="Arial"/>
                <a:cs typeface="Arial"/>
                <a:sym typeface="Arial"/>
              </a:rPr>
              <a:t>Pre-populated interface:</a:t>
            </a:r>
            <a:r>
              <a:rPr lang="en" sz="1300">
                <a:latin typeface="Arial"/>
                <a:ea typeface="Arial"/>
                <a:cs typeface="Arial"/>
                <a:sym typeface="Arial"/>
              </a:rPr>
              <a:t> The user begins with pinned and saved posts to create the illusion of prior activity.</a:t>
            </a:r>
            <a:endParaRPr sz="1300">
              <a:latin typeface="Arial"/>
              <a:ea typeface="Arial"/>
              <a:cs typeface="Arial"/>
              <a:sym typeface="Arial"/>
            </a:endParaRPr>
          </a:p>
          <a:p>
            <a:pPr indent="0" lvl="0" marL="0" rtl="0" algn="l">
              <a:spcBef>
                <a:spcPts val="1200"/>
              </a:spcBef>
              <a:spcAft>
                <a:spcPts val="0"/>
              </a:spcAft>
              <a:buClr>
                <a:schemeClr val="dk1"/>
              </a:buClr>
              <a:buSzPts val="1100"/>
              <a:buFont typeface="Arial"/>
              <a:buNone/>
            </a:pPr>
            <a:r>
              <a:rPr b="1" lang="en" sz="1300">
                <a:latin typeface="Arial"/>
                <a:ea typeface="Arial"/>
                <a:cs typeface="Arial"/>
                <a:sym typeface="Arial"/>
              </a:rPr>
              <a:t>Ability to type</a:t>
            </a:r>
            <a:r>
              <a:rPr lang="en" sz="1300">
                <a:latin typeface="Arial"/>
                <a:ea typeface="Arial"/>
                <a:cs typeface="Arial"/>
                <a:sym typeface="Arial"/>
              </a:rPr>
              <a:t>: Lack of ability to type, therefore inhibiting creating captions and message content, which now all magically appear without the opportunity to personalize them. </a:t>
            </a:r>
            <a:endParaRPr sz="1300">
              <a:latin typeface="Arial"/>
              <a:ea typeface="Arial"/>
              <a:cs typeface="Arial"/>
              <a:sym typeface="Arial"/>
            </a:endParaRPr>
          </a:p>
          <a:p>
            <a:pPr indent="0" lvl="0" marL="0" rtl="0" algn="l">
              <a:spcBef>
                <a:spcPts val="1200"/>
              </a:spcBef>
              <a:spcAft>
                <a:spcPts val="1200"/>
              </a:spcAft>
              <a:buNone/>
            </a:pPr>
            <a:r>
              <a:t/>
            </a:r>
            <a:endParaRPr/>
          </a:p>
        </p:txBody>
      </p:sp>
      <p:pic>
        <p:nvPicPr>
          <p:cNvPr id="785" name="Google Shape;785;p82"/>
          <p:cNvPicPr preferRelativeResize="0"/>
          <p:nvPr/>
        </p:nvPicPr>
        <p:blipFill>
          <a:blip r:embed="rId3">
            <a:alphaModFix/>
          </a:blip>
          <a:stretch>
            <a:fillRect/>
          </a:stretch>
        </p:blipFill>
        <p:spPr>
          <a:xfrm>
            <a:off x="550725" y="970875"/>
            <a:ext cx="1828247" cy="3927126"/>
          </a:xfrm>
          <a:prstGeom prst="rect">
            <a:avLst/>
          </a:prstGeom>
          <a:noFill/>
          <a:ln>
            <a:noFill/>
          </a:ln>
        </p:spPr>
      </p:pic>
      <p:pic>
        <p:nvPicPr>
          <p:cNvPr id="786" name="Google Shape;786;p82"/>
          <p:cNvPicPr preferRelativeResize="0"/>
          <p:nvPr/>
        </p:nvPicPr>
        <p:blipFill>
          <a:blip r:embed="rId4">
            <a:alphaModFix/>
          </a:blip>
          <a:stretch>
            <a:fillRect/>
          </a:stretch>
        </p:blipFill>
        <p:spPr>
          <a:xfrm>
            <a:off x="2670950" y="1036099"/>
            <a:ext cx="1770275" cy="386190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83"/>
          <p:cNvSpPr txBox="1"/>
          <p:nvPr>
            <p:ph type="title"/>
          </p:nvPr>
        </p:nvSpPr>
        <p:spPr>
          <a:xfrm>
            <a:off x="632825" y="194300"/>
            <a:ext cx="71457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Hard Coded Features</a:t>
            </a:r>
            <a:endParaRPr/>
          </a:p>
        </p:txBody>
      </p:sp>
      <p:sp>
        <p:nvSpPr>
          <p:cNvPr id="792" name="Google Shape;792;p83"/>
          <p:cNvSpPr txBox="1"/>
          <p:nvPr>
            <p:ph idx="1" type="subTitle"/>
          </p:nvPr>
        </p:nvSpPr>
        <p:spPr>
          <a:xfrm>
            <a:off x="702150" y="1899550"/>
            <a:ext cx="3766200" cy="2481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latin typeface="Arial"/>
                <a:ea typeface="Arial"/>
                <a:cs typeface="Arial"/>
                <a:sym typeface="Arial"/>
              </a:rPr>
              <a:t>User-related posts:</a:t>
            </a:r>
            <a:r>
              <a:rPr lang="en" sz="1300">
                <a:latin typeface="Arial"/>
                <a:ea typeface="Arial"/>
                <a:cs typeface="Arial"/>
                <a:sym typeface="Arial"/>
              </a:rPr>
              <a:t> Pinned, saved, and created posts were fixed in advance.</a:t>
            </a:r>
            <a:endParaRPr sz="1300">
              <a:latin typeface="Arial"/>
              <a:ea typeface="Arial"/>
              <a:cs typeface="Arial"/>
              <a:sym typeface="Arial"/>
            </a:endParaRPr>
          </a:p>
          <a:p>
            <a:pPr indent="0" lvl="0" marL="0" rtl="0" algn="l">
              <a:spcBef>
                <a:spcPts val="1200"/>
              </a:spcBef>
              <a:spcAft>
                <a:spcPts val="0"/>
              </a:spcAft>
              <a:buClr>
                <a:schemeClr val="dk1"/>
              </a:buClr>
              <a:buSzPts val="1100"/>
              <a:buFont typeface="Arial"/>
              <a:buNone/>
            </a:pPr>
            <a:r>
              <a:rPr b="1" lang="en" sz="1300">
                <a:latin typeface="Arial"/>
                <a:ea typeface="Arial"/>
                <a:cs typeface="Arial"/>
                <a:sym typeface="Arial"/>
              </a:rPr>
              <a:t>Daily Message:</a:t>
            </a:r>
            <a:r>
              <a:rPr lang="en" sz="1300">
                <a:latin typeface="Arial"/>
                <a:ea typeface="Arial"/>
                <a:cs typeface="Arial"/>
                <a:sym typeface="Arial"/>
              </a:rPr>
              <a:t> A static community message automatically appears on app launch, simulating the “daily message” feature.</a:t>
            </a:r>
            <a:endParaRPr sz="1300">
              <a:latin typeface="Arial"/>
              <a:ea typeface="Arial"/>
              <a:cs typeface="Arial"/>
              <a:sym typeface="Arial"/>
            </a:endParaRPr>
          </a:p>
          <a:p>
            <a:pPr indent="0" lvl="0" marL="0" rtl="0" algn="l">
              <a:spcBef>
                <a:spcPts val="1200"/>
              </a:spcBef>
              <a:spcAft>
                <a:spcPts val="0"/>
              </a:spcAft>
              <a:buClr>
                <a:schemeClr val="dk1"/>
              </a:buClr>
              <a:buSzPts val="1100"/>
              <a:buFont typeface="Arial"/>
              <a:buNone/>
            </a:pPr>
            <a:r>
              <a:rPr b="1" lang="en" sz="1300">
                <a:latin typeface="Arial"/>
                <a:ea typeface="Arial"/>
                <a:cs typeface="Arial"/>
                <a:sym typeface="Arial"/>
              </a:rPr>
              <a:t>Community Feed:</a:t>
            </a:r>
            <a:r>
              <a:rPr lang="en" sz="1300">
                <a:latin typeface="Arial"/>
                <a:ea typeface="Arial"/>
                <a:cs typeface="Arial"/>
                <a:sym typeface="Arial"/>
              </a:rPr>
              <a:t> Messages displayed on the Community page were pre-defined examples rather than dynamically generated content.</a:t>
            </a:r>
            <a:endParaRPr sz="1300">
              <a:latin typeface="Arial"/>
              <a:ea typeface="Arial"/>
              <a:cs typeface="Arial"/>
              <a:sym typeface="Arial"/>
            </a:endParaRPr>
          </a:p>
          <a:p>
            <a:pPr indent="0" lvl="0" marL="0" rtl="0" algn="l">
              <a:spcBef>
                <a:spcPts val="1200"/>
              </a:spcBef>
              <a:spcAft>
                <a:spcPts val="0"/>
              </a:spcAft>
              <a:buClr>
                <a:schemeClr val="dk1"/>
              </a:buClr>
              <a:buSzPts val="1100"/>
              <a:buFont typeface="Arial"/>
              <a:buNone/>
            </a:pPr>
            <a:r>
              <a:rPr b="1" lang="en" sz="1300">
                <a:latin typeface="Arial"/>
                <a:ea typeface="Arial"/>
                <a:cs typeface="Arial"/>
                <a:sym typeface="Arial"/>
              </a:rPr>
              <a:t>Daily</a:t>
            </a:r>
            <a:r>
              <a:rPr b="1" lang="en" sz="1300">
                <a:latin typeface="Arial"/>
                <a:ea typeface="Arial"/>
                <a:cs typeface="Arial"/>
                <a:sym typeface="Arial"/>
              </a:rPr>
              <a:t> </a:t>
            </a:r>
            <a:r>
              <a:rPr b="1" lang="en" sz="1300">
                <a:latin typeface="Arial"/>
                <a:ea typeface="Arial"/>
                <a:cs typeface="Arial"/>
                <a:sym typeface="Arial"/>
              </a:rPr>
              <a:t>Affirmation</a:t>
            </a:r>
            <a:r>
              <a:rPr lang="en" sz="1300">
                <a:latin typeface="Arial"/>
                <a:ea typeface="Arial"/>
                <a:cs typeface="Arial"/>
                <a:sym typeface="Arial"/>
              </a:rPr>
              <a:t>: There is no way to refresh </a:t>
            </a:r>
            <a:r>
              <a:rPr lang="en" sz="1300">
                <a:latin typeface="Arial"/>
                <a:ea typeface="Arial"/>
                <a:cs typeface="Arial"/>
                <a:sym typeface="Arial"/>
              </a:rPr>
              <a:t>the</a:t>
            </a:r>
            <a:r>
              <a:rPr lang="en" sz="1300">
                <a:latin typeface="Arial"/>
                <a:ea typeface="Arial"/>
                <a:cs typeface="Arial"/>
                <a:sym typeface="Arial"/>
              </a:rPr>
              <a:t> affirmation and it is hard coded to be one message.</a:t>
            </a:r>
            <a:endParaRPr sz="1300">
              <a:latin typeface="Arial"/>
              <a:ea typeface="Arial"/>
              <a:cs typeface="Arial"/>
              <a:sym typeface="Arial"/>
            </a:endParaRPr>
          </a:p>
          <a:p>
            <a:pPr indent="0" lvl="0" marL="0" rtl="0" algn="l">
              <a:spcBef>
                <a:spcPts val="1200"/>
              </a:spcBef>
              <a:spcAft>
                <a:spcPts val="0"/>
              </a:spcAft>
              <a:buClr>
                <a:schemeClr val="dk1"/>
              </a:buClr>
              <a:buSzPts val="1100"/>
              <a:buFont typeface="Arial"/>
              <a:buNone/>
            </a:pPr>
            <a:r>
              <a:rPr b="1" lang="en" sz="1300">
                <a:latin typeface="Arial"/>
                <a:ea typeface="Arial"/>
                <a:cs typeface="Arial"/>
                <a:sym typeface="Arial"/>
              </a:rPr>
              <a:t>Icons</a:t>
            </a:r>
            <a:r>
              <a:rPr lang="en" sz="1300">
                <a:latin typeface="Arial"/>
                <a:ea typeface="Arial"/>
                <a:cs typeface="Arial"/>
                <a:sym typeface="Arial"/>
              </a:rPr>
              <a:t>: The butterfly and flower icons on the homepage cannot be changed. Also the butterfly profile pictures and journaling prompts. </a:t>
            </a:r>
            <a:endParaRPr sz="1300">
              <a:latin typeface="Arial"/>
              <a:ea typeface="Arial"/>
              <a:cs typeface="Arial"/>
              <a:sym typeface="Arial"/>
            </a:endParaRPr>
          </a:p>
          <a:p>
            <a:pPr indent="0" lvl="0" marL="0" rtl="0" algn="l">
              <a:spcBef>
                <a:spcPts val="1200"/>
              </a:spcBef>
              <a:spcAft>
                <a:spcPts val="1200"/>
              </a:spcAft>
              <a:buNone/>
            </a:pPr>
            <a:r>
              <a:t/>
            </a:r>
            <a:endParaRPr/>
          </a:p>
        </p:txBody>
      </p:sp>
      <p:pic>
        <p:nvPicPr>
          <p:cNvPr id="793" name="Google Shape;793;p83"/>
          <p:cNvPicPr preferRelativeResize="0"/>
          <p:nvPr/>
        </p:nvPicPr>
        <p:blipFill>
          <a:blip r:embed="rId3">
            <a:alphaModFix/>
          </a:blip>
          <a:stretch>
            <a:fillRect/>
          </a:stretch>
        </p:blipFill>
        <p:spPr>
          <a:xfrm>
            <a:off x="4610825" y="1048925"/>
            <a:ext cx="1794738" cy="3802600"/>
          </a:xfrm>
          <a:prstGeom prst="rect">
            <a:avLst/>
          </a:prstGeom>
          <a:noFill/>
          <a:ln>
            <a:noFill/>
          </a:ln>
        </p:spPr>
      </p:pic>
      <p:pic>
        <p:nvPicPr>
          <p:cNvPr id="794" name="Google Shape;794;p83"/>
          <p:cNvPicPr preferRelativeResize="0"/>
          <p:nvPr/>
        </p:nvPicPr>
        <p:blipFill>
          <a:blip r:embed="rId4">
            <a:alphaModFix/>
          </a:blip>
          <a:stretch>
            <a:fillRect/>
          </a:stretch>
        </p:blipFill>
        <p:spPr>
          <a:xfrm>
            <a:off x="6548047" y="1082613"/>
            <a:ext cx="1699350" cy="373522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84"/>
          <p:cNvSpPr txBox="1"/>
          <p:nvPr>
            <p:ph idx="1" type="subTitle"/>
          </p:nvPr>
        </p:nvSpPr>
        <p:spPr>
          <a:xfrm>
            <a:off x="1735300" y="1958153"/>
            <a:ext cx="6453600" cy="11493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i="1" lang="en" sz="2100">
                <a:latin typeface="DM Serif Display"/>
                <a:ea typeface="DM Serif Display"/>
                <a:cs typeface="DM Serif Display"/>
                <a:sym typeface="DM Serif Display"/>
              </a:rPr>
              <a:t>Do you have any questions?</a:t>
            </a:r>
            <a:endParaRPr i="1" sz="2100">
              <a:latin typeface="DM Serif Display"/>
              <a:ea typeface="DM Serif Display"/>
              <a:cs typeface="DM Serif Display"/>
              <a:sym typeface="DM Serif Display"/>
            </a:endParaRPr>
          </a:p>
          <a:p>
            <a:pPr indent="0" lvl="0" marL="0" rtl="0" algn="r">
              <a:spcBef>
                <a:spcPts val="0"/>
              </a:spcBef>
              <a:spcAft>
                <a:spcPts val="0"/>
              </a:spcAft>
              <a:buClr>
                <a:schemeClr val="dk1"/>
              </a:buClr>
              <a:buSzPts val="1100"/>
              <a:buFont typeface="Arial"/>
              <a:buNone/>
            </a:pPr>
            <a:r>
              <a:t/>
            </a:r>
            <a:endParaRPr/>
          </a:p>
        </p:txBody>
      </p:sp>
      <p:sp>
        <p:nvSpPr>
          <p:cNvPr id="800" name="Google Shape;800;p84"/>
          <p:cNvSpPr txBox="1"/>
          <p:nvPr>
            <p:ph type="ctrTitle"/>
          </p:nvPr>
        </p:nvSpPr>
        <p:spPr>
          <a:xfrm>
            <a:off x="1735300" y="616250"/>
            <a:ext cx="6453600" cy="1341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Thanks!</a:t>
            </a:r>
            <a:endParaRPr/>
          </a:p>
        </p:txBody>
      </p:sp>
      <p:sp>
        <p:nvSpPr>
          <p:cNvPr id="801" name="Google Shape;801;p84"/>
          <p:cNvSpPr txBox="1"/>
          <p:nvPr>
            <p:ph idx="2" type="subTitle"/>
          </p:nvPr>
        </p:nvSpPr>
        <p:spPr>
          <a:xfrm>
            <a:off x="3296350" y="4142038"/>
            <a:ext cx="4892400" cy="385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Please keep this slide for attribution</a:t>
            </a:r>
            <a:endParaRPr/>
          </a:p>
        </p:txBody>
      </p:sp>
      <p:grpSp>
        <p:nvGrpSpPr>
          <p:cNvPr id="802" name="Google Shape;802;p84"/>
          <p:cNvGrpSpPr/>
          <p:nvPr/>
        </p:nvGrpSpPr>
        <p:grpSpPr>
          <a:xfrm>
            <a:off x="629923" y="3908408"/>
            <a:ext cx="1105383" cy="655019"/>
            <a:chOff x="6589800" y="3067100"/>
            <a:chExt cx="888500" cy="526500"/>
          </a:xfrm>
        </p:grpSpPr>
        <p:sp>
          <p:nvSpPr>
            <p:cNvPr id="803" name="Google Shape;803;p84"/>
            <p:cNvSpPr/>
            <p:nvPr/>
          </p:nvSpPr>
          <p:spPr>
            <a:xfrm>
              <a:off x="6770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84"/>
            <p:cNvSpPr/>
            <p:nvPr/>
          </p:nvSpPr>
          <p:spPr>
            <a:xfrm>
              <a:off x="6589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84"/>
            <p:cNvSpPr/>
            <p:nvPr/>
          </p:nvSpPr>
          <p:spPr>
            <a:xfrm>
              <a:off x="6951800" y="3067100"/>
              <a:ext cx="526500" cy="526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85"/>
          <p:cNvSpPr txBox="1"/>
          <p:nvPr>
            <p:ph type="title"/>
          </p:nvPr>
        </p:nvSpPr>
        <p:spPr>
          <a:xfrm>
            <a:off x="710550" y="2022050"/>
            <a:ext cx="7722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000"/>
              <a:t>Appendix</a:t>
            </a:r>
            <a:endParaRPr sz="70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86"/>
          <p:cNvSpPr txBox="1"/>
          <p:nvPr>
            <p:ph type="title"/>
          </p:nvPr>
        </p:nvSpPr>
        <p:spPr>
          <a:xfrm>
            <a:off x="717400" y="847200"/>
            <a:ext cx="3852000" cy="142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Link to Figma </a:t>
            </a:r>
            <a:endParaRPr/>
          </a:p>
        </p:txBody>
      </p:sp>
      <p:sp>
        <p:nvSpPr>
          <p:cNvPr id="816" name="Google Shape;816;p86"/>
          <p:cNvSpPr txBox="1"/>
          <p:nvPr>
            <p:ph idx="1" type="body"/>
          </p:nvPr>
        </p:nvSpPr>
        <p:spPr>
          <a:xfrm>
            <a:off x="717400" y="1831800"/>
            <a:ext cx="7402500" cy="202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u="sng">
                <a:solidFill>
                  <a:schemeClr val="hlink"/>
                </a:solidFill>
                <a:hlinkClick r:id="rId3"/>
              </a:rPr>
              <a:t>Link to Prototype </a:t>
            </a:r>
            <a:endParaRPr sz="3600"/>
          </a:p>
          <a:p>
            <a:pPr indent="0" lvl="0" marL="0" rtl="0" algn="l">
              <a:spcBef>
                <a:spcPts val="0"/>
              </a:spcBef>
              <a:spcAft>
                <a:spcPts val="0"/>
              </a:spcAft>
              <a:buNone/>
            </a:pPr>
            <a:r>
              <a:t/>
            </a:r>
            <a:endParaRPr sz="3600"/>
          </a:p>
          <a:p>
            <a:pPr indent="0" lvl="0" marL="0" rtl="0" algn="l">
              <a:spcBef>
                <a:spcPts val="0"/>
              </a:spcBef>
              <a:spcAft>
                <a:spcPts val="0"/>
              </a:spcAft>
              <a:buNone/>
            </a:pPr>
            <a:r>
              <a:rPr lang="en" sz="3600" u="sng">
                <a:solidFill>
                  <a:schemeClr val="hlink"/>
                </a:solidFill>
                <a:hlinkClick r:id="rId4"/>
              </a:rPr>
              <a:t>Link to Design File </a:t>
            </a:r>
            <a:endParaRPr sz="36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87"/>
          <p:cNvSpPr txBox="1"/>
          <p:nvPr>
            <p:ph idx="6" type="title"/>
          </p:nvPr>
        </p:nvSpPr>
        <p:spPr>
          <a:xfrm>
            <a:off x="720000" y="2451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Mood Board </a:t>
            </a:r>
            <a:endParaRPr/>
          </a:p>
        </p:txBody>
      </p:sp>
      <p:pic>
        <p:nvPicPr>
          <p:cNvPr id="822" name="Google Shape;822;p87" title="Screenshot 2025-10-29 at 11.51.14 AM.png"/>
          <p:cNvPicPr preferRelativeResize="0"/>
          <p:nvPr/>
        </p:nvPicPr>
        <p:blipFill rotWithShape="1">
          <a:blip r:embed="rId3">
            <a:alphaModFix/>
          </a:blip>
          <a:srcRect b="37683" l="0" r="0" t="0"/>
          <a:stretch/>
        </p:blipFill>
        <p:spPr>
          <a:xfrm>
            <a:off x="720000" y="818200"/>
            <a:ext cx="3325200" cy="4113884"/>
          </a:xfrm>
          <a:prstGeom prst="rect">
            <a:avLst/>
          </a:prstGeom>
          <a:noFill/>
          <a:ln>
            <a:noFill/>
          </a:ln>
        </p:spPr>
      </p:pic>
      <p:pic>
        <p:nvPicPr>
          <p:cNvPr id="823" name="Google Shape;823;p87" title="Screenshot 2025-10-29 at 11.51.14 AM.png"/>
          <p:cNvPicPr preferRelativeResize="0"/>
          <p:nvPr/>
        </p:nvPicPr>
        <p:blipFill rotWithShape="1">
          <a:blip r:embed="rId3">
            <a:alphaModFix/>
          </a:blip>
          <a:srcRect b="0" l="0" r="0" t="62023"/>
          <a:stretch/>
        </p:blipFill>
        <p:spPr>
          <a:xfrm>
            <a:off x="4267725" y="1070100"/>
            <a:ext cx="4788226" cy="3610076"/>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8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Additional Tasks: </a:t>
            </a:r>
            <a:endParaRPr/>
          </a:p>
        </p:txBody>
      </p:sp>
      <p:sp>
        <p:nvSpPr>
          <p:cNvPr id="829" name="Google Shape;829;p88"/>
          <p:cNvSpPr txBox="1"/>
          <p:nvPr/>
        </p:nvSpPr>
        <p:spPr>
          <a:xfrm>
            <a:off x="1021375" y="1567050"/>
            <a:ext cx="7979100" cy="2493600"/>
          </a:xfrm>
          <a:prstGeom prst="rect">
            <a:avLst/>
          </a:prstGeom>
          <a:noFill/>
          <a:ln>
            <a:noFill/>
          </a:ln>
        </p:spPr>
        <p:txBody>
          <a:bodyPr anchorCtr="0" anchor="t" bIns="91425" lIns="91425" spcFirstLastPara="1" rIns="91425" wrap="square" tIns="91425">
            <a:spAutoFit/>
          </a:bodyPr>
          <a:lstStyle/>
          <a:p>
            <a:pPr indent="-546100" lvl="0" marL="457200" rtl="0" algn="l">
              <a:spcBef>
                <a:spcPts val="0"/>
              </a:spcBef>
              <a:spcAft>
                <a:spcPts val="0"/>
              </a:spcAft>
              <a:buSzPts val="5000"/>
              <a:buChar char="●"/>
            </a:pPr>
            <a:r>
              <a:rPr lang="en" sz="5000"/>
              <a:t>Account Creation </a:t>
            </a:r>
            <a:endParaRPr sz="5000"/>
          </a:p>
          <a:p>
            <a:pPr indent="-546100" lvl="0" marL="457200" rtl="0" algn="l">
              <a:spcBef>
                <a:spcPts val="0"/>
              </a:spcBef>
              <a:spcAft>
                <a:spcPts val="0"/>
              </a:spcAft>
              <a:buClr>
                <a:schemeClr val="dk1"/>
              </a:buClr>
              <a:buSzPts val="5000"/>
              <a:buChar char="●"/>
            </a:pPr>
            <a:r>
              <a:rPr lang="en" sz="5000">
                <a:solidFill>
                  <a:schemeClr val="dk1"/>
                </a:solidFill>
              </a:rPr>
              <a:t>Tutorial Task Flow </a:t>
            </a:r>
            <a:endParaRPr sz="5000"/>
          </a:p>
          <a:p>
            <a:pPr indent="-546100" lvl="0" marL="457200" rtl="0" algn="l">
              <a:spcBef>
                <a:spcPts val="0"/>
              </a:spcBef>
              <a:spcAft>
                <a:spcPts val="0"/>
              </a:spcAft>
              <a:buSzPts val="5000"/>
              <a:buChar char="●"/>
            </a:pPr>
            <a:r>
              <a:rPr lang="en" sz="5000"/>
              <a:t>Entering Collections </a:t>
            </a:r>
            <a:endParaRPr sz="50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89"/>
          <p:cNvSpPr txBox="1"/>
          <p:nvPr>
            <p:ph type="title"/>
          </p:nvPr>
        </p:nvSpPr>
        <p:spPr>
          <a:xfrm>
            <a:off x="720000" y="1959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Account Task Flow</a:t>
            </a:r>
            <a:endParaRPr/>
          </a:p>
        </p:txBody>
      </p:sp>
      <p:pic>
        <p:nvPicPr>
          <p:cNvPr id="835" name="Google Shape;835;p89" title="Screenshot 2025-11-02 at 12.47.43 PM.png"/>
          <p:cNvPicPr preferRelativeResize="0"/>
          <p:nvPr/>
        </p:nvPicPr>
        <p:blipFill>
          <a:blip r:embed="rId3">
            <a:alphaModFix/>
          </a:blip>
          <a:stretch>
            <a:fillRect/>
          </a:stretch>
        </p:blipFill>
        <p:spPr>
          <a:xfrm>
            <a:off x="1031800" y="991550"/>
            <a:ext cx="7392201" cy="3833325"/>
          </a:xfrm>
          <a:prstGeom prst="rect">
            <a:avLst/>
          </a:prstGeom>
          <a:noFill/>
          <a:ln>
            <a:noFill/>
          </a:ln>
        </p:spPr>
      </p:pic>
      <p:sp>
        <p:nvSpPr>
          <p:cNvPr id="836" name="Google Shape;836;p89"/>
          <p:cNvSpPr/>
          <p:nvPr/>
        </p:nvSpPr>
        <p:spPr>
          <a:xfrm>
            <a:off x="2053625" y="4336950"/>
            <a:ext cx="414600" cy="2412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37" name="Google Shape;837;p89"/>
          <p:cNvSpPr/>
          <p:nvPr/>
        </p:nvSpPr>
        <p:spPr>
          <a:xfrm flipH="1" rot="9017151">
            <a:off x="2455014" y="4223608"/>
            <a:ext cx="693602" cy="130088"/>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38" name="Google Shape;838;p89"/>
          <p:cNvSpPr/>
          <p:nvPr/>
        </p:nvSpPr>
        <p:spPr>
          <a:xfrm rot="-1783129">
            <a:off x="2223968" y="3239062"/>
            <a:ext cx="3026361" cy="239078"/>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39" name="Google Shape;839;p89"/>
          <p:cNvSpPr/>
          <p:nvPr/>
        </p:nvSpPr>
        <p:spPr>
          <a:xfrm flipH="1" rot="9552807">
            <a:off x="4257695" y="3757904"/>
            <a:ext cx="2714382" cy="169596"/>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40" name="Google Shape;840;p89"/>
          <p:cNvSpPr txBox="1"/>
          <p:nvPr/>
        </p:nvSpPr>
        <p:spPr>
          <a:xfrm>
            <a:off x="1668425" y="4702700"/>
            <a:ext cx="3306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Click here to sign up for an account</a:t>
            </a:r>
            <a:endParaRPr>
              <a:solidFill>
                <a:schemeClr val="dk1"/>
              </a:solidFill>
              <a:latin typeface="Inter"/>
              <a:ea typeface="Inter"/>
              <a:cs typeface="Inter"/>
              <a:sym typeface="Inter"/>
            </a:endParaRPr>
          </a:p>
        </p:txBody>
      </p:sp>
      <p:sp>
        <p:nvSpPr>
          <p:cNvPr id="841" name="Google Shape;841;p89"/>
          <p:cNvSpPr txBox="1"/>
          <p:nvPr/>
        </p:nvSpPr>
        <p:spPr>
          <a:xfrm>
            <a:off x="392200" y="2165650"/>
            <a:ext cx="10647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If you already have an account, navigates to transition page to home. </a:t>
            </a:r>
            <a:endParaRPr>
              <a:solidFill>
                <a:schemeClr val="dk1"/>
              </a:solidFill>
              <a:latin typeface="Inter"/>
              <a:ea typeface="Inter"/>
              <a:cs typeface="Inter"/>
              <a:sym typeface="Inter"/>
            </a:endParaRPr>
          </a:p>
        </p:txBody>
      </p:sp>
      <p:sp>
        <p:nvSpPr>
          <p:cNvPr id="842" name="Google Shape;842;p89"/>
          <p:cNvSpPr txBox="1"/>
          <p:nvPr/>
        </p:nvSpPr>
        <p:spPr>
          <a:xfrm>
            <a:off x="5357375" y="4338900"/>
            <a:ext cx="3306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Account created and it will move you into the tutorial walkthrough  </a:t>
            </a:r>
            <a:endParaRPr>
              <a:solidFill>
                <a:schemeClr val="dk1"/>
              </a:solidFill>
              <a:latin typeface="Inter"/>
              <a:ea typeface="Inter"/>
              <a:cs typeface="Inter"/>
              <a:sym typeface="Inte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90"/>
          <p:cNvSpPr txBox="1"/>
          <p:nvPr>
            <p:ph type="title"/>
          </p:nvPr>
        </p:nvSpPr>
        <p:spPr>
          <a:xfrm>
            <a:off x="720000" y="1959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Tutorial Task Flow</a:t>
            </a:r>
            <a:endParaRPr/>
          </a:p>
        </p:txBody>
      </p:sp>
      <p:pic>
        <p:nvPicPr>
          <p:cNvPr id="848" name="Google Shape;848;p90" title="Screenshot 2025-11-01 at 5.36.18 PM.png"/>
          <p:cNvPicPr preferRelativeResize="0"/>
          <p:nvPr/>
        </p:nvPicPr>
        <p:blipFill>
          <a:blip r:embed="rId3">
            <a:alphaModFix/>
          </a:blip>
          <a:stretch>
            <a:fillRect/>
          </a:stretch>
        </p:blipFill>
        <p:spPr>
          <a:xfrm>
            <a:off x="1444675" y="768650"/>
            <a:ext cx="6065076" cy="4279101"/>
          </a:xfrm>
          <a:prstGeom prst="rect">
            <a:avLst/>
          </a:prstGeom>
          <a:noFill/>
          <a:ln>
            <a:noFill/>
          </a:ln>
        </p:spPr>
      </p:pic>
      <p:sp>
        <p:nvSpPr>
          <p:cNvPr id="849" name="Google Shape;849;p90"/>
          <p:cNvSpPr txBox="1"/>
          <p:nvPr/>
        </p:nvSpPr>
        <p:spPr>
          <a:xfrm>
            <a:off x="7463125" y="925550"/>
            <a:ext cx="1613700" cy="17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In depth tutorial, for the 3 main tasks, led by Bloom, our butterfly companion.</a:t>
            </a:r>
            <a:endParaRPr>
              <a:solidFill>
                <a:schemeClr val="dk1"/>
              </a:solidFill>
              <a:latin typeface="Inter"/>
              <a:ea typeface="Inter"/>
              <a:cs typeface="Inter"/>
              <a:sym typeface="Inte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91"/>
          <p:cNvSpPr txBox="1"/>
          <p:nvPr>
            <p:ph type="title"/>
          </p:nvPr>
        </p:nvSpPr>
        <p:spPr>
          <a:xfrm>
            <a:off x="720000" y="1959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Collections Task Flow</a:t>
            </a:r>
            <a:endParaRPr/>
          </a:p>
        </p:txBody>
      </p:sp>
      <p:pic>
        <p:nvPicPr>
          <p:cNvPr id="855" name="Google Shape;855;p91" title="Screenshot 2025-11-02 at 12.12.23 PM.png"/>
          <p:cNvPicPr preferRelativeResize="0"/>
          <p:nvPr/>
        </p:nvPicPr>
        <p:blipFill>
          <a:blip r:embed="rId3">
            <a:alphaModFix/>
          </a:blip>
          <a:stretch>
            <a:fillRect/>
          </a:stretch>
        </p:blipFill>
        <p:spPr>
          <a:xfrm>
            <a:off x="720000" y="1174219"/>
            <a:ext cx="1690900" cy="3599981"/>
          </a:xfrm>
          <a:prstGeom prst="rect">
            <a:avLst/>
          </a:prstGeom>
          <a:noFill/>
          <a:ln>
            <a:noFill/>
          </a:ln>
        </p:spPr>
      </p:pic>
      <p:pic>
        <p:nvPicPr>
          <p:cNvPr id="856" name="Google Shape;856;p91" title="Screenshot 2025-11-02 at 12.13.37 PM.png"/>
          <p:cNvPicPr preferRelativeResize="0"/>
          <p:nvPr/>
        </p:nvPicPr>
        <p:blipFill>
          <a:blip r:embed="rId4">
            <a:alphaModFix/>
          </a:blip>
          <a:stretch>
            <a:fillRect/>
          </a:stretch>
        </p:blipFill>
        <p:spPr>
          <a:xfrm>
            <a:off x="2619525" y="1185488"/>
            <a:ext cx="1634250" cy="3577449"/>
          </a:xfrm>
          <a:prstGeom prst="rect">
            <a:avLst/>
          </a:prstGeom>
          <a:noFill/>
          <a:ln>
            <a:noFill/>
          </a:ln>
        </p:spPr>
      </p:pic>
      <p:pic>
        <p:nvPicPr>
          <p:cNvPr id="857" name="Google Shape;857;p91" title="Screenshot 2025-11-02 at 12.13.59 PM.png"/>
          <p:cNvPicPr preferRelativeResize="0"/>
          <p:nvPr/>
        </p:nvPicPr>
        <p:blipFill>
          <a:blip r:embed="rId5">
            <a:alphaModFix/>
          </a:blip>
          <a:stretch>
            <a:fillRect/>
          </a:stretch>
        </p:blipFill>
        <p:spPr>
          <a:xfrm>
            <a:off x="4572002" y="1143509"/>
            <a:ext cx="1690900" cy="3661416"/>
          </a:xfrm>
          <a:prstGeom prst="rect">
            <a:avLst/>
          </a:prstGeom>
          <a:noFill/>
          <a:ln>
            <a:noFill/>
          </a:ln>
        </p:spPr>
      </p:pic>
      <p:pic>
        <p:nvPicPr>
          <p:cNvPr id="858" name="Google Shape;858;p91" title="Screenshot 2025-11-02 at 12.14.05 PM.png"/>
          <p:cNvPicPr preferRelativeResize="0"/>
          <p:nvPr/>
        </p:nvPicPr>
        <p:blipFill>
          <a:blip r:embed="rId6">
            <a:alphaModFix/>
          </a:blip>
          <a:stretch>
            <a:fillRect/>
          </a:stretch>
        </p:blipFill>
        <p:spPr>
          <a:xfrm>
            <a:off x="6581125" y="1150178"/>
            <a:ext cx="1690900" cy="3648072"/>
          </a:xfrm>
          <a:prstGeom prst="rect">
            <a:avLst/>
          </a:prstGeom>
          <a:noFill/>
          <a:ln>
            <a:noFill/>
          </a:ln>
        </p:spPr>
      </p:pic>
      <p:sp>
        <p:nvSpPr>
          <p:cNvPr id="859" name="Google Shape;859;p91"/>
          <p:cNvSpPr/>
          <p:nvPr/>
        </p:nvSpPr>
        <p:spPr>
          <a:xfrm flipH="1" rot="-10793468">
            <a:off x="1181399" y="1599906"/>
            <a:ext cx="1578903" cy="188400"/>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60" name="Google Shape;860;p91"/>
          <p:cNvSpPr/>
          <p:nvPr/>
        </p:nvSpPr>
        <p:spPr>
          <a:xfrm>
            <a:off x="719992" y="1343775"/>
            <a:ext cx="461400" cy="3048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61" name="Google Shape;861;p91"/>
          <p:cNvSpPr/>
          <p:nvPr/>
        </p:nvSpPr>
        <p:spPr>
          <a:xfrm>
            <a:off x="2619525" y="2523000"/>
            <a:ext cx="795000" cy="5727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62" name="Google Shape;862;p91"/>
          <p:cNvSpPr/>
          <p:nvPr/>
        </p:nvSpPr>
        <p:spPr>
          <a:xfrm flipH="1" rot="-10793538">
            <a:off x="3414524" y="2826023"/>
            <a:ext cx="1276802" cy="206100"/>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63" name="Google Shape;863;p91"/>
          <p:cNvSpPr/>
          <p:nvPr/>
        </p:nvSpPr>
        <p:spPr>
          <a:xfrm>
            <a:off x="4691325" y="2285400"/>
            <a:ext cx="795000" cy="5727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64" name="Google Shape;864;p91"/>
          <p:cNvSpPr/>
          <p:nvPr/>
        </p:nvSpPr>
        <p:spPr>
          <a:xfrm flipH="1" rot="-10793538">
            <a:off x="5486324" y="3185673"/>
            <a:ext cx="1276802" cy="206100"/>
          </a:xfrm>
          <a:prstGeom prst="rightArrow">
            <a:avLst>
              <a:gd fmla="val 50000" name="adj1"/>
              <a:gd fmla="val 50000" name="adj2"/>
            </a:avLst>
          </a:prstGeom>
          <a:solidFill>
            <a:srgbClr val="E2A6C8"/>
          </a:solidFill>
          <a:ln cap="flat" cmpd="sng" w="9525">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65" name="Google Shape;865;p91"/>
          <p:cNvSpPr/>
          <p:nvPr/>
        </p:nvSpPr>
        <p:spPr>
          <a:xfrm>
            <a:off x="7477025" y="3775475"/>
            <a:ext cx="652800" cy="5295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66" name="Google Shape;866;p91"/>
          <p:cNvSpPr txBox="1"/>
          <p:nvPr/>
        </p:nvSpPr>
        <p:spPr>
          <a:xfrm>
            <a:off x="841000" y="937563"/>
            <a:ext cx="3306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Enter collections</a:t>
            </a:r>
            <a:endParaRPr>
              <a:solidFill>
                <a:schemeClr val="dk1"/>
              </a:solidFill>
              <a:latin typeface="Inter"/>
              <a:ea typeface="Inter"/>
              <a:cs typeface="Inter"/>
              <a:sym typeface="Inter"/>
            </a:endParaRPr>
          </a:p>
        </p:txBody>
      </p:sp>
      <p:sp>
        <p:nvSpPr>
          <p:cNvPr id="867" name="Google Shape;867;p91"/>
          <p:cNvSpPr txBox="1"/>
          <p:nvPr/>
        </p:nvSpPr>
        <p:spPr>
          <a:xfrm>
            <a:off x="2696375" y="4347600"/>
            <a:ext cx="1767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Flow is the same for all the </a:t>
            </a:r>
            <a:r>
              <a:rPr lang="en">
                <a:solidFill>
                  <a:schemeClr val="dk1"/>
                </a:solidFill>
                <a:latin typeface="Inter"/>
                <a:ea typeface="Inter"/>
                <a:cs typeface="Inter"/>
                <a:sym typeface="Inter"/>
              </a:rPr>
              <a:t>categories</a:t>
            </a:r>
            <a:r>
              <a:rPr lang="en">
                <a:solidFill>
                  <a:schemeClr val="dk1"/>
                </a:solidFill>
                <a:latin typeface="Inter"/>
                <a:ea typeface="Inter"/>
                <a:cs typeface="Inter"/>
                <a:sym typeface="Inter"/>
              </a:rPr>
              <a:t> </a:t>
            </a:r>
            <a:endParaRPr>
              <a:solidFill>
                <a:schemeClr val="dk1"/>
              </a:solidFill>
              <a:latin typeface="Inter"/>
              <a:ea typeface="Inter"/>
              <a:cs typeface="Inter"/>
              <a:sym typeface="Inter"/>
            </a:endParaRPr>
          </a:p>
        </p:txBody>
      </p:sp>
      <p:sp>
        <p:nvSpPr>
          <p:cNvPr id="868" name="Google Shape;868;p91"/>
          <p:cNvSpPr txBox="1"/>
          <p:nvPr/>
        </p:nvSpPr>
        <p:spPr>
          <a:xfrm>
            <a:off x="8349000" y="3652175"/>
            <a:ext cx="7950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Enter editing mode for a post</a:t>
            </a:r>
            <a:endParaRPr>
              <a:solidFill>
                <a:schemeClr val="dk1"/>
              </a:solidFill>
              <a:latin typeface="Inter"/>
              <a:ea typeface="Inter"/>
              <a:cs typeface="Inter"/>
              <a:sym typeface="Inter"/>
            </a:endParaRPr>
          </a:p>
        </p:txBody>
      </p:sp>
      <p:sp>
        <p:nvSpPr>
          <p:cNvPr id="869" name="Google Shape;869;p91"/>
          <p:cNvSpPr txBox="1"/>
          <p:nvPr/>
        </p:nvSpPr>
        <p:spPr>
          <a:xfrm>
            <a:off x="6137650" y="3775475"/>
            <a:ext cx="9627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Can pin your post</a:t>
            </a:r>
            <a:endParaRPr>
              <a:solidFill>
                <a:schemeClr val="dk1"/>
              </a:solidFill>
              <a:latin typeface="Inter"/>
              <a:ea typeface="Inter"/>
              <a:cs typeface="Inter"/>
              <a:sym typeface="Inte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92"/>
          <p:cNvSpPr txBox="1"/>
          <p:nvPr>
            <p:ph type="title"/>
          </p:nvPr>
        </p:nvSpPr>
        <p:spPr>
          <a:xfrm>
            <a:off x="720000" y="1959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Collections Task Flow</a:t>
            </a:r>
            <a:endParaRPr/>
          </a:p>
        </p:txBody>
      </p:sp>
      <p:pic>
        <p:nvPicPr>
          <p:cNvPr id="875" name="Google Shape;875;p92" title="Screenshot 2025-11-02 at 12.14.11 PM.png"/>
          <p:cNvPicPr preferRelativeResize="0"/>
          <p:nvPr/>
        </p:nvPicPr>
        <p:blipFill rotWithShape="1">
          <a:blip r:embed="rId3">
            <a:alphaModFix/>
          </a:blip>
          <a:srcRect b="41639" l="0" r="0" t="0"/>
          <a:stretch/>
        </p:blipFill>
        <p:spPr>
          <a:xfrm>
            <a:off x="1237075" y="1170743"/>
            <a:ext cx="2036625" cy="3740732"/>
          </a:xfrm>
          <a:prstGeom prst="rect">
            <a:avLst/>
          </a:prstGeom>
          <a:noFill/>
          <a:ln>
            <a:noFill/>
          </a:ln>
        </p:spPr>
      </p:pic>
      <p:pic>
        <p:nvPicPr>
          <p:cNvPr id="876" name="Google Shape;876;p92" title="Screenshot 2025-11-02 at 12.13.14 PM.png"/>
          <p:cNvPicPr preferRelativeResize="0"/>
          <p:nvPr/>
        </p:nvPicPr>
        <p:blipFill rotWithShape="1">
          <a:blip r:embed="rId4">
            <a:alphaModFix/>
          </a:blip>
          <a:srcRect b="0" l="0" r="0" t="56816"/>
          <a:stretch/>
        </p:blipFill>
        <p:spPr>
          <a:xfrm>
            <a:off x="5970100" y="1354113"/>
            <a:ext cx="2453898" cy="3374001"/>
          </a:xfrm>
          <a:prstGeom prst="rect">
            <a:avLst/>
          </a:prstGeom>
          <a:noFill/>
          <a:ln>
            <a:noFill/>
          </a:ln>
        </p:spPr>
      </p:pic>
      <p:sp>
        <p:nvSpPr>
          <p:cNvPr id="877" name="Google Shape;877;p92"/>
          <p:cNvSpPr/>
          <p:nvPr/>
        </p:nvSpPr>
        <p:spPr>
          <a:xfrm>
            <a:off x="6504038" y="3943750"/>
            <a:ext cx="1386000" cy="454200"/>
          </a:xfrm>
          <a:prstGeom prst="ellipse">
            <a:avLst/>
          </a:prstGeom>
          <a:noFill/>
          <a:ln cap="flat" cmpd="sng" w="76200">
            <a:solidFill>
              <a:srgbClr val="B8528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878" name="Google Shape;878;p92"/>
          <p:cNvSpPr txBox="1"/>
          <p:nvPr/>
        </p:nvSpPr>
        <p:spPr>
          <a:xfrm>
            <a:off x="3343750" y="1688025"/>
            <a:ext cx="25563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Editing Mode: </a:t>
            </a:r>
            <a:endParaRPr>
              <a:solidFill>
                <a:schemeClr val="dk1"/>
              </a:solidFill>
              <a:latin typeface="Inter"/>
              <a:ea typeface="Inter"/>
              <a:cs typeface="Inter"/>
              <a:sym typeface="Inter"/>
            </a:endParaRPr>
          </a:p>
          <a:p>
            <a:pPr indent="-317500" lvl="0" marL="457200" rtl="0" algn="l">
              <a:spcBef>
                <a:spcPts val="0"/>
              </a:spcBef>
              <a:spcAft>
                <a:spcPts val="0"/>
              </a:spcAft>
              <a:buClr>
                <a:schemeClr val="dk1"/>
              </a:buClr>
              <a:buSzPts val="1400"/>
              <a:buFont typeface="Inter"/>
              <a:buChar char="-"/>
            </a:pPr>
            <a:r>
              <a:rPr lang="en">
                <a:solidFill>
                  <a:schemeClr val="dk1"/>
                </a:solidFill>
                <a:latin typeface="Inter"/>
                <a:ea typeface="Inter"/>
                <a:cs typeface="Inter"/>
                <a:sym typeface="Inter"/>
              </a:rPr>
              <a:t>Free write or guided reflection based on the choice made when creating the post </a:t>
            </a:r>
            <a:endParaRPr>
              <a:solidFill>
                <a:schemeClr val="dk1"/>
              </a:solidFill>
              <a:latin typeface="Inter"/>
              <a:ea typeface="Inter"/>
              <a:cs typeface="Inter"/>
              <a:sym typeface="Inter"/>
            </a:endParaRPr>
          </a:p>
        </p:txBody>
      </p:sp>
      <p:sp>
        <p:nvSpPr>
          <p:cNvPr id="879" name="Google Shape;879;p92"/>
          <p:cNvSpPr txBox="1"/>
          <p:nvPr/>
        </p:nvSpPr>
        <p:spPr>
          <a:xfrm>
            <a:off x="4148650" y="4013700"/>
            <a:ext cx="1896900" cy="2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Inter"/>
                <a:ea typeface="Inter"/>
                <a:cs typeface="Inter"/>
                <a:sym typeface="Inter"/>
              </a:rPr>
              <a:t>Goes back to the post that was being edited. </a:t>
            </a:r>
            <a:endParaRPr>
              <a:solidFill>
                <a:schemeClr val="dk1"/>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astel Palette Inspiration by Slidesgo">
  <a:themeElements>
    <a:clrScheme name="Simple Light">
      <a:dk1>
        <a:srgbClr val="000000"/>
      </a:dk1>
      <a:lt1>
        <a:srgbClr val="FFFFFF"/>
      </a:lt1>
      <a:dk2>
        <a:srgbClr val="FED6E1"/>
      </a:dk2>
      <a:lt2>
        <a:srgbClr val="91C2F3"/>
      </a:lt2>
      <a:accent1>
        <a:srgbClr val="FEE4AD"/>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