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4401800" cx="25603200"/>
  <p:notesSz cx="6858000" cy="9144000"/>
  <p:embeddedFontLst>
    <p:embeddedFont>
      <p:font typeface="DM Serif Display"/>
      <p:regular r:id="rId7"/>
      <p:italic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2">
          <p15:clr>
            <a:srgbClr val="000000"/>
          </p15:clr>
        </p15:guide>
        <p15:guide id="2" pos="2880">
          <p15:clr>
            <a:srgbClr val="000000"/>
          </p15:clr>
        </p15:guide>
        <p15:guide id="3" pos="10571">
          <p15:clr>
            <a:srgbClr val="747775"/>
          </p15:clr>
        </p15:guide>
      </p15:sldGuideLst>
    </p:ext>
    <p:ext uri="GoogleSlidesCustomDataVersion2">
      <go:slidesCustomData xmlns:go="http://customooxmlschemas.google.com/" r:id="rId9" roundtripDataSignature="AMtx7mitmRThw7UKHV5G0WEkywoGjgZL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2" orient="horz"/>
        <p:guide pos="2880"/>
        <p:guide pos="1057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MSerifDisplay-regular.fntdata"/><Relationship Id="rId8" Type="http://schemas.openxmlformats.org/officeDocument/2006/relationships/font" Target="fonts/DMSerifDispl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177143" y="512763"/>
            <a:ext cx="4789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177143" y="512763"/>
            <a:ext cx="47898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poster should include: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Logo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Project title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Value proposition (short phrase)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Problem/solution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Key features (images of screens) w/ brief captions below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Images of needfinding and testing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Design iterations (all fidelities) including testing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Team member names (first name, last initial)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CS 147 Autumn 2024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● Project website URL of the form: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https://hci.stanford.edu/courses/cs147/2024/au/projects/[theme]/[project-title]</a:t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685800" y="1525191"/>
            <a:ext cx="7772400" cy="10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1371600" y="2782166"/>
            <a:ext cx="6400800" cy="12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457200" y="196616"/>
            <a:ext cx="8229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457200" y="1145598"/>
            <a:ext cx="8229600" cy="3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722313" y="3154940"/>
            <a:ext cx="7772400" cy="9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722313" y="2080942"/>
            <a:ext cx="7772400" cy="107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457200" y="196616"/>
            <a:ext cx="8229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457200" y="1145598"/>
            <a:ext cx="4038600" cy="3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4648200" y="1145598"/>
            <a:ext cx="4038600" cy="3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457200" y="196616"/>
            <a:ext cx="8229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457200" y="1099001"/>
            <a:ext cx="40401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457200" y="1557013"/>
            <a:ext cx="4040100" cy="28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4645025" y="1099001"/>
            <a:ext cx="40419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4645025" y="1557013"/>
            <a:ext cx="4041900" cy="28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196616"/>
            <a:ext cx="8229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57200" y="195479"/>
            <a:ext cx="30084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3575050" y="195479"/>
            <a:ext cx="5111700" cy="4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457200" y="1027401"/>
            <a:ext cx="3008400" cy="3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1792288" y="3436793"/>
            <a:ext cx="54864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1792288" y="438691"/>
            <a:ext cx="5486400" cy="29457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1792288" y="3842526"/>
            <a:ext cx="5486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457200" y="196616"/>
            <a:ext cx="8229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2951850" y="-1349052"/>
            <a:ext cx="32403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5563500" y="1262516"/>
            <a:ext cx="4189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1372500" y="-718684"/>
            <a:ext cx="4189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57200" y="196616"/>
            <a:ext cx="8229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57200" y="1145598"/>
            <a:ext cx="8229600" cy="3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4550569"/>
            <a:ext cx="2895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4550569"/>
            <a:ext cx="2133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0" Type="http://schemas.openxmlformats.org/officeDocument/2006/relationships/image" Target="../media/image2.jpg"/><Relationship Id="rId9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4.jp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 title="Screenshot 2025-12-03 at 9.38.34 AM.png"/>
          <p:cNvPicPr preferRelativeResize="0"/>
          <p:nvPr/>
        </p:nvPicPr>
        <p:blipFill rotWithShape="1">
          <a:blip r:embed="rId3">
            <a:alphaModFix/>
          </a:blip>
          <a:srcRect b="-7799" l="0" r="0" t="26551"/>
          <a:stretch/>
        </p:blipFill>
        <p:spPr>
          <a:xfrm rot="-5400000">
            <a:off x="8193161" y="-9044527"/>
            <a:ext cx="14692853" cy="327819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943222" y="8359691"/>
            <a:ext cx="11172900" cy="21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863" u="none" cap="none" strike="noStrike">
                <a:solidFill>
                  <a:srgbClr val="262626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Nourish your body, </a:t>
            </a:r>
            <a:endParaRPr sz="2652"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863">
                <a:solidFill>
                  <a:srgbClr val="262626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</a:t>
            </a:r>
            <a:r>
              <a:rPr i="1" lang="en-US" sz="6863" u="none" cap="none" strike="noStrike">
                <a:solidFill>
                  <a:srgbClr val="262626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row your mind </a:t>
            </a:r>
            <a:endParaRPr sz="2652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775" y="5236050"/>
            <a:ext cx="12329755" cy="3123643"/>
          </a:xfrm>
          <a:custGeom>
            <a:rect b="b" l="l" r="r" t="t"/>
            <a:pathLst>
              <a:path extrusionOk="0" h="3470715" w="12678411">
                <a:moveTo>
                  <a:pt x="0" y="0"/>
                </a:moveTo>
                <a:lnTo>
                  <a:pt x="12678411" y="0"/>
                </a:lnTo>
                <a:lnTo>
                  <a:pt x="12678411" y="3470715"/>
                </a:lnTo>
                <a:lnTo>
                  <a:pt x="0" y="3470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5" name="Google Shape;95;p1" title="05C70AA4-2A32-4FA7-BDD7-3CEC3A2CAF0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16137" y="8359700"/>
            <a:ext cx="5743325" cy="53133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13486310" y="2663613"/>
            <a:ext cx="4104502" cy="8705329"/>
          </a:xfrm>
          <a:custGeom>
            <a:rect b="b" l="l" r="r" t="t"/>
            <a:pathLst>
              <a:path extrusionOk="0" h="9672588" w="4473572">
                <a:moveTo>
                  <a:pt x="0" y="0"/>
                </a:moveTo>
                <a:lnTo>
                  <a:pt x="4473572" y="0"/>
                </a:lnTo>
                <a:lnTo>
                  <a:pt x="4473572" y="9672588"/>
                </a:lnTo>
                <a:lnTo>
                  <a:pt x="0" y="9672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2078575" y="2454850"/>
            <a:ext cx="6922023" cy="9038264"/>
          </a:xfrm>
          <a:custGeom>
            <a:rect b="b" l="l" r="r" t="t"/>
            <a:pathLst>
              <a:path extrusionOk="0" h="10042515" w="7544439">
                <a:moveTo>
                  <a:pt x="0" y="0"/>
                </a:moveTo>
                <a:lnTo>
                  <a:pt x="7544439" y="0"/>
                </a:lnTo>
                <a:lnTo>
                  <a:pt x="7544439" y="10042515"/>
                </a:lnTo>
                <a:lnTo>
                  <a:pt x="0" y="100425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8" name="Google Shape;98;p1" title="464EE588-71E8-478E-9D32-B5174109389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152075" y="114300"/>
            <a:ext cx="4949867" cy="4388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/>
          <p:nvPr/>
        </p:nvSpPr>
        <p:spPr>
          <a:xfrm>
            <a:off x="20152072" y="2641736"/>
            <a:ext cx="4147977" cy="8847727"/>
          </a:xfrm>
          <a:custGeom>
            <a:rect b="b" l="l" r="r" t="t"/>
            <a:pathLst>
              <a:path extrusionOk="0" h="9669647" w="4472212">
                <a:moveTo>
                  <a:pt x="0" y="0"/>
                </a:moveTo>
                <a:lnTo>
                  <a:pt x="4472212" y="0"/>
                </a:lnTo>
                <a:lnTo>
                  <a:pt x="4472212" y="9669647"/>
                </a:lnTo>
                <a:lnTo>
                  <a:pt x="0" y="9669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18704600" y="2454850"/>
            <a:ext cx="6997467" cy="9188901"/>
          </a:xfrm>
          <a:custGeom>
            <a:rect b="b" l="l" r="r" t="t"/>
            <a:pathLst>
              <a:path extrusionOk="0" h="10042515" w="7544439">
                <a:moveTo>
                  <a:pt x="0" y="0"/>
                </a:moveTo>
                <a:lnTo>
                  <a:pt x="7544439" y="0"/>
                </a:lnTo>
                <a:lnTo>
                  <a:pt x="7544439" y="10042515"/>
                </a:lnTo>
                <a:lnTo>
                  <a:pt x="0" y="100425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>
            <a:off x="16966380" y="4502797"/>
            <a:ext cx="4061314" cy="8613730"/>
          </a:xfrm>
          <a:custGeom>
            <a:rect b="b" l="l" r="r" t="t"/>
            <a:pathLst>
              <a:path extrusionOk="0" h="9570811" w="4426500">
                <a:moveTo>
                  <a:pt x="0" y="0"/>
                </a:moveTo>
                <a:lnTo>
                  <a:pt x="4426501" y="0"/>
                </a:lnTo>
                <a:lnTo>
                  <a:pt x="4426501" y="9570811"/>
                </a:lnTo>
                <a:lnTo>
                  <a:pt x="0" y="95708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"/>
          <p:cNvSpPr/>
          <p:nvPr/>
        </p:nvSpPr>
        <p:spPr>
          <a:xfrm>
            <a:off x="15549210" y="4178317"/>
            <a:ext cx="6972889" cy="9156626"/>
          </a:xfrm>
          <a:custGeom>
            <a:rect b="b" l="l" r="r" t="t"/>
            <a:pathLst>
              <a:path extrusionOk="0" h="10007242" w="7517940">
                <a:moveTo>
                  <a:pt x="0" y="0"/>
                </a:moveTo>
                <a:lnTo>
                  <a:pt x="7517941" y="0"/>
                </a:lnTo>
                <a:lnTo>
                  <a:pt x="7517941" y="10007241"/>
                </a:lnTo>
                <a:lnTo>
                  <a:pt x="0" y="10007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