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DAC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Untitled design-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8447875" y="0"/>
            <a:ext cx="696000" cy="5143500"/>
          </a:xfrm>
          <a:prstGeom prst="rect">
            <a:avLst/>
          </a:prstGeom>
          <a:solidFill>
            <a:srgbClr val="E4DACD"/>
          </a:solidFill>
          <a:ln cap="flat" cmpd="sng" w="9525">
            <a:solidFill>
              <a:srgbClr val="E4DA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