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2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Afacad Flux Medium"/>
      <p:regular r:id="rId47"/>
      <p:bold r:id="rId48"/>
    </p:embeddedFont>
    <p:embeddedFont>
      <p:font typeface="Inter SemiBold"/>
      <p:regular r:id="rId49"/>
      <p:bold r:id="rId50"/>
      <p:italic r:id="rId51"/>
      <p:boldItalic r:id="rId52"/>
    </p:embeddedFont>
    <p:embeddedFont>
      <p:font typeface="Inter Light"/>
      <p:regular r:id="rId53"/>
      <p:bold r:id="rId54"/>
      <p:italic r:id="rId55"/>
      <p:boldItalic r:id="rId56"/>
    </p:embeddedFont>
    <p:embeddedFont>
      <p:font typeface="Gowun Batang"/>
      <p:regular r:id="rId57"/>
      <p:bold r:id="rId58"/>
    </p:embeddedFont>
    <p:embeddedFont>
      <p:font typeface="Afacad Flux"/>
      <p:regular r:id="rId59"/>
      <p:bold r:id="rId60"/>
    </p:embeddedFont>
    <p:embeddedFont>
      <p:font typeface="Inter"/>
      <p:regular r:id="rId61"/>
      <p:bold r:id="rId62"/>
      <p:italic r:id="rId63"/>
      <p:boldItalic r:id="rId64"/>
    </p:embeddedFont>
    <p:embeddedFont>
      <p:font typeface="Outfit Light"/>
      <p:regular r:id="rId65"/>
      <p:bold r:id="rId66"/>
    </p:embeddedFont>
    <p:embeddedFont>
      <p:font typeface="Outfit"/>
      <p:regular r:id="rId67"/>
      <p:bold r:id="rId68"/>
    </p:embeddedFont>
    <p:embeddedFont>
      <p:font typeface="Afacad Flux Light"/>
      <p:regular r:id="rId69"/>
      <p:bold r:id="rId70"/>
    </p:embeddedFont>
    <p:embeddedFont>
      <p:font typeface="Outfit Medium"/>
      <p:regular r:id="rId71"/>
      <p:bold r:id="rId72"/>
    </p:embeddedFont>
    <p:embeddedFont>
      <p:font typeface="Inter Medium"/>
      <p:regular r:id="rId73"/>
      <p:bold r:id="rId74"/>
      <p:italic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facadFluxMedium-bold.fntdata"/><Relationship Id="rId47" Type="http://schemas.openxmlformats.org/officeDocument/2006/relationships/font" Target="fonts/AfacadFluxMedium-regular.fntdata"/><Relationship Id="rId49" Type="http://schemas.openxmlformats.org/officeDocument/2006/relationships/font" Target="fonts/InterSemiBo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InterMedium-regular.fntdata"/><Relationship Id="rId72" Type="http://schemas.openxmlformats.org/officeDocument/2006/relationships/font" Target="fonts/OutfitMedium-bold.fntdata"/><Relationship Id="rId31" Type="http://schemas.openxmlformats.org/officeDocument/2006/relationships/slide" Target="slides/slide26.xml"/><Relationship Id="rId75" Type="http://schemas.openxmlformats.org/officeDocument/2006/relationships/font" Target="fonts/InterMedium-italic.fntdata"/><Relationship Id="rId30" Type="http://schemas.openxmlformats.org/officeDocument/2006/relationships/slide" Target="slides/slide25.xml"/><Relationship Id="rId74" Type="http://schemas.openxmlformats.org/officeDocument/2006/relationships/font" Target="fonts/InterMedium-bold.fntdata"/><Relationship Id="rId33" Type="http://schemas.openxmlformats.org/officeDocument/2006/relationships/slide" Target="slides/slide28.xml"/><Relationship Id="rId32" Type="http://schemas.openxmlformats.org/officeDocument/2006/relationships/slide" Target="slides/slide27.xml"/><Relationship Id="rId76" Type="http://schemas.openxmlformats.org/officeDocument/2006/relationships/font" Target="fonts/InterMedium-boldItalic.fnt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OutfitMedium-regular.fntdata"/><Relationship Id="rId70" Type="http://schemas.openxmlformats.org/officeDocument/2006/relationships/font" Target="fonts/AfacadFluxLight-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Inter-bold.fntdata"/><Relationship Id="rId61" Type="http://schemas.openxmlformats.org/officeDocument/2006/relationships/font" Target="fonts/Inter-regular.fntdata"/><Relationship Id="rId20" Type="http://schemas.openxmlformats.org/officeDocument/2006/relationships/slide" Target="slides/slide15.xml"/><Relationship Id="rId64" Type="http://schemas.openxmlformats.org/officeDocument/2006/relationships/font" Target="fonts/Inter-boldItalic.fntdata"/><Relationship Id="rId63" Type="http://schemas.openxmlformats.org/officeDocument/2006/relationships/font" Target="fonts/Inter-italic.fntdata"/><Relationship Id="rId22" Type="http://schemas.openxmlformats.org/officeDocument/2006/relationships/slide" Target="slides/slide17.xml"/><Relationship Id="rId66" Type="http://schemas.openxmlformats.org/officeDocument/2006/relationships/font" Target="fonts/OutfitLight-bold.fntdata"/><Relationship Id="rId21" Type="http://schemas.openxmlformats.org/officeDocument/2006/relationships/slide" Target="slides/slide16.xml"/><Relationship Id="rId65" Type="http://schemas.openxmlformats.org/officeDocument/2006/relationships/font" Target="fonts/OutfitLight-regular.fntdata"/><Relationship Id="rId24" Type="http://schemas.openxmlformats.org/officeDocument/2006/relationships/slide" Target="slides/slide19.xml"/><Relationship Id="rId68" Type="http://schemas.openxmlformats.org/officeDocument/2006/relationships/font" Target="fonts/Outfit-bold.fntdata"/><Relationship Id="rId23" Type="http://schemas.openxmlformats.org/officeDocument/2006/relationships/slide" Target="slides/slide18.xml"/><Relationship Id="rId67" Type="http://schemas.openxmlformats.org/officeDocument/2006/relationships/font" Target="fonts/Outfit-regular.fntdata"/><Relationship Id="rId60" Type="http://schemas.openxmlformats.org/officeDocument/2006/relationships/font" Target="fonts/AfacadFlux-bold.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AfacadFluxLight-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InterSemiBold-italic.fntdata"/><Relationship Id="rId50" Type="http://schemas.openxmlformats.org/officeDocument/2006/relationships/font" Target="fonts/InterSemiBold-bold.fntdata"/><Relationship Id="rId53" Type="http://schemas.openxmlformats.org/officeDocument/2006/relationships/font" Target="fonts/InterLight-regular.fntdata"/><Relationship Id="rId52" Type="http://schemas.openxmlformats.org/officeDocument/2006/relationships/font" Target="fonts/InterSemiBold-boldItalic.fntdata"/><Relationship Id="rId11" Type="http://schemas.openxmlformats.org/officeDocument/2006/relationships/slide" Target="slides/slide6.xml"/><Relationship Id="rId55" Type="http://schemas.openxmlformats.org/officeDocument/2006/relationships/font" Target="fonts/InterLight-italic.fntdata"/><Relationship Id="rId10" Type="http://schemas.openxmlformats.org/officeDocument/2006/relationships/slide" Target="slides/slide5.xml"/><Relationship Id="rId54" Type="http://schemas.openxmlformats.org/officeDocument/2006/relationships/font" Target="fonts/InterLight-bold.fntdata"/><Relationship Id="rId13" Type="http://schemas.openxmlformats.org/officeDocument/2006/relationships/slide" Target="slides/slide8.xml"/><Relationship Id="rId57" Type="http://schemas.openxmlformats.org/officeDocument/2006/relationships/font" Target="fonts/GowunBatang-regular.fntdata"/><Relationship Id="rId12" Type="http://schemas.openxmlformats.org/officeDocument/2006/relationships/slide" Target="slides/slide7.xml"/><Relationship Id="rId56" Type="http://schemas.openxmlformats.org/officeDocument/2006/relationships/font" Target="fonts/InterLight-boldItalic.fntdata"/><Relationship Id="rId15" Type="http://schemas.openxmlformats.org/officeDocument/2006/relationships/slide" Target="slides/slide10.xml"/><Relationship Id="rId59" Type="http://schemas.openxmlformats.org/officeDocument/2006/relationships/font" Target="fonts/AfacadFlux-regular.fntdata"/><Relationship Id="rId14" Type="http://schemas.openxmlformats.org/officeDocument/2006/relationships/slide" Target="slides/slide9.xml"/><Relationship Id="rId58" Type="http://schemas.openxmlformats.org/officeDocument/2006/relationships/font" Target="fonts/GowunBatang-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39b93e6bd7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8" name="Google Shape;1438;g39b93e6bd7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3951949bb4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3951949bb4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3951949bb43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3" name="Google Shape;1453;g3951949bb4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3a68b0a10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2" name="Google Shape;1462;g3a68b0a10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3a3984f4e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3a3984f4e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Here’s a quick overview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39b93e6bd79_0_2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39b93e6bd79_0_2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3a3984f4e50_0_1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3a3984f4e50_0_1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3a55b3b714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3a55b3b714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5" name="Shape 1535"/>
        <p:cNvGrpSpPr/>
        <p:nvPr/>
      </p:nvGrpSpPr>
      <p:grpSpPr>
        <a:xfrm>
          <a:off x="0" y="0"/>
          <a:ext cx="0" cy="0"/>
          <a:chOff x="0" y="0"/>
          <a:chExt cx="0" cy="0"/>
        </a:xfrm>
      </p:grpSpPr>
      <p:sp>
        <p:nvSpPr>
          <p:cNvPr id="1536" name="Google Shape;1536;g3a7843104d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7" name="Google Shape;1537;g3a7843104d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Recipe book images use tiny unreadable text. Switch to simple cover images with a photo and title.</a:t>
            </a:r>
            <a:br>
              <a:rPr lang="en"/>
            </a:br>
            <a:endParaRPr/>
          </a:p>
          <a:p>
            <a:pPr indent="0" lvl="0" marL="0" rtl="0" algn="l">
              <a:spcBef>
                <a:spcPts val="0"/>
              </a:spcBef>
              <a:spcAft>
                <a:spcPts val="0"/>
              </a:spcAft>
              <a:buClr>
                <a:schemeClr val="dk1"/>
              </a:buClr>
              <a:buSzPts val="1100"/>
              <a:buFont typeface="Arial"/>
              <a:buNone/>
            </a:pPr>
            <a:r>
              <a:rPr lang="en"/>
              <a:t>Camera flow needs a review step so users can retake, keep, or crop photos.</a:t>
            </a:r>
            <a:br>
              <a:rPr lang="en"/>
            </a:br>
            <a:endParaRPr/>
          </a:p>
          <a:p>
            <a:pPr indent="0" lvl="0" marL="0" rtl="0" algn="l">
              <a:spcBef>
                <a:spcPts val="0"/>
              </a:spcBef>
              <a:spcAft>
                <a:spcPts val="0"/>
              </a:spcAft>
              <a:buClr>
                <a:schemeClr val="dk1"/>
              </a:buClr>
              <a:buSzPts val="1100"/>
              <a:buFont typeface="Arial"/>
              <a:buNone/>
            </a:pPr>
            <a:r>
              <a:rPr lang="en"/>
              <a:t>Recipe steps should include measurements so users do not have to recall them.</a:t>
            </a:r>
            <a:endParaRPr/>
          </a:p>
          <a:p>
            <a:pPr indent="0" lvl="0" marL="0" rtl="0" algn="l">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3a7843104d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3a7843104d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Recipe book images use tiny unreadable text. Switch to simple cover images with a photo and title.</a:t>
            </a:r>
            <a:br>
              <a:rPr lang="en"/>
            </a:br>
            <a:endParaRPr/>
          </a:p>
          <a:p>
            <a:pPr indent="0" lvl="0" marL="0" rtl="0" algn="l">
              <a:spcBef>
                <a:spcPts val="0"/>
              </a:spcBef>
              <a:spcAft>
                <a:spcPts val="0"/>
              </a:spcAft>
              <a:buClr>
                <a:schemeClr val="dk1"/>
              </a:buClr>
              <a:buSzPts val="1100"/>
              <a:buFont typeface="Arial"/>
              <a:buNone/>
            </a:pPr>
            <a:r>
              <a:rPr lang="en"/>
              <a:t>Camera flow needs a review step so users can retake, keep, or crop photos.</a:t>
            </a:r>
            <a:br>
              <a:rPr lang="en"/>
            </a:br>
            <a:endParaRPr/>
          </a:p>
          <a:p>
            <a:pPr indent="0" lvl="0" marL="0" rtl="0" algn="l">
              <a:spcBef>
                <a:spcPts val="0"/>
              </a:spcBef>
              <a:spcAft>
                <a:spcPts val="0"/>
              </a:spcAft>
              <a:buClr>
                <a:schemeClr val="dk1"/>
              </a:buClr>
              <a:buSzPts val="1100"/>
              <a:buFont typeface="Arial"/>
              <a:buNone/>
            </a:pPr>
            <a:r>
              <a:rPr lang="en"/>
              <a:t>Recipe steps should include measurements so users do not have to recall them.</a:t>
            </a:r>
            <a:endParaRPr/>
          </a:p>
          <a:p>
            <a:pPr indent="0" lvl="0" marL="0" rtl="0" algn="l">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3a796e8d2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9" name="Google Shape;1559;g3a796e8d2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Gowun Batang"/>
                <a:ea typeface="Gowun Batang"/>
                <a:cs typeface="Gowun Batang"/>
                <a:sym typeface="Gowun Batang"/>
              </a:rPr>
              <a:t>The “Build Story Book” button feels unclear and does not match the story metaphor. Clarify its purpose and make the page functional.</a:t>
            </a:r>
            <a:br>
              <a:rPr lang="en" sz="1400">
                <a:solidFill>
                  <a:schemeClr val="dk1"/>
                </a:solidFill>
                <a:latin typeface="Gowun Batang"/>
                <a:ea typeface="Gowun Batang"/>
                <a:cs typeface="Gowun Batang"/>
                <a:sym typeface="Gowun Batang"/>
              </a:rPr>
            </a:br>
            <a:endParaRPr sz="1400">
              <a:solidFill>
                <a:schemeClr val="dk1"/>
              </a:solidFill>
              <a:latin typeface="Gowun Batang"/>
              <a:ea typeface="Gowun Batang"/>
              <a:cs typeface="Gowun Batang"/>
              <a:sym typeface="Gowun Batang"/>
            </a:endParaRPr>
          </a:p>
          <a:p>
            <a:pPr indent="0" lvl="0" marL="0" rtl="0" algn="l">
              <a:spcBef>
                <a:spcPts val="0"/>
              </a:spcBef>
              <a:spcAft>
                <a:spcPts val="0"/>
              </a:spcAft>
              <a:buClr>
                <a:schemeClr val="dk1"/>
              </a:buClr>
              <a:buSzPts val="1100"/>
              <a:buFont typeface="Arial"/>
              <a:buNone/>
            </a:pPr>
            <a:r>
              <a:rPr lang="en" sz="1400">
                <a:solidFill>
                  <a:schemeClr val="dk1"/>
                </a:solidFill>
                <a:latin typeface="Gowun Batang"/>
                <a:ea typeface="Gowun Batang"/>
                <a:cs typeface="Gowun Batang"/>
                <a:sym typeface="Gowun Batang"/>
              </a:rPr>
              <a:t>Story type appears toggleable in the group invite confirmation page but cannot be chosen in the creation flow. Add a step to select the story vibe.</a:t>
            </a:r>
            <a:br>
              <a:rPr lang="en" sz="1400">
                <a:solidFill>
                  <a:schemeClr val="dk1"/>
                </a:solidFill>
                <a:latin typeface="Gowun Batang"/>
                <a:ea typeface="Gowun Batang"/>
                <a:cs typeface="Gowun Batang"/>
                <a:sym typeface="Gowun Batang"/>
              </a:rPr>
            </a:br>
            <a:endParaRPr sz="1400">
              <a:solidFill>
                <a:schemeClr val="dk1"/>
              </a:solidFill>
              <a:latin typeface="Gowun Batang"/>
              <a:ea typeface="Gowun Batang"/>
              <a:cs typeface="Gowun Batang"/>
              <a:sym typeface="Gowun Batang"/>
            </a:endParaRPr>
          </a:p>
          <a:p>
            <a:pPr indent="0" lvl="0" marL="0" rtl="0" algn="l">
              <a:spcBef>
                <a:spcPts val="0"/>
              </a:spcBef>
              <a:spcAft>
                <a:spcPts val="0"/>
              </a:spcAft>
              <a:buClr>
                <a:schemeClr val="dk1"/>
              </a:buClr>
              <a:buSzPts val="1100"/>
              <a:buFont typeface="Arial"/>
              <a:buNone/>
            </a:pPr>
            <a:r>
              <a:rPr lang="en" sz="1400">
                <a:solidFill>
                  <a:schemeClr val="dk1"/>
                </a:solidFill>
                <a:latin typeface="Gowun Batang"/>
                <a:ea typeface="Gowun Batang"/>
                <a:cs typeface="Gowun Batang"/>
                <a:sym typeface="Gowun Batang"/>
              </a:rPr>
              <a:t>“Invited” is used inconsistently across screens. Use clear language to distinguish confirmed users from those only invited.</a:t>
            </a:r>
            <a:endParaRPr sz="1400">
              <a:solidFill>
                <a:schemeClr val="dk1"/>
              </a:solidFill>
              <a:latin typeface="Gowun Batang"/>
              <a:ea typeface="Gowun Batang"/>
              <a:cs typeface="Gowun Batang"/>
              <a:sym typeface="Gowun Batang"/>
            </a:endParaRPr>
          </a:p>
          <a:p>
            <a:pPr indent="0" lvl="0" marL="0" rtl="0" algn="l">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g3a55b3b7144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g3a55b3b7144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Kid recipes with hazards need clear warnings. Add a hazard badge</a:t>
            </a:r>
            <a:br>
              <a:rPr lang="en"/>
            </a:br>
            <a:endParaRPr/>
          </a:p>
          <a:p>
            <a:pPr indent="0" lvl="0" marL="0" rtl="0" algn="l">
              <a:spcBef>
                <a:spcPts val="0"/>
              </a:spcBef>
              <a:spcAft>
                <a:spcPts val="0"/>
              </a:spcAft>
              <a:buClr>
                <a:schemeClr val="dk1"/>
              </a:buClr>
              <a:buSzPts val="1100"/>
              <a:buFont typeface="Arial"/>
              <a:buNone/>
            </a:pPr>
            <a:r>
              <a:rPr lang="en"/>
              <a:t>Temperatures are only in Fahrenheit. Show both units</a:t>
            </a:r>
            <a:br>
              <a:rPr lang="en"/>
            </a:br>
            <a:endParaRPr/>
          </a:p>
          <a:p>
            <a:pPr indent="0" lvl="0" marL="0" rtl="0" algn="l">
              <a:spcBef>
                <a:spcPts val="0"/>
              </a:spcBef>
              <a:spcAft>
                <a:spcPts val="0"/>
              </a:spcAft>
              <a:buClr>
                <a:schemeClr val="dk1"/>
              </a:buClr>
              <a:buSzPts val="1100"/>
              <a:buFont typeface="Arial"/>
              <a:buNone/>
            </a:pPr>
            <a:r>
              <a:rPr lang="en"/>
              <a:t>The “Hey family” greeting assumes a family context. Use more inclusive language.</a:t>
            </a:r>
            <a:br>
              <a:rPr lang="en"/>
            </a:br>
            <a:endParaRPr/>
          </a:p>
          <a:p>
            <a:pPr indent="0" lvl="0" marL="0" rtl="0" algn="l">
              <a:spcBef>
                <a:spcPts val="0"/>
              </a:spcBef>
              <a:spcAft>
                <a:spcPts val="0"/>
              </a:spcAft>
              <a:buClr>
                <a:schemeClr val="dk1"/>
              </a:buClr>
              <a:buSzPts val="1100"/>
              <a:buFont typeface="Arial"/>
              <a:buNone/>
            </a:pPr>
            <a:r>
              <a:rPr lang="en"/>
              <a:t>The small plus button and large “Start Group Cooking” button are confusing. Redesign or combine them for clarity.</a:t>
            </a:r>
            <a:br>
              <a:rPr lang="en"/>
            </a:br>
            <a:endParaRPr/>
          </a:p>
          <a:p>
            <a:pPr indent="0" lvl="0" marL="0" rtl="0" algn="l">
              <a:spcBef>
                <a:spcPts val="0"/>
              </a:spcBef>
              <a:spcAft>
                <a:spcPts val="0"/>
              </a:spcAft>
              <a:buClr>
                <a:schemeClr val="dk1"/>
              </a:buClr>
              <a:buSzPts val="1100"/>
              <a:buFont typeface="Arial"/>
              <a:buNone/>
            </a:pPr>
            <a:r>
              <a:rPr lang="en"/>
              <a:t>The close button appears only on the final screen. Include it consistently across all recipe and voice AI pages.</a:t>
            </a:r>
            <a:endParaRPr/>
          </a:p>
          <a:p>
            <a:pPr indent="0" lvl="0" marL="0" rtl="0" algn="l">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3a55b3b7144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3a55b3b7144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3951949bb4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0" name="Google Shape;1590;g3951949bb4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3a68b0a1018_0_9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5" name="Google Shape;1595;g3a68b0a1018_0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3a44b99f323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3a44b99f323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399ec76d8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399ec76d8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3a44b99f323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0" name="Google Shape;1630;g3a44b99f32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3a44b99f32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3a44b99f32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g3a3984f4e50_0_4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6" name="Google Shape;1656;g3a3984f4e50_0_4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39eb776ab8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3" name="Google Shape;1663;g39eb776ab8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6" name="Shape 1666"/>
        <p:cNvGrpSpPr/>
        <p:nvPr/>
      </p:nvGrpSpPr>
      <p:grpSpPr>
        <a:xfrm>
          <a:off x="0" y="0"/>
          <a:ext cx="0" cy="0"/>
          <a:chOff x="0" y="0"/>
          <a:chExt cx="0" cy="0"/>
        </a:xfrm>
      </p:grpSpPr>
      <p:sp>
        <p:nvSpPr>
          <p:cNvPr id="1667" name="Google Shape;1667;g3a3984f4e50_0_4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8" name="Google Shape;1668;g3a3984f4e50_0_4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g3a44b99f32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9" name="Google Shape;1679;g3a44b99f32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g3a44b99f32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8" name="Google Shape;1688;g3a44b99f32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3a44b99f323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4" name="Google Shape;1694;g3a44b99f32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3a44b99f323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3a44b99f323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3a68b0a1018_0_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6" name="Google Shape;1706;g3a68b0a1018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0" name="Shape 1710"/>
        <p:cNvGrpSpPr/>
        <p:nvPr/>
      </p:nvGrpSpPr>
      <p:grpSpPr>
        <a:xfrm>
          <a:off x="0" y="0"/>
          <a:ext cx="0" cy="0"/>
          <a:chOff x="0" y="0"/>
          <a:chExt cx="0" cy="0"/>
        </a:xfrm>
      </p:grpSpPr>
      <p:sp>
        <p:nvSpPr>
          <p:cNvPr id="1711" name="Google Shape;1711;g3a44b99f323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2" name="Google Shape;1712;g3a44b99f32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39eb776ab8a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39eb776ab8a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3a7a9ec1ec6_2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3" name="Google Shape;1723;g3a7a9ec1ec6_2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g3951949bb43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8" name="Google Shape;1728;g3951949bb4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3a55b3b7144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3" name="Google Shape;1733;g3a55b3b7144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g399f01bac7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9" name="Google Shape;1739;g399f01bac7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g3a55b3b7144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5" name="Google Shape;1745;g3a55b3b7144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3a7a9ec1ec6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8" name="Google Shape;1758;g3a7a9ec1ec6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3a55b3b7144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3a55b3b7144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Recipe book images use tiny unreadable text. Switch to simple cover images with a photo and title.</a:t>
            </a:r>
            <a:br>
              <a:rPr lang="en"/>
            </a:br>
            <a:endParaRPr/>
          </a:p>
          <a:p>
            <a:pPr indent="0" lvl="0" marL="0" rtl="0" algn="l">
              <a:spcBef>
                <a:spcPts val="0"/>
              </a:spcBef>
              <a:spcAft>
                <a:spcPts val="0"/>
              </a:spcAft>
              <a:buClr>
                <a:schemeClr val="dk1"/>
              </a:buClr>
              <a:buSzPts val="1100"/>
              <a:buFont typeface="Arial"/>
              <a:buNone/>
            </a:pPr>
            <a:r>
              <a:rPr lang="en"/>
              <a:t>Camera flow needs a review step so users can retake, keep, or crop photos.</a:t>
            </a:r>
            <a:br>
              <a:rPr lang="en"/>
            </a:br>
            <a:endParaRPr/>
          </a:p>
          <a:p>
            <a:pPr indent="0" lvl="0" marL="0" rtl="0" algn="l">
              <a:spcBef>
                <a:spcPts val="0"/>
              </a:spcBef>
              <a:spcAft>
                <a:spcPts val="0"/>
              </a:spcAft>
              <a:buClr>
                <a:schemeClr val="dk1"/>
              </a:buClr>
              <a:buSzPts val="1100"/>
              <a:buFont typeface="Arial"/>
              <a:buNone/>
            </a:pPr>
            <a:r>
              <a:rPr lang="en"/>
              <a:t>Recipe steps should include measurements so users do not have to recall them.</a:t>
            </a:r>
            <a:endParaRPr/>
          </a:p>
          <a:p>
            <a:pPr indent="0" lvl="0" marL="0" rtl="0" algn="l">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g3a68b0a1018_0_8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9" name="Google Shape;1779;g3a68b0a1018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g3a68b0a1018_0_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5" name="Google Shape;1795;g3a68b0a1018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3a68b0a1018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3a68b0a1018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8" name="Shape 1818"/>
        <p:cNvGrpSpPr/>
        <p:nvPr/>
      </p:nvGrpSpPr>
      <p:grpSpPr>
        <a:xfrm>
          <a:off x="0" y="0"/>
          <a:ext cx="0" cy="0"/>
          <a:chOff x="0" y="0"/>
          <a:chExt cx="0" cy="0"/>
        </a:xfrm>
      </p:grpSpPr>
      <p:sp>
        <p:nvSpPr>
          <p:cNvPr id="1819" name="Google Shape;1819;g3a68b0a1018_0_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0" name="Google Shape;1820;g3a68b0a1018_0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g3a68b0a1018_0_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9" name="Google Shape;1829;g3a68b0a1018_0_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ALT 1" type="blank">
  <p:cSld name="BLANK">
    <p:bg>
      <p:bgPr>
        <a:solidFill>
          <a:schemeClr val="lt1"/>
        </a:solidFill>
      </p:bgPr>
    </p:bg>
    <p:spTree>
      <p:nvGrpSpPr>
        <p:cNvPr id="8" name="Shape 8"/>
        <p:cNvGrpSpPr/>
        <p:nvPr/>
      </p:nvGrpSpPr>
      <p:grpSpPr>
        <a:xfrm>
          <a:off x="0" y="0"/>
          <a:ext cx="0" cy="0"/>
          <a:chOff x="0" y="0"/>
          <a:chExt cx="0" cy="0"/>
        </a:xfrm>
      </p:grpSpPr>
      <p:grpSp>
        <p:nvGrpSpPr>
          <p:cNvPr id="9" name="Google Shape;9;p2"/>
          <p:cNvGrpSpPr/>
          <p:nvPr/>
        </p:nvGrpSpPr>
        <p:grpSpPr>
          <a:xfrm>
            <a:off x="-800" y="-150"/>
            <a:ext cx="9145250" cy="5144250"/>
            <a:chOff x="-800" y="-150"/>
            <a:chExt cx="9145250" cy="5144250"/>
          </a:xfrm>
        </p:grpSpPr>
        <p:cxnSp>
          <p:nvCxnSpPr>
            <p:cNvPr id="10" name="Google Shape;10;p2"/>
            <p:cNvCxnSpPr/>
            <p:nvPr/>
          </p:nvCxnSpPr>
          <p:spPr>
            <a:xfrm>
              <a:off x="514575" y="-15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11" name="Google Shape;11;p2"/>
            <p:cNvCxnSpPr/>
            <p:nvPr/>
          </p:nvCxnSpPr>
          <p:spPr>
            <a:xfrm rot="10800000">
              <a:off x="-800" y="52112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12" name="Google Shape;12;p2"/>
            <p:cNvCxnSpPr/>
            <p:nvPr/>
          </p:nvCxnSpPr>
          <p:spPr>
            <a:xfrm>
              <a:off x="7228800" y="450"/>
              <a:ext cx="0" cy="521400"/>
            </a:xfrm>
            <a:prstGeom prst="straightConnector1">
              <a:avLst/>
            </a:prstGeom>
            <a:noFill/>
            <a:ln cap="flat" cmpd="sng" w="9525">
              <a:solidFill>
                <a:schemeClr val="accent6"/>
              </a:solidFill>
              <a:prstDash val="solid"/>
              <a:round/>
              <a:headEnd len="sm" w="sm" type="none"/>
              <a:tailEnd len="sm" w="sm" type="none"/>
            </a:ln>
          </p:spPr>
        </p:cxnSp>
        <p:cxnSp>
          <p:nvCxnSpPr>
            <p:cNvPr id="13" name="Google Shape;13;p2"/>
            <p:cNvCxnSpPr/>
            <p:nvPr/>
          </p:nvCxnSpPr>
          <p:spPr>
            <a:xfrm>
              <a:off x="8622600" y="528"/>
              <a:ext cx="0" cy="5143200"/>
            </a:xfrm>
            <a:prstGeom prst="straightConnector1">
              <a:avLst/>
            </a:prstGeom>
            <a:noFill/>
            <a:ln cap="flat" cmpd="sng" w="9525">
              <a:solidFill>
                <a:schemeClr val="accent6"/>
              </a:solidFill>
              <a:prstDash val="solid"/>
              <a:round/>
              <a:headEnd len="sm" w="sm" type="none"/>
              <a:tailEnd len="sm" w="sm" type="none"/>
            </a:ln>
          </p:spPr>
        </p:cxnSp>
        <p:cxnSp>
          <p:nvCxnSpPr>
            <p:cNvPr id="14" name="Google Shape;14;p2"/>
            <p:cNvCxnSpPr/>
            <p:nvPr/>
          </p:nvCxnSpPr>
          <p:spPr>
            <a:xfrm rot="10800000">
              <a:off x="-450" y="361047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15" name="Google Shape;15;p2"/>
            <p:cNvCxnSpPr/>
            <p:nvPr/>
          </p:nvCxnSpPr>
          <p:spPr>
            <a:xfrm rot="10800000">
              <a:off x="-450" y="461957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16" name="Google Shape;16;p2"/>
            <p:cNvCxnSpPr/>
            <p:nvPr/>
          </p:nvCxnSpPr>
          <p:spPr>
            <a:xfrm>
              <a:off x="7228850" y="3609300"/>
              <a:ext cx="0" cy="1534800"/>
            </a:xfrm>
            <a:prstGeom prst="straightConnector1">
              <a:avLst/>
            </a:prstGeom>
            <a:noFill/>
            <a:ln cap="flat" cmpd="sng" w="9525">
              <a:solidFill>
                <a:schemeClr val="accent6"/>
              </a:solidFill>
              <a:prstDash val="solid"/>
              <a:round/>
              <a:headEnd len="sm" w="sm" type="none"/>
              <a:tailEnd len="sm" w="sm" type="none"/>
            </a:ln>
          </p:spPr>
        </p:cxnSp>
      </p:grpSp>
      <p:sp>
        <p:nvSpPr>
          <p:cNvPr id="17" name="Google Shape;17;p2"/>
          <p:cNvSpPr txBox="1"/>
          <p:nvPr>
            <p:ph type="title"/>
          </p:nvPr>
        </p:nvSpPr>
        <p:spPr>
          <a:xfrm>
            <a:off x="521800" y="1251350"/>
            <a:ext cx="8100900" cy="1531500"/>
          </a:xfrm>
          <a:prstGeom prst="rect">
            <a:avLst/>
          </a:prstGeom>
        </p:spPr>
        <p:txBody>
          <a:bodyPr anchorCtr="0" anchor="t" bIns="91425" lIns="274300" spcFirstLastPara="1" rIns="182875" wrap="square" tIns="91425">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4400"/>
              <a:buFont typeface="Gowun Batang"/>
              <a:buNone/>
              <a:defRPr sz="4400">
                <a:solidFill>
                  <a:schemeClr val="dk1"/>
                </a:solidFill>
              </a:defRPr>
            </a:lvl2pPr>
            <a:lvl3pPr lvl="2">
              <a:lnSpc>
                <a:spcPct val="80000"/>
              </a:lnSpc>
              <a:spcBef>
                <a:spcPts val="0"/>
              </a:spcBef>
              <a:spcAft>
                <a:spcPts val="0"/>
              </a:spcAft>
              <a:buClr>
                <a:schemeClr val="dk1"/>
              </a:buClr>
              <a:buSzPts val="4400"/>
              <a:buFont typeface="Gowun Batang"/>
              <a:buNone/>
              <a:defRPr sz="4400">
                <a:solidFill>
                  <a:schemeClr val="dk1"/>
                </a:solidFill>
              </a:defRPr>
            </a:lvl3pPr>
            <a:lvl4pPr lvl="3">
              <a:lnSpc>
                <a:spcPct val="80000"/>
              </a:lnSpc>
              <a:spcBef>
                <a:spcPts val="0"/>
              </a:spcBef>
              <a:spcAft>
                <a:spcPts val="0"/>
              </a:spcAft>
              <a:buClr>
                <a:schemeClr val="dk1"/>
              </a:buClr>
              <a:buSzPts val="4400"/>
              <a:buFont typeface="Gowun Batang"/>
              <a:buNone/>
              <a:defRPr sz="4400">
                <a:solidFill>
                  <a:schemeClr val="dk1"/>
                </a:solidFill>
              </a:defRPr>
            </a:lvl4pPr>
            <a:lvl5pPr lvl="4">
              <a:lnSpc>
                <a:spcPct val="80000"/>
              </a:lnSpc>
              <a:spcBef>
                <a:spcPts val="0"/>
              </a:spcBef>
              <a:spcAft>
                <a:spcPts val="0"/>
              </a:spcAft>
              <a:buClr>
                <a:schemeClr val="dk1"/>
              </a:buClr>
              <a:buSzPts val="4400"/>
              <a:buFont typeface="Gowun Batang"/>
              <a:buNone/>
              <a:defRPr sz="4400">
                <a:solidFill>
                  <a:schemeClr val="dk1"/>
                </a:solidFill>
              </a:defRPr>
            </a:lvl5pPr>
            <a:lvl6pPr lvl="5">
              <a:lnSpc>
                <a:spcPct val="80000"/>
              </a:lnSpc>
              <a:spcBef>
                <a:spcPts val="0"/>
              </a:spcBef>
              <a:spcAft>
                <a:spcPts val="0"/>
              </a:spcAft>
              <a:buClr>
                <a:schemeClr val="dk1"/>
              </a:buClr>
              <a:buSzPts val="4400"/>
              <a:buFont typeface="Gowun Batang"/>
              <a:buNone/>
              <a:defRPr sz="4400">
                <a:solidFill>
                  <a:schemeClr val="dk1"/>
                </a:solidFill>
              </a:defRPr>
            </a:lvl6pPr>
            <a:lvl7pPr lvl="6">
              <a:lnSpc>
                <a:spcPct val="80000"/>
              </a:lnSpc>
              <a:spcBef>
                <a:spcPts val="0"/>
              </a:spcBef>
              <a:spcAft>
                <a:spcPts val="0"/>
              </a:spcAft>
              <a:buClr>
                <a:schemeClr val="dk1"/>
              </a:buClr>
              <a:buSzPts val="4400"/>
              <a:buFont typeface="Gowun Batang"/>
              <a:buNone/>
              <a:defRPr sz="4400">
                <a:solidFill>
                  <a:schemeClr val="dk1"/>
                </a:solidFill>
              </a:defRPr>
            </a:lvl7pPr>
            <a:lvl8pPr lvl="7">
              <a:lnSpc>
                <a:spcPct val="80000"/>
              </a:lnSpc>
              <a:spcBef>
                <a:spcPts val="0"/>
              </a:spcBef>
              <a:spcAft>
                <a:spcPts val="0"/>
              </a:spcAft>
              <a:buClr>
                <a:schemeClr val="dk1"/>
              </a:buClr>
              <a:buSzPts val="4400"/>
              <a:buFont typeface="Gowun Batang"/>
              <a:buNone/>
              <a:defRPr sz="4400">
                <a:solidFill>
                  <a:schemeClr val="dk1"/>
                </a:solidFill>
              </a:defRPr>
            </a:lvl8pPr>
            <a:lvl9pPr lvl="8">
              <a:lnSpc>
                <a:spcPct val="80000"/>
              </a:lnSpc>
              <a:spcBef>
                <a:spcPts val="0"/>
              </a:spcBef>
              <a:spcAft>
                <a:spcPts val="0"/>
              </a:spcAft>
              <a:buClr>
                <a:schemeClr val="dk1"/>
              </a:buClr>
              <a:buSzPts val="4400"/>
              <a:buFont typeface="Gowun Batang"/>
              <a:buNone/>
              <a:defRPr sz="4400">
                <a:solidFill>
                  <a:schemeClr val="dk1"/>
                </a:solidFill>
              </a:defRPr>
            </a:lvl9pPr>
          </a:lstStyle>
          <a:p/>
        </p:txBody>
      </p:sp>
      <p:sp>
        <p:nvSpPr>
          <p:cNvPr id="18" name="Google Shape;18;p2"/>
          <p:cNvSpPr txBox="1"/>
          <p:nvPr>
            <p:ph idx="1" type="subTitle"/>
          </p:nvPr>
        </p:nvSpPr>
        <p:spPr>
          <a:xfrm>
            <a:off x="521375" y="2782850"/>
            <a:ext cx="8100900" cy="338700"/>
          </a:xfrm>
          <a:prstGeom prst="rect">
            <a:avLst/>
          </a:prstGeom>
        </p:spPr>
        <p:txBody>
          <a:bodyPr anchorCtr="0" anchor="t" bIns="91425" lIns="274300" spcFirstLastPara="1" rIns="182875" wrap="square" tIns="91425">
            <a:normAutofit/>
          </a:bodyPr>
          <a:lstStyle>
            <a:lvl1pPr lvl="0">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1pPr>
            <a:lvl2pPr lvl="1">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2pPr>
            <a:lvl3pPr lvl="2">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3pPr>
            <a:lvl4pPr lvl="3">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4pPr>
            <a:lvl5pPr lvl="4">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5pPr>
            <a:lvl6pPr lvl="5">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6pPr>
            <a:lvl7pPr lvl="6">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7pPr>
            <a:lvl8pPr lvl="7">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8pPr>
            <a:lvl9pPr lvl="8">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9pPr>
          </a:lstStyle>
          <a:p/>
        </p:txBody>
      </p:sp>
      <p:sp>
        <p:nvSpPr>
          <p:cNvPr id="19" name="Google Shape;19;p2"/>
          <p:cNvSpPr txBox="1"/>
          <p:nvPr>
            <p:ph idx="2" type="subTitle"/>
          </p:nvPr>
        </p:nvSpPr>
        <p:spPr>
          <a:xfrm>
            <a:off x="518400" y="3609525"/>
            <a:ext cx="6710400" cy="1010100"/>
          </a:xfrm>
          <a:prstGeom prst="rect">
            <a:avLst/>
          </a:prstGeom>
        </p:spPr>
        <p:txBody>
          <a:bodyPr anchorCtr="0" anchor="ctr" bIns="91425" lIns="274300" spcFirstLastPara="1" rIns="274300" wrap="square" tIns="91425">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p:txBody>
      </p:sp>
      <p:sp>
        <p:nvSpPr>
          <p:cNvPr id="20" name="Google Shape;20;p2"/>
          <p:cNvSpPr txBox="1"/>
          <p:nvPr>
            <p:ph idx="3" type="subTitle"/>
          </p:nvPr>
        </p:nvSpPr>
        <p:spPr>
          <a:xfrm>
            <a:off x="3171350" y="11075"/>
            <a:ext cx="4057500" cy="5082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21" name="Google Shape;21;p2"/>
          <p:cNvSpPr txBox="1"/>
          <p:nvPr>
            <p:ph idx="4" type="subTitle"/>
          </p:nvPr>
        </p:nvSpPr>
        <p:spPr>
          <a:xfrm>
            <a:off x="7228800" y="11075"/>
            <a:ext cx="1393800" cy="5082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1">
  <p:cSld name="BLANK_1_1_1_1_1_1_1_1_1_1_1_3">
    <p:bg>
      <p:bgPr>
        <a:solidFill>
          <a:schemeClr val="lt2"/>
        </a:solidFill>
      </p:bgPr>
    </p:bg>
    <p:spTree>
      <p:nvGrpSpPr>
        <p:cNvPr id="22" name="Shape 22"/>
        <p:cNvGrpSpPr/>
        <p:nvPr/>
      </p:nvGrpSpPr>
      <p:grpSpPr>
        <a:xfrm>
          <a:off x="0" y="0"/>
          <a:ext cx="0" cy="0"/>
          <a:chOff x="0" y="0"/>
          <a:chExt cx="0" cy="0"/>
        </a:xfrm>
      </p:grpSpPr>
      <p:sp>
        <p:nvSpPr>
          <p:cNvPr id="23" name="Google Shape;23;p3"/>
          <p:cNvSpPr txBox="1"/>
          <p:nvPr>
            <p:ph idx="1" type="subTitle"/>
          </p:nvPr>
        </p:nvSpPr>
        <p:spPr>
          <a:xfrm>
            <a:off x="1041050" y="334925"/>
            <a:ext cx="7581900" cy="329700"/>
          </a:xfrm>
          <a:prstGeom prst="rect">
            <a:avLst/>
          </a:prstGeom>
        </p:spPr>
        <p:txBody>
          <a:bodyPr anchorCtr="0" anchor="ctr" bIns="0" lIns="274300" spcFirstLastPara="1" rIns="91425" wrap="square" tIns="91425">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sp>
        <p:nvSpPr>
          <p:cNvPr id="24" name="Google Shape;24;p3"/>
          <p:cNvSpPr txBox="1"/>
          <p:nvPr>
            <p:ph idx="2" type="subTitle"/>
          </p:nvPr>
        </p:nvSpPr>
        <p:spPr>
          <a:xfrm>
            <a:off x="10407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25" name="Google Shape;25;p3"/>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26" name="Google Shape;26;p3"/>
          <p:cNvSpPr txBox="1"/>
          <p:nvPr>
            <p:ph idx="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27" name="Google Shape;27;p3"/>
          <p:cNvSpPr txBox="1"/>
          <p:nvPr>
            <p:ph type="title"/>
          </p:nvPr>
        </p:nvSpPr>
        <p:spPr>
          <a:xfrm flipH="1">
            <a:off x="1040775" y="1307575"/>
            <a:ext cx="7581900" cy="745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p:txBody>
      </p:sp>
      <p:sp>
        <p:nvSpPr>
          <p:cNvPr id="28" name="Google Shape;28;p3"/>
          <p:cNvSpPr txBox="1"/>
          <p:nvPr>
            <p:ph idx="5" type="title"/>
          </p:nvPr>
        </p:nvSpPr>
        <p:spPr>
          <a:xfrm flipH="1">
            <a:off x="1040775" y="2053325"/>
            <a:ext cx="7581900" cy="7473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p:txBody>
      </p:sp>
      <p:sp>
        <p:nvSpPr>
          <p:cNvPr id="29" name="Google Shape;29;p3"/>
          <p:cNvSpPr txBox="1"/>
          <p:nvPr>
            <p:ph idx="6" type="title"/>
          </p:nvPr>
        </p:nvSpPr>
        <p:spPr>
          <a:xfrm flipH="1">
            <a:off x="1040775" y="2800750"/>
            <a:ext cx="7581900" cy="7419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p:txBody>
      </p:sp>
      <p:sp>
        <p:nvSpPr>
          <p:cNvPr id="30" name="Google Shape;30;p3"/>
          <p:cNvSpPr txBox="1"/>
          <p:nvPr>
            <p:ph idx="7" type="title"/>
          </p:nvPr>
        </p:nvSpPr>
        <p:spPr>
          <a:xfrm flipH="1">
            <a:off x="1040775" y="3542475"/>
            <a:ext cx="7581900" cy="7551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p:txBody>
      </p:sp>
      <p:sp>
        <p:nvSpPr>
          <p:cNvPr id="31" name="Google Shape;31;p3"/>
          <p:cNvSpPr txBox="1"/>
          <p:nvPr>
            <p:ph idx="8" type="title"/>
          </p:nvPr>
        </p:nvSpPr>
        <p:spPr>
          <a:xfrm flipH="1">
            <a:off x="1040775" y="4297600"/>
            <a:ext cx="7581900" cy="745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p:txBody>
      </p:sp>
      <p:sp>
        <p:nvSpPr>
          <p:cNvPr id="32" name="Google Shape;32;p3"/>
          <p:cNvSpPr txBox="1"/>
          <p:nvPr>
            <p:ph idx="9" type="title"/>
          </p:nvPr>
        </p:nvSpPr>
        <p:spPr>
          <a:xfrm flipH="1">
            <a:off x="1040775" y="666250"/>
            <a:ext cx="7581900" cy="6414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ummary">
  <p:cSld name="BLANK_1_1_1_1_1_1_1_2_1">
    <p:bg>
      <p:bgPr>
        <a:solidFill>
          <a:schemeClr val="lt2"/>
        </a:solidFill>
      </p:bgPr>
    </p:bg>
    <p:spTree>
      <p:nvGrpSpPr>
        <p:cNvPr id="33" name="Shape 33"/>
        <p:cNvGrpSpPr/>
        <p:nvPr/>
      </p:nvGrpSpPr>
      <p:grpSpPr>
        <a:xfrm>
          <a:off x="0" y="0"/>
          <a:ext cx="0" cy="0"/>
          <a:chOff x="0" y="0"/>
          <a:chExt cx="0" cy="0"/>
        </a:xfrm>
      </p:grpSpPr>
      <p:sp>
        <p:nvSpPr>
          <p:cNvPr id="34" name="Google Shape;34;p4"/>
          <p:cNvSpPr txBox="1"/>
          <p:nvPr>
            <p:ph type="title"/>
          </p:nvPr>
        </p:nvSpPr>
        <p:spPr>
          <a:xfrm>
            <a:off x="1040950" y="1667775"/>
            <a:ext cx="20220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35" name="Google Shape;35;p4"/>
          <p:cNvSpPr txBox="1"/>
          <p:nvPr>
            <p:ph idx="1" type="body"/>
          </p:nvPr>
        </p:nvSpPr>
        <p:spPr>
          <a:xfrm>
            <a:off x="1041000" y="2309175"/>
            <a:ext cx="20220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36" name="Google Shape;36;p4"/>
          <p:cNvSpPr txBox="1"/>
          <p:nvPr>
            <p:ph idx="2" type="title"/>
          </p:nvPr>
        </p:nvSpPr>
        <p:spPr>
          <a:xfrm>
            <a:off x="3065850" y="1667775"/>
            <a:ext cx="20253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37" name="Google Shape;37;p4"/>
          <p:cNvSpPr txBox="1"/>
          <p:nvPr>
            <p:ph idx="3" type="body"/>
          </p:nvPr>
        </p:nvSpPr>
        <p:spPr>
          <a:xfrm>
            <a:off x="3065900" y="2309175"/>
            <a:ext cx="20253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38" name="Google Shape;38;p4"/>
          <p:cNvSpPr txBox="1"/>
          <p:nvPr>
            <p:ph idx="4" type="title"/>
          </p:nvPr>
        </p:nvSpPr>
        <p:spPr>
          <a:xfrm>
            <a:off x="5090675" y="1667775"/>
            <a:ext cx="20277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39" name="Google Shape;39;p4"/>
          <p:cNvSpPr txBox="1"/>
          <p:nvPr>
            <p:ph idx="5" type="body"/>
          </p:nvPr>
        </p:nvSpPr>
        <p:spPr>
          <a:xfrm>
            <a:off x="5090725" y="2309175"/>
            <a:ext cx="20277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40" name="Google Shape;40;p4"/>
          <p:cNvSpPr txBox="1"/>
          <p:nvPr>
            <p:ph idx="6" type="title"/>
          </p:nvPr>
        </p:nvSpPr>
        <p:spPr>
          <a:xfrm>
            <a:off x="7118725" y="1667775"/>
            <a:ext cx="20253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41" name="Google Shape;41;p4"/>
          <p:cNvSpPr txBox="1"/>
          <p:nvPr>
            <p:ph idx="7" type="body"/>
          </p:nvPr>
        </p:nvSpPr>
        <p:spPr>
          <a:xfrm>
            <a:off x="7118775" y="2309175"/>
            <a:ext cx="20253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42" name="Google Shape;42;p4"/>
          <p:cNvSpPr txBox="1"/>
          <p:nvPr>
            <p:ph idx="8" type="title"/>
          </p:nvPr>
        </p:nvSpPr>
        <p:spPr>
          <a:xfrm>
            <a:off x="1040950" y="3584775"/>
            <a:ext cx="20220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43" name="Google Shape;43;p4"/>
          <p:cNvSpPr txBox="1"/>
          <p:nvPr>
            <p:ph idx="9" type="body"/>
          </p:nvPr>
        </p:nvSpPr>
        <p:spPr>
          <a:xfrm>
            <a:off x="1041000" y="4226175"/>
            <a:ext cx="20220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44" name="Google Shape;44;p4"/>
          <p:cNvSpPr txBox="1"/>
          <p:nvPr>
            <p:ph idx="13" type="title"/>
          </p:nvPr>
        </p:nvSpPr>
        <p:spPr>
          <a:xfrm>
            <a:off x="3065850" y="3584775"/>
            <a:ext cx="20253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45" name="Google Shape;45;p4"/>
          <p:cNvSpPr txBox="1"/>
          <p:nvPr>
            <p:ph idx="14" type="body"/>
          </p:nvPr>
        </p:nvSpPr>
        <p:spPr>
          <a:xfrm>
            <a:off x="3065900" y="4226175"/>
            <a:ext cx="20253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46" name="Google Shape;46;p4"/>
          <p:cNvSpPr txBox="1"/>
          <p:nvPr>
            <p:ph idx="15" type="title"/>
          </p:nvPr>
        </p:nvSpPr>
        <p:spPr>
          <a:xfrm>
            <a:off x="5090675" y="3584775"/>
            <a:ext cx="20277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47" name="Google Shape;47;p4"/>
          <p:cNvSpPr txBox="1"/>
          <p:nvPr>
            <p:ph idx="16" type="body"/>
          </p:nvPr>
        </p:nvSpPr>
        <p:spPr>
          <a:xfrm>
            <a:off x="5090725" y="4226175"/>
            <a:ext cx="20277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48" name="Google Shape;48;p4"/>
          <p:cNvSpPr txBox="1"/>
          <p:nvPr>
            <p:ph idx="17" type="title"/>
          </p:nvPr>
        </p:nvSpPr>
        <p:spPr>
          <a:xfrm>
            <a:off x="7118725" y="3584775"/>
            <a:ext cx="2025300" cy="641400"/>
          </a:xfrm>
          <a:prstGeom prst="rect">
            <a:avLst/>
          </a:prstGeom>
        </p:spPr>
        <p:txBody>
          <a:bodyPr anchorCtr="0" anchor="t" bIns="91425" lIns="182875" spcFirstLastPara="1" rIns="91425" wrap="square" tIns="91425">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p:txBody>
      </p:sp>
      <p:sp>
        <p:nvSpPr>
          <p:cNvPr id="49" name="Google Shape;49;p4"/>
          <p:cNvSpPr txBox="1"/>
          <p:nvPr>
            <p:ph idx="18" type="body"/>
          </p:nvPr>
        </p:nvSpPr>
        <p:spPr>
          <a:xfrm>
            <a:off x="7118775" y="4226175"/>
            <a:ext cx="2025300" cy="684900"/>
          </a:xfrm>
          <a:prstGeom prst="rect">
            <a:avLst/>
          </a:prstGeom>
        </p:spPr>
        <p:txBody>
          <a:bodyPr anchorCtr="0" anchor="t" bIns="91425" lIns="18287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50" name="Google Shape;50;p4"/>
          <p:cNvSpPr txBox="1"/>
          <p:nvPr>
            <p:ph idx="19"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51" name="Google Shape;51;p4"/>
          <p:cNvSpPr txBox="1"/>
          <p:nvPr>
            <p:ph idx="20" type="title"/>
          </p:nvPr>
        </p:nvSpPr>
        <p:spPr>
          <a:xfrm flipH="1">
            <a:off x="1046169" y="666261"/>
            <a:ext cx="7576500" cy="6414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52" name="Google Shape;52;p4"/>
          <p:cNvSpPr txBox="1"/>
          <p:nvPr>
            <p:ph idx="21" type="subTitle"/>
          </p:nvPr>
        </p:nvSpPr>
        <p:spPr>
          <a:xfrm>
            <a:off x="10421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53" name="Google Shape;53;p4"/>
          <p:cNvSpPr txBox="1"/>
          <p:nvPr>
            <p:ph idx="2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54" name="Google Shape;54;p4"/>
          <p:cNvSpPr txBox="1"/>
          <p:nvPr>
            <p:ph idx="23" type="subTitle"/>
          </p:nvPr>
        </p:nvSpPr>
        <p:spPr>
          <a:xfrm>
            <a:off x="1041050" y="334925"/>
            <a:ext cx="7581900" cy="329700"/>
          </a:xfrm>
          <a:prstGeom prst="rect">
            <a:avLst/>
          </a:prstGeom>
        </p:spPr>
        <p:txBody>
          <a:bodyPr anchorCtr="0" anchor="ctr" bIns="0" lIns="274300" spcFirstLastPara="1" rIns="91425" wrap="square" tIns="91425">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2">
  <p:cSld name="BLANK_1_1_1_1_1_1_1_1_1_1_1_2">
    <p:bg>
      <p:bgPr>
        <a:solidFill>
          <a:schemeClr val="lt1"/>
        </a:solidFill>
      </p:bgPr>
    </p:bg>
    <p:spTree>
      <p:nvGrpSpPr>
        <p:cNvPr id="55" name="Shape 55"/>
        <p:cNvGrpSpPr/>
        <p:nvPr/>
      </p:nvGrpSpPr>
      <p:grpSpPr>
        <a:xfrm>
          <a:off x="0" y="0"/>
          <a:ext cx="0" cy="0"/>
          <a:chOff x="0" y="0"/>
          <a:chExt cx="0" cy="0"/>
        </a:xfrm>
      </p:grpSpPr>
      <p:sp>
        <p:nvSpPr>
          <p:cNvPr id="56" name="Google Shape;56;p5"/>
          <p:cNvSpPr txBox="1"/>
          <p:nvPr>
            <p:ph idx="1" type="subTitle"/>
          </p:nvPr>
        </p:nvSpPr>
        <p:spPr>
          <a:xfrm>
            <a:off x="1041050" y="334925"/>
            <a:ext cx="5726100" cy="329700"/>
          </a:xfrm>
          <a:prstGeom prst="rect">
            <a:avLst/>
          </a:prstGeom>
        </p:spPr>
        <p:txBody>
          <a:bodyPr anchorCtr="0" anchor="ctr" bIns="0" lIns="274300" spcFirstLastPara="1" rIns="91425" wrap="square" tIns="91425">
            <a:normAutofit/>
          </a:bodyPr>
          <a:lstStyle>
            <a:lvl1pPr lvl="0">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1pPr>
            <a:lvl2pPr lvl="1">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2pPr>
            <a:lvl3pPr lvl="2">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3pPr>
            <a:lvl4pPr lvl="3">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4pPr>
            <a:lvl5pPr lvl="4">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5pPr>
            <a:lvl6pPr lvl="5">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6pPr>
            <a:lvl7pPr lvl="6">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7pPr>
            <a:lvl8pPr lvl="7">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8pPr>
            <a:lvl9pPr lvl="8">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9pPr>
          </a:lstStyle>
          <a:p/>
        </p:txBody>
      </p:sp>
      <p:sp>
        <p:nvSpPr>
          <p:cNvPr id="57" name="Google Shape;57;p5"/>
          <p:cNvSpPr txBox="1"/>
          <p:nvPr>
            <p:ph idx="2" type="subTitle"/>
          </p:nvPr>
        </p:nvSpPr>
        <p:spPr>
          <a:xfrm>
            <a:off x="10407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58" name="Google Shape;58;p5"/>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59" name="Google Shape;59;p5"/>
          <p:cNvSpPr txBox="1"/>
          <p:nvPr>
            <p:ph type="title"/>
          </p:nvPr>
        </p:nvSpPr>
        <p:spPr>
          <a:xfrm>
            <a:off x="1042100" y="2897900"/>
            <a:ext cx="436200" cy="426300"/>
          </a:xfrm>
          <a:prstGeom prst="rect">
            <a:avLst/>
          </a:prstGeom>
          <a:solidFill>
            <a:schemeClr val="accent6"/>
          </a:solidFill>
        </p:spPr>
        <p:txBody>
          <a:bodyPr anchorCtr="0" anchor="ctr" bIns="0" lIns="91425" spcFirstLastPara="1" rIns="91425" wrap="square" tIns="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60" name="Google Shape;60;p5"/>
          <p:cNvSpPr txBox="1"/>
          <p:nvPr>
            <p:ph idx="4" type="title"/>
          </p:nvPr>
        </p:nvSpPr>
        <p:spPr>
          <a:xfrm>
            <a:off x="4861750" y="2897900"/>
            <a:ext cx="436200" cy="426300"/>
          </a:xfrm>
          <a:prstGeom prst="rect">
            <a:avLst/>
          </a:prstGeom>
          <a:solidFill>
            <a:schemeClr val="accent6"/>
          </a:solidFill>
        </p:spPr>
        <p:txBody>
          <a:bodyPr anchorCtr="0" anchor="ctr" bIns="0" lIns="91425" spcFirstLastPara="1" rIns="91425" wrap="square" tIns="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61" name="Google Shape;61;p5"/>
          <p:cNvSpPr txBox="1"/>
          <p:nvPr>
            <p:ph idx="5" type="title"/>
          </p:nvPr>
        </p:nvSpPr>
        <p:spPr>
          <a:xfrm>
            <a:off x="2952000" y="2897900"/>
            <a:ext cx="436200" cy="426300"/>
          </a:xfrm>
          <a:prstGeom prst="rect">
            <a:avLst/>
          </a:prstGeom>
          <a:solidFill>
            <a:schemeClr val="accent6"/>
          </a:solidFill>
        </p:spPr>
        <p:txBody>
          <a:bodyPr anchorCtr="0" anchor="ctr" bIns="0" lIns="91425" spcFirstLastPara="1" rIns="91425" wrap="square" tIns="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62" name="Google Shape;62;p5"/>
          <p:cNvSpPr txBox="1"/>
          <p:nvPr>
            <p:ph idx="6"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63" name="Google Shape;63;p5"/>
          <p:cNvSpPr txBox="1"/>
          <p:nvPr>
            <p:ph idx="7" type="title"/>
          </p:nvPr>
        </p:nvSpPr>
        <p:spPr>
          <a:xfrm flipH="1">
            <a:off x="1046200" y="772500"/>
            <a:ext cx="5726100" cy="2125500"/>
          </a:xfrm>
          <a:prstGeom prst="rect">
            <a:avLst/>
          </a:prstGeom>
        </p:spPr>
        <p:txBody>
          <a:bodyPr anchorCtr="0" anchor="t" bIns="91425" lIns="274300" spcFirstLastPara="1" rIns="91425" wrap="square" tIns="91425">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2400"/>
              <a:buNone/>
              <a:defRPr sz="2400">
                <a:solidFill>
                  <a:schemeClr val="dk1"/>
                </a:solidFill>
              </a:defRPr>
            </a:lvl2pPr>
            <a:lvl3pPr lvl="2">
              <a:lnSpc>
                <a:spcPct val="80000"/>
              </a:lnSpc>
              <a:spcBef>
                <a:spcPts val="0"/>
              </a:spcBef>
              <a:spcAft>
                <a:spcPts val="0"/>
              </a:spcAft>
              <a:buClr>
                <a:schemeClr val="dk1"/>
              </a:buClr>
              <a:buSzPts val="2400"/>
              <a:buNone/>
              <a:defRPr sz="2400">
                <a:solidFill>
                  <a:schemeClr val="dk1"/>
                </a:solidFill>
              </a:defRPr>
            </a:lvl3pPr>
            <a:lvl4pPr lvl="3">
              <a:lnSpc>
                <a:spcPct val="80000"/>
              </a:lnSpc>
              <a:spcBef>
                <a:spcPts val="0"/>
              </a:spcBef>
              <a:spcAft>
                <a:spcPts val="0"/>
              </a:spcAft>
              <a:buClr>
                <a:schemeClr val="dk1"/>
              </a:buClr>
              <a:buSzPts val="2400"/>
              <a:buNone/>
              <a:defRPr sz="2400">
                <a:solidFill>
                  <a:schemeClr val="dk1"/>
                </a:solidFill>
              </a:defRPr>
            </a:lvl4pPr>
            <a:lvl5pPr lvl="4">
              <a:lnSpc>
                <a:spcPct val="80000"/>
              </a:lnSpc>
              <a:spcBef>
                <a:spcPts val="0"/>
              </a:spcBef>
              <a:spcAft>
                <a:spcPts val="0"/>
              </a:spcAft>
              <a:buClr>
                <a:schemeClr val="dk1"/>
              </a:buClr>
              <a:buSzPts val="2400"/>
              <a:buNone/>
              <a:defRPr sz="2400">
                <a:solidFill>
                  <a:schemeClr val="dk1"/>
                </a:solidFill>
              </a:defRPr>
            </a:lvl5pPr>
            <a:lvl6pPr lvl="5">
              <a:lnSpc>
                <a:spcPct val="80000"/>
              </a:lnSpc>
              <a:spcBef>
                <a:spcPts val="0"/>
              </a:spcBef>
              <a:spcAft>
                <a:spcPts val="0"/>
              </a:spcAft>
              <a:buClr>
                <a:schemeClr val="dk1"/>
              </a:buClr>
              <a:buSzPts val="2400"/>
              <a:buNone/>
              <a:defRPr sz="2400">
                <a:solidFill>
                  <a:schemeClr val="dk1"/>
                </a:solidFill>
              </a:defRPr>
            </a:lvl6pPr>
            <a:lvl7pPr lvl="6">
              <a:lnSpc>
                <a:spcPct val="80000"/>
              </a:lnSpc>
              <a:spcBef>
                <a:spcPts val="0"/>
              </a:spcBef>
              <a:spcAft>
                <a:spcPts val="0"/>
              </a:spcAft>
              <a:buClr>
                <a:schemeClr val="dk1"/>
              </a:buClr>
              <a:buSzPts val="2400"/>
              <a:buNone/>
              <a:defRPr sz="2400">
                <a:solidFill>
                  <a:schemeClr val="dk1"/>
                </a:solidFill>
              </a:defRPr>
            </a:lvl7pPr>
            <a:lvl8pPr lvl="7">
              <a:lnSpc>
                <a:spcPct val="80000"/>
              </a:lnSpc>
              <a:spcBef>
                <a:spcPts val="0"/>
              </a:spcBef>
              <a:spcAft>
                <a:spcPts val="0"/>
              </a:spcAft>
              <a:buClr>
                <a:schemeClr val="dk1"/>
              </a:buClr>
              <a:buSzPts val="2400"/>
              <a:buNone/>
              <a:defRPr sz="2400">
                <a:solidFill>
                  <a:schemeClr val="dk1"/>
                </a:solidFill>
              </a:defRPr>
            </a:lvl8pPr>
            <a:lvl9pPr lvl="8">
              <a:lnSpc>
                <a:spcPct val="80000"/>
              </a:lnSpc>
              <a:spcBef>
                <a:spcPts val="0"/>
              </a:spcBef>
              <a:spcAft>
                <a:spcPts val="0"/>
              </a:spcAft>
              <a:buClr>
                <a:schemeClr val="dk1"/>
              </a:buClr>
              <a:buSzPts val="2400"/>
              <a:buNone/>
              <a:defRPr sz="2400">
                <a:solidFill>
                  <a:schemeClr val="dk1"/>
                </a:solidFill>
              </a:defRPr>
            </a:lvl9pPr>
          </a:lstStyle>
          <a:p/>
        </p:txBody>
      </p:sp>
      <p:sp>
        <p:nvSpPr>
          <p:cNvPr id="64" name="Google Shape;64;p5"/>
          <p:cNvSpPr txBox="1"/>
          <p:nvPr>
            <p:ph idx="8" type="subTitle"/>
          </p:nvPr>
        </p:nvSpPr>
        <p:spPr>
          <a:xfrm>
            <a:off x="1042100" y="3515850"/>
            <a:ext cx="1910700" cy="1313700"/>
          </a:xfrm>
          <a:prstGeom prst="rect">
            <a:avLst/>
          </a:prstGeom>
        </p:spPr>
        <p:txBody>
          <a:bodyPr anchorCtr="0" anchor="t" bIns="0" lIns="274300" spcFirstLastPara="1" rIns="91425" wrap="square" tIns="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p:txBody>
      </p:sp>
      <p:sp>
        <p:nvSpPr>
          <p:cNvPr id="65" name="Google Shape;65;p5"/>
          <p:cNvSpPr txBox="1"/>
          <p:nvPr>
            <p:ph idx="9" type="title"/>
          </p:nvPr>
        </p:nvSpPr>
        <p:spPr>
          <a:xfrm>
            <a:off x="6771475" y="2897900"/>
            <a:ext cx="436200" cy="426300"/>
          </a:xfrm>
          <a:prstGeom prst="rect">
            <a:avLst/>
          </a:prstGeom>
          <a:solidFill>
            <a:schemeClr val="accent6"/>
          </a:solidFill>
        </p:spPr>
        <p:txBody>
          <a:bodyPr anchorCtr="0" anchor="ctr" bIns="0" lIns="91425" spcFirstLastPara="1" rIns="91425" wrap="square" tIns="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66" name="Google Shape;66;p5"/>
          <p:cNvSpPr txBox="1"/>
          <p:nvPr>
            <p:ph idx="13" type="subTitle"/>
          </p:nvPr>
        </p:nvSpPr>
        <p:spPr>
          <a:xfrm>
            <a:off x="2951438" y="3515850"/>
            <a:ext cx="1910700" cy="1313700"/>
          </a:xfrm>
          <a:prstGeom prst="rect">
            <a:avLst/>
          </a:prstGeom>
        </p:spPr>
        <p:txBody>
          <a:bodyPr anchorCtr="0" anchor="t" bIns="0" lIns="274300" spcFirstLastPara="1" rIns="91425" wrap="square" tIns="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p:txBody>
      </p:sp>
      <p:sp>
        <p:nvSpPr>
          <p:cNvPr id="67" name="Google Shape;67;p5"/>
          <p:cNvSpPr txBox="1"/>
          <p:nvPr>
            <p:ph idx="14" type="subTitle"/>
          </p:nvPr>
        </p:nvSpPr>
        <p:spPr>
          <a:xfrm>
            <a:off x="4862838" y="3515850"/>
            <a:ext cx="1910700" cy="1313700"/>
          </a:xfrm>
          <a:prstGeom prst="rect">
            <a:avLst/>
          </a:prstGeom>
        </p:spPr>
        <p:txBody>
          <a:bodyPr anchorCtr="0" anchor="t" bIns="0" lIns="274300" spcFirstLastPara="1" rIns="91425" wrap="square" tIns="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p:txBody>
      </p:sp>
      <p:sp>
        <p:nvSpPr>
          <p:cNvPr id="68" name="Google Shape;68;p5"/>
          <p:cNvSpPr txBox="1"/>
          <p:nvPr>
            <p:ph idx="15" type="subTitle"/>
          </p:nvPr>
        </p:nvSpPr>
        <p:spPr>
          <a:xfrm>
            <a:off x="6774249" y="3515850"/>
            <a:ext cx="1848900" cy="1313700"/>
          </a:xfrm>
          <a:prstGeom prst="rect">
            <a:avLst/>
          </a:prstGeom>
        </p:spPr>
        <p:txBody>
          <a:bodyPr anchorCtr="0" anchor="t" bIns="0" lIns="274300" spcFirstLastPara="1" rIns="91425" wrap="square" tIns="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ecutive Team Intro - ALT 1">
  <p:cSld name="BLANK_1_4">
    <p:bg>
      <p:bgPr>
        <a:solidFill>
          <a:schemeClr val="lt2"/>
        </a:solidFill>
      </p:bgPr>
    </p:bg>
    <p:spTree>
      <p:nvGrpSpPr>
        <p:cNvPr id="69" name="Shape 69"/>
        <p:cNvGrpSpPr/>
        <p:nvPr/>
      </p:nvGrpSpPr>
      <p:grpSpPr>
        <a:xfrm>
          <a:off x="0" y="0"/>
          <a:ext cx="0" cy="0"/>
          <a:chOff x="0" y="0"/>
          <a:chExt cx="0" cy="0"/>
        </a:xfrm>
      </p:grpSpPr>
      <p:sp>
        <p:nvSpPr>
          <p:cNvPr id="70" name="Google Shape;70;p6"/>
          <p:cNvSpPr txBox="1"/>
          <p:nvPr>
            <p:ph idx="1" type="subTitle"/>
          </p:nvPr>
        </p:nvSpPr>
        <p:spPr>
          <a:xfrm>
            <a:off x="7876950" y="4432750"/>
            <a:ext cx="12678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1" name="Google Shape;71;p6"/>
          <p:cNvSpPr txBox="1"/>
          <p:nvPr>
            <p:ph idx="2" type="subTitle"/>
          </p:nvPr>
        </p:nvSpPr>
        <p:spPr>
          <a:xfrm>
            <a:off x="6616523" y="4432750"/>
            <a:ext cx="1259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2" name="Google Shape;72;p6"/>
          <p:cNvSpPr txBox="1"/>
          <p:nvPr>
            <p:ph idx="3" type="subTitle"/>
          </p:nvPr>
        </p:nvSpPr>
        <p:spPr>
          <a:xfrm>
            <a:off x="5357423" y="4432750"/>
            <a:ext cx="1259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3" name="Google Shape;73;p6"/>
          <p:cNvSpPr txBox="1"/>
          <p:nvPr>
            <p:ph idx="4" type="subTitle"/>
          </p:nvPr>
        </p:nvSpPr>
        <p:spPr>
          <a:xfrm>
            <a:off x="4097348" y="4432750"/>
            <a:ext cx="1259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4" name="Google Shape;74;p6"/>
          <p:cNvSpPr txBox="1"/>
          <p:nvPr>
            <p:ph idx="5" type="subTitle"/>
          </p:nvPr>
        </p:nvSpPr>
        <p:spPr>
          <a:xfrm>
            <a:off x="2829250" y="4432750"/>
            <a:ext cx="1268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5" name="Google Shape;75;p6"/>
          <p:cNvSpPr txBox="1"/>
          <p:nvPr>
            <p:ph idx="6" type="subTitle"/>
          </p:nvPr>
        </p:nvSpPr>
        <p:spPr>
          <a:xfrm>
            <a:off x="7876950" y="2287525"/>
            <a:ext cx="12678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6" name="Google Shape;76;p6"/>
          <p:cNvSpPr txBox="1"/>
          <p:nvPr>
            <p:ph idx="7" type="subTitle"/>
          </p:nvPr>
        </p:nvSpPr>
        <p:spPr>
          <a:xfrm>
            <a:off x="6616523" y="2287525"/>
            <a:ext cx="1259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7" name="Google Shape;77;p6"/>
          <p:cNvSpPr txBox="1"/>
          <p:nvPr>
            <p:ph idx="8" type="subTitle"/>
          </p:nvPr>
        </p:nvSpPr>
        <p:spPr>
          <a:xfrm>
            <a:off x="5357423" y="2287525"/>
            <a:ext cx="1259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8" name="Google Shape;78;p6"/>
          <p:cNvSpPr txBox="1"/>
          <p:nvPr>
            <p:ph idx="9" type="subTitle"/>
          </p:nvPr>
        </p:nvSpPr>
        <p:spPr>
          <a:xfrm>
            <a:off x="4097348" y="2287525"/>
            <a:ext cx="1259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79" name="Google Shape;79;p6"/>
          <p:cNvSpPr txBox="1"/>
          <p:nvPr>
            <p:ph type="title"/>
          </p:nvPr>
        </p:nvSpPr>
        <p:spPr>
          <a:xfrm>
            <a:off x="519850" y="844700"/>
            <a:ext cx="2309400" cy="2142000"/>
          </a:xfrm>
          <a:prstGeom prst="rect">
            <a:avLst/>
          </a:prstGeom>
        </p:spPr>
        <p:txBody>
          <a:bodyPr anchorCtr="0" anchor="ctr" bIns="91425" lIns="182875" spcFirstLastPara="1" rIns="182875" wrap="square" tIns="91425">
            <a:noAutofit/>
          </a:bodyPr>
          <a:lstStyle>
            <a:lvl1pPr lvl="0"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9pPr>
          </a:lstStyle>
          <a:p/>
        </p:txBody>
      </p:sp>
      <p:sp>
        <p:nvSpPr>
          <p:cNvPr id="80" name="Google Shape;80;p6"/>
          <p:cNvSpPr txBox="1"/>
          <p:nvPr>
            <p:ph idx="1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81" name="Google Shape;81;p6"/>
          <p:cNvSpPr txBox="1"/>
          <p:nvPr>
            <p:ph idx="14"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82" name="Google Shape;82;p6"/>
          <p:cNvSpPr txBox="1"/>
          <p:nvPr>
            <p:ph idx="15"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83" name="Google Shape;83;p6"/>
          <p:cNvSpPr txBox="1"/>
          <p:nvPr>
            <p:ph idx="16"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84" name="Google Shape;84;p6"/>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85" name="Google Shape;85;p6"/>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86" name="Google Shape;86;p6"/>
          <p:cNvSpPr txBox="1"/>
          <p:nvPr>
            <p:ph idx="17" type="title"/>
          </p:nvPr>
        </p:nvSpPr>
        <p:spPr>
          <a:xfrm>
            <a:off x="519850" y="2986700"/>
            <a:ext cx="2309400" cy="2142000"/>
          </a:xfrm>
          <a:prstGeom prst="rect">
            <a:avLst/>
          </a:prstGeom>
        </p:spPr>
        <p:txBody>
          <a:bodyPr anchorCtr="0" anchor="ctr" bIns="91425" lIns="182875" spcFirstLastPara="1" rIns="182875" wrap="square" tIns="91425">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87" name="Google Shape;87;p6"/>
          <p:cNvSpPr txBox="1"/>
          <p:nvPr>
            <p:ph idx="18" type="subTitle"/>
          </p:nvPr>
        </p:nvSpPr>
        <p:spPr>
          <a:xfrm>
            <a:off x="2829250" y="2287525"/>
            <a:ext cx="1268100" cy="699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88" name="Google Shape;88;p6"/>
          <p:cNvSpPr/>
          <p:nvPr>
            <p:ph idx="19" type="pic"/>
          </p:nvPr>
        </p:nvSpPr>
        <p:spPr>
          <a:xfrm>
            <a:off x="2833325" y="844900"/>
            <a:ext cx="1259100" cy="1443000"/>
          </a:xfrm>
          <a:prstGeom prst="rect">
            <a:avLst/>
          </a:prstGeom>
          <a:noFill/>
          <a:ln>
            <a:noFill/>
          </a:ln>
        </p:spPr>
      </p:sp>
      <p:sp>
        <p:nvSpPr>
          <p:cNvPr id="89" name="Google Shape;89;p6"/>
          <p:cNvSpPr/>
          <p:nvPr>
            <p:ph idx="20" type="pic"/>
          </p:nvPr>
        </p:nvSpPr>
        <p:spPr>
          <a:xfrm>
            <a:off x="4102050" y="844900"/>
            <a:ext cx="1250100" cy="1443000"/>
          </a:xfrm>
          <a:prstGeom prst="rect">
            <a:avLst/>
          </a:prstGeom>
          <a:noFill/>
          <a:ln>
            <a:noFill/>
          </a:ln>
        </p:spPr>
      </p:sp>
      <p:sp>
        <p:nvSpPr>
          <p:cNvPr id="90" name="Google Shape;90;p6"/>
          <p:cNvSpPr/>
          <p:nvPr>
            <p:ph idx="21" type="pic"/>
          </p:nvPr>
        </p:nvSpPr>
        <p:spPr>
          <a:xfrm>
            <a:off x="5362100" y="844900"/>
            <a:ext cx="1250100" cy="1443000"/>
          </a:xfrm>
          <a:prstGeom prst="rect">
            <a:avLst/>
          </a:prstGeom>
          <a:noFill/>
          <a:ln>
            <a:noFill/>
          </a:ln>
        </p:spPr>
      </p:sp>
      <p:sp>
        <p:nvSpPr>
          <p:cNvPr id="91" name="Google Shape;91;p6"/>
          <p:cNvSpPr/>
          <p:nvPr>
            <p:ph idx="22" type="pic"/>
          </p:nvPr>
        </p:nvSpPr>
        <p:spPr>
          <a:xfrm>
            <a:off x="6622150" y="844900"/>
            <a:ext cx="1250100" cy="1443000"/>
          </a:xfrm>
          <a:prstGeom prst="rect">
            <a:avLst/>
          </a:prstGeom>
          <a:noFill/>
          <a:ln>
            <a:noFill/>
          </a:ln>
        </p:spPr>
      </p:sp>
      <p:sp>
        <p:nvSpPr>
          <p:cNvPr id="92" name="Google Shape;92;p6"/>
          <p:cNvSpPr/>
          <p:nvPr>
            <p:ph idx="23" type="pic"/>
          </p:nvPr>
        </p:nvSpPr>
        <p:spPr>
          <a:xfrm>
            <a:off x="7881550" y="844900"/>
            <a:ext cx="1262400" cy="1443000"/>
          </a:xfrm>
          <a:prstGeom prst="rect">
            <a:avLst/>
          </a:prstGeom>
          <a:noFill/>
          <a:ln>
            <a:noFill/>
          </a:ln>
        </p:spPr>
      </p:sp>
      <p:sp>
        <p:nvSpPr>
          <p:cNvPr id="93" name="Google Shape;93;p6"/>
          <p:cNvSpPr/>
          <p:nvPr>
            <p:ph idx="24" type="pic"/>
          </p:nvPr>
        </p:nvSpPr>
        <p:spPr>
          <a:xfrm>
            <a:off x="2833325" y="2991250"/>
            <a:ext cx="1259100" cy="1441800"/>
          </a:xfrm>
          <a:prstGeom prst="rect">
            <a:avLst/>
          </a:prstGeom>
          <a:noFill/>
          <a:ln>
            <a:noFill/>
          </a:ln>
        </p:spPr>
      </p:sp>
      <p:sp>
        <p:nvSpPr>
          <p:cNvPr id="94" name="Google Shape;94;p6"/>
          <p:cNvSpPr/>
          <p:nvPr>
            <p:ph idx="25" type="pic"/>
          </p:nvPr>
        </p:nvSpPr>
        <p:spPr>
          <a:xfrm>
            <a:off x="4102050" y="2991250"/>
            <a:ext cx="1250100" cy="1441800"/>
          </a:xfrm>
          <a:prstGeom prst="rect">
            <a:avLst/>
          </a:prstGeom>
          <a:noFill/>
          <a:ln>
            <a:noFill/>
          </a:ln>
        </p:spPr>
      </p:sp>
      <p:sp>
        <p:nvSpPr>
          <p:cNvPr id="95" name="Google Shape;95;p6"/>
          <p:cNvSpPr/>
          <p:nvPr>
            <p:ph idx="26" type="pic"/>
          </p:nvPr>
        </p:nvSpPr>
        <p:spPr>
          <a:xfrm>
            <a:off x="5362100" y="2991250"/>
            <a:ext cx="1250100" cy="1441800"/>
          </a:xfrm>
          <a:prstGeom prst="rect">
            <a:avLst/>
          </a:prstGeom>
          <a:noFill/>
          <a:ln>
            <a:noFill/>
          </a:ln>
        </p:spPr>
      </p:sp>
      <p:sp>
        <p:nvSpPr>
          <p:cNvPr id="96" name="Google Shape;96;p6"/>
          <p:cNvSpPr/>
          <p:nvPr>
            <p:ph idx="27" type="pic"/>
          </p:nvPr>
        </p:nvSpPr>
        <p:spPr>
          <a:xfrm>
            <a:off x="6622150" y="2991250"/>
            <a:ext cx="1250100" cy="1441800"/>
          </a:xfrm>
          <a:prstGeom prst="rect">
            <a:avLst/>
          </a:prstGeom>
          <a:noFill/>
          <a:ln>
            <a:noFill/>
          </a:ln>
        </p:spPr>
      </p:sp>
      <p:sp>
        <p:nvSpPr>
          <p:cNvPr id="97" name="Google Shape;97;p6"/>
          <p:cNvSpPr/>
          <p:nvPr>
            <p:ph idx="28" type="pic"/>
          </p:nvPr>
        </p:nvSpPr>
        <p:spPr>
          <a:xfrm>
            <a:off x="7881550" y="2991250"/>
            <a:ext cx="1262400" cy="14418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Milestones">
  <p:cSld name="BLANK_1_2_1">
    <p:bg>
      <p:bgPr>
        <a:solidFill>
          <a:schemeClr val="dk2"/>
        </a:solidFill>
      </p:bgPr>
    </p:bg>
    <p:spTree>
      <p:nvGrpSpPr>
        <p:cNvPr id="98" name="Shape 98"/>
        <p:cNvGrpSpPr/>
        <p:nvPr/>
      </p:nvGrpSpPr>
      <p:grpSpPr>
        <a:xfrm>
          <a:off x="0" y="0"/>
          <a:ext cx="0" cy="0"/>
          <a:chOff x="0" y="0"/>
          <a:chExt cx="0" cy="0"/>
        </a:xfrm>
      </p:grpSpPr>
      <p:sp>
        <p:nvSpPr>
          <p:cNvPr id="99" name="Google Shape;99;p7"/>
          <p:cNvSpPr txBox="1"/>
          <p:nvPr>
            <p:ph idx="1" type="body"/>
          </p:nvPr>
        </p:nvSpPr>
        <p:spPr>
          <a:xfrm>
            <a:off x="6777000" y="1805138"/>
            <a:ext cx="2053500" cy="8274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00" name="Google Shape;100;p7"/>
          <p:cNvSpPr txBox="1"/>
          <p:nvPr>
            <p:ph idx="2" type="body"/>
          </p:nvPr>
        </p:nvSpPr>
        <p:spPr>
          <a:xfrm>
            <a:off x="4684800" y="1755750"/>
            <a:ext cx="2086500" cy="1212600"/>
          </a:xfrm>
          <a:prstGeom prst="rect">
            <a:avLst/>
          </a:prstGeom>
        </p:spPr>
        <p:txBody>
          <a:bodyPr anchorCtr="0" anchor="t" bIns="0" lIns="182875" spcFirstLastPara="1" rIns="182875" wrap="square" tIns="0">
            <a:noAutofit/>
          </a:bodyPr>
          <a:lstStyle>
            <a:lvl1pPr indent="-292100" lvl="0" marL="457200">
              <a:lnSpc>
                <a:spcPct val="105000"/>
              </a:lnSpc>
              <a:spcBef>
                <a:spcPts val="0"/>
              </a:spcBef>
              <a:spcAft>
                <a:spcPts val="0"/>
              </a:spcAft>
              <a:buClr>
                <a:schemeClr val="dk2"/>
              </a:buClr>
              <a:buSzPts val="1000"/>
              <a:buFont typeface="Inter"/>
              <a:buChar char="●"/>
              <a:defRPr sz="1000">
                <a:solidFill>
                  <a:schemeClr val="dk2"/>
                </a:solidFill>
              </a:defRPr>
            </a:lvl1pPr>
            <a:lvl2pPr indent="-292100" lvl="1" marL="914400">
              <a:lnSpc>
                <a:spcPct val="105000"/>
              </a:lnSpc>
              <a:spcBef>
                <a:spcPts val="0"/>
              </a:spcBef>
              <a:spcAft>
                <a:spcPts val="0"/>
              </a:spcAft>
              <a:buClr>
                <a:schemeClr val="dk2"/>
              </a:buClr>
              <a:buSzPts val="1000"/>
              <a:buFont typeface="Inter"/>
              <a:buChar char="○"/>
              <a:defRPr sz="1000">
                <a:solidFill>
                  <a:schemeClr val="dk2"/>
                </a:solidFill>
              </a:defRPr>
            </a:lvl2pPr>
            <a:lvl3pPr indent="-292100" lvl="2" marL="1371600">
              <a:lnSpc>
                <a:spcPct val="105000"/>
              </a:lnSpc>
              <a:spcBef>
                <a:spcPts val="0"/>
              </a:spcBef>
              <a:spcAft>
                <a:spcPts val="0"/>
              </a:spcAft>
              <a:buClr>
                <a:schemeClr val="dk2"/>
              </a:buClr>
              <a:buSzPts val="1000"/>
              <a:buFont typeface="Inter"/>
              <a:buChar char="■"/>
              <a:defRPr sz="1000">
                <a:solidFill>
                  <a:schemeClr val="dk2"/>
                </a:solidFill>
              </a:defRPr>
            </a:lvl3pPr>
            <a:lvl4pPr indent="-292100" lvl="3" marL="1828800">
              <a:lnSpc>
                <a:spcPct val="105000"/>
              </a:lnSpc>
              <a:spcBef>
                <a:spcPts val="0"/>
              </a:spcBef>
              <a:spcAft>
                <a:spcPts val="0"/>
              </a:spcAft>
              <a:buClr>
                <a:schemeClr val="dk2"/>
              </a:buClr>
              <a:buSzPts val="1000"/>
              <a:buFont typeface="Inter"/>
              <a:buChar char="●"/>
              <a:defRPr sz="1000">
                <a:solidFill>
                  <a:schemeClr val="dk2"/>
                </a:solidFill>
              </a:defRPr>
            </a:lvl4pPr>
            <a:lvl5pPr indent="-292100" lvl="4" marL="2286000">
              <a:lnSpc>
                <a:spcPct val="105000"/>
              </a:lnSpc>
              <a:spcBef>
                <a:spcPts val="0"/>
              </a:spcBef>
              <a:spcAft>
                <a:spcPts val="0"/>
              </a:spcAft>
              <a:buClr>
                <a:schemeClr val="dk2"/>
              </a:buClr>
              <a:buSzPts val="1000"/>
              <a:buFont typeface="Inter"/>
              <a:buChar char="○"/>
              <a:defRPr sz="1000">
                <a:solidFill>
                  <a:schemeClr val="dk2"/>
                </a:solidFill>
              </a:defRPr>
            </a:lvl5pPr>
            <a:lvl6pPr indent="-292100" lvl="5" marL="2743200">
              <a:lnSpc>
                <a:spcPct val="105000"/>
              </a:lnSpc>
              <a:spcBef>
                <a:spcPts val="0"/>
              </a:spcBef>
              <a:spcAft>
                <a:spcPts val="0"/>
              </a:spcAft>
              <a:buClr>
                <a:schemeClr val="dk2"/>
              </a:buClr>
              <a:buSzPts val="1000"/>
              <a:buFont typeface="Inter"/>
              <a:buChar char="■"/>
              <a:defRPr sz="1000">
                <a:solidFill>
                  <a:schemeClr val="dk2"/>
                </a:solidFill>
              </a:defRPr>
            </a:lvl6pPr>
            <a:lvl7pPr indent="-292100" lvl="6" marL="3200400">
              <a:lnSpc>
                <a:spcPct val="105000"/>
              </a:lnSpc>
              <a:spcBef>
                <a:spcPts val="0"/>
              </a:spcBef>
              <a:spcAft>
                <a:spcPts val="0"/>
              </a:spcAft>
              <a:buClr>
                <a:schemeClr val="dk2"/>
              </a:buClr>
              <a:buSzPts val="1000"/>
              <a:buFont typeface="Inter"/>
              <a:buChar char="●"/>
              <a:defRPr sz="1000">
                <a:solidFill>
                  <a:schemeClr val="dk2"/>
                </a:solidFill>
              </a:defRPr>
            </a:lvl7pPr>
            <a:lvl8pPr indent="-292100" lvl="7" marL="3657600">
              <a:lnSpc>
                <a:spcPct val="105000"/>
              </a:lnSpc>
              <a:spcBef>
                <a:spcPts val="0"/>
              </a:spcBef>
              <a:spcAft>
                <a:spcPts val="0"/>
              </a:spcAft>
              <a:buClr>
                <a:schemeClr val="dk2"/>
              </a:buClr>
              <a:buSzPts val="1000"/>
              <a:buFont typeface="Inter"/>
              <a:buChar char="○"/>
              <a:defRPr sz="1000">
                <a:solidFill>
                  <a:schemeClr val="dk2"/>
                </a:solidFill>
              </a:defRPr>
            </a:lvl8pPr>
            <a:lvl9pPr indent="-292100" lvl="8" marL="4114800">
              <a:lnSpc>
                <a:spcPct val="105000"/>
              </a:lnSpc>
              <a:spcBef>
                <a:spcPts val="0"/>
              </a:spcBef>
              <a:spcAft>
                <a:spcPts val="0"/>
              </a:spcAft>
              <a:buClr>
                <a:schemeClr val="dk2"/>
              </a:buClr>
              <a:buSzPts val="1000"/>
              <a:buFont typeface="Inter"/>
              <a:buChar char="■"/>
              <a:defRPr sz="1000">
                <a:solidFill>
                  <a:schemeClr val="dk2"/>
                </a:solidFill>
              </a:defRPr>
            </a:lvl9pPr>
          </a:lstStyle>
          <a:p/>
        </p:txBody>
      </p:sp>
      <p:sp>
        <p:nvSpPr>
          <p:cNvPr id="101" name="Google Shape;101;p7"/>
          <p:cNvSpPr txBox="1"/>
          <p:nvPr>
            <p:ph idx="3" type="body"/>
          </p:nvPr>
        </p:nvSpPr>
        <p:spPr>
          <a:xfrm>
            <a:off x="4684800" y="3390775"/>
            <a:ext cx="2086500" cy="609600"/>
          </a:xfrm>
          <a:prstGeom prst="rect">
            <a:avLst/>
          </a:prstGeom>
        </p:spPr>
        <p:txBody>
          <a:bodyPr anchorCtr="0" anchor="t" bIns="0" lIns="182875" spcFirstLastPara="1" rIns="182875" wrap="square" tIns="0">
            <a:noAutofit/>
          </a:bodyPr>
          <a:lstStyle>
            <a:lvl1pPr indent="-292100" lvl="0" marL="457200">
              <a:lnSpc>
                <a:spcPct val="105000"/>
              </a:lnSpc>
              <a:spcBef>
                <a:spcPts val="0"/>
              </a:spcBef>
              <a:spcAft>
                <a:spcPts val="0"/>
              </a:spcAft>
              <a:buClr>
                <a:schemeClr val="dk2"/>
              </a:buClr>
              <a:buSzPts val="1000"/>
              <a:buFont typeface="Inter"/>
              <a:buChar char="●"/>
              <a:defRPr sz="1000">
                <a:solidFill>
                  <a:schemeClr val="dk2"/>
                </a:solidFill>
              </a:defRPr>
            </a:lvl1pPr>
            <a:lvl2pPr indent="-292100" lvl="1" marL="914400">
              <a:lnSpc>
                <a:spcPct val="105000"/>
              </a:lnSpc>
              <a:spcBef>
                <a:spcPts val="0"/>
              </a:spcBef>
              <a:spcAft>
                <a:spcPts val="0"/>
              </a:spcAft>
              <a:buClr>
                <a:schemeClr val="dk2"/>
              </a:buClr>
              <a:buSzPts val="1000"/>
              <a:buFont typeface="Inter"/>
              <a:buChar char="○"/>
              <a:defRPr sz="1000">
                <a:solidFill>
                  <a:schemeClr val="dk2"/>
                </a:solidFill>
              </a:defRPr>
            </a:lvl2pPr>
            <a:lvl3pPr indent="-292100" lvl="2" marL="1371600">
              <a:lnSpc>
                <a:spcPct val="105000"/>
              </a:lnSpc>
              <a:spcBef>
                <a:spcPts val="0"/>
              </a:spcBef>
              <a:spcAft>
                <a:spcPts val="0"/>
              </a:spcAft>
              <a:buClr>
                <a:schemeClr val="dk2"/>
              </a:buClr>
              <a:buSzPts val="1000"/>
              <a:buFont typeface="Inter"/>
              <a:buChar char="■"/>
              <a:defRPr sz="1000">
                <a:solidFill>
                  <a:schemeClr val="dk2"/>
                </a:solidFill>
              </a:defRPr>
            </a:lvl3pPr>
            <a:lvl4pPr indent="-292100" lvl="3" marL="1828800">
              <a:lnSpc>
                <a:spcPct val="105000"/>
              </a:lnSpc>
              <a:spcBef>
                <a:spcPts val="0"/>
              </a:spcBef>
              <a:spcAft>
                <a:spcPts val="0"/>
              </a:spcAft>
              <a:buClr>
                <a:schemeClr val="dk2"/>
              </a:buClr>
              <a:buSzPts val="1000"/>
              <a:buFont typeface="Inter"/>
              <a:buChar char="●"/>
              <a:defRPr sz="1000">
                <a:solidFill>
                  <a:schemeClr val="dk2"/>
                </a:solidFill>
              </a:defRPr>
            </a:lvl4pPr>
            <a:lvl5pPr indent="-292100" lvl="4" marL="2286000">
              <a:lnSpc>
                <a:spcPct val="105000"/>
              </a:lnSpc>
              <a:spcBef>
                <a:spcPts val="0"/>
              </a:spcBef>
              <a:spcAft>
                <a:spcPts val="0"/>
              </a:spcAft>
              <a:buClr>
                <a:schemeClr val="dk2"/>
              </a:buClr>
              <a:buSzPts val="1000"/>
              <a:buFont typeface="Inter"/>
              <a:buChar char="○"/>
              <a:defRPr sz="1000">
                <a:solidFill>
                  <a:schemeClr val="dk2"/>
                </a:solidFill>
              </a:defRPr>
            </a:lvl5pPr>
            <a:lvl6pPr indent="-292100" lvl="5" marL="2743200">
              <a:lnSpc>
                <a:spcPct val="105000"/>
              </a:lnSpc>
              <a:spcBef>
                <a:spcPts val="0"/>
              </a:spcBef>
              <a:spcAft>
                <a:spcPts val="0"/>
              </a:spcAft>
              <a:buClr>
                <a:schemeClr val="dk2"/>
              </a:buClr>
              <a:buSzPts val="1000"/>
              <a:buFont typeface="Inter"/>
              <a:buChar char="■"/>
              <a:defRPr sz="1000">
                <a:solidFill>
                  <a:schemeClr val="dk2"/>
                </a:solidFill>
              </a:defRPr>
            </a:lvl6pPr>
            <a:lvl7pPr indent="-292100" lvl="6" marL="3200400">
              <a:lnSpc>
                <a:spcPct val="105000"/>
              </a:lnSpc>
              <a:spcBef>
                <a:spcPts val="0"/>
              </a:spcBef>
              <a:spcAft>
                <a:spcPts val="0"/>
              </a:spcAft>
              <a:buClr>
                <a:schemeClr val="dk2"/>
              </a:buClr>
              <a:buSzPts val="1000"/>
              <a:buFont typeface="Inter"/>
              <a:buChar char="●"/>
              <a:defRPr sz="1000">
                <a:solidFill>
                  <a:schemeClr val="dk2"/>
                </a:solidFill>
              </a:defRPr>
            </a:lvl7pPr>
            <a:lvl8pPr indent="-292100" lvl="7" marL="3657600">
              <a:lnSpc>
                <a:spcPct val="105000"/>
              </a:lnSpc>
              <a:spcBef>
                <a:spcPts val="0"/>
              </a:spcBef>
              <a:spcAft>
                <a:spcPts val="0"/>
              </a:spcAft>
              <a:buClr>
                <a:schemeClr val="dk2"/>
              </a:buClr>
              <a:buSzPts val="1000"/>
              <a:buFont typeface="Inter"/>
              <a:buChar char="○"/>
              <a:defRPr sz="1000">
                <a:solidFill>
                  <a:schemeClr val="dk2"/>
                </a:solidFill>
              </a:defRPr>
            </a:lvl8pPr>
            <a:lvl9pPr indent="-292100" lvl="8" marL="4114800">
              <a:lnSpc>
                <a:spcPct val="105000"/>
              </a:lnSpc>
              <a:spcBef>
                <a:spcPts val="0"/>
              </a:spcBef>
              <a:spcAft>
                <a:spcPts val="0"/>
              </a:spcAft>
              <a:buClr>
                <a:schemeClr val="dk2"/>
              </a:buClr>
              <a:buSzPts val="1000"/>
              <a:buFont typeface="Inter"/>
              <a:buChar char="■"/>
              <a:defRPr sz="1000">
                <a:solidFill>
                  <a:schemeClr val="dk2"/>
                </a:solidFill>
              </a:defRPr>
            </a:lvl9pPr>
          </a:lstStyle>
          <a:p/>
        </p:txBody>
      </p:sp>
      <p:sp>
        <p:nvSpPr>
          <p:cNvPr id="102" name="Google Shape;102;p7"/>
          <p:cNvSpPr txBox="1"/>
          <p:nvPr>
            <p:ph idx="4" type="subTitle"/>
          </p:nvPr>
        </p:nvSpPr>
        <p:spPr>
          <a:xfrm>
            <a:off x="6778383" y="3350950"/>
            <a:ext cx="2053500" cy="153900"/>
          </a:xfrm>
          <a:prstGeom prst="rect">
            <a:avLst/>
          </a:prstGeom>
        </p:spPr>
        <p:txBody>
          <a:bodyPr anchorCtr="0" anchor="t"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103" name="Google Shape;103;p7"/>
          <p:cNvSpPr txBox="1"/>
          <p:nvPr>
            <p:ph idx="5" type="subTitle"/>
          </p:nvPr>
        </p:nvSpPr>
        <p:spPr>
          <a:xfrm>
            <a:off x="6778457" y="3535750"/>
            <a:ext cx="2053500" cy="314100"/>
          </a:xfrm>
          <a:prstGeom prst="rect">
            <a:avLst/>
          </a:prstGeom>
        </p:spPr>
        <p:txBody>
          <a:bodyPr anchorCtr="0" anchor="b" bIns="0" lIns="182875" spcFirstLastPara="1" rIns="91425" wrap="square" tIns="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p:txBody>
      </p:sp>
      <p:sp>
        <p:nvSpPr>
          <p:cNvPr id="104" name="Google Shape;104;p7"/>
          <p:cNvSpPr txBox="1"/>
          <p:nvPr>
            <p:ph idx="6" type="body"/>
          </p:nvPr>
        </p:nvSpPr>
        <p:spPr>
          <a:xfrm>
            <a:off x="6777000" y="3955275"/>
            <a:ext cx="2053500" cy="8274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05" name="Google Shape;105;p7"/>
          <p:cNvSpPr txBox="1"/>
          <p:nvPr>
            <p:ph idx="7" type="subTitle"/>
          </p:nvPr>
        </p:nvSpPr>
        <p:spPr>
          <a:xfrm>
            <a:off x="6778383" y="1200813"/>
            <a:ext cx="2053500" cy="153900"/>
          </a:xfrm>
          <a:prstGeom prst="rect">
            <a:avLst/>
          </a:prstGeom>
        </p:spPr>
        <p:txBody>
          <a:bodyPr anchorCtr="0" anchor="t"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106" name="Google Shape;106;p7"/>
          <p:cNvSpPr txBox="1"/>
          <p:nvPr>
            <p:ph idx="8" type="subTitle"/>
          </p:nvPr>
        </p:nvSpPr>
        <p:spPr>
          <a:xfrm>
            <a:off x="6778457" y="1385613"/>
            <a:ext cx="2053500" cy="314100"/>
          </a:xfrm>
          <a:prstGeom prst="rect">
            <a:avLst/>
          </a:prstGeom>
        </p:spPr>
        <p:txBody>
          <a:bodyPr anchorCtr="0" anchor="b" bIns="0" lIns="182875" spcFirstLastPara="1" rIns="91425" wrap="square" tIns="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p:txBody>
      </p:sp>
      <p:sp>
        <p:nvSpPr>
          <p:cNvPr id="107" name="Google Shape;107;p7"/>
          <p:cNvSpPr txBox="1"/>
          <p:nvPr>
            <p:ph idx="9" type="subTitle"/>
          </p:nvPr>
        </p:nvSpPr>
        <p:spPr>
          <a:xfrm>
            <a:off x="518725" y="1576950"/>
            <a:ext cx="2079300" cy="153900"/>
          </a:xfrm>
          <a:prstGeom prst="rect">
            <a:avLst/>
          </a:prstGeom>
        </p:spPr>
        <p:txBody>
          <a:bodyPr anchorCtr="0" anchor="t"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108" name="Google Shape;108;p7"/>
          <p:cNvSpPr txBox="1"/>
          <p:nvPr>
            <p:ph idx="13" type="subTitle"/>
          </p:nvPr>
        </p:nvSpPr>
        <p:spPr>
          <a:xfrm>
            <a:off x="518800" y="1761750"/>
            <a:ext cx="2079300" cy="314100"/>
          </a:xfrm>
          <a:prstGeom prst="rect">
            <a:avLst/>
          </a:prstGeom>
        </p:spPr>
        <p:txBody>
          <a:bodyPr anchorCtr="0" anchor="b" bIns="0" lIns="182875" spcFirstLastPara="1" rIns="91425" wrap="square" tIns="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p:txBody>
      </p:sp>
      <p:sp>
        <p:nvSpPr>
          <p:cNvPr id="109" name="Google Shape;109;p7"/>
          <p:cNvSpPr txBox="1"/>
          <p:nvPr>
            <p:ph idx="14" type="body"/>
          </p:nvPr>
        </p:nvSpPr>
        <p:spPr>
          <a:xfrm>
            <a:off x="517325" y="2181275"/>
            <a:ext cx="2079300" cy="1885200"/>
          </a:xfrm>
          <a:prstGeom prst="rect">
            <a:avLst/>
          </a:prstGeom>
        </p:spPr>
        <p:txBody>
          <a:bodyPr anchorCtr="0" anchor="t" bIns="14630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10" name="Google Shape;110;p7"/>
          <p:cNvSpPr txBox="1"/>
          <p:nvPr>
            <p:ph idx="15" type="subTitle"/>
          </p:nvPr>
        </p:nvSpPr>
        <p:spPr>
          <a:xfrm>
            <a:off x="2599579" y="1576950"/>
            <a:ext cx="2085000" cy="153900"/>
          </a:xfrm>
          <a:prstGeom prst="rect">
            <a:avLst/>
          </a:prstGeom>
        </p:spPr>
        <p:txBody>
          <a:bodyPr anchorCtr="0" anchor="t"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111" name="Google Shape;111;p7"/>
          <p:cNvSpPr txBox="1"/>
          <p:nvPr>
            <p:ph idx="16" type="subTitle"/>
          </p:nvPr>
        </p:nvSpPr>
        <p:spPr>
          <a:xfrm>
            <a:off x="2599654" y="1761750"/>
            <a:ext cx="2085000" cy="314100"/>
          </a:xfrm>
          <a:prstGeom prst="rect">
            <a:avLst/>
          </a:prstGeom>
        </p:spPr>
        <p:txBody>
          <a:bodyPr anchorCtr="0" anchor="b" bIns="0" lIns="182875" spcFirstLastPara="1" rIns="91425" wrap="square" tIns="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p:txBody>
      </p:sp>
      <p:sp>
        <p:nvSpPr>
          <p:cNvPr id="112" name="Google Shape;112;p7"/>
          <p:cNvSpPr txBox="1"/>
          <p:nvPr>
            <p:ph idx="17" type="body"/>
          </p:nvPr>
        </p:nvSpPr>
        <p:spPr>
          <a:xfrm>
            <a:off x="2598175" y="2181275"/>
            <a:ext cx="2085000" cy="1885200"/>
          </a:xfrm>
          <a:prstGeom prst="rect">
            <a:avLst/>
          </a:prstGeom>
        </p:spPr>
        <p:txBody>
          <a:bodyPr anchorCtr="0" anchor="t" bIns="146300" lIns="182875" spcFirstLastPara="1" rIns="18287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113" name="Google Shape;113;p7"/>
          <p:cNvSpPr txBox="1"/>
          <p:nvPr>
            <p:ph idx="18"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114" name="Google Shape;114;p7"/>
          <p:cNvSpPr txBox="1"/>
          <p:nvPr>
            <p:ph idx="19"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115" name="Google Shape;115;p7"/>
          <p:cNvSpPr txBox="1"/>
          <p:nvPr>
            <p:ph idx="20"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116" name="Google Shape;116;p7"/>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p:txBody>
      </p:sp>
      <p:cxnSp>
        <p:nvCxnSpPr>
          <p:cNvPr id="117" name="Google Shape;117;p7"/>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118" name="Google Shape;118;p7"/>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sp>
        <p:nvSpPr>
          <p:cNvPr id="119" name="Google Shape;119;p7"/>
          <p:cNvSpPr txBox="1"/>
          <p:nvPr>
            <p:ph idx="21" type="title"/>
          </p:nvPr>
        </p:nvSpPr>
        <p:spPr>
          <a:xfrm>
            <a:off x="518575" y="3955025"/>
            <a:ext cx="2079300" cy="1188600"/>
          </a:xfrm>
          <a:prstGeom prst="rect">
            <a:avLst/>
          </a:prstGeom>
        </p:spPr>
        <p:txBody>
          <a:bodyPr anchorCtr="0" anchor="ctr" bIns="0" lIns="182875" spcFirstLastPara="1" rIns="0" wrap="square" tIns="0">
            <a:noAutofit/>
          </a:bodyPr>
          <a:lstStyle>
            <a:lvl1pPr lvl="0">
              <a:spcBef>
                <a:spcPts val="0"/>
              </a:spcBef>
              <a:spcAft>
                <a:spcPts val="0"/>
              </a:spcAft>
              <a:buClr>
                <a:schemeClr val="accent3"/>
              </a:buClr>
              <a:buSzPts val="5500"/>
              <a:buFont typeface="Gowun Batang"/>
              <a:buChar char="●"/>
              <a:defRPr sz="5500">
                <a:solidFill>
                  <a:schemeClr val="accent3"/>
                </a:solidFill>
              </a:defRPr>
            </a:lvl1pPr>
            <a:lvl2pPr lvl="1">
              <a:spcBef>
                <a:spcPts val="0"/>
              </a:spcBef>
              <a:spcAft>
                <a:spcPts val="0"/>
              </a:spcAft>
              <a:buClr>
                <a:schemeClr val="accent3"/>
              </a:buClr>
              <a:buSzPts val="5500"/>
              <a:buFont typeface="Gowun Batang"/>
              <a:buChar char="○"/>
              <a:defRPr sz="5500">
                <a:solidFill>
                  <a:schemeClr val="accent3"/>
                </a:solidFill>
              </a:defRPr>
            </a:lvl2pPr>
            <a:lvl3pPr lvl="2">
              <a:spcBef>
                <a:spcPts val="0"/>
              </a:spcBef>
              <a:spcAft>
                <a:spcPts val="0"/>
              </a:spcAft>
              <a:buClr>
                <a:schemeClr val="accent3"/>
              </a:buClr>
              <a:buSzPts val="5500"/>
              <a:buFont typeface="Gowun Batang"/>
              <a:buChar char="■"/>
              <a:defRPr sz="5500">
                <a:solidFill>
                  <a:schemeClr val="accent3"/>
                </a:solidFill>
              </a:defRPr>
            </a:lvl3pPr>
            <a:lvl4pPr lvl="3">
              <a:spcBef>
                <a:spcPts val="0"/>
              </a:spcBef>
              <a:spcAft>
                <a:spcPts val="0"/>
              </a:spcAft>
              <a:buClr>
                <a:schemeClr val="accent3"/>
              </a:buClr>
              <a:buSzPts val="5500"/>
              <a:buFont typeface="Gowun Batang"/>
              <a:buChar char="●"/>
              <a:defRPr sz="5500">
                <a:solidFill>
                  <a:schemeClr val="accent3"/>
                </a:solidFill>
              </a:defRPr>
            </a:lvl4pPr>
            <a:lvl5pPr lvl="4">
              <a:spcBef>
                <a:spcPts val="0"/>
              </a:spcBef>
              <a:spcAft>
                <a:spcPts val="0"/>
              </a:spcAft>
              <a:buClr>
                <a:schemeClr val="accent3"/>
              </a:buClr>
              <a:buSzPts val="5500"/>
              <a:buFont typeface="Gowun Batang"/>
              <a:buChar char="○"/>
              <a:defRPr sz="5500">
                <a:solidFill>
                  <a:schemeClr val="accent3"/>
                </a:solidFill>
              </a:defRPr>
            </a:lvl5pPr>
            <a:lvl6pPr lvl="5">
              <a:spcBef>
                <a:spcPts val="0"/>
              </a:spcBef>
              <a:spcAft>
                <a:spcPts val="0"/>
              </a:spcAft>
              <a:buClr>
                <a:schemeClr val="accent3"/>
              </a:buClr>
              <a:buSzPts val="5500"/>
              <a:buFont typeface="Gowun Batang"/>
              <a:buChar char="■"/>
              <a:defRPr sz="5500">
                <a:solidFill>
                  <a:schemeClr val="accent3"/>
                </a:solidFill>
              </a:defRPr>
            </a:lvl6pPr>
            <a:lvl7pPr lvl="6">
              <a:spcBef>
                <a:spcPts val="0"/>
              </a:spcBef>
              <a:spcAft>
                <a:spcPts val="0"/>
              </a:spcAft>
              <a:buClr>
                <a:schemeClr val="accent3"/>
              </a:buClr>
              <a:buSzPts val="5500"/>
              <a:buFont typeface="Gowun Batang"/>
              <a:buChar char="●"/>
              <a:defRPr sz="5500">
                <a:solidFill>
                  <a:schemeClr val="accent3"/>
                </a:solidFill>
              </a:defRPr>
            </a:lvl7pPr>
            <a:lvl8pPr lvl="7">
              <a:spcBef>
                <a:spcPts val="0"/>
              </a:spcBef>
              <a:spcAft>
                <a:spcPts val="0"/>
              </a:spcAft>
              <a:buClr>
                <a:schemeClr val="accent3"/>
              </a:buClr>
              <a:buSzPts val="5500"/>
              <a:buFont typeface="Gowun Batang"/>
              <a:buChar char="○"/>
              <a:defRPr sz="5500">
                <a:solidFill>
                  <a:schemeClr val="accent3"/>
                </a:solidFill>
              </a:defRPr>
            </a:lvl8pPr>
            <a:lvl9pPr lvl="8">
              <a:spcBef>
                <a:spcPts val="0"/>
              </a:spcBef>
              <a:spcAft>
                <a:spcPts val="0"/>
              </a:spcAft>
              <a:buClr>
                <a:schemeClr val="accent3"/>
              </a:buClr>
              <a:buSzPts val="5500"/>
              <a:buFont typeface="Gowun Batang"/>
              <a:buChar char="■"/>
              <a:defRPr sz="5500">
                <a:solidFill>
                  <a:schemeClr val="accent3"/>
                </a:solidFill>
              </a:defRPr>
            </a:lvl9pPr>
          </a:lstStyle>
          <a:p/>
        </p:txBody>
      </p:sp>
      <p:sp>
        <p:nvSpPr>
          <p:cNvPr id="120" name="Google Shape;120;p7"/>
          <p:cNvSpPr txBox="1"/>
          <p:nvPr>
            <p:ph idx="22" type="title"/>
          </p:nvPr>
        </p:nvSpPr>
        <p:spPr>
          <a:xfrm>
            <a:off x="2596700" y="3955025"/>
            <a:ext cx="2086500" cy="1188600"/>
          </a:xfrm>
          <a:prstGeom prst="rect">
            <a:avLst/>
          </a:prstGeom>
        </p:spPr>
        <p:txBody>
          <a:bodyPr anchorCtr="0" anchor="ctr" bIns="0" lIns="182875" spcFirstLastPara="1" rIns="0" wrap="square" tIns="0">
            <a:noAutofit/>
          </a:bodyPr>
          <a:lstStyle>
            <a:lvl1pPr lvl="0">
              <a:spcBef>
                <a:spcPts val="0"/>
              </a:spcBef>
              <a:spcAft>
                <a:spcPts val="0"/>
              </a:spcAft>
              <a:buClr>
                <a:schemeClr val="accent3"/>
              </a:buClr>
              <a:buSzPts val="5500"/>
              <a:buFont typeface="Gowun Batang"/>
              <a:buChar char="●"/>
              <a:defRPr sz="5500">
                <a:solidFill>
                  <a:schemeClr val="accent3"/>
                </a:solidFill>
              </a:defRPr>
            </a:lvl1pPr>
            <a:lvl2pPr lvl="1">
              <a:spcBef>
                <a:spcPts val="0"/>
              </a:spcBef>
              <a:spcAft>
                <a:spcPts val="0"/>
              </a:spcAft>
              <a:buClr>
                <a:schemeClr val="accent3"/>
              </a:buClr>
              <a:buSzPts val="5500"/>
              <a:buFont typeface="Gowun Batang"/>
              <a:buChar char="○"/>
              <a:defRPr sz="5500">
                <a:solidFill>
                  <a:schemeClr val="accent3"/>
                </a:solidFill>
              </a:defRPr>
            </a:lvl2pPr>
            <a:lvl3pPr lvl="2">
              <a:spcBef>
                <a:spcPts val="0"/>
              </a:spcBef>
              <a:spcAft>
                <a:spcPts val="0"/>
              </a:spcAft>
              <a:buClr>
                <a:schemeClr val="accent3"/>
              </a:buClr>
              <a:buSzPts val="5500"/>
              <a:buFont typeface="Gowun Batang"/>
              <a:buChar char="■"/>
              <a:defRPr sz="5500">
                <a:solidFill>
                  <a:schemeClr val="accent3"/>
                </a:solidFill>
              </a:defRPr>
            </a:lvl3pPr>
            <a:lvl4pPr lvl="3">
              <a:spcBef>
                <a:spcPts val="0"/>
              </a:spcBef>
              <a:spcAft>
                <a:spcPts val="0"/>
              </a:spcAft>
              <a:buClr>
                <a:schemeClr val="accent3"/>
              </a:buClr>
              <a:buSzPts val="5500"/>
              <a:buFont typeface="Gowun Batang"/>
              <a:buChar char="●"/>
              <a:defRPr sz="5500">
                <a:solidFill>
                  <a:schemeClr val="accent3"/>
                </a:solidFill>
              </a:defRPr>
            </a:lvl4pPr>
            <a:lvl5pPr lvl="4">
              <a:spcBef>
                <a:spcPts val="0"/>
              </a:spcBef>
              <a:spcAft>
                <a:spcPts val="0"/>
              </a:spcAft>
              <a:buClr>
                <a:schemeClr val="accent3"/>
              </a:buClr>
              <a:buSzPts val="5500"/>
              <a:buFont typeface="Gowun Batang"/>
              <a:buChar char="○"/>
              <a:defRPr sz="5500">
                <a:solidFill>
                  <a:schemeClr val="accent3"/>
                </a:solidFill>
              </a:defRPr>
            </a:lvl5pPr>
            <a:lvl6pPr lvl="5">
              <a:spcBef>
                <a:spcPts val="0"/>
              </a:spcBef>
              <a:spcAft>
                <a:spcPts val="0"/>
              </a:spcAft>
              <a:buClr>
                <a:schemeClr val="accent3"/>
              </a:buClr>
              <a:buSzPts val="5500"/>
              <a:buFont typeface="Gowun Batang"/>
              <a:buChar char="■"/>
              <a:defRPr sz="5500">
                <a:solidFill>
                  <a:schemeClr val="accent3"/>
                </a:solidFill>
              </a:defRPr>
            </a:lvl6pPr>
            <a:lvl7pPr lvl="6">
              <a:spcBef>
                <a:spcPts val="0"/>
              </a:spcBef>
              <a:spcAft>
                <a:spcPts val="0"/>
              </a:spcAft>
              <a:buClr>
                <a:schemeClr val="accent3"/>
              </a:buClr>
              <a:buSzPts val="5500"/>
              <a:buFont typeface="Gowun Batang"/>
              <a:buChar char="●"/>
              <a:defRPr sz="5500">
                <a:solidFill>
                  <a:schemeClr val="accent3"/>
                </a:solidFill>
              </a:defRPr>
            </a:lvl7pPr>
            <a:lvl8pPr lvl="7">
              <a:spcBef>
                <a:spcPts val="0"/>
              </a:spcBef>
              <a:spcAft>
                <a:spcPts val="0"/>
              </a:spcAft>
              <a:buClr>
                <a:schemeClr val="accent3"/>
              </a:buClr>
              <a:buSzPts val="5500"/>
              <a:buFont typeface="Gowun Batang"/>
              <a:buChar char="○"/>
              <a:defRPr sz="5500">
                <a:solidFill>
                  <a:schemeClr val="accent3"/>
                </a:solidFill>
              </a:defRPr>
            </a:lvl8pPr>
            <a:lvl9pPr lvl="8">
              <a:spcBef>
                <a:spcPts val="0"/>
              </a:spcBef>
              <a:spcAft>
                <a:spcPts val="0"/>
              </a:spcAft>
              <a:buClr>
                <a:schemeClr val="accent3"/>
              </a:buClr>
              <a:buSzPts val="5500"/>
              <a:buFont typeface="Gowun Batang"/>
              <a:buChar char="■"/>
              <a:defRPr sz="5500">
                <a:solidFill>
                  <a:schemeClr val="accent3"/>
                </a:solidFill>
              </a:defRPr>
            </a:lvl9pPr>
          </a:lstStyle>
          <a:p/>
        </p:txBody>
      </p:sp>
      <p:sp>
        <p:nvSpPr>
          <p:cNvPr id="121" name="Google Shape;121;p7"/>
          <p:cNvSpPr txBox="1"/>
          <p:nvPr>
            <p:ph idx="23" type="subTitle"/>
          </p:nvPr>
        </p:nvSpPr>
        <p:spPr>
          <a:xfrm>
            <a:off x="4684800" y="1002050"/>
            <a:ext cx="2086500" cy="153900"/>
          </a:xfrm>
          <a:prstGeom prst="rect">
            <a:avLst/>
          </a:prstGeom>
        </p:spPr>
        <p:txBody>
          <a:bodyPr anchorCtr="0" anchor="t" bIns="0" lIns="182875" spcFirstLastPara="1" rIns="182875" wrap="square" tIns="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p:txBody>
      </p:sp>
      <p:sp>
        <p:nvSpPr>
          <p:cNvPr id="122" name="Google Shape;122;p7"/>
          <p:cNvSpPr txBox="1"/>
          <p:nvPr>
            <p:ph idx="24" type="subTitle"/>
          </p:nvPr>
        </p:nvSpPr>
        <p:spPr>
          <a:xfrm>
            <a:off x="4684871" y="1186850"/>
            <a:ext cx="2086500" cy="480300"/>
          </a:xfrm>
          <a:prstGeom prst="rect">
            <a:avLst/>
          </a:prstGeom>
        </p:spPr>
        <p:txBody>
          <a:bodyPr anchorCtr="0" anchor="b" bIns="0" lIns="182875" spcFirstLastPara="1" rIns="91425" wrap="square" tIns="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p:txBody>
      </p:sp>
      <p:sp>
        <p:nvSpPr>
          <p:cNvPr id="123" name="Google Shape;123;p7"/>
          <p:cNvSpPr txBox="1"/>
          <p:nvPr>
            <p:ph idx="25" type="subTitle"/>
          </p:nvPr>
        </p:nvSpPr>
        <p:spPr>
          <a:xfrm>
            <a:off x="4684875" y="3088650"/>
            <a:ext cx="2086500" cy="243000"/>
          </a:xfrm>
          <a:prstGeom prst="rect">
            <a:avLst/>
          </a:prstGeom>
        </p:spPr>
        <p:txBody>
          <a:bodyPr anchorCtr="0" anchor="b" bIns="0" lIns="182875" spcFirstLastPara="1" rIns="91425" wrap="square" tIns="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p:txBody>
      </p:sp>
      <p:sp>
        <p:nvSpPr>
          <p:cNvPr id="124" name="Google Shape;124;p7"/>
          <p:cNvSpPr txBox="1"/>
          <p:nvPr>
            <p:ph idx="26" type="subTitle"/>
          </p:nvPr>
        </p:nvSpPr>
        <p:spPr>
          <a:xfrm>
            <a:off x="4684875" y="4079075"/>
            <a:ext cx="2086500" cy="243000"/>
          </a:xfrm>
          <a:prstGeom prst="rect">
            <a:avLst/>
          </a:prstGeom>
        </p:spPr>
        <p:txBody>
          <a:bodyPr anchorCtr="0" anchor="b" bIns="0" lIns="182875" spcFirstLastPara="1" rIns="91425" wrap="square" tIns="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p:txBody>
      </p:sp>
      <p:sp>
        <p:nvSpPr>
          <p:cNvPr id="125" name="Google Shape;125;p7"/>
          <p:cNvSpPr txBox="1"/>
          <p:nvPr>
            <p:ph idx="27" type="body"/>
          </p:nvPr>
        </p:nvSpPr>
        <p:spPr>
          <a:xfrm>
            <a:off x="4684800" y="4385550"/>
            <a:ext cx="2086500" cy="609600"/>
          </a:xfrm>
          <a:prstGeom prst="rect">
            <a:avLst/>
          </a:prstGeom>
        </p:spPr>
        <p:txBody>
          <a:bodyPr anchorCtr="0" anchor="t" bIns="0" lIns="182875" spcFirstLastPara="1" rIns="182875" wrap="square" tIns="0">
            <a:noAutofit/>
          </a:bodyPr>
          <a:lstStyle>
            <a:lvl1pPr indent="-292100" lvl="0" marL="457200">
              <a:lnSpc>
                <a:spcPct val="105000"/>
              </a:lnSpc>
              <a:spcBef>
                <a:spcPts val="0"/>
              </a:spcBef>
              <a:spcAft>
                <a:spcPts val="0"/>
              </a:spcAft>
              <a:buClr>
                <a:schemeClr val="dk2"/>
              </a:buClr>
              <a:buSzPts val="1000"/>
              <a:buFont typeface="Inter"/>
              <a:buChar char="●"/>
              <a:defRPr sz="1000">
                <a:solidFill>
                  <a:schemeClr val="dk2"/>
                </a:solidFill>
              </a:defRPr>
            </a:lvl1pPr>
            <a:lvl2pPr indent="-292100" lvl="1" marL="914400">
              <a:lnSpc>
                <a:spcPct val="105000"/>
              </a:lnSpc>
              <a:spcBef>
                <a:spcPts val="800"/>
              </a:spcBef>
              <a:spcAft>
                <a:spcPts val="0"/>
              </a:spcAft>
              <a:buClr>
                <a:schemeClr val="dk2"/>
              </a:buClr>
              <a:buSzPts val="1000"/>
              <a:buFont typeface="Inter"/>
              <a:buChar char="○"/>
              <a:defRPr sz="1000">
                <a:solidFill>
                  <a:schemeClr val="dk2"/>
                </a:solidFill>
              </a:defRPr>
            </a:lvl2pPr>
            <a:lvl3pPr indent="-292100" lvl="2" marL="1371600">
              <a:lnSpc>
                <a:spcPct val="105000"/>
              </a:lnSpc>
              <a:spcBef>
                <a:spcPts val="800"/>
              </a:spcBef>
              <a:spcAft>
                <a:spcPts val="0"/>
              </a:spcAft>
              <a:buClr>
                <a:schemeClr val="dk2"/>
              </a:buClr>
              <a:buSzPts val="1000"/>
              <a:buFont typeface="Inter"/>
              <a:buChar char="■"/>
              <a:defRPr sz="1000">
                <a:solidFill>
                  <a:schemeClr val="dk2"/>
                </a:solidFill>
              </a:defRPr>
            </a:lvl3pPr>
            <a:lvl4pPr indent="-292100" lvl="3" marL="1828800">
              <a:lnSpc>
                <a:spcPct val="105000"/>
              </a:lnSpc>
              <a:spcBef>
                <a:spcPts val="800"/>
              </a:spcBef>
              <a:spcAft>
                <a:spcPts val="0"/>
              </a:spcAft>
              <a:buClr>
                <a:schemeClr val="dk2"/>
              </a:buClr>
              <a:buSzPts val="1000"/>
              <a:buFont typeface="Inter"/>
              <a:buChar char="●"/>
              <a:defRPr sz="1000">
                <a:solidFill>
                  <a:schemeClr val="dk2"/>
                </a:solidFill>
              </a:defRPr>
            </a:lvl4pPr>
            <a:lvl5pPr indent="-292100" lvl="4" marL="2286000">
              <a:lnSpc>
                <a:spcPct val="105000"/>
              </a:lnSpc>
              <a:spcBef>
                <a:spcPts val="800"/>
              </a:spcBef>
              <a:spcAft>
                <a:spcPts val="0"/>
              </a:spcAft>
              <a:buClr>
                <a:schemeClr val="dk2"/>
              </a:buClr>
              <a:buSzPts val="1000"/>
              <a:buFont typeface="Inter"/>
              <a:buChar char="○"/>
              <a:defRPr sz="1000">
                <a:solidFill>
                  <a:schemeClr val="dk2"/>
                </a:solidFill>
              </a:defRPr>
            </a:lvl5pPr>
            <a:lvl6pPr indent="-292100" lvl="5" marL="2743200">
              <a:lnSpc>
                <a:spcPct val="105000"/>
              </a:lnSpc>
              <a:spcBef>
                <a:spcPts val="800"/>
              </a:spcBef>
              <a:spcAft>
                <a:spcPts val="0"/>
              </a:spcAft>
              <a:buClr>
                <a:schemeClr val="dk2"/>
              </a:buClr>
              <a:buSzPts val="1000"/>
              <a:buFont typeface="Inter"/>
              <a:buChar char="■"/>
              <a:defRPr sz="1000">
                <a:solidFill>
                  <a:schemeClr val="dk2"/>
                </a:solidFill>
              </a:defRPr>
            </a:lvl6pPr>
            <a:lvl7pPr indent="-292100" lvl="6" marL="3200400">
              <a:lnSpc>
                <a:spcPct val="105000"/>
              </a:lnSpc>
              <a:spcBef>
                <a:spcPts val="800"/>
              </a:spcBef>
              <a:spcAft>
                <a:spcPts val="0"/>
              </a:spcAft>
              <a:buClr>
                <a:schemeClr val="dk2"/>
              </a:buClr>
              <a:buSzPts val="1000"/>
              <a:buFont typeface="Inter"/>
              <a:buChar char="●"/>
              <a:defRPr sz="1000">
                <a:solidFill>
                  <a:schemeClr val="dk2"/>
                </a:solidFill>
              </a:defRPr>
            </a:lvl7pPr>
            <a:lvl8pPr indent="-292100" lvl="7" marL="3657600">
              <a:lnSpc>
                <a:spcPct val="105000"/>
              </a:lnSpc>
              <a:spcBef>
                <a:spcPts val="800"/>
              </a:spcBef>
              <a:spcAft>
                <a:spcPts val="0"/>
              </a:spcAft>
              <a:buClr>
                <a:schemeClr val="dk2"/>
              </a:buClr>
              <a:buSzPts val="1000"/>
              <a:buFont typeface="Inter"/>
              <a:buChar char="○"/>
              <a:defRPr sz="1000">
                <a:solidFill>
                  <a:schemeClr val="dk2"/>
                </a:solidFill>
              </a:defRPr>
            </a:lvl8pPr>
            <a:lvl9pPr indent="-292100" lvl="8" marL="4114800">
              <a:lnSpc>
                <a:spcPct val="105000"/>
              </a:lnSpc>
              <a:spcBef>
                <a:spcPts val="800"/>
              </a:spcBef>
              <a:spcAft>
                <a:spcPts val="800"/>
              </a:spcAft>
              <a:buClr>
                <a:schemeClr val="dk2"/>
              </a:buClr>
              <a:buSzPts val="1000"/>
              <a:buFont typeface="Inter"/>
              <a:buChar char="■"/>
              <a:defRPr sz="1000">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oY Revenew Growth - ALT 1">
  <p:cSld name="BLANK_1_1_1_1_1_1_1_1_2_1_1">
    <p:bg>
      <p:bgPr>
        <a:solidFill>
          <a:schemeClr val="lt2"/>
        </a:solidFill>
      </p:bgPr>
    </p:bg>
    <p:spTree>
      <p:nvGrpSpPr>
        <p:cNvPr id="126" name="Shape 126"/>
        <p:cNvGrpSpPr/>
        <p:nvPr/>
      </p:nvGrpSpPr>
      <p:grpSpPr>
        <a:xfrm>
          <a:off x="0" y="0"/>
          <a:ext cx="0" cy="0"/>
          <a:chOff x="0" y="0"/>
          <a:chExt cx="0" cy="0"/>
        </a:xfrm>
      </p:grpSpPr>
      <p:sp>
        <p:nvSpPr>
          <p:cNvPr id="127" name="Google Shape;127;p8"/>
          <p:cNvSpPr/>
          <p:nvPr/>
        </p:nvSpPr>
        <p:spPr>
          <a:xfrm>
            <a:off x="6771475" y="-25"/>
            <a:ext cx="2372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128" name="Google Shape;128;p8"/>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29" name="Google Shape;129;p8"/>
          <p:cNvSpPr/>
          <p:nvPr/>
        </p:nvSpPr>
        <p:spPr>
          <a:xfrm>
            <a:off x="802750" y="1006925"/>
            <a:ext cx="197400" cy="190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130" name="Google Shape;130;p8"/>
          <p:cNvSpPr/>
          <p:nvPr/>
        </p:nvSpPr>
        <p:spPr>
          <a:xfrm>
            <a:off x="2077650" y="1006925"/>
            <a:ext cx="197400" cy="19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131" name="Google Shape;131;p8"/>
          <p:cNvSpPr txBox="1"/>
          <p:nvPr>
            <p:ph type="title"/>
          </p:nvPr>
        </p:nvSpPr>
        <p:spPr>
          <a:xfrm flipH="1">
            <a:off x="524150" y="334900"/>
            <a:ext cx="6248700" cy="506700"/>
          </a:xfrm>
          <a:prstGeom prst="rect">
            <a:avLst/>
          </a:prstGeom>
        </p:spPr>
        <p:txBody>
          <a:bodyPr anchorCtr="0" anchor="ctr" bIns="91425" lIns="274300" spcFirstLastPara="1" rIns="91425" wrap="square" tIns="91425">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132" name="Google Shape;132;p8"/>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33" name="Google Shape;133;p8"/>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4" name="Google Shape;134;p8"/>
          <p:cNvSpPr txBox="1"/>
          <p:nvPr>
            <p:ph idx="4" type="body"/>
          </p:nvPr>
        </p:nvSpPr>
        <p:spPr>
          <a:xfrm>
            <a:off x="6773750" y="1354750"/>
            <a:ext cx="1848900" cy="2883600"/>
          </a:xfrm>
          <a:prstGeom prst="rect">
            <a:avLst/>
          </a:prstGeom>
        </p:spPr>
        <p:txBody>
          <a:bodyPr anchorCtr="0" anchor="t" bIns="146300"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135" name="Google Shape;135;p8"/>
          <p:cNvSpPr txBox="1"/>
          <p:nvPr>
            <p:ph idx="5" type="title"/>
          </p:nvPr>
        </p:nvSpPr>
        <p:spPr>
          <a:xfrm>
            <a:off x="6773750" y="841725"/>
            <a:ext cx="1848900" cy="364800"/>
          </a:xfrm>
          <a:prstGeom prst="rect">
            <a:avLst/>
          </a:prstGeom>
        </p:spPr>
        <p:txBody>
          <a:bodyPr anchorCtr="0" anchor="ctr" bIns="91425" lIns="182875" spcFirstLastPara="1" rIns="91425" wrap="square" tIns="91425">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136" name="Google Shape;136;p8"/>
          <p:cNvSpPr txBox="1"/>
          <p:nvPr>
            <p:ph idx="6" type="subTitle"/>
          </p:nvPr>
        </p:nvSpPr>
        <p:spPr>
          <a:xfrm>
            <a:off x="1000150" y="1006925"/>
            <a:ext cx="1077600" cy="190500"/>
          </a:xfrm>
          <a:prstGeom prst="rect">
            <a:avLst/>
          </a:prstGeom>
        </p:spPr>
        <p:txBody>
          <a:bodyPr anchorCtr="0" anchor="ctr" bIns="91425" lIns="91425" spcFirstLastPara="1" rIns="91425" wrap="square" tIns="91425">
            <a:noAutofit/>
          </a:bodyPr>
          <a:lstStyle>
            <a:lvl1pPr lvl="0">
              <a:spcBef>
                <a:spcPts val="0"/>
              </a:spcBef>
              <a:spcAft>
                <a:spcPts val="0"/>
              </a:spcAft>
              <a:buSzPts val="800"/>
              <a:buFont typeface="Inter"/>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p:txBody>
      </p:sp>
      <p:sp>
        <p:nvSpPr>
          <p:cNvPr id="137" name="Google Shape;137;p8"/>
          <p:cNvSpPr txBox="1"/>
          <p:nvPr>
            <p:ph idx="7" type="subTitle"/>
          </p:nvPr>
        </p:nvSpPr>
        <p:spPr>
          <a:xfrm>
            <a:off x="2275050" y="1006925"/>
            <a:ext cx="1077600" cy="190500"/>
          </a:xfrm>
          <a:prstGeom prst="rect">
            <a:avLst/>
          </a:prstGeom>
        </p:spPr>
        <p:txBody>
          <a:bodyPr anchorCtr="0" anchor="ctr" bIns="91425" lIns="91425" spcFirstLastPara="1" rIns="91425" wrap="square" tIns="91425">
            <a:noAutofit/>
          </a:bodyPr>
          <a:lstStyle>
            <a:lvl1pPr lvl="0">
              <a:spcBef>
                <a:spcPts val="0"/>
              </a:spcBef>
              <a:spcAft>
                <a:spcPts val="0"/>
              </a:spcAft>
              <a:buSzPts val="800"/>
              <a:buFont typeface="Inter"/>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p:txBody>
      </p:sp>
      <p:sp>
        <p:nvSpPr>
          <p:cNvPr id="138" name="Google Shape;138;p8"/>
          <p:cNvSpPr txBox="1"/>
          <p:nvPr>
            <p:ph idx="8" type="title"/>
          </p:nvPr>
        </p:nvSpPr>
        <p:spPr>
          <a:xfrm>
            <a:off x="772850" y="1482075"/>
            <a:ext cx="479700" cy="123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139" name="Google Shape;139;p8"/>
          <p:cNvSpPr txBox="1"/>
          <p:nvPr>
            <p:ph idx="9" type="title"/>
          </p:nvPr>
        </p:nvSpPr>
        <p:spPr>
          <a:xfrm>
            <a:off x="772850" y="2058725"/>
            <a:ext cx="479700" cy="123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140" name="Google Shape;140;p8"/>
          <p:cNvSpPr txBox="1"/>
          <p:nvPr>
            <p:ph idx="13" type="title"/>
          </p:nvPr>
        </p:nvSpPr>
        <p:spPr>
          <a:xfrm>
            <a:off x="772850" y="2635375"/>
            <a:ext cx="479700" cy="123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141" name="Google Shape;141;p8"/>
          <p:cNvSpPr txBox="1"/>
          <p:nvPr>
            <p:ph idx="14" type="title"/>
          </p:nvPr>
        </p:nvSpPr>
        <p:spPr>
          <a:xfrm>
            <a:off x="772850" y="3212025"/>
            <a:ext cx="479700" cy="123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142" name="Google Shape;142;p8"/>
          <p:cNvSpPr txBox="1"/>
          <p:nvPr>
            <p:ph idx="15" type="title"/>
          </p:nvPr>
        </p:nvSpPr>
        <p:spPr>
          <a:xfrm>
            <a:off x="772850" y="3788675"/>
            <a:ext cx="479700" cy="123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143" name="Google Shape;143;p8"/>
          <p:cNvSpPr txBox="1"/>
          <p:nvPr>
            <p:ph idx="16" type="title"/>
          </p:nvPr>
        </p:nvSpPr>
        <p:spPr>
          <a:xfrm>
            <a:off x="772850" y="4365325"/>
            <a:ext cx="479700" cy="123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144" name="Google Shape;144;p8"/>
          <p:cNvSpPr txBox="1"/>
          <p:nvPr>
            <p:ph idx="17" type="subTitle"/>
          </p:nvPr>
        </p:nvSpPr>
        <p:spPr>
          <a:xfrm>
            <a:off x="1252425"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cxnSp>
        <p:nvCxnSpPr>
          <p:cNvPr id="145" name="Google Shape;145;p8"/>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146" name="Google Shape;146;p8"/>
          <p:cNvSpPr txBox="1"/>
          <p:nvPr>
            <p:ph idx="18" type="subTitle"/>
          </p:nvPr>
        </p:nvSpPr>
        <p:spPr>
          <a:xfrm>
            <a:off x="1927325"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sp>
        <p:nvSpPr>
          <p:cNvPr id="147" name="Google Shape;147;p8"/>
          <p:cNvSpPr txBox="1"/>
          <p:nvPr>
            <p:ph idx="19" type="subTitle"/>
          </p:nvPr>
        </p:nvSpPr>
        <p:spPr>
          <a:xfrm>
            <a:off x="2602225"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sp>
        <p:nvSpPr>
          <p:cNvPr id="148" name="Google Shape;148;p8"/>
          <p:cNvSpPr txBox="1"/>
          <p:nvPr>
            <p:ph idx="20" type="subTitle"/>
          </p:nvPr>
        </p:nvSpPr>
        <p:spPr>
          <a:xfrm>
            <a:off x="3297063"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sp>
        <p:nvSpPr>
          <p:cNvPr id="149" name="Google Shape;149;p8"/>
          <p:cNvSpPr txBox="1"/>
          <p:nvPr>
            <p:ph idx="21" type="subTitle"/>
          </p:nvPr>
        </p:nvSpPr>
        <p:spPr>
          <a:xfrm>
            <a:off x="4001838"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sp>
        <p:nvSpPr>
          <p:cNvPr id="150" name="Google Shape;150;p8"/>
          <p:cNvSpPr txBox="1"/>
          <p:nvPr>
            <p:ph idx="22" type="subTitle"/>
          </p:nvPr>
        </p:nvSpPr>
        <p:spPr>
          <a:xfrm>
            <a:off x="4711450"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sp>
        <p:nvSpPr>
          <p:cNvPr id="151" name="Google Shape;151;p8"/>
          <p:cNvSpPr txBox="1"/>
          <p:nvPr>
            <p:ph idx="23" type="subTitle"/>
          </p:nvPr>
        </p:nvSpPr>
        <p:spPr>
          <a:xfrm>
            <a:off x="5421113"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sp>
        <p:nvSpPr>
          <p:cNvPr id="152" name="Google Shape;152;p8"/>
          <p:cNvSpPr txBox="1"/>
          <p:nvPr>
            <p:ph idx="24" type="subTitle"/>
          </p:nvPr>
        </p:nvSpPr>
        <p:spPr>
          <a:xfrm>
            <a:off x="6130788" y="4721850"/>
            <a:ext cx="388200" cy="123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Highlights">
  <p:cSld name="BLANK_1_1_1_1_1_1_1_3_1">
    <p:bg>
      <p:bgPr>
        <a:solidFill>
          <a:schemeClr val="lt2"/>
        </a:solidFill>
      </p:bgPr>
    </p:bg>
    <p:spTree>
      <p:nvGrpSpPr>
        <p:cNvPr id="153" name="Shape 153"/>
        <p:cNvGrpSpPr/>
        <p:nvPr/>
      </p:nvGrpSpPr>
      <p:grpSpPr>
        <a:xfrm>
          <a:off x="0" y="0"/>
          <a:ext cx="0" cy="0"/>
          <a:chOff x="0" y="0"/>
          <a:chExt cx="0" cy="0"/>
        </a:xfrm>
      </p:grpSpPr>
      <p:sp>
        <p:nvSpPr>
          <p:cNvPr id="154" name="Google Shape;154;p9"/>
          <p:cNvSpPr txBox="1"/>
          <p:nvPr>
            <p:ph idx="1" type="body"/>
          </p:nvPr>
        </p:nvSpPr>
        <p:spPr>
          <a:xfrm>
            <a:off x="5810300" y="1307625"/>
            <a:ext cx="2812500" cy="2065800"/>
          </a:xfrm>
          <a:prstGeom prst="rect">
            <a:avLst/>
          </a:prstGeom>
        </p:spPr>
        <p:txBody>
          <a:bodyPr anchorCtr="0" anchor="t" bIns="182875" lIns="182875" spcFirstLastPara="1" rIns="182875" wrap="square" tIns="274300">
            <a:noAutofit/>
          </a:bodyPr>
          <a:lstStyle>
            <a:lvl1pPr indent="-304800" lvl="0" marL="457200">
              <a:spcBef>
                <a:spcPts val="0"/>
              </a:spcBef>
              <a:spcAft>
                <a:spcPts val="0"/>
              </a:spcAft>
              <a:buSzPts val="1200"/>
              <a:buFont typeface="Inter Light"/>
              <a:buChar char="●"/>
              <a:defRPr>
                <a:latin typeface="Inter Light"/>
                <a:ea typeface="Inter Light"/>
                <a:cs typeface="Inter Light"/>
                <a:sym typeface="Inter Light"/>
              </a:defRPr>
            </a:lvl1pPr>
            <a:lvl2pPr indent="-304800" lvl="1" marL="914400">
              <a:spcBef>
                <a:spcPts val="800"/>
              </a:spcBef>
              <a:spcAft>
                <a:spcPts val="0"/>
              </a:spcAft>
              <a:buSzPts val="1200"/>
              <a:buFont typeface="Inter Light"/>
              <a:buChar char="○"/>
              <a:defRPr>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304800" lvl="3" marL="1828800">
              <a:spcBef>
                <a:spcPts val="800"/>
              </a:spcBef>
              <a:spcAft>
                <a:spcPts val="0"/>
              </a:spcAft>
              <a:buSzPts val="1200"/>
              <a:buFont typeface="Inter Light"/>
              <a:buChar char="●"/>
              <a:defRPr>
                <a:latin typeface="Inter Light"/>
                <a:ea typeface="Inter Light"/>
                <a:cs typeface="Inter Light"/>
                <a:sym typeface="Inter Light"/>
              </a:defRPr>
            </a:lvl4pPr>
            <a:lvl5pPr indent="-304800" lvl="4" marL="2286000">
              <a:spcBef>
                <a:spcPts val="800"/>
              </a:spcBef>
              <a:spcAft>
                <a:spcPts val="0"/>
              </a:spcAft>
              <a:buSzPts val="1200"/>
              <a:buFont typeface="Inter Light"/>
              <a:buChar char="○"/>
              <a:defRPr>
                <a:latin typeface="Inter Light"/>
                <a:ea typeface="Inter Light"/>
                <a:cs typeface="Inter Light"/>
                <a:sym typeface="Inter Light"/>
              </a:defRPr>
            </a:lvl5pPr>
            <a:lvl6pPr indent="-304800" lvl="5" marL="2743200">
              <a:spcBef>
                <a:spcPts val="800"/>
              </a:spcBef>
              <a:spcAft>
                <a:spcPts val="0"/>
              </a:spcAft>
              <a:buSzPts val="1200"/>
              <a:buFont typeface="Inter Light"/>
              <a:buChar char="■"/>
              <a:defRPr>
                <a:latin typeface="Inter Light"/>
                <a:ea typeface="Inter Light"/>
                <a:cs typeface="Inter Light"/>
                <a:sym typeface="Inter Light"/>
              </a:defRPr>
            </a:lvl6pPr>
            <a:lvl7pPr indent="-304800" lvl="6" marL="3200400">
              <a:spcBef>
                <a:spcPts val="800"/>
              </a:spcBef>
              <a:spcAft>
                <a:spcPts val="0"/>
              </a:spcAft>
              <a:buSzPts val="1200"/>
              <a:buFont typeface="Inter Light"/>
              <a:buChar char="●"/>
              <a:defRPr>
                <a:latin typeface="Inter Light"/>
                <a:ea typeface="Inter Light"/>
                <a:cs typeface="Inter Light"/>
                <a:sym typeface="Inter Light"/>
              </a:defRPr>
            </a:lvl7pPr>
            <a:lvl8pPr indent="-304800" lvl="7" marL="3657600">
              <a:spcBef>
                <a:spcPts val="800"/>
              </a:spcBef>
              <a:spcAft>
                <a:spcPts val="0"/>
              </a:spcAft>
              <a:buSzPts val="1200"/>
              <a:buFont typeface="Inter Light"/>
              <a:buChar char="○"/>
              <a:defRPr>
                <a:latin typeface="Inter Light"/>
                <a:ea typeface="Inter Light"/>
                <a:cs typeface="Inter Light"/>
                <a:sym typeface="Inter Light"/>
              </a:defRPr>
            </a:lvl8pPr>
            <a:lvl9pPr indent="-304800" lvl="8" marL="4114800">
              <a:spcBef>
                <a:spcPts val="800"/>
              </a:spcBef>
              <a:spcAft>
                <a:spcPts val="800"/>
              </a:spcAft>
              <a:buSzPts val="1200"/>
              <a:buFont typeface="Inter Light"/>
              <a:buChar char="■"/>
              <a:defRPr>
                <a:latin typeface="Inter Light"/>
                <a:ea typeface="Inter Light"/>
                <a:cs typeface="Inter Light"/>
                <a:sym typeface="Inter Light"/>
              </a:defRPr>
            </a:lvl9pPr>
          </a:lstStyle>
          <a:p/>
        </p:txBody>
      </p:sp>
      <p:sp>
        <p:nvSpPr>
          <p:cNvPr id="155" name="Google Shape;155;p9"/>
          <p:cNvSpPr txBox="1"/>
          <p:nvPr>
            <p:ph type="title"/>
          </p:nvPr>
        </p:nvSpPr>
        <p:spPr>
          <a:xfrm>
            <a:off x="520900" y="1748175"/>
            <a:ext cx="2377800" cy="926100"/>
          </a:xfrm>
          <a:prstGeom prst="rect">
            <a:avLst/>
          </a:prstGeom>
        </p:spPr>
        <p:txBody>
          <a:bodyPr anchorCtr="0" anchor="ctr" bIns="91425" lIns="228600" spcFirstLastPara="1" rIns="182875" wrap="square" tIns="91425">
            <a:noAutofit/>
          </a:bodyPr>
          <a:lstStyle>
            <a:lvl1pPr lvl="0">
              <a:spcBef>
                <a:spcPts val="0"/>
              </a:spcBef>
              <a:spcAft>
                <a:spcPts val="0"/>
              </a:spcAft>
              <a:buClr>
                <a:schemeClr val="lt1"/>
              </a:buClr>
              <a:buSzPts val="5500"/>
              <a:buNone/>
              <a:defRPr sz="5500"/>
            </a:lvl1pPr>
            <a:lvl2pPr lvl="1">
              <a:spcBef>
                <a:spcPts val="0"/>
              </a:spcBef>
              <a:spcAft>
                <a:spcPts val="0"/>
              </a:spcAft>
              <a:buClr>
                <a:schemeClr val="lt1"/>
              </a:buClr>
              <a:buSzPts val="5500"/>
              <a:buNone/>
              <a:defRPr sz="5500"/>
            </a:lvl2pPr>
            <a:lvl3pPr lvl="2">
              <a:spcBef>
                <a:spcPts val="0"/>
              </a:spcBef>
              <a:spcAft>
                <a:spcPts val="0"/>
              </a:spcAft>
              <a:buClr>
                <a:schemeClr val="lt1"/>
              </a:buClr>
              <a:buSzPts val="5500"/>
              <a:buNone/>
              <a:defRPr sz="5500"/>
            </a:lvl3pPr>
            <a:lvl4pPr lvl="3">
              <a:spcBef>
                <a:spcPts val="0"/>
              </a:spcBef>
              <a:spcAft>
                <a:spcPts val="0"/>
              </a:spcAft>
              <a:buClr>
                <a:schemeClr val="lt1"/>
              </a:buClr>
              <a:buSzPts val="5500"/>
              <a:buNone/>
              <a:defRPr sz="5500"/>
            </a:lvl4pPr>
            <a:lvl5pPr lvl="4">
              <a:spcBef>
                <a:spcPts val="0"/>
              </a:spcBef>
              <a:spcAft>
                <a:spcPts val="0"/>
              </a:spcAft>
              <a:buClr>
                <a:schemeClr val="lt1"/>
              </a:buClr>
              <a:buSzPts val="5500"/>
              <a:buNone/>
              <a:defRPr sz="5500"/>
            </a:lvl5pPr>
            <a:lvl6pPr lvl="5">
              <a:spcBef>
                <a:spcPts val="0"/>
              </a:spcBef>
              <a:spcAft>
                <a:spcPts val="0"/>
              </a:spcAft>
              <a:buClr>
                <a:schemeClr val="lt1"/>
              </a:buClr>
              <a:buSzPts val="5500"/>
              <a:buNone/>
              <a:defRPr sz="5500"/>
            </a:lvl6pPr>
            <a:lvl7pPr lvl="6">
              <a:spcBef>
                <a:spcPts val="0"/>
              </a:spcBef>
              <a:spcAft>
                <a:spcPts val="0"/>
              </a:spcAft>
              <a:buClr>
                <a:schemeClr val="lt1"/>
              </a:buClr>
              <a:buSzPts val="5500"/>
              <a:buNone/>
              <a:defRPr sz="5500"/>
            </a:lvl7pPr>
            <a:lvl8pPr lvl="7">
              <a:spcBef>
                <a:spcPts val="0"/>
              </a:spcBef>
              <a:spcAft>
                <a:spcPts val="0"/>
              </a:spcAft>
              <a:buClr>
                <a:schemeClr val="lt1"/>
              </a:buClr>
              <a:buSzPts val="5500"/>
              <a:buNone/>
              <a:defRPr sz="5500"/>
            </a:lvl8pPr>
            <a:lvl9pPr lvl="8">
              <a:spcBef>
                <a:spcPts val="0"/>
              </a:spcBef>
              <a:spcAft>
                <a:spcPts val="0"/>
              </a:spcAft>
              <a:buClr>
                <a:schemeClr val="lt1"/>
              </a:buClr>
              <a:buSzPts val="5500"/>
              <a:buNone/>
              <a:defRPr sz="5500"/>
            </a:lvl9pPr>
          </a:lstStyle>
          <a:p/>
        </p:txBody>
      </p:sp>
      <p:sp>
        <p:nvSpPr>
          <p:cNvPr id="156" name="Google Shape;156;p9"/>
          <p:cNvSpPr txBox="1"/>
          <p:nvPr>
            <p:ph idx="2" type="title"/>
          </p:nvPr>
        </p:nvSpPr>
        <p:spPr>
          <a:xfrm>
            <a:off x="520900" y="2674400"/>
            <a:ext cx="2377800" cy="335100"/>
          </a:xfrm>
          <a:prstGeom prst="rect">
            <a:avLst/>
          </a:prstGeom>
        </p:spPr>
        <p:txBody>
          <a:bodyPr anchorCtr="0" anchor="b" bIns="91425" lIns="228600" spcFirstLastPara="1" rIns="91425" wrap="square" tIns="91425">
            <a:noAutofit/>
          </a:bodyPr>
          <a:lstStyle>
            <a:lvl1pPr lvl="0">
              <a:spcBef>
                <a:spcPts val="0"/>
              </a:spcBef>
              <a:spcAft>
                <a:spcPts val="0"/>
              </a:spcAft>
              <a:buSzPts val="1200"/>
              <a:buFont typeface="Inter"/>
              <a:buNone/>
              <a:defRPr sz="1200">
                <a:latin typeface="Inter"/>
                <a:ea typeface="Inter"/>
                <a:cs typeface="Inter"/>
                <a:sym typeface="Inter"/>
              </a:defRPr>
            </a:lvl1pPr>
            <a:lvl2pPr lvl="1">
              <a:spcBef>
                <a:spcPts val="0"/>
              </a:spcBef>
              <a:spcAft>
                <a:spcPts val="0"/>
              </a:spcAft>
              <a:buSzPts val="1200"/>
              <a:buFont typeface="Inter"/>
              <a:buNone/>
              <a:defRPr sz="1200">
                <a:latin typeface="Inter"/>
                <a:ea typeface="Inter"/>
                <a:cs typeface="Inter"/>
                <a:sym typeface="Inter"/>
              </a:defRPr>
            </a:lvl2pPr>
            <a:lvl3pPr lvl="2">
              <a:spcBef>
                <a:spcPts val="0"/>
              </a:spcBef>
              <a:spcAft>
                <a:spcPts val="0"/>
              </a:spcAft>
              <a:buSzPts val="1200"/>
              <a:buFont typeface="Inter"/>
              <a:buNone/>
              <a:defRPr sz="1200">
                <a:latin typeface="Inter"/>
                <a:ea typeface="Inter"/>
                <a:cs typeface="Inter"/>
                <a:sym typeface="Inter"/>
              </a:defRPr>
            </a:lvl3pPr>
            <a:lvl4pPr lvl="3">
              <a:spcBef>
                <a:spcPts val="0"/>
              </a:spcBef>
              <a:spcAft>
                <a:spcPts val="0"/>
              </a:spcAft>
              <a:buSzPts val="1200"/>
              <a:buFont typeface="Inter"/>
              <a:buNone/>
              <a:defRPr sz="1200">
                <a:latin typeface="Inter"/>
                <a:ea typeface="Inter"/>
                <a:cs typeface="Inter"/>
                <a:sym typeface="Inter"/>
              </a:defRPr>
            </a:lvl4pPr>
            <a:lvl5pPr lvl="4">
              <a:spcBef>
                <a:spcPts val="0"/>
              </a:spcBef>
              <a:spcAft>
                <a:spcPts val="0"/>
              </a:spcAft>
              <a:buSzPts val="1200"/>
              <a:buFont typeface="Inter"/>
              <a:buNone/>
              <a:defRPr sz="1200">
                <a:latin typeface="Inter"/>
                <a:ea typeface="Inter"/>
                <a:cs typeface="Inter"/>
                <a:sym typeface="Inter"/>
              </a:defRPr>
            </a:lvl5pPr>
            <a:lvl6pPr lvl="5">
              <a:spcBef>
                <a:spcPts val="0"/>
              </a:spcBef>
              <a:spcAft>
                <a:spcPts val="0"/>
              </a:spcAft>
              <a:buSzPts val="1200"/>
              <a:buFont typeface="Inter"/>
              <a:buNone/>
              <a:defRPr sz="1200">
                <a:latin typeface="Inter"/>
                <a:ea typeface="Inter"/>
                <a:cs typeface="Inter"/>
                <a:sym typeface="Inter"/>
              </a:defRPr>
            </a:lvl6pPr>
            <a:lvl7pPr lvl="6">
              <a:spcBef>
                <a:spcPts val="0"/>
              </a:spcBef>
              <a:spcAft>
                <a:spcPts val="0"/>
              </a:spcAft>
              <a:buSzPts val="1200"/>
              <a:buFont typeface="Inter"/>
              <a:buNone/>
              <a:defRPr sz="1200">
                <a:latin typeface="Inter"/>
                <a:ea typeface="Inter"/>
                <a:cs typeface="Inter"/>
                <a:sym typeface="Inter"/>
              </a:defRPr>
            </a:lvl7pPr>
            <a:lvl8pPr lvl="7">
              <a:spcBef>
                <a:spcPts val="0"/>
              </a:spcBef>
              <a:spcAft>
                <a:spcPts val="0"/>
              </a:spcAft>
              <a:buSzPts val="1200"/>
              <a:buFont typeface="Inter"/>
              <a:buNone/>
              <a:defRPr sz="1200">
                <a:latin typeface="Inter"/>
                <a:ea typeface="Inter"/>
                <a:cs typeface="Inter"/>
                <a:sym typeface="Inter"/>
              </a:defRPr>
            </a:lvl8pPr>
            <a:lvl9pPr lvl="8">
              <a:spcBef>
                <a:spcPts val="0"/>
              </a:spcBef>
              <a:spcAft>
                <a:spcPts val="0"/>
              </a:spcAft>
              <a:buSzPts val="1200"/>
              <a:buFont typeface="Inter"/>
              <a:buNone/>
              <a:defRPr sz="1200">
                <a:latin typeface="Inter"/>
                <a:ea typeface="Inter"/>
                <a:cs typeface="Inter"/>
                <a:sym typeface="Inter"/>
              </a:defRPr>
            </a:lvl9pPr>
          </a:lstStyle>
          <a:p/>
        </p:txBody>
      </p:sp>
      <p:sp>
        <p:nvSpPr>
          <p:cNvPr id="157" name="Google Shape;157;p9"/>
          <p:cNvSpPr txBox="1"/>
          <p:nvPr>
            <p:ph idx="3" type="subTitle"/>
          </p:nvPr>
        </p:nvSpPr>
        <p:spPr>
          <a:xfrm>
            <a:off x="520900" y="3009500"/>
            <a:ext cx="2377800" cy="279000"/>
          </a:xfrm>
          <a:prstGeom prst="rect">
            <a:avLst/>
          </a:prstGeom>
        </p:spPr>
        <p:txBody>
          <a:bodyPr anchorCtr="0" anchor="t" bIns="0" lIns="228600" spcFirstLastPara="1" rIns="91425" wrap="square" tIns="0">
            <a:normAutofit/>
          </a:bodyPr>
          <a:lstStyle>
            <a:lvl1pPr lvl="0">
              <a:spcBef>
                <a:spcPts val="0"/>
              </a:spcBef>
              <a:spcAft>
                <a:spcPts val="0"/>
              </a:spcAft>
              <a:buSzPts val="800"/>
              <a:buFont typeface="Inter Light"/>
              <a:buNone/>
              <a:defRPr sz="800">
                <a:latin typeface="Inter Light"/>
                <a:ea typeface="Inter Light"/>
                <a:cs typeface="Inter Light"/>
                <a:sym typeface="Inter Light"/>
              </a:defRPr>
            </a:lvl1pPr>
            <a:lvl2pPr lvl="1">
              <a:spcBef>
                <a:spcPts val="800"/>
              </a:spcBef>
              <a:spcAft>
                <a:spcPts val="0"/>
              </a:spcAft>
              <a:buSzPts val="800"/>
              <a:buFont typeface="Inter Light"/>
              <a:buNone/>
              <a:defRPr sz="800">
                <a:latin typeface="Inter Light"/>
                <a:ea typeface="Inter Light"/>
                <a:cs typeface="Inter Light"/>
                <a:sym typeface="Inter Light"/>
              </a:defRPr>
            </a:lvl2pPr>
            <a:lvl3pPr lvl="2">
              <a:spcBef>
                <a:spcPts val="800"/>
              </a:spcBef>
              <a:spcAft>
                <a:spcPts val="0"/>
              </a:spcAft>
              <a:buSzPts val="800"/>
              <a:buFont typeface="Inter Light"/>
              <a:buNone/>
              <a:defRPr sz="800">
                <a:latin typeface="Inter Light"/>
                <a:ea typeface="Inter Light"/>
                <a:cs typeface="Inter Light"/>
                <a:sym typeface="Inter Light"/>
              </a:defRPr>
            </a:lvl3pPr>
            <a:lvl4pPr lvl="3">
              <a:spcBef>
                <a:spcPts val="800"/>
              </a:spcBef>
              <a:spcAft>
                <a:spcPts val="0"/>
              </a:spcAft>
              <a:buSzPts val="800"/>
              <a:buFont typeface="Inter Light"/>
              <a:buNone/>
              <a:defRPr sz="800">
                <a:latin typeface="Inter Light"/>
                <a:ea typeface="Inter Light"/>
                <a:cs typeface="Inter Light"/>
                <a:sym typeface="Inter Light"/>
              </a:defRPr>
            </a:lvl4pPr>
            <a:lvl5pPr lvl="4">
              <a:spcBef>
                <a:spcPts val="800"/>
              </a:spcBef>
              <a:spcAft>
                <a:spcPts val="0"/>
              </a:spcAft>
              <a:buSzPts val="800"/>
              <a:buFont typeface="Inter Light"/>
              <a:buNone/>
              <a:defRPr sz="800">
                <a:latin typeface="Inter Light"/>
                <a:ea typeface="Inter Light"/>
                <a:cs typeface="Inter Light"/>
                <a:sym typeface="Inter Light"/>
              </a:defRPr>
            </a:lvl5pPr>
            <a:lvl6pPr lvl="5">
              <a:spcBef>
                <a:spcPts val="800"/>
              </a:spcBef>
              <a:spcAft>
                <a:spcPts val="0"/>
              </a:spcAft>
              <a:buSzPts val="800"/>
              <a:buFont typeface="Inter Light"/>
              <a:buNone/>
              <a:defRPr sz="800">
                <a:latin typeface="Inter Light"/>
                <a:ea typeface="Inter Light"/>
                <a:cs typeface="Inter Light"/>
                <a:sym typeface="Inter Light"/>
              </a:defRPr>
            </a:lvl6pPr>
            <a:lvl7pPr lvl="6">
              <a:spcBef>
                <a:spcPts val="800"/>
              </a:spcBef>
              <a:spcAft>
                <a:spcPts val="0"/>
              </a:spcAft>
              <a:buSzPts val="800"/>
              <a:buFont typeface="Inter Light"/>
              <a:buNone/>
              <a:defRPr sz="800">
                <a:latin typeface="Inter Light"/>
                <a:ea typeface="Inter Light"/>
                <a:cs typeface="Inter Light"/>
                <a:sym typeface="Inter Light"/>
              </a:defRPr>
            </a:lvl7pPr>
            <a:lvl8pPr lvl="7">
              <a:spcBef>
                <a:spcPts val="800"/>
              </a:spcBef>
              <a:spcAft>
                <a:spcPts val="0"/>
              </a:spcAft>
              <a:buSzPts val="800"/>
              <a:buFont typeface="Inter Light"/>
              <a:buNone/>
              <a:defRPr sz="800">
                <a:latin typeface="Inter Light"/>
                <a:ea typeface="Inter Light"/>
                <a:cs typeface="Inter Light"/>
                <a:sym typeface="Inter Light"/>
              </a:defRPr>
            </a:lvl8pPr>
            <a:lvl9pPr lvl="8">
              <a:spcBef>
                <a:spcPts val="800"/>
              </a:spcBef>
              <a:spcAft>
                <a:spcPts val="800"/>
              </a:spcAft>
              <a:buSzPts val="800"/>
              <a:buFont typeface="Inter Light"/>
              <a:buNone/>
              <a:defRPr sz="800">
                <a:latin typeface="Inter Light"/>
                <a:ea typeface="Inter Light"/>
                <a:cs typeface="Inter Light"/>
                <a:sym typeface="Inter Light"/>
              </a:defRPr>
            </a:lvl9pPr>
          </a:lstStyle>
          <a:p/>
        </p:txBody>
      </p:sp>
      <p:sp>
        <p:nvSpPr>
          <p:cNvPr id="158" name="Google Shape;158;p9"/>
          <p:cNvSpPr txBox="1"/>
          <p:nvPr>
            <p:ph idx="4" type="title"/>
          </p:nvPr>
        </p:nvSpPr>
        <p:spPr>
          <a:xfrm>
            <a:off x="520900" y="1388975"/>
            <a:ext cx="2377800" cy="359400"/>
          </a:xfrm>
          <a:prstGeom prst="rect">
            <a:avLst/>
          </a:prstGeom>
        </p:spPr>
        <p:txBody>
          <a:bodyPr anchorCtr="0" anchor="b" bIns="91425" lIns="228600" spcFirstLastPara="1" rIns="91425" wrap="square" tIns="91425">
            <a:noAutofit/>
          </a:bodyPr>
          <a:lstStyle>
            <a:lvl1pPr lvl="0">
              <a:spcBef>
                <a:spcPts val="0"/>
              </a:spcBef>
              <a:spcAft>
                <a:spcPts val="0"/>
              </a:spcAft>
              <a:buSzPts val="1000"/>
              <a:buFont typeface="Inter Light"/>
              <a:buNone/>
              <a:defRPr sz="10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p:txBody>
      </p:sp>
      <p:sp>
        <p:nvSpPr>
          <p:cNvPr id="159" name="Google Shape;159;p9"/>
          <p:cNvSpPr txBox="1"/>
          <p:nvPr>
            <p:ph idx="5" type="title"/>
          </p:nvPr>
        </p:nvSpPr>
        <p:spPr>
          <a:xfrm>
            <a:off x="3167188" y="1748175"/>
            <a:ext cx="2377800" cy="926100"/>
          </a:xfrm>
          <a:prstGeom prst="rect">
            <a:avLst/>
          </a:prstGeom>
        </p:spPr>
        <p:txBody>
          <a:bodyPr anchorCtr="0" anchor="ctr" bIns="91425" lIns="228600" spcFirstLastPara="1" rIns="182875" wrap="square" tIns="91425">
            <a:noAutofit/>
          </a:bodyPr>
          <a:lstStyle>
            <a:lvl1pPr lvl="0">
              <a:spcBef>
                <a:spcPts val="0"/>
              </a:spcBef>
              <a:spcAft>
                <a:spcPts val="0"/>
              </a:spcAft>
              <a:buClr>
                <a:schemeClr val="lt1"/>
              </a:buClr>
              <a:buSzPts val="5500"/>
              <a:buNone/>
              <a:defRPr sz="5500"/>
            </a:lvl1pPr>
            <a:lvl2pPr lvl="1">
              <a:spcBef>
                <a:spcPts val="0"/>
              </a:spcBef>
              <a:spcAft>
                <a:spcPts val="0"/>
              </a:spcAft>
              <a:buClr>
                <a:schemeClr val="lt1"/>
              </a:buClr>
              <a:buSzPts val="5500"/>
              <a:buNone/>
              <a:defRPr sz="5500"/>
            </a:lvl2pPr>
            <a:lvl3pPr lvl="2">
              <a:spcBef>
                <a:spcPts val="0"/>
              </a:spcBef>
              <a:spcAft>
                <a:spcPts val="0"/>
              </a:spcAft>
              <a:buClr>
                <a:schemeClr val="lt1"/>
              </a:buClr>
              <a:buSzPts val="5500"/>
              <a:buNone/>
              <a:defRPr sz="5500"/>
            </a:lvl3pPr>
            <a:lvl4pPr lvl="3">
              <a:spcBef>
                <a:spcPts val="0"/>
              </a:spcBef>
              <a:spcAft>
                <a:spcPts val="0"/>
              </a:spcAft>
              <a:buClr>
                <a:schemeClr val="lt1"/>
              </a:buClr>
              <a:buSzPts val="5500"/>
              <a:buNone/>
              <a:defRPr sz="5500"/>
            </a:lvl4pPr>
            <a:lvl5pPr lvl="4">
              <a:spcBef>
                <a:spcPts val="0"/>
              </a:spcBef>
              <a:spcAft>
                <a:spcPts val="0"/>
              </a:spcAft>
              <a:buClr>
                <a:schemeClr val="lt1"/>
              </a:buClr>
              <a:buSzPts val="5500"/>
              <a:buNone/>
              <a:defRPr sz="5500"/>
            </a:lvl5pPr>
            <a:lvl6pPr lvl="5">
              <a:spcBef>
                <a:spcPts val="0"/>
              </a:spcBef>
              <a:spcAft>
                <a:spcPts val="0"/>
              </a:spcAft>
              <a:buClr>
                <a:schemeClr val="lt1"/>
              </a:buClr>
              <a:buSzPts val="5500"/>
              <a:buNone/>
              <a:defRPr sz="5500"/>
            </a:lvl6pPr>
            <a:lvl7pPr lvl="6">
              <a:spcBef>
                <a:spcPts val="0"/>
              </a:spcBef>
              <a:spcAft>
                <a:spcPts val="0"/>
              </a:spcAft>
              <a:buClr>
                <a:schemeClr val="lt1"/>
              </a:buClr>
              <a:buSzPts val="5500"/>
              <a:buNone/>
              <a:defRPr sz="5500"/>
            </a:lvl7pPr>
            <a:lvl8pPr lvl="7">
              <a:spcBef>
                <a:spcPts val="0"/>
              </a:spcBef>
              <a:spcAft>
                <a:spcPts val="0"/>
              </a:spcAft>
              <a:buClr>
                <a:schemeClr val="lt1"/>
              </a:buClr>
              <a:buSzPts val="5500"/>
              <a:buNone/>
              <a:defRPr sz="5500"/>
            </a:lvl8pPr>
            <a:lvl9pPr lvl="8">
              <a:spcBef>
                <a:spcPts val="0"/>
              </a:spcBef>
              <a:spcAft>
                <a:spcPts val="0"/>
              </a:spcAft>
              <a:buClr>
                <a:schemeClr val="lt1"/>
              </a:buClr>
              <a:buSzPts val="5500"/>
              <a:buNone/>
              <a:defRPr sz="5500"/>
            </a:lvl9pPr>
          </a:lstStyle>
          <a:p/>
        </p:txBody>
      </p:sp>
      <p:sp>
        <p:nvSpPr>
          <p:cNvPr id="160" name="Google Shape;160;p9"/>
          <p:cNvSpPr txBox="1"/>
          <p:nvPr>
            <p:ph idx="6" type="title"/>
          </p:nvPr>
        </p:nvSpPr>
        <p:spPr>
          <a:xfrm>
            <a:off x="3167188" y="2674400"/>
            <a:ext cx="2377800" cy="335100"/>
          </a:xfrm>
          <a:prstGeom prst="rect">
            <a:avLst/>
          </a:prstGeom>
        </p:spPr>
        <p:txBody>
          <a:bodyPr anchorCtr="0" anchor="b" bIns="91425" lIns="228600" spcFirstLastPara="1" rIns="91425" wrap="square" tIns="91425">
            <a:noAutofit/>
          </a:bodyPr>
          <a:lstStyle>
            <a:lvl1pPr lvl="0">
              <a:spcBef>
                <a:spcPts val="0"/>
              </a:spcBef>
              <a:spcAft>
                <a:spcPts val="0"/>
              </a:spcAft>
              <a:buClr>
                <a:schemeClr val="lt1"/>
              </a:buClr>
              <a:buSzPts val="1200"/>
              <a:buFont typeface="Inter"/>
              <a:buNone/>
              <a:defRPr sz="1200">
                <a:latin typeface="Inter"/>
                <a:ea typeface="Inter"/>
                <a:cs typeface="Inter"/>
                <a:sym typeface="Inter"/>
              </a:defRPr>
            </a:lvl1pPr>
            <a:lvl2pPr lvl="1">
              <a:spcBef>
                <a:spcPts val="0"/>
              </a:spcBef>
              <a:spcAft>
                <a:spcPts val="0"/>
              </a:spcAft>
              <a:buClr>
                <a:schemeClr val="lt1"/>
              </a:buClr>
              <a:buSzPts val="1200"/>
              <a:buFont typeface="Inter"/>
              <a:buNone/>
              <a:defRPr sz="1200">
                <a:latin typeface="Inter"/>
                <a:ea typeface="Inter"/>
                <a:cs typeface="Inter"/>
                <a:sym typeface="Inter"/>
              </a:defRPr>
            </a:lvl2pPr>
            <a:lvl3pPr lvl="2">
              <a:spcBef>
                <a:spcPts val="0"/>
              </a:spcBef>
              <a:spcAft>
                <a:spcPts val="0"/>
              </a:spcAft>
              <a:buClr>
                <a:schemeClr val="lt1"/>
              </a:buClr>
              <a:buSzPts val="1200"/>
              <a:buFont typeface="Inter"/>
              <a:buNone/>
              <a:defRPr sz="1200">
                <a:latin typeface="Inter"/>
                <a:ea typeface="Inter"/>
                <a:cs typeface="Inter"/>
                <a:sym typeface="Inter"/>
              </a:defRPr>
            </a:lvl3pPr>
            <a:lvl4pPr lvl="3">
              <a:spcBef>
                <a:spcPts val="0"/>
              </a:spcBef>
              <a:spcAft>
                <a:spcPts val="0"/>
              </a:spcAft>
              <a:buClr>
                <a:schemeClr val="lt1"/>
              </a:buClr>
              <a:buSzPts val="1200"/>
              <a:buFont typeface="Inter"/>
              <a:buNone/>
              <a:defRPr sz="1200">
                <a:latin typeface="Inter"/>
                <a:ea typeface="Inter"/>
                <a:cs typeface="Inter"/>
                <a:sym typeface="Inter"/>
              </a:defRPr>
            </a:lvl4pPr>
            <a:lvl5pPr lvl="4">
              <a:spcBef>
                <a:spcPts val="0"/>
              </a:spcBef>
              <a:spcAft>
                <a:spcPts val="0"/>
              </a:spcAft>
              <a:buClr>
                <a:schemeClr val="lt1"/>
              </a:buClr>
              <a:buSzPts val="1200"/>
              <a:buFont typeface="Inter"/>
              <a:buNone/>
              <a:defRPr sz="1200">
                <a:latin typeface="Inter"/>
                <a:ea typeface="Inter"/>
                <a:cs typeface="Inter"/>
                <a:sym typeface="Inter"/>
              </a:defRPr>
            </a:lvl5pPr>
            <a:lvl6pPr lvl="5">
              <a:spcBef>
                <a:spcPts val="0"/>
              </a:spcBef>
              <a:spcAft>
                <a:spcPts val="0"/>
              </a:spcAft>
              <a:buClr>
                <a:schemeClr val="lt1"/>
              </a:buClr>
              <a:buSzPts val="1200"/>
              <a:buFont typeface="Inter"/>
              <a:buNone/>
              <a:defRPr sz="1200">
                <a:latin typeface="Inter"/>
                <a:ea typeface="Inter"/>
                <a:cs typeface="Inter"/>
                <a:sym typeface="Inter"/>
              </a:defRPr>
            </a:lvl6pPr>
            <a:lvl7pPr lvl="6">
              <a:spcBef>
                <a:spcPts val="0"/>
              </a:spcBef>
              <a:spcAft>
                <a:spcPts val="0"/>
              </a:spcAft>
              <a:buClr>
                <a:schemeClr val="lt1"/>
              </a:buClr>
              <a:buSzPts val="1200"/>
              <a:buFont typeface="Inter"/>
              <a:buNone/>
              <a:defRPr sz="1200">
                <a:latin typeface="Inter"/>
                <a:ea typeface="Inter"/>
                <a:cs typeface="Inter"/>
                <a:sym typeface="Inter"/>
              </a:defRPr>
            </a:lvl7pPr>
            <a:lvl8pPr lvl="7">
              <a:spcBef>
                <a:spcPts val="0"/>
              </a:spcBef>
              <a:spcAft>
                <a:spcPts val="0"/>
              </a:spcAft>
              <a:buClr>
                <a:schemeClr val="lt1"/>
              </a:buClr>
              <a:buSzPts val="1200"/>
              <a:buFont typeface="Inter"/>
              <a:buNone/>
              <a:defRPr sz="1200">
                <a:latin typeface="Inter"/>
                <a:ea typeface="Inter"/>
                <a:cs typeface="Inter"/>
                <a:sym typeface="Inter"/>
              </a:defRPr>
            </a:lvl8pPr>
            <a:lvl9pPr lvl="8">
              <a:spcBef>
                <a:spcPts val="0"/>
              </a:spcBef>
              <a:spcAft>
                <a:spcPts val="0"/>
              </a:spcAft>
              <a:buClr>
                <a:schemeClr val="lt1"/>
              </a:buClr>
              <a:buSzPts val="1200"/>
              <a:buFont typeface="Inter"/>
              <a:buNone/>
              <a:defRPr sz="1200">
                <a:latin typeface="Inter"/>
                <a:ea typeface="Inter"/>
                <a:cs typeface="Inter"/>
                <a:sym typeface="Inter"/>
              </a:defRPr>
            </a:lvl9pPr>
          </a:lstStyle>
          <a:p/>
        </p:txBody>
      </p:sp>
      <p:sp>
        <p:nvSpPr>
          <p:cNvPr id="161" name="Google Shape;161;p9"/>
          <p:cNvSpPr txBox="1"/>
          <p:nvPr>
            <p:ph idx="7" type="subTitle"/>
          </p:nvPr>
        </p:nvSpPr>
        <p:spPr>
          <a:xfrm>
            <a:off x="3167188" y="3009500"/>
            <a:ext cx="2377800" cy="279000"/>
          </a:xfrm>
          <a:prstGeom prst="rect">
            <a:avLst/>
          </a:prstGeom>
        </p:spPr>
        <p:txBody>
          <a:bodyPr anchorCtr="0" anchor="t" bIns="0" lIns="228600" spcFirstLastPara="1" rIns="91425" wrap="square" tIns="0">
            <a:normAutofit/>
          </a:bodyPr>
          <a:lstStyle>
            <a:lvl1pPr lvl="0">
              <a:spcBef>
                <a:spcPts val="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1pPr>
            <a:lvl2pPr lvl="1">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2pPr>
            <a:lvl3pPr lvl="2">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3pPr>
            <a:lvl4pPr lvl="3">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4pPr>
            <a:lvl5pPr lvl="4">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5pPr>
            <a:lvl6pPr lvl="5">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6pPr>
            <a:lvl7pPr lvl="6">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7pPr>
            <a:lvl8pPr lvl="7">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8pPr>
            <a:lvl9pPr lvl="8">
              <a:spcBef>
                <a:spcPts val="800"/>
              </a:spcBef>
              <a:spcAft>
                <a:spcPts val="800"/>
              </a:spcAft>
              <a:buClr>
                <a:schemeClr val="lt2"/>
              </a:buClr>
              <a:buSzPts val="800"/>
              <a:buFont typeface="Inter Light"/>
              <a:buNone/>
              <a:defRPr sz="800">
                <a:solidFill>
                  <a:schemeClr val="lt2"/>
                </a:solidFill>
                <a:latin typeface="Inter Light"/>
                <a:ea typeface="Inter Light"/>
                <a:cs typeface="Inter Light"/>
                <a:sym typeface="Inter Light"/>
              </a:defRPr>
            </a:lvl9pPr>
          </a:lstStyle>
          <a:p/>
        </p:txBody>
      </p:sp>
      <p:sp>
        <p:nvSpPr>
          <p:cNvPr id="162" name="Google Shape;162;p9"/>
          <p:cNvSpPr txBox="1"/>
          <p:nvPr>
            <p:ph idx="8" type="title"/>
          </p:nvPr>
        </p:nvSpPr>
        <p:spPr>
          <a:xfrm>
            <a:off x="3167188" y="1388975"/>
            <a:ext cx="2377800" cy="359400"/>
          </a:xfrm>
          <a:prstGeom prst="rect">
            <a:avLst/>
          </a:prstGeom>
        </p:spPr>
        <p:txBody>
          <a:bodyPr anchorCtr="0" anchor="b" bIns="91425" lIns="228600" spcFirstLastPara="1" rIns="91425" wrap="square" tIns="91425">
            <a:noAutofit/>
          </a:bodyPr>
          <a:lstStyle>
            <a:lvl1pPr lvl="0">
              <a:spcBef>
                <a:spcPts val="0"/>
              </a:spcBef>
              <a:spcAft>
                <a:spcPts val="0"/>
              </a:spcAft>
              <a:buClr>
                <a:schemeClr val="lt1"/>
              </a:buClr>
              <a:buSzPts val="1000"/>
              <a:buFont typeface="Inter Light"/>
              <a:buNone/>
              <a:defRPr sz="1000">
                <a:latin typeface="Inter Light"/>
                <a:ea typeface="Inter Light"/>
                <a:cs typeface="Inter Light"/>
                <a:sym typeface="Inter Light"/>
              </a:defRPr>
            </a:lvl1pPr>
            <a:lvl2pPr lvl="1">
              <a:spcBef>
                <a:spcPts val="0"/>
              </a:spcBef>
              <a:spcAft>
                <a:spcPts val="0"/>
              </a:spcAft>
              <a:buClr>
                <a:schemeClr val="lt1"/>
              </a:buClr>
              <a:buSzPts val="1000"/>
              <a:buFont typeface="Inter Light"/>
              <a:buNone/>
              <a:defRPr sz="1000">
                <a:latin typeface="Inter Light"/>
                <a:ea typeface="Inter Light"/>
                <a:cs typeface="Inter Light"/>
                <a:sym typeface="Inter Light"/>
              </a:defRPr>
            </a:lvl2pPr>
            <a:lvl3pPr lvl="2">
              <a:spcBef>
                <a:spcPts val="0"/>
              </a:spcBef>
              <a:spcAft>
                <a:spcPts val="0"/>
              </a:spcAft>
              <a:buClr>
                <a:schemeClr val="lt1"/>
              </a:buClr>
              <a:buSzPts val="1000"/>
              <a:buFont typeface="Inter Light"/>
              <a:buNone/>
              <a:defRPr sz="1000">
                <a:latin typeface="Inter Light"/>
                <a:ea typeface="Inter Light"/>
                <a:cs typeface="Inter Light"/>
                <a:sym typeface="Inter Light"/>
              </a:defRPr>
            </a:lvl3pPr>
            <a:lvl4pPr lvl="3">
              <a:spcBef>
                <a:spcPts val="0"/>
              </a:spcBef>
              <a:spcAft>
                <a:spcPts val="0"/>
              </a:spcAft>
              <a:buClr>
                <a:schemeClr val="lt1"/>
              </a:buClr>
              <a:buSzPts val="1000"/>
              <a:buFont typeface="Inter Light"/>
              <a:buNone/>
              <a:defRPr sz="1000">
                <a:latin typeface="Inter Light"/>
                <a:ea typeface="Inter Light"/>
                <a:cs typeface="Inter Light"/>
                <a:sym typeface="Inter Light"/>
              </a:defRPr>
            </a:lvl4pPr>
            <a:lvl5pPr lvl="4">
              <a:spcBef>
                <a:spcPts val="0"/>
              </a:spcBef>
              <a:spcAft>
                <a:spcPts val="0"/>
              </a:spcAft>
              <a:buClr>
                <a:schemeClr val="lt1"/>
              </a:buClr>
              <a:buSzPts val="1000"/>
              <a:buFont typeface="Inter Light"/>
              <a:buNone/>
              <a:defRPr sz="1000">
                <a:latin typeface="Inter Light"/>
                <a:ea typeface="Inter Light"/>
                <a:cs typeface="Inter Light"/>
                <a:sym typeface="Inter Light"/>
              </a:defRPr>
            </a:lvl5pPr>
            <a:lvl6pPr lvl="5">
              <a:spcBef>
                <a:spcPts val="0"/>
              </a:spcBef>
              <a:spcAft>
                <a:spcPts val="0"/>
              </a:spcAft>
              <a:buClr>
                <a:schemeClr val="lt1"/>
              </a:buClr>
              <a:buSzPts val="1000"/>
              <a:buFont typeface="Inter Light"/>
              <a:buNone/>
              <a:defRPr sz="1000">
                <a:latin typeface="Inter Light"/>
                <a:ea typeface="Inter Light"/>
                <a:cs typeface="Inter Light"/>
                <a:sym typeface="Inter Light"/>
              </a:defRPr>
            </a:lvl6pPr>
            <a:lvl7pPr lvl="6">
              <a:spcBef>
                <a:spcPts val="0"/>
              </a:spcBef>
              <a:spcAft>
                <a:spcPts val="0"/>
              </a:spcAft>
              <a:buClr>
                <a:schemeClr val="lt1"/>
              </a:buClr>
              <a:buSzPts val="1000"/>
              <a:buFont typeface="Inter Light"/>
              <a:buNone/>
              <a:defRPr sz="1000">
                <a:latin typeface="Inter Light"/>
                <a:ea typeface="Inter Light"/>
                <a:cs typeface="Inter Light"/>
                <a:sym typeface="Inter Light"/>
              </a:defRPr>
            </a:lvl7pPr>
            <a:lvl8pPr lvl="7">
              <a:spcBef>
                <a:spcPts val="0"/>
              </a:spcBef>
              <a:spcAft>
                <a:spcPts val="0"/>
              </a:spcAft>
              <a:buClr>
                <a:schemeClr val="lt1"/>
              </a:buClr>
              <a:buSzPts val="1000"/>
              <a:buFont typeface="Inter Light"/>
              <a:buNone/>
              <a:defRPr sz="1000">
                <a:latin typeface="Inter Light"/>
                <a:ea typeface="Inter Light"/>
                <a:cs typeface="Inter Light"/>
                <a:sym typeface="Inter Light"/>
              </a:defRPr>
            </a:lvl8pPr>
            <a:lvl9pPr lvl="8">
              <a:spcBef>
                <a:spcPts val="0"/>
              </a:spcBef>
              <a:spcAft>
                <a:spcPts val="0"/>
              </a:spcAft>
              <a:buClr>
                <a:schemeClr val="lt1"/>
              </a:buClr>
              <a:buSzPts val="1000"/>
              <a:buFont typeface="Inter Light"/>
              <a:buNone/>
              <a:defRPr sz="1000">
                <a:latin typeface="Inter Light"/>
                <a:ea typeface="Inter Light"/>
                <a:cs typeface="Inter Light"/>
                <a:sym typeface="Inter Light"/>
              </a:defRPr>
            </a:lvl9pPr>
          </a:lstStyle>
          <a:p/>
        </p:txBody>
      </p:sp>
      <p:sp>
        <p:nvSpPr>
          <p:cNvPr id="163" name="Google Shape;163;p9"/>
          <p:cNvSpPr txBox="1"/>
          <p:nvPr>
            <p:ph idx="9"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64" name="Google Shape;164;p9"/>
          <p:cNvSpPr txBox="1"/>
          <p:nvPr>
            <p:ph idx="13" type="title"/>
          </p:nvPr>
        </p:nvSpPr>
        <p:spPr>
          <a:xfrm flipH="1">
            <a:off x="524150" y="658975"/>
            <a:ext cx="8098500" cy="6486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165" name="Google Shape;165;p9"/>
          <p:cNvSpPr txBox="1"/>
          <p:nvPr>
            <p:ph idx="14" type="subTitle"/>
          </p:nvPr>
        </p:nvSpPr>
        <p:spPr>
          <a:xfrm>
            <a:off x="523850" y="334925"/>
            <a:ext cx="8099100" cy="324000"/>
          </a:xfrm>
          <a:prstGeom prst="rect">
            <a:avLst/>
          </a:prstGeom>
        </p:spPr>
        <p:txBody>
          <a:bodyPr anchorCtr="0" anchor="ctr" bIns="0" lIns="274300" spcFirstLastPara="1" rIns="91425" wrap="square" tIns="91425">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cxnSp>
        <p:nvCxnSpPr>
          <p:cNvPr id="166" name="Google Shape;166;p9"/>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67" name="Google Shape;167;p9"/>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68" name="Google Shape;168;p9"/>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69" name="Google Shape;169;p9"/>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170" name="Google Shape;170;p9"/>
          <p:cNvSpPr txBox="1"/>
          <p:nvPr>
            <p:ph idx="15"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71" name="Google Shape;171;p9"/>
          <p:cNvSpPr txBox="1"/>
          <p:nvPr>
            <p:ph idx="16"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172" name="Google Shape;172;p9"/>
          <p:cNvCxnSpPr/>
          <p:nvPr/>
        </p:nvCxnSpPr>
        <p:spPr>
          <a:xfrm>
            <a:off x="8622700" y="334925"/>
            <a:ext cx="0" cy="4814100"/>
          </a:xfrm>
          <a:prstGeom prst="straightConnector1">
            <a:avLst/>
          </a:prstGeom>
          <a:noFill/>
          <a:ln cap="flat" cmpd="sng" w="9525">
            <a:solidFill>
              <a:schemeClr val="lt1"/>
            </a:solidFill>
            <a:prstDash val="solid"/>
            <a:round/>
            <a:headEnd len="sm" w="sm" type="none"/>
            <a:tailEnd len="sm" w="sm" type="none"/>
          </a:ln>
        </p:spPr>
      </p:cxnSp>
      <p:sp>
        <p:nvSpPr>
          <p:cNvPr id="173" name="Google Shape;173;p9"/>
          <p:cNvSpPr txBox="1"/>
          <p:nvPr>
            <p:ph idx="17" type="title"/>
          </p:nvPr>
        </p:nvSpPr>
        <p:spPr>
          <a:xfrm>
            <a:off x="520900" y="3466625"/>
            <a:ext cx="1848600" cy="279000"/>
          </a:xfrm>
          <a:prstGeom prst="rect">
            <a:avLst/>
          </a:prstGeom>
        </p:spPr>
        <p:txBody>
          <a:bodyPr anchorCtr="0" anchor="ctr" bIns="0" lIns="182875" spcFirstLastPara="1" rIns="182875" wrap="square" tIns="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p:txBody>
      </p:sp>
      <p:sp>
        <p:nvSpPr>
          <p:cNvPr id="174" name="Google Shape;174;p9"/>
          <p:cNvSpPr txBox="1"/>
          <p:nvPr>
            <p:ph idx="18" type="subTitle"/>
          </p:nvPr>
        </p:nvSpPr>
        <p:spPr>
          <a:xfrm>
            <a:off x="524135" y="4213926"/>
            <a:ext cx="1848600" cy="224700"/>
          </a:xfrm>
          <a:prstGeom prst="rect">
            <a:avLst/>
          </a:prstGeom>
        </p:spPr>
        <p:txBody>
          <a:bodyPr anchorCtr="0" anchor="ctr" bIns="0" lIns="182875" spcFirstLastPara="1" rIns="91425" wrap="square" tIns="0">
            <a:normAutofit/>
          </a:bodyPr>
          <a:lstStyle>
            <a:lvl1pPr lvl="0">
              <a:spcBef>
                <a:spcPts val="0"/>
              </a:spcBef>
              <a:spcAft>
                <a:spcPts val="0"/>
              </a:spcAft>
              <a:buSzPts val="800"/>
              <a:buNone/>
              <a:defRPr sz="800"/>
            </a:lvl1pPr>
            <a:lvl2pPr lvl="1">
              <a:spcBef>
                <a:spcPts val="800"/>
              </a:spcBef>
              <a:spcAft>
                <a:spcPts val="0"/>
              </a:spcAft>
              <a:buSzPts val="800"/>
              <a:buNone/>
              <a:defRPr sz="800"/>
            </a:lvl2pPr>
            <a:lvl3pPr lvl="2">
              <a:spcBef>
                <a:spcPts val="800"/>
              </a:spcBef>
              <a:spcAft>
                <a:spcPts val="0"/>
              </a:spcAft>
              <a:buSzPts val="800"/>
              <a:buNone/>
              <a:defRPr sz="800"/>
            </a:lvl3pPr>
            <a:lvl4pPr lvl="3">
              <a:spcBef>
                <a:spcPts val="800"/>
              </a:spcBef>
              <a:spcAft>
                <a:spcPts val="0"/>
              </a:spcAft>
              <a:buSzPts val="800"/>
              <a:buNone/>
              <a:defRPr sz="800"/>
            </a:lvl4pPr>
            <a:lvl5pPr lvl="4">
              <a:spcBef>
                <a:spcPts val="800"/>
              </a:spcBef>
              <a:spcAft>
                <a:spcPts val="0"/>
              </a:spcAft>
              <a:buSzPts val="800"/>
              <a:buNone/>
              <a:defRPr sz="800"/>
            </a:lvl5pPr>
            <a:lvl6pPr lvl="5">
              <a:spcBef>
                <a:spcPts val="800"/>
              </a:spcBef>
              <a:spcAft>
                <a:spcPts val="0"/>
              </a:spcAft>
              <a:buSzPts val="800"/>
              <a:buNone/>
              <a:defRPr sz="800"/>
            </a:lvl6pPr>
            <a:lvl7pPr lvl="6">
              <a:spcBef>
                <a:spcPts val="800"/>
              </a:spcBef>
              <a:spcAft>
                <a:spcPts val="0"/>
              </a:spcAft>
              <a:buSzPts val="800"/>
              <a:buNone/>
              <a:defRPr sz="800"/>
            </a:lvl7pPr>
            <a:lvl8pPr lvl="7">
              <a:spcBef>
                <a:spcPts val="800"/>
              </a:spcBef>
              <a:spcAft>
                <a:spcPts val="0"/>
              </a:spcAft>
              <a:buSzPts val="800"/>
              <a:buNone/>
              <a:defRPr sz="800"/>
            </a:lvl8pPr>
            <a:lvl9pPr lvl="8">
              <a:spcBef>
                <a:spcPts val="800"/>
              </a:spcBef>
              <a:spcAft>
                <a:spcPts val="800"/>
              </a:spcAft>
              <a:buSzPts val="800"/>
              <a:buNone/>
              <a:defRPr sz="800"/>
            </a:lvl9pPr>
          </a:lstStyle>
          <a:p/>
        </p:txBody>
      </p:sp>
      <p:sp>
        <p:nvSpPr>
          <p:cNvPr id="175" name="Google Shape;175;p9"/>
          <p:cNvSpPr txBox="1"/>
          <p:nvPr>
            <p:ph idx="19" type="title"/>
          </p:nvPr>
        </p:nvSpPr>
        <p:spPr>
          <a:xfrm>
            <a:off x="520900" y="3745642"/>
            <a:ext cx="1848600" cy="468600"/>
          </a:xfrm>
          <a:prstGeom prst="rect">
            <a:avLst/>
          </a:prstGeom>
        </p:spPr>
        <p:txBody>
          <a:bodyPr anchorCtr="0" anchor="ctr" bIns="0" lIns="182875" spcFirstLastPara="1" rIns="182875" wrap="square" tIns="0">
            <a:noAutofit/>
          </a:bodyPr>
          <a:lstStyle>
            <a:lvl1pPr lvl="0">
              <a:spcBef>
                <a:spcPts val="0"/>
              </a:spcBef>
              <a:spcAft>
                <a:spcPts val="0"/>
              </a:spcAft>
              <a:buSzPts val="3200"/>
              <a:buFont typeface="Gowun Batang"/>
              <a:buNone/>
              <a:defRPr/>
            </a:lvl1pPr>
            <a:lvl2pPr lvl="1">
              <a:spcBef>
                <a:spcPts val="0"/>
              </a:spcBef>
              <a:spcAft>
                <a:spcPts val="0"/>
              </a:spcAft>
              <a:buSzPts val="3200"/>
              <a:buFont typeface="Inter"/>
              <a:buNone/>
              <a:defRPr>
                <a:latin typeface="Inter"/>
                <a:ea typeface="Inter"/>
                <a:cs typeface="Inter"/>
                <a:sym typeface="Inter"/>
              </a:defRPr>
            </a:lvl2pPr>
            <a:lvl3pPr lvl="2">
              <a:spcBef>
                <a:spcPts val="0"/>
              </a:spcBef>
              <a:spcAft>
                <a:spcPts val="0"/>
              </a:spcAft>
              <a:buSzPts val="3200"/>
              <a:buFont typeface="Inter"/>
              <a:buNone/>
              <a:defRPr>
                <a:latin typeface="Inter"/>
                <a:ea typeface="Inter"/>
                <a:cs typeface="Inter"/>
                <a:sym typeface="Inter"/>
              </a:defRPr>
            </a:lvl3pPr>
            <a:lvl4pPr lvl="3">
              <a:spcBef>
                <a:spcPts val="0"/>
              </a:spcBef>
              <a:spcAft>
                <a:spcPts val="0"/>
              </a:spcAft>
              <a:buSzPts val="3200"/>
              <a:buFont typeface="Inter"/>
              <a:buNone/>
              <a:defRPr>
                <a:latin typeface="Inter"/>
                <a:ea typeface="Inter"/>
                <a:cs typeface="Inter"/>
                <a:sym typeface="Inter"/>
              </a:defRPr>
            </a:lvl4pPr>
            <a:lvl5pPr lvl="4">
              <a:spcBef>
                <a:spcPts val="0"/>
              </a:spcBef>
              <a:spcAft>
                <a:spcPts val="0"/>
              </a:spcAft>
              <a:buSzPts val="3200"/>
              <a:buFont typeface="Inter"/>
              <a:buNone/>
              <a:defRPr>
                <a:latin typeface="Inter"/>
                <a:ea typeface="Inter"/>
                <a:cs typeface="Inter"/>
                <a:sym typeface="Inter"/>
              </a:defRPr>
            </a:lvl5pPr>
            <a:lvl6pPr lvl="5">
              <a:spcBef>
                <a:spcPts val="0"/>
              </a:spcBef>
              <a:spcAft>
                <a:spcPts val="0"/>
              </a:spcAft>
              <a:buSzPts val="3200"/>
              <a:buFont typeface="Inter"/>
              <a:buNone/>
              <a:defRPr>
                <a:latin typeface="Inter"/>
                <a:ea typeface="Inter"/>
                <a:cs typeface="Inter"/>
                <a:sym typeface="Inter"/>
              </a:defRPr>
            </a:lvl6pPr>
            <a:lvl7pPr lvl="6">
              <a:spcBef>
                <a:spcPts val="0"/>
              </a:spcBef>
              <a:spcAft>
                <a:spcPts val="0"/>
              </a:spcAft>
              <a:buSzPts val="3200"/>
              <a:buFont typeface="Inter"/>
              <a:buNone/>
              <a:defRPr>
                <a:latin typeface="Inter"/>
                <a:ea typeface="Inter"/>
                <a:cs typeface="Inter"/>
                <a:sym typeface="Inter"/>
              </a:defRPr>
            </a:lvl7pPr>
            <a:lvl8pPr lvl="7">
              <a:spcBef>
                <a:spcPts val="0"/>
              </a:spcBef>
              <a:spcAft>
                <a:spcPts val="0"/>
              </a:spcAft>
              <a:buSzPts val="3200"/>
              <a:buFont typeface="Inter"/>
              <a:buNone/>
              <a:defRPr>
                <a:latin typeface="Inter"/>
                <a:ea typeface="Inter"/>
                <a:cs typeface="Inter"/>
                <a:sym typeface="Inter"/>
              </a:defRPr>
            </a:lvl8pPr>
            <a:lvl9pPr lvl="8">
              <a:spcBef>
                <a:spcPts val="0"/>
              </a:spcBef>
              <a:spcAft>
                <a:spcPts val="0"/>
              </a:spcAft>
              <a:buSzPts val="3200"/>
              <a:buFont typeface="Inter"/>
              <a:buNone/>
              <a:defRPr>
                <a:latin typeface="Inter"/>
                <a:ea typeface="Inter"/>
                <a:cs typeface="Inter"/>
                <a:sym typeface="Inter"/>
              </a:defRPr>
            </a:lvl9pPr>
          </a:lstStyle>
          <a:p/>
        </p:txBody>
      </p:sp>
      <p:sp>
        <p:nvSpPr>
          <p:cNvPr id="176" name="Google Shape;176;p9"/>
          <p:cNvSpPr txBox="1"/>
          <p:nvPr>
            <p:ph idx="20" type="subTitle"/>
          </p:nvPr>
        </p:nvSpPr>
        <p:spPr>
          <a:xfrm>
            <a:off x="2374473" y="4213926"/>
            <a:ext cx="1848600" cy="224700"/>
          </a:xfrm>
          <a:prstGeom prst="rect">
            <a:avLst/>
          </a:prstGeom>
        </p:spPr>
        <p:txBody>
          <a:bodyPr anchorCtr="0" anchor="ctr" bIns="0" lIns="182875" spcFirstLastPara="1" rIns="91425" wrap="square" tIns="0">
            <a:normAutofit/>
          </a:bodyPr>
          <a:lstStyle>
            <a:lvl1pPr lvl="0">
              <a:spcBef>
                <a:spcPts val="0"/>
              </a:spcBef>
              <a:spcAft>
                <a:spcPts val="0"/>
              </a:spcAft>
              <a:buSzPts val="800"/>
              <a:buNone/>
              <a:defRPr sz="800"/>
            </a:lvl1pPr>
            <a:lvl2pPr lvl="1">
              <a:spcBef>
                <a:spcPts val="800"/>
              </a:spcBef>
              <a:spcAft>
                <a:spcPts val="0"/>
              </a:spcAft>
              <a:buSzPts val="800"/>
              <a:buNone/>
              <a:defRPr sz="800"/>
            </a:lvl2pPr>
            <a:lvl3pPr lvl="2">
              <a:spcBef>
                <a:spcPts val="800"/>
              </a:spcBef>
              <a:spcAft>
                <a:spcPts val="0"/>
              </a:spcAft>
              <a:buSzPts val="800"/>
              <a:buNone/>
              <a:defRPr sz="800"/>
            </a:lvl3pPr>
            <a:lvl4pPr lvl="3">
              <a:spcBef>
                <a:spcPts val="800"/>
              </a:spcBef>
              <a:spcAft>
                <a:spcPts val="0"/>
              </a:spcAft>
              <a:buSzPts val="800"/>
              <a:buNone/>
              <a:defRPr sz="800"/>
            </a:lvl4pPr>
            <a:lvl5pPr lvl="4">
              <a:spcBef>
                <a:spcPts val="800"/>
              </a:spcBef>
              <a:spcAft>
                <a:spcPts val="0"/>
              </a:spcAft>
              <a:buSzPts val="800"/>
              <a:buNone/>
              <a:defRPr sz="800"/>
            </a:lvl5pPr>
            <a:lvl6pPr lvl="5">
              <a:spcBef>
                <a:spcPts val="800"/>
              </a:spcBef>
              <a:spcAft>
                <a:spcPts val="0"/>
              </a:spcAft>
              <a:buSzPts val="800"/>
              <a:buNone/>
              <a:defRPr sz="800"/>
            </a:lvl6pPr>
            <a:lvl7pPr lvl="6">
              <a:spcBef>
                <a:spcPts val="800"/>
              </a:spcBef>
              <a:spcAft>
                <a:spcPts val="0"/>
              </a:spcAft>
              <a:buSzPts val="800"/>
              <a:buNone/>
              <a:defRPr sz="800"/>
            </a:lvl7pPr>
            <a:lvl8pPr lvl="7">
              <a:spcBef>
                <a:spcPts val="800"/>
              </a:spcBef>
              <a:spcAft>
                <a:spcPts val="0"/>
              </a:spcAft>
              <a:buSzPts val="800"/>
              <a:buNone/>
              <a:defRPr sz="800"/>
            </a:lvl8pPr>
            <a:lvl9pPr lvl="8">
              <a:spcBef>
                <a:spcPts val="800"/>
              </a:spcBef>
              <a:spcAft>
                <a:spcPts val="800"/>
              </a:spcAft>
              <a:buSzPts val="800"/>
              <a:buNone/>
              <a:defRPr sz="800"/>
            </a:lvl9pPr>
          </a:lstStyle>
          <a:p/>
        </p:txBody>
      </p:sp>
      <p:sp>
        <p:nvSpPr>
          <p:cNvPr id="177" name="Google Shape;177;p9"/>
          <p:cNvSpPr txBox="1"/>
          <p:nvPr>
            <p:ph idx="21" type="title"/>
          </p:nvPr>
        </p:nvSpPr>
        <p:spPr>
          <a:xfrm>
            <a:off x="2371238" y="3745642"/>
            <a:ext cx="1848600" cy="468600"/>
          </a:xfrm>
          <a:prstGeom prst="rect">
            <a:avLst/>
          </a:prstGeom>
        </p:spPr>
        <p:txBody>
          <a:bodyPr anchorCtr="0" anchor="ctr" bIns="0" lIns="182875" spcFirstLastPara="1" rIns="182875" wrap="square" tIns="0">
            <a:noAutofit/>
          </a:bodyPr>
          <a:lstStyle>
            <a:lvl1pPr lvl="0">
              <a:spcBef>
                <a:spcPts val="0"/>
              </a:spcBef>
              <a:spcAft>
                <a:spcPts val="0"/>
              </a:spcAft>
              <a:buSzPts val="3200"/>
              <a:buFont typeface="Gowun Batang"/>
              <a:buNone/>
              <a:defRPr/>
            </a:lvl1pPr>
            <a:lvl2pPr lvl="1">
              <a:spcBef>
                <a:spcPts val="0"/>
              </a:spcBef>
              <a:spcAft>
                <a:spcPts val="0"/>
              </a:spcAft>
              <a:buSzPts val="3200"/>
              <a:buFont typeface="Inter"/>
              <a:buNone/>
              <a:defRPr>
                <a:latin typeface="Inter"/>
                <a:ea typeface="Inter"/>
                <a:cs typeface="Inter"/>
                <a:sym typeface="Inter"/>
              </a:defRPr>
            </a:lvl2pPr>
            <a:lvl3pPr lvl="2">
              <a:spcBef>
                <a:spcPts val="0"/>
              </a:spcBef>
              <a:spcAft>
                <a:spcPts val="0"/>
              </a:spcAft>
              <a:buSzPts val="3200"/>
              <a:buFont typeface="Inter"/>
              <a:buNone/>
              <a:defRPr>
                <a:latin typeface="Inter"/>
                <a:ea typeface="Inter"/>
                <a:cs typeface="Inter"/>
                <a:sym typeface="Inter"/>
              </a:defRPr>
            </a:lvl3pPr>
            <a:lvl4pPr lvl="3">
              <a:spcBef>
                <a:spcPts val="0"/>
              </a:spcBef>
              <a:spcAft>
                <a:spcPts val="0"/>
              </a:spcAft>
              <a:buSzPts val="3200"/>
              <a:buFont typeface="Inter"/>
              <a:buNone/>
              <a:defRPr>
                <a:latin typeface="Inter"/>
                <a:ea typeface="Inter"/>
                <a:cs typeface="Inter"/>
                <a:sym typeface="Inter"/>
              </a:defRPr>
            </a:lvl4pPr>
            <a:lvl5pPr lvl="4">
              <a:spcBef>
                <a:spcPts val="0"/>
              </a:spcBef>
              <a:spcAft>
                <a:spcPts val="0"/>
              </a:spcAft>
              <a:buSzPts val="3200"/>
              <a:buFont typeface="Inter"/>
              <a:buNone/>
              <a:defRPr>
                <a:latin typeface="Inter"/>
                <a:ea typeface="Inter"/>
                <a:cs typeface="Inter"/>
                <a:sym typeface="Inter"/>
              </a:defRPr>
            </a:lvl5pPr>
            <a:lvl6pPr lvl="5">
              <a:spcBef>
                <a:spcPts val="0"/>
              </a:spcBef>
              <a:spcAft>
                <a:spcPts val="0"/>
              </a:spcAft>
              <a:buSzPts val="3200"/>
              <a:buFont typeface="Inter"/>
              <a:buNone/>
              <a:defRPr>
                <a:latin typeface="Inter"/>
                <a:ea typeface="Inter"/>
                <a:cs typeface="Inter"/>
                <a:sym typeface="Inter"/>
              </a:defRPr>
            </a:lvl6pPr>
            <a:lvl7pPr lvl="6">
              <a:spcBef>
                <a:spcPts val="0"/>
              </a:spcBef>
              <a:spcAft>
                <a:spcPts val="0"/>
              </a:spcAft>
              <a:buSzPts val="3200"/>
              <a:buFont typeface="Inter"/>
              <a:buNone/>
              <a:defRPr>
                <a:latin typeface="Inter"/>
                <a:ea typeface="Inter"/>
                <a:cs typeface="Inter"/>
                <a:sym typeface="Inter"/>
              </a:defRPr>
            </a:lvl7pPr>
            <a:lvl8pPr lvl="7">
              <a:spcBef>
                <a:spcPts val="0"/>
              </a:spcBef>
              <a:spcAft>
                <a:spcPts val="0"/>
              </a:spcAft>
              <a:buSzPts val="3200"/>
              <a:buFont typeface="Inter"/>
              <a:buNone/>
              <a:defRPr>
                <a:latin typeface="Inter"/>
                <a:ea typeface="Inter"/>
                <a:cs typeface="Inter"/>
                <a:sym typeface="Inter"/>
              </a:defRPr>
            </a:lvl8pPr>
            <a:lvl9pPr lvl="8">
              <a:spcBef>
                <a:spcPts val="0"/>
              </a:spcBef>
              <a:spcAft>
                <a:spcPts val="0"/>
              </a:spcAft>
              <a:buSzPts val="3200"/>
              <a:buFont typeface="Inter"/>
              <a:buNone/>
              <a:defRPr>
                <a:latin typeface="Inter"/>
                <a:ea typeface="Inter"/>
                <a:cs typeface="Inter"/>
                <a:sym typeface="Inter"/>
              </a:defRPr>
            </a:lvl9pPr>
          </a:lstStyle>
          <a:p/>
        </p:txBody>
      </p:sp>
      <p:sp>
        <p:nvSpPr>
          <p:cNvPr id="178" name="Google Shape;178;p9"/>
          <p:cNvSpPr txBox="1"/>
          <p:nvPr>
            <p:ph idx="22" type="subTitle"/>
          </p:nvPr>
        </p:nvSpPr>
        <p:spPr>
          <a:xfrm>
            <a:off x="4225138" y="4213928"/>
            <a:ext cx="1764600" cy="224700"/>
          </a:xfrm>
          <a:prstGeom prst="rect">
            <a:avLst/>
          </a:prstGeom>
        </p:spPr>
        <p:txBody>
          <a:bodyPr anchorCtr="0" anchor="ctr" bIns="0" lIns="182875" spcFirstLastPara="1" rIns="91425" wrap="square" tIns="0">
            <a:normAutofit/>
          </a:bodyPr>
          <a:lstStyle>
            <a:lvl1pPr lvl="0">
              <a:spcBef>
                <a:spcPts val="0"/>
              </a:spcBef>
              <a:spcAft>
                <a:spcPts val="0"/>
              </a:spcAft>
              <a:buSzPts val="800"/>
              <a:buNone/>
              <a:defRPr sz="800"/>
            </a:lvl1pPr>
            <a:lvl2pPr lvl="1">
              <a:spcBef>
                <a:spcPts val="800"/>
              </a:spcBef>
              <a:spcAft>
                <a:spcPts val="0"/>
              </a:spcAft>
              <a:buSzPts val="800"/>
              <a:buNone/>
              <a:defRPr sz="800"/>
            </a:lvl2pPr>
            <a:lvl3pPr lvl="2">
              <a:spcBef>
                <a:spcPts val="800"/>
              </a:spcBef>
              <a:spcAft>
                <a:spcPts val="0"/>
              </a:spcAft>
              <a:buSzPts val="800"/>
              <a:buNone/>
              <a:defRPr sz="800"/>
            </a:lvl3pPr>
            <a:lvl4pPr lvl="3">
              <a:spcBef>
                <a:spcPts val="800"/>
              </a:spcBef>
              <a:spcAft>
                <a:spcPts val="0"/>
              </a:spcAft>
              <a:buSzPts val="800"/>
              <a:buNone/>
              <a:defRPr sz="800"/>
            </a:lvl4pPr>
            <a:lvl5pPr lvl="4">
              <a:spcBef>
                <a:spcPts val="800"/>
              </a:spcBef>
              <a:spcAft>
                <a:spcPts val="0"/>
              </a:spcAft>
              <a:buSzPts val="800"/>
              <a:buNone/>
              <a:defRPr sz="800"/>
            </a:lvl5pPr>
            <a:lvl6pPr lvl="5">
              <a:spcBef>
                <a:spcPts val="800"/>
              </a:spcBef>
              <a:spcAft>
                <a:spcPts val="0"/>
              </a:spcAft>
              <a:buSzPts val="800"/>
              <a:buNone/>
              <a:defRPr sz="800"/>
            </a:lvl6pPr>
            <a:lvl7pPr lvl="6">
              <a:spcBef>
                <a:spcPts val="800"/>
              </a:spcBef>
              <a:spcAft>
                <a:spcPts val="0"/>
              </a:spcAft>
              <a:buSzPts val="800"/>
              <a:buNone/>
              <a:defRPr sz="800"/>
            </a:lvl7pPr>
            <a:lvl8pPr lvl="7">
              <a:spcBef>
                <a:spcPts val="800"/>
              </a:spcBef>
              <a:spcAft>
                <a:spcPts val="0"/>
              </a:spcAft>
              <a:buSzPts val="800"/>
              <a:buNone/>
              <a:defRPr sz="800"/>
            </a:lvl8pPr>
            <a:lvl9pPr lvl="8">
              <a:spcBef>
                <a:spcPts val="800"/>
              </a:spcBef>
              <a:spcAft>
                <a:spcPts val="800"/>
              </a:spcAft>
              <a:buSzPts val="800"/>
              <a:buNone/>
              <a:defRPr sz="800"/>
            </a:lvl9pPr>
          </a:lstStyle>
          <a:p/>
        </p:txBody>
      </p:sp>
      <p:sp>
        <p:nvSpPr>
          <p:cNvPr id="179" name="Google Shape;179;p9"/>
          <p:cNvSpPr txBox="1"/>
          <p:nvPr>
            <p:ph idx="23" type="title"/>
          </p:nvPr>
        </p:nvSpPr>
        <p:spPr>
          <a:xfrm>
            <a:off x="4222050" y="3745650"/>
            <a:ext cx="1764600" cy="468600"/>
          </a:xfrm>
          <a:prstGeom prst="rect">
            <a:avLst/>
          </a:prstGeom>
        </p:spPr>
        <p:txBody>
          <a:bodyPr anchorCtr="0" anchor="ctr" bIns="0" lIns="182875" spcFirstLastPara="1" rIns="182875" wrap="square" tIns="0">
            <a:noAutofit/>
          </a:bodyPr>
          <a:lstStyle>
            <a:lvl1pPr lvl="0">
              <a:spcBef>
                <a:spcPts val="0"/>
              </a:spcBef>
              <a:spcAft>
                <a:spcPts val="0"/>
              </a:spcAft>
              <a:buSzPts val="3200"/>
              <a:buFont typeface="Gowun Batang"/>
              <a:buNone/>
              <a:defRPr/>
            </a:lvl1pPr>
            <a:lvl2pPr lvl="1">
              <a:spcBef>
                <a:spcPts val="0"/>
              </a:spcBef>
              <a:spcAft>
                <a:spcPts val="0"/>
              </a:spcAft>
              <a:buSzPts val="3200"/>
              <a:buFont typeface="Inter"/>
              <a:buNone/>
              <a:defRPr>
                <a:latin typeface="Inter"/>
                <a:ea typeface="Inter"/>
                <a:cs typeface="Inter"/>
                <a:sym typeface="Inter"/>
              </a:defRPr>
            </a:lvl2pPr>
            <a:lvl3pPr lvl="2">
              <a:spcBef>
                <a:spcPts val="0"/>
              </a:spcBef>
              <a:spcAft>
                <a:spcPts val="0"/>
              </a:spcAft>
              <a:buSzPts val="3200"/>
              <a:buFont typeface="Inter"/>
              <a:buNone/>
              <a:defRPr>
                <a:latin typeface="Inter"/>
                <a:ea typeface="Inter"/>
                <a:cs typeface="Inter"/>
                <a:sym typeface="Inter"/>
              </a:defRPr>
            </a:lvl3pPr>
            <a:lvl4pPr lvl="3">
              <a:spcBef>
                <a:spcPts val="0"/>
              </a:spcBef>
              <a:spcAft>
                <a:spcPts val="0"/>
              </a:spcAft>
              <a:buSzPts val="3200"/>
              <a:buFont typeface="Inter"/>
              <a:buNone/>
              <a:defRPr>
                <a:latin typeface="Inter"/>
                <a:ea typeface="Inter"/>
                <a:cs typeface="Inter"/>
                <a:sym typeface="Inter"/>
              </a:defRPr>
            </a:lvl4pPr>
            <a:lvl5pPr lvl="4">
              <a:spcBef>
                <a:spcPts val="0"/>
              </a:spcBef>
              <a:spcAft>
                <a:spcPts val="0"/>
              </a:spcAft>
              <a:buSzPts val="3200"/>
              <a:buFont typeface="Inter"/>
              <a:buNone/>
              <a:defRPr>
                <a:latin typeface="Inter"/>
                <a:ea typeface="Inter"/>
                <a:cs typeface="Inter"/>
                <a:sym typeface="Inter"/>
              </a:defRPr>
            </a:lvl5pPr>
            <a:lvl6pPr lvl="5">
              <a:spcBef>
                <a:spcPts val="0"/>
              </a:spcBef>
              <a:spcAft>
                <a:spcPts val="0"/>
              </a:spcAft>
              <a:buSzPts val="3200"/>
              <a:buFont typeface="Inter"/>
              <a:buNone/>
              <a:defRPr>
                <a:latin typeface="Inter"/>
                <a:ea typeface="Inter"/>
                <a:cs typeface="Inter"/>
                <a:sym typeface="Inter"/>
              </a:defRPr>
            </a:lvl6pPr>
            <a:lvl7pPr lvl="6">
              <a:spcBef>
                <a:spcPts val="0"/>
              </a:spcBef>
              <a:spcAft>
                <a:spcPts val="0"/>
              </a:spcAft>
              <a:buSzPts val="3200"/>
              <a:buFont typeface="Inter"/>
              <a:buNone/>
              <a:defRPr>
                <a:latin typeface="Inter"/>
                <a:ea typeface="Inter"/>
                <a:cs typeface="Inter"/>
                <a:sym typeface="Inter"/>
              </a:defRPr>
            </a:lvl7pPr>
            <a:lvl8pPr lvl="7">
              <a:spcBef>
                <a:spcPts val="0"/>
              </a:spcBef>
              <a:spcAft>
                <a:spcPts val="0"/>
              </a:spcAft>
              <a:buSzPts val="3200"/>
              <a:buFont typeface="Inter"/>
              <a:buNone/>
              <a:defRPr>
                <a:latin typeface="Inter"/>
                <a:ea typeface="Inter"/>
                <a:cs typeface="Inter"/>
                <a:sym typeface="Inter"/>
              </a:defRPr>
            </a:lvl8pPr>
            <a:lvl9pPr lvl="8">
              <a:spcBef>
                <a:spcPts val="0"/>
              </a:spcBef>
              <a:spcAft>
                <a:spcPts val="0"/>
              </a:spcAft>
              <a:buSzPts val="3200"/>
              <a:buFont typeface="Inter"/>
              <a:buNone/>
              <a:defRPr>
                <a:latin typeface="Inter"/>
                <a:ea typeface="Inter"/>
                <a:cs typeface="Inter"/>
                <a:sym typeface="Inter"/>
              </a:defRPr>
            </a:lvl9pPr>
          </a:lstStyle>
          <a:p/>
        </p:txBody>
      </p:sp>
      <p:sp>
        <p:nvSpPr>
          <p:cNvPr id="180" name="Google Shape;180;p9"/>
          <p:cNvSpPr txBox="1"/>
          <p:nvPr>
            <p:ph idx="24" type="subTitle"/>
          </p:nvPr>
        </p:nvSpPr>
        <p:spPr>
          <a:xfrm>
            <a:off x="6772301" y="4214250"/>
            <a:ext cx="1848600" cy="224700"/>
          </a:xfrm>
          <a:prstGeom prst="rect">
            <a:avLst/>
          </a:prstGeom>
        </p:spPr>
        <p:txBody>
          <a:bodyPr anchorCtr="0" anchor="ctr" bIns="0" lIns="182875" spcFirstLastPara="1" rIns="91425" wrap="square" tIns="0">
            <a:normAutofit/>
          </a:bodyPr>
          <a:lstStyle>
            <a:lvl1pPr lvl="0">
              <a:spcBef>
                <a:spcPts val="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1pPr>
            <a:lvl2pPr lvl="1">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2pPr>
            <a:lvl3pPr lvl="2">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3pPr>
            <a:lvl4pPr lvl="3">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4pPr>
            <a:lvl5pPr lvl="4">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5pPr>
            <a:lvl6pPr lvl="5">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6pPr>
            <a:lvl7pPr lvl="6">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7pPr>
            <a:lvl8pPr lvl="7">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8pPr>
            <a:lvl9pPr lvl="8">
              <a:spcBef>
                <a:spcPts val="800"/>
              </a:spcBef>
              <a:spcAft>
                <a:spcPts val="80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9pPr>
          </a:lstStyle>
          <a:p/>
        </p:txBody>
      </p:sp>
      <p:sp>
        <p:nvSpPr>
          <p:cNvPr id="181" name="Google Shape;181;p9"/>
          <p:cNvSpPr txBox="1"/>
          <p:nvPr>
            <p:ph idx="25" type="title"/>
          </p:nvPr>
        </p:nvSpPr>
        <p:spPr>
          <a:xfrm>
            <a:off x="6772300" y="3745650"/>
            <a:ext cx="1848600" cy="468600"/>
          </a:xfrm>
          <a:prstGeom prst="rect">
            <a:avLst/>
          </a:prstGeom>
        </p:spPr>
        <p:txBody>
          <a:bodyPr anchorCtr="0" anchor="ctr" bIns="0" lIns="182875" spcFirstLastPara="1" rIns="182875" wrap="square" tIns="0">
            <a:noAutofit/>
          </a:bodyPr>
          <a:lstStyle>
            <a:lvl1pPr lvl="0">
              <a:spcBef>
                <a:spcPts val="0"/>
              </a:spcBef>
              <a:spcAft>
                <a:spcPts val="0"/>
              </a:spcAft>
              <a:buClr>
                <a:schemeClr val="accent1"/>
              </a:buClr>
              <a:buSzPts val="3200"/>
              <a:buFont typeface="Gowun Batang"/>
              <a:buNone/>
              <a:defRPr b="1">
                <a:solidFill>
                  <a:schemeClr val="accent1"/>
                </a:solidFill>
              </a:defRPr>
            </a:lvl1pPr>
            <a:lvl2pPr lvl="1">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2pPr>
            <a:lvl3pPr lvl="2">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3pPr>
            <a:lvl4pPr lvl="3">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4pPr>
            <a:lvl5pPr lvl="4">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5pPr>
            <a:lvl6pPr lvl="5">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6pPr>
            <a:lvl7pPr lvl="6">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7pPr>
            <a:lvl8pPr lvl="7">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8pPr>
            <a:lvl9pPr lvl="8">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rational Performance">
  <p:cSld name="BLANK_1_5_1">
    <p:bg>
      <p:bgPr>
        <a:solidFill>
          <a:schemeClr val="lt1"/>
        </a:solidFill>
      </p:bgPr>
    </p:bg>
    <p:spTree>
      <p:nvGrpSpPr>
        <p:cNvPr id="182" name="Shape 182"/>
        <p:cNvGrpSpPr/>
        <p:nvPr/>
      </p:nvGrpSpPr>
      <p:grpSpPr>
        <a:xfrm>
          <a:off x="0" y="0"/>
          <a:ext cx="0" cy="0"/>
          <a:chOff x="0" y="0"/>
          <a:chExt cx="0" cy="0"/>
        </a:xfrm>
      </p:grpSpPr>
      <p:sp>
        <p:nvSpPr>
          <p:cNvPr id="183" name="Google Shape;183;p10"/>
          <p:cNvSpPr txBox="1"/>
          <p:nvPr>
            <p:ph type="title"/>
          </p:nvPr>
        </p:nvSpPr>
        <p:spPr>
          <a:xfrm>
            <a:off x="4675375" y="3375975"/>
            <a:ext cx="10560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lt1"/>
              </a:buClr>
              <a:buSzPts val="1000"/>
              <a:buFont typeface="Inter"/>
              <a:buChar char="●"/>
              <a:defRPr b="1" sz="1000">
                <a:latin typeface="Inter"/>
                <a:ea typeface="Inter"/>
                <a:cs typeface="Inter"/>
                <a:sym typeface="Inter"/>
              </a:defRPr>
            </a:lvl1pPr>
            <a:lvl2pPr lvl="1">
              <a:spcBef>
                <a:spcPts val="0"/>
              </a:spcBef>
              <a:spcAft>
                <a:spcPts val="0"/>
              </a:spcAft>
              <a:buClr>
                <a:schemeClr val="lt1"/>
              </a:buClr>
              <a:buSzPts val="1000"/>
              <a:buFont typeface="Inter"/>
              <a:buChar char="○"/>
              <a:defRPr b="1" sz="1000">
                <a:latin typeface="Inter"/>
                <a:ea typeface="Inter"/>
                <a:cs typeface="Inter"/>
                <a:sym typeface="Inter"/>
              </a:defRPr>
            </a:lvl2pPr>
            <a:lvl3pPr lvl="2">
              <a:spcBef>
                <a:spcPts val="0"/>
              </a:spcBef>
              <a:spcAft>
                <a:spcPts val="0"/>
              </a:spcAft>
              <a:buClr>
                <a:schemeClr val="lt1"/>
              </a:buClr>
              <a:buSzPts val="1000"/>
              <a:buFont typeface="Inter"/>
              <a:buChar char="■"/>
              <a:defRPr b="1" sz="1000">
                <a:latin typeface="Inter"/>
                <a:ea typeface="Inter"/>
                <a:cs typeface="Inter"/>
                <a:sym typeface="Inter"/>
              </a:defRPr>
            </a:lvl3pPr>
            <a:lvl4pPr lvl="3">
              <a:spcBef>
                <a:spcPts val="0"/>
              </a:spcBef>
              <a:spcAft>
                <a:spcPts val="0"/>
              </a:spcAft>
              <a:buClr>
                <a:schemeClr val="lt1"/>
              </a:buClr>
              <a:buSzPts val="1000"/>
              <a:buFont typeface="Inter"/>
              <a:buChar char="●"/>
              <a:defRPr b="1" sz="1000">
                <a:latin typeface="Inter"/>
                <a:ea typeface="Inter"/>
                <a:cs typeface="Inter"/>
                <a:sym typeface="Inter"/>
              </a:defRPr>
            </a:lvl4pPr>
            <a:lvl5pPr lvl="4">
              <a:spcBef>
                <a:spcPts val="0"/>
              </a:spcBef>
              <a:spcAft>
                <a:spcPts val="0"/>
              </a:spcAft>
              <a:buClr>
                <a:schemeClr val="lt1"/>
              </a:buClr>
              <a:buSzPts val="1000"/>
              <a:buFont typeface="Inter"/>
              <a:buChar char="○"/>
              <a:defRPr b="1" sz="1000">
                <a:latin typeface="Inter"/>
                <a:ea typeface="Inter"/>
                <a:cs typeface="Inter"/>
                <a:sym typeface="Inter"/>
              </a:defRPr>
            </a:lvl5pPr>
            <a:lvl6pPr lvl="5">
              <a:spcBef>
                <a:spcPts val="0"/>
              </a:spcBef>
              <a:spcAft>
                <a:spcPts val="0"/>
              </a:spcAft>
              <a:buClr>
                <a:schemeClr val="lt1"/>
              </a:buClr>
              <a:buSzPts val="1000"/>
              <a:buFont typeface="Inter"/>
              <a:buChar char="■"/>
              <a:defRPr b="1" sz="1000">
                <a:latin typeface="Inter"/>
                <a:ea typeface="Inter"/>
                <a:cs typeface="Inter"/>
                <a:sym typeface="Inter"/>
              </a:defRPr>
            </a:lvl6pPr>
            <a:lvl7pPr lvl="6">
              <a:spcBef>
                <a:spcPts val="0"/>
              </a:spcBef>
              <a:spcAft>
                <a:spcPts val="0"/>
              </a:spcAft>
              <a:buClr>
                <a:schemeClr val="lt1"/>
              </a:buClr>
              <a:buSzPts val="1000"/>
              <a:buFont typeface="Inter"/>
              <a:buChar char="●"/>
              <a:defRPr b="1" sz="1000">
                <a:latin typeface="Inter"/>
                <a:ea typeface="Inter"/>
                <a:cs typeface="Inter"/>
                <a:sym typeface="Inter"/>
              </a:defRPr>
            </a:lvl7pPr>
            <a:lvl8pPr lvl="7">
              <a:spcBef>
                <a:spcPts val="0"/>
              </a:spcBef>
              <a:spcAft>
                <a:spcPts val="0"/>
              </a:spcAft>
              <a:buClr>
                <a:schemeClr val="lt1"/>
              </a:buClr>
              <a:buSzPts val="1000"/>
              <a:buFont typeface="Inter"/>
              <a:buChar char="○"/>
              <a:defRPr b="1" sz="1000">
                <a:latin typeface="Inter"/>
                <a:ea typeface="Inter"/>
                <a:cs typeface="Inter"/>
                <a:sym typeface="Inter"/>
              </a:defRPr>
            </a:lvl8pPr>
            <a:lvl9pPr lvl="8">
              <a:spcBef>
                <a:spcPts val="0"/>
              </a:spcBef>
              <a:spcAft>
                <a:spcPts val="0"/>
              </a:spcAft>
              <a:buClr>
                <a:schemeClr val="lt1"/>
              </a:buClr>
              <a:buSzPts val="1000"/>
              <a:buFont typeface="Inter"/>
              <a:buChar char="■"/>
              <a:defRPr b="1" sz="1000">
                <a:latin typeface="Inter"/>
                <a:ea typeface="Inter"/>
                <a:cs typeface="Inter"/>
                <a:sym typeface="Inter"/>
              </a:defRPr>
            </a:lvl9pPr>
          </a:lstStyle>
          <a:p/>
        </p:txBody>
      </p:sp>
      <p:sp>
        <p:nvSpPr>
          <p:cNvPr id="184" name="Google Shape;184;p10"/>
          <p:cNvSpPr txBox="1"/>
          <p:nvPr>
            <p:ph idx="2" type="title"/>
          </p:nvPr>
        </p:nvSpPr>
        <p:spPr>
          <a:xfrm>
            <a:off x="3429275" y="337597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lt1"/>
              </a:buClr>
              <a:buSzPts val="1000"/>
              <a:buFont typeface="Inter"/>
              <a:buChar char="●"/>
              <a:defRPr b="1" sz="1000">
                <a:latin typeface="Inter"/>
                <a:ea typeface="Inter"/>
                <a:cs typeface="Inter"/>
                <a:sym typeface="Inter"/>
              </a:defRPr>
            </a:lvl1pPr>
            <a:lvl2pPr lvl="1">
              <a:spcBef>
                <a:spcPts val="0"/>
              </a:spcBef>
              <a:spcAft>
                <a:spcPts val="0"/>
              </a:spcAft>
              <a:buClr>
                <a:schemeClr val="lt1"/>
              </a:buClr>
              <a:buSzPts val="1000"/>
              <a:buFont typeface="Inter"/>
              <a:buChar char="○"/>
              <a:defRPr b="1" sz="1000">
                <a:latin typeface="Inter"/>
                <a:ea typeface="Inter"/>
                <a:cs typeface="Inter"/>
                <a:sym typeface="Inter"/>
              </a:defRPr>
            </a:lvl2pPr>
            <a:lvl3pPr lvl="2">
              <a:spcBef>
                <a:spcPts val="0"/>
              </a:spcBef>
              <a:spcAft>
                <a:spcPts val="0"/>
              </a:spcAft>
              <a:buClr>
                <a:schemeClr val="lt1"/>
              </a:buClr>
              <a:buSzPts val="1000"/>
              <a:buFont typeface="Inter"/>
              <a:buChar char="■"/>
              <a:defRPr b="1" sz="1000">
                <a:latin typeface="Inter"/>
                <a:ea typeface="Inter"/>
                <a:cs typeface="Inter"/>
                <a:sym typeface="Inter"/>
              </a:defRPr>
            </a:lvl3pPr>
            <a:lvl4pPr lvl="3">
              <a:spcBef>
                <a:spcPts val="0"/>
              </a:spcBef>
              <a:spcAft>
                <a:spcPts val="0"/>
              </a:spcAft>
              <a:buClr>
                <a:schemeClr val="lt1"/>
              </a:buClr>
              <a:buSzPts val="1000"/>
              <a:buFont typeface="Inter"/>
              <a:buChar char="●"/>
              <a:defRPr b="1" sz="1000">
                <a:latin typeface="Inter"/>
                <a:ea typeface="Inter"/>
                <a:cs typeface="Inter"/>
                <a:sym typeface="Inter"/>
              </a:defRPr>
            </a:lvl4pPr>
            <a:lvl5pPr lvl="4">
              <a:spcBef>
                <a:spcPts val="0"/>
              </a:spcBef>
              <a:spcAft>
                <a:spcPts val="0"/>
              </a:spcAft>
              <a:buClr>
                <a:schemeClr val="lt1"/>
              </a:buClr>
              <a:buSzPts val="1000"/>
              <a:buFont typeface="Inter"/>
              <a:buChar char="○"/>
              <a:defRPr b="1" sz="1000">
                <a:latin typeface="Inter"/>
                <a:ea typeface="Inter"/>
                <a:cs typeface="Inter"/>
                <a:sym typeface="Inter"/>
              </a:defRPr>
            </a:lvl5pPr>
            <a:lvl6pPr lvl="5">
              <a:spcBef>
                <a:spcPts val="0"/>
              </a:spcBef>
              <a:spcAft>
                <a:spcPts val="0"/>
              </a:spcAft>
              <a:buClr>
                <a:schemeClr val="lt1"/>
              </a:buClr>
              <a:buSzPts val="1000"/>
              <a:buFont typeface="Inter"/>
              <a:buChar char="■"/>
              <a:defRPr b="1" sz="1000">
                <a:latin typeface="Inter"/>
                <a:ea typeface="Inter"/>
                <a:cs typeface="Inter"/>
                <a:sym typeface="Inter"/>
              </a:defRPr>
            </a:lvl6pPr>
            <a:lvl7pPr lvl="6">
              <a:spcBef>
                <a:spcPts val="0"/>
              </a:spcBef>
              <a:spcAft>
                <a:spcPts val="0"/>
              </a:spcAft>
              <a:buClr>
                <a:schemeClr val="lt1"/>
              </a:buClr>
              <a:buSzPts val="1000"/>
              <a:buFont typeface="Inter"/>
              <a:buChar char="●"/>
              <a:defRPr b="1" sz="1000">
                <a:latin typeface="Inter"/>
                <a:ea typeface="Inter"/>
                <a:cs typeface="Inter"/>
                <a:sym typeface="Inter"/>
              </a:defRPr>
            </a:lvl7pPr>
            <a:lvl8pPr lvl="7">
              <a:spcBef>
                <a:spcPts val="0"/>
              </a:spcBef>
              <a:spcAft>
                <a:spcPts val="0"/>
              </a:spcAft>
              <a:buClr>
                <a:schemeClr val="lt1"/>
              </a:buClr>
              <a:buSzPts val="1000"/>
              <a:buFont typeface="Inter"/>
              <a:buChar char="○"/>
              <a:defRPr b="1" sz="1000">
                <a:latin typeface="Inter"/>
                <a:ea typeface="Inter"/>
                <a:cs typeface="Inter"/>
                <a:sym typeface="Inter"/>
              </a:defRPr>
            </a:lvl8pPr>
            <a:lvl9pPr lvl="8">
              <a:spcBef>
                <a:spcPts val="0"/>
              </a:spcBef>
              <a:spcAft>
                <a:spcPts val="0"/>
              </a:spcAft>
              <a:buClr>
                <a:schemeClr val="lt1"/>
              </a:buClr>
              <a:buSzPts val="1000"/>
              <a:buFont typeface="Inter"/>
              <a:buChar char="■"/>
              <a:defRPr b="1" sz="1000">
                <a:latin typeface="Inter"/>
                <a:ea typeface="Inter"/>
                <a:cs typeface="Inter"/>
                <a:sym typeface="Inter"/>
              </a:defRPr>
            </a:lvl9pPr>
          </a:lstStyle>
          <a:p/>
        </p:txBody>
      </p:sp>
      <p:sp>
        <p:nvSpPr>
          <p:cNvPr id="185" name="Google Shape;185;p10"/>
          <p:cNvSpPr txBox="1"/>
          <p:nvPr>
            <p:ph idx="3" type="title"/>
          </p:nvPr>
        </p:nvSpPr>
        <p:spPr>
          <a:xfrm>
            <a:off x="4675375" y="1475325"/>
            <a:ext cx="10560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9pPr>
          </a:lstStyle>
          <a:p/>
        </p:txBody>
      </p:sp>
      <p:sp>
        <p:nvSpPr>
          <p:cNvPr id="186" name="Google Shape;186;p10"/>
          <p:cNvSpPr txBox="1"/>
          <p:nvPr>
            <p:ph idx="4" type="title"/>
          </p:nvPr>
        </p:nvSpPr>
        <p:spPr>
          <a:xfrm>
            <a:off x="4675375" y="2107788"/>
            <a:ext cx="10560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9pPr>
          </a:lstStyle>
          <a:p/>
        </p:txBody>
      </p:sp>
      <p:sp>
        <p:nvSpPr>
          <p:cNvPr id="187" name="Google Shape;187;p10"/>
          <p:cNvSpPr txBox="1"/>
          <p:nvPr>
            <p:ph idx="5" type="title"/>
          </p:nvPr>
        </p:nvSpPr>
        <p:spPr>
          <a:xfrm>
            <a:off x="4675375" y="2740325"/>
            <a:ext cx="10560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9pPr>
          </a:lstStyle>
          <a:p/>
        </p:txBody>
      </p:sp>
      <p:sp>
        <p:nvSpPr>
          <p:cNvPr id="188" name="Google Shape;188;p10"/>
          <p:cNvSpPr txBox="1"/>
          <p:nvPr>
            <p:ph idx="6" type="title"/>
          </p:nvPr>
        </p:nvSpPr>
        <p:spPr>
          <a:xfrm>
            <a:off x="4675375" y="4007325"/>
            <a:ext cx="1056000" cy="6093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b="1" sz="1000">
                <a:solidFill>
                  <a:schemeClr val="accent6"/>
                </a:solidFill>
                <a:latin typeface="Inter"/>
                <a:ea typeface="Inter"/>
                <a:cs typeface="Inter"/>
                <a:sym typeface="Inter"/>
              </a:defRPr>
            </a:lvl9pPr>
          </a:lstStyle>
          <a:p/>
        </p:txBody>
      </p:sp>
      <p:sp>
        <p:nvSpPr>
          <p:cNvPr id="189" name="Google Shape;189;p10"/>
          <p:cNvSpPr txBox="1"/>
          <p:nvPr>
            <p:ph idx="7" type="title"/>
          </p:nvPr>
        </p:nvSpPr>
        <p:spPr>
          <a:xfrm>
            <a:off x="3429252" y="147532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p:txBody>
      </p:sp>
      <p:sp>
        <p:nvSpPr>
          <p:cNvPr id="190" name="Google Shape;190;p10"/>
          <p:cNvSpPr txBox="1"/>
          <p:nvPr>
            <p:ph idx="8" type="title"/>
          </p:nvPr>
        </p:nvSpPr>
        <p:spPr>
          <a:xfrm>
            <a:off x="3429252" y="210727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p:txBody>
      </p:sp>
      <p:sp>
        <p:nvSpPr>
          <p:cNvPr id="191" name="Google Shape;191;p10"/>
          <p:cNvSpPr txBox="1"/>
          <p:nvPr>
            <p:ph idx="9" type="title"/>
          </p:nvPr>
        </p:nvSpPr>
        <p:spPr>
          <a:xfrm>
            <a:off x="3429252" y="2742250"/>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p:txBody>
      </p:sp>
      <p:sp>
        <p:nvSpPr>
          <p:cNvPr id="192" name="Google Shape;192;p10"/>
          <p:cNvSpPr txBox="1"/>
          <p:nvPr>
            <p:ph idx="13" type="title"/>
          </p:nvPr>
        </p:nvSpPr>
        <p:spPr>
          <a:xfrm>
            <a:off x="3429250" y="4008675"/>
            <a:ext cx="1244100" cy="6093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p:txBody>
      </p:sp>
      <p:sp>
        <p:nvSpPr>
          <p:cNvPr id="193" name="Google Shape;193;p10"/>
          <p:cNvSpPr txBox="1"/>
          <p:nvPr>
            <p:ph idx="14" type="title"/>
          </p:nvPr>
        </p:nvSpPr>
        <p:spPr>
          <a:xfrm>
            <a:off x="2184152" y="147532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p:txBody>
      </p:sp>
      <p:sp>
        <p:nvSpPr>
          <p:cNvPr id="194" name="Google Shape;194;p10"/>
          <p:cNvSpPr txBox="1"/>
          <p:nvPr>
            <p:ph idx="15" type="title"/>
          </p:nvPr>
        </p:nvSpPr>
        <p:spPr>
          <a:xfrm>
            <a:off x="2184152" y="210727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p:txBody>
      </p:sp>
      <p:sp>
        <p:nvSpPr>
          <p:cNvPr id="195" name="Google Shape;195;p10"/>
          <p:cNvSpPr txBox="1"/>
          <p:nvPr>
            <p:ph idx="16" type="title"/>
          </p:nvPr>
        </p:nvSpPr>
        <p:spPr>
          <a:xfrm>
            <a:off x="2184152" y="2742250"/>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p:txBody>
      </p:sp>
      <p:sp>
        <p:nvSpPr>
          <p:cNvPr id="196" name="Google Shape;196;p10"/>
          <p:cNvSpPr txBox="1"/>
          <p:nvPr>
            <p:ph idx="17" type="title"/>
          </p:nvPr>
        </p:nvSpPr>
        <p:spPr>
          <a:xfrm>
            <a:off x="2184175" y="337597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lt1"/>
              </a:buClr>
              <a:buSzPts val="1000"/>
              <a:buFont typeface="Inter"/>
              <a:buChar char="●"/>
              <a:defRPr sz="1000">
                <a:latin typeface="Inter"/>
                <a:ea typeface="Inter"/>
                <a:cs typeface="Inter"/>
                <a:sym typeface="Inter"/>
              </a:defRPr>
            </a:lvl1pPr>
            <a:lvl2pPr lvl="1">
              <a:spcBef>
                <a:spcPts val="0"/>
              </a:spcBef>
              <a:spcAft>
                <a:spcPts val="0"/>
              </a:spcAft>
              <a:buClr>
                <a:schemeClr val="lt1"/>
              </a:buClr>
              <a:buSzPts val="1000"/>
              <a:buFont typeface="Inter"/>
              <a:buChar char="○"/>
              <a:defRPr sz="1000">
                <a:latin typeface="Inter"/>
                <a:ea typeface="Inter"/>
                <a:cs typeface="Inter"/>
                <a:sym typeface="Inter"/>
              </a:defRPr>
            </a:lvl2pPr>
            <a:lvl3pPr lvl="2">
              <a:spcBef>
                <a:spcPts val="0"/>
              </a:spcBef>
              <a:spcAft>
                <a:spcPts val="0"/>
              </a:spcAft>
              <a:buClr>
                <a:schemeClr val="lt1"/>
              </a:buClr>
              <a:buSzPts val="1000"/>
              <a:buFont typeface="Inter"/>
              <a:buChar char="■"/>
              <a:defRPr sz="1000">
                <a:latin typeface="Inter"/>
                <a:ea typeface="Inter"/>
                <a:cs typeface="Inter"/>
                <a:sym typeface="Inter"/>
              </a:defRPr>
            </a:lvl3pPr>
            <a:lvl4pPr lvl="3">
              <a:spcBef>
                <a:spcPts val="0"/>
              </a:spcBef>
              <a:spcAft>
                <a:spcPts val="0"/>
              </a:spcAft>
              <a:buClr>
                <a:schemeClr val="lt1"/>
              </a:buClr>
              <a:buSzPts val="1000"/>
              <a:buFont typeface="Inter"/>
              <a:buChar char="●"/>
              <a:defRPr sz="1000">
                <a:latin typeface="Inter"/>
                <a:ea typeface="Inter"/>
                <a:cs typeface="Inter"/>
                <a:sym typeface="Inter"/>
              </a:defRPr>
            </a:lvl4pPr>
            <a:lvl5pPr lvl="4">
              <a:spcBef>
                <a:spcPts val="0"/>
              </a:spcBef>
              <a:spcAft>
                <a:spcPts val="0"/>
              </a:spcAft>
              <a:buClr>
                <a:schemeClr val="lt1"/>
              </a:buClr>
              <a:buSzPts val="1000"/>
              <a:buFont typeface="Inter"/>
              <a:buChar char="○"/>
              <a:defRPr sz="1000">
                <a:latin typeface="Inter"/>
                <a:ea typeface="Inter"/>
                <a:cs typeface="Inter"/>
                <a:sym typeface="Inter"/>
              </a:defRPr>
            </a:lvl5pPr>
            <a:lvl6pPr lvl="5">
              <a:spcBef>
                <a:spcPts val="0"/>
              </a:spcBef>
              <a:spcAft>
                <a:spcPts val="0"/>
              </a:spcAft>
              <a:buClr>
                <a:schemeClr val="lt1"/>
              </a:buClr>
              <a:buSzPts val="1000"/>
              <a:buFont typeface="Inter"/>
              <a:buChar char="■"/>
              <a:defRPr sz="1000">
                <a:latin typeface="Inter"/>
                <a:ea typeface="Inter"/>
                <a:cs typeface="Inter"/>
                <a:sym typeface="Inter"/>
              </a:defRPr>
            </a:lvl6pPr>
            <a:lvl7pPr lvl="6">
              <a:spcBef>
                <a:spcPts val="0"/>
              </a:spcBef>
              <a:spcAft>
                <a:spcPts val="0"/>
              </a:spcAft>
              <a:buClr>
                <a:schemeClr val="lt1"/>
              </a:buClr>
              <a:buSzPts val="1000"/>
              <a:buFont typeface="Inter"/>
              <a:buChar char="●"/>
              <a:defRPr sz="1000">
                <a:latin typeface="Inter"/>
                <a:ea typeface="Inter"/>
                <a:cs typeface="Inter"/>
                <a:sym typeface="Inter"/>
              </a:defRPr>
            </a:lvl7pPr>
            <a:lvl8pPr lvl="7">
              <a:spcBef>
                <a:spcPts val="0"/>
              </a:spcBef>
              <a:spcAft>
                <a:spcPts val="0"/>
              </a:spcAft>
              <a:buClr>
                <a:schemeClr val="lt1"/>
              </a:buClr>
              <a:buSzPts val="1000"/>
              <a:buFont typeface="Inter"/>
              <a:buChar char="○"/>
              <a:defRPr sz="1000">
                <a:latin typeface="Inter"/>
                <a:ea typeface="Inter"/>
                <a:cs typeface="Inter"/>
                <a:sym typeface="Inter"/>
              </a:defRPr>
            </a:lvl8pPr>
            <a:lvl9pPr lvl="8">
              <a:spcBef>
                <a:spcPts val="0"/>
              </a:spcBef>
              <a:spcAft>
                <a:spcPts val="0"/>
              </a:spcAft>
              <a:buClr>
                <a:schemeClr val="lt1"/>
              </a:buClr>
              <a:buSzPts val="1000"/>
              <a:buFont typeface="Inter"/>
              <a:buChar char="■"/>
              <a:defRPr sz="1000">
                <a:latin typeface="Inter"/>
                <a:ea typeface="Inter"/>
                <a:cs typeface="Inter"/>
                <a:sym typeface="Inter"/>
              </a:defRPr>
            </a:lvl9pPr>
          </a:lstStyle>
          <a:p/>
        </p:txBody>
      </p:sp>
      <p:sp>
        <p:nvSpPr>
          <p:cNvPr id="197" name="Google Shape;197;p10"/>
          <p:cNvSpPr txBox="1"/>
          <p:nvPr>
            <p:ph idx="18" type="title"/>
          </p:nvPr>
        </p:nvSpPr>
        <p:spPr>
          <a:xfrm>
            <a:off x="2184150" y="4008675"/>
            <a:ext cx="1244100" cy="6093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p:txBody>
      </p:sp>
      <p:sp>
        <p:nvSpPr>
          <p:cNvPr id="198" name="Google Shape;198;p10"/>
          <p:cNvSpPr txBox="1"/>
          <p:nvPr>
            <p:ph idx="19" type="title"/>
          </p:nvPr>
        </p:nvSpPr>
        <p:spPr>
          <a:xfrm>
            <a:off x="522075" y="3375513"/>
            <a:ext cx="1661100" cy="632100"/>
          </a:xfrm>
          <a:prstGeom prst="rect">
            <a:avLst/>
          </a:prstGeom>
        </p:spPr>
        <p:txBody>
          <a:bodyPr anchorCtr="0" anchor="ctr" bIns="0" lIns="182875" spcFirstLastPara="1" rIns="182875" wrap="square" tIns="0">
            <a:norm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199" name="Google Shape;199;p10"/>
          <p:cNvSpPr txBox="1"/>
          <p:nvPr>
            <p:ph idx="20" type="title"/>
          </p:nvPr>
        </p:nvSpPr>
        <p:spPr>
          <a:xfrm>
            <a:off x="2183175" y="84167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200" name="Google Shape;200;p10"/>
          <p:cNvSpPr txBox="1"/>
          <p:nvPr>
            <p:ph idx="21" type="title"/>
          </p:nvPr>
        </p:nvSpPr>
        <p:spPr>
          <a:xfrm>
            <a:off x="3429275" y="841675"/>
            <a:ext cx="1244100" cy="632100"/>
          </a:xfrm>
          <a:prstGeom prst="rect">
            <a:avLst/>
          </a:prstGeom>
        </p:spPr>
        <p:txBody>
          <a:bodyPr anchorCtr="0" anchor="ctr" bIns="91425" lIns="137150"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201" name="Google Shape;201;p10"/>
          <p:cNvSpPr txBox="1"/>
          <p:nvPr>
            <p:ph idx="22" type="title"/>
          </p:nvPr>
        </p:nvSpPr>
        <p:spPr>
          <a:xfrm>
            <a:off x="522075" y="1474600"/>
            <a:ext cx="1661100" cy="632100"/>
          </a:xfrm>
          <a:prstGeom prst="rect">
            <a:avLst/>
          </a:prstGeom>
        </p:spPr>
        <p:txBody>
          <a:bodyPr anchorCtr="0" anchor="ctr"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202" name="Google Shape;202;p10"/>
          <p:cNvSpPr txBox="1"/>
          <p:nvPr>
            <p:ph idx="23" type="title"/>
          </p:nvPr>
        </p:nvSpPr>
        <p:spPr>
          <a:xfrm>
            <a:off x="522075" y="2108563"/>
            <a:ext cx="1661100" cy="632100"/>
          </a:xfrm>
          <a:prstGeom prst="rect">
            <a:avLst/>
          </a:prstGeom>
        </p:spPr>
        <p:txBody>
          <a:bodyPr anchorCtr="0" anchor="ctr"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203" name="Google Shape;203;p10"/>
          <p:cNvSpPr txBox="1"/>
          <p:nvPr>
            <p:ph idx="24" type="title"/>
          </p:nvPr>
        </p:nvSpPr>
        <p:spPr>
          <a:xfrm>
            <a:off x="522075" y="2740413"/>
            <a:ext cx="1661100" cy="632100"/>
          </a:xfrm>
          <a:prstGeom prst="rect">
            <a:avLst/>
          </a:prstGeom>
        </p:spPr>
        <p:txBody>
          <a:bodyPr anchorCtr="0" anchor="ctr"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204" name="Google Shape;204;p10"/>
          <p:cNvSpPr txBox="1"/>
          <p:nvPr>
            <p:ph idx="25" type="title"/>
          </p:nvPr>
        </p:nvSpPr>
        <p:spPr>
          <a:xfrm>
            <a:off x="522075" y="4005674"/>
            <a:ext cx="1661100" cy="609300"/>
          </a:xfrm>
          <a:prstGeom prst="rect">
            <a:avLst/>
          </a:prstGeom>
        </p:spPr>
        <p:txBody>
          <a:bodyPr anchorCtr="0" anchor="ctr" bIns="0" lIns="182875" spcFirstLastPara="1" rIns="182875" wrap="square" tIns="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205" name="Google Shape;205;p10"/>
          <p:cNvSpPr txBox="1"/>
          <p:nvPr>
            <p:ph idx="26" type="title"/>
          </p:nvPr>
        </p:nvSpPr>
        <p:spPr>
          <a:xfrm>
            <a:off x="5731300" y="1475000"/>
            <a:ext cx="2891400" cy="632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p:txBody>
      </p:sp>
      <p:sp>
        <p:nvSpPr>
          <p:cNvPr id="206" name="Google Shape;206;p10"/>
          <p:cNvSpPr txBox="1"/>
          <p:nvPr>
            <p:ph idx="27" type="title"/>
          </p:nvPr>
        </p:nvSpPr>
        <p:spPr>
          <a:xfrm>
            <a:off x="5731300" y="2107788"/>
            <a:ext cx="2891400" cy="632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p:txBody>
      </p:sp>
      <p:sp>
        <p:nvSpPr>
          <p:cNvPr id="207" name="Google Shape;207;p10"/>
          <p:cNvSpPr txBox="1"/>
          <p:nvPr>
            <p:ph idx="28" type="title"/>
          </p:nvPr>
        </p:nvSpPr>
        <p:spPr>
          <a:xfrm>
            <a:off x="5731300" y="2741150"/>
            <a:ext cx="2891400" cy="632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p:txBody>
      </p:sp>
      <p:sp>
        <p:nvSpPr>
          <p:cNvPr id="208" name="Google Shape;208;p10"/>
          <p:cNvSpPr txBox="1"/>
          <p:nvPr>
            <p:ph idx="29" type="title"/>
          </p:nvPr>
        </p:nvSpPr>
        <p:spPr>
          <a:xfrm>
            <a:off x="5731300" y="4011450"/>
            <a:ext cx="2891400" cy="603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p:txBody>
      </p:sp>
      <p:sp>
        <p:nvSpPr>
          <p:cNvPr id="209" name="Google Shape;209;p10"/>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210" name="Google Shape;210;p10"/>
          <p:cNvSpPr txBox="1"/>
          <p:nvPr>
            <p:ph idx="30"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211" name="Google Shape;211;p10"/>
          <p:cNvSpPr txBox="1"/>
          <p:nvPr>
            <p:ph idx="31"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212" name="Google Shape;212;p10"/>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213" name="Google Shape;213;p10"/>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sp>
        <p:nvSpPr>
          <p:cNvPr id="214" name="Google Shape;214;p10"/>
          <p:cNvSpPr txBox="1"/>
          <p:nvPr>
            <p:ph idx="32" type="title"/>
          </p:nvPr>
        </p:nvSpPr>
        <p:spPr>
          <a:xfrm>
            <a:off x="5731300" y="3374175"/>
            <a:ext cx="2891400" cy="632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215" name="Google Shape;215;p10"/>
          <p:cNvSpPr txBox="1"/>
          <p:nvPr>
            <p:ph idx="33" type="title"/>
          </p:nvPr>
        </p:nvSpPr>
        <p:spPr>
          <a:xfrm flipH="1">
            <a:off x="524150" y="334900"/>
            <a:ext cx="8098500" cy="510000"/>
          </a:xfrm>
          <a:prstGeom prst="rect">
            <a:avLst/>
          </a:prstGeom>
        </p:spPr>
        <p:txBody>
          <a:bodyPr anchorCtr="0" anchor="ctr" bIns="91425" lIns="274300" spcFirstLastPara="1" rIns="91425" wrap="square" tIns="91425">
            <a:no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 - ALT 1">
  <p:cSld name="BLANK_1_1_1_1_1_1_1_1_1_1">
    <p:bg>
      <p:bgPr>
        <a:solidFill>
          <a:schemeClr val="lt2"/>
        </a:solidFill>
      </p:bgPr>
    </p:bg>
    <p:spTree>
      <p:nvGrpSpPr>
        <p:cNvPr id="216" name="Shape 216"/>
        <p:cNvGrpSpPr/>
        <p:nvPr/>
      </p:nvGrpSpPr>
      <p:grpSpPr>
        <a:xfrm>
          <a:off x="0" y="0"/>
          <a:ext cx="0" cy="0"/>
          <a:chOff x="0" y="0"/>
          <a:chExt cx="0" cy="0"/>
        </a:xfrm>
      </p:grpSpPr>
      <p:sp>
        <p:nvSpPr>
          <p:cNvPr id="217" name="Google Shape;217;p11"/>
          <p:cNvSpPr txBox="1"/>
          <p:nvPr>
            <p:ph type="title"/>
          </p:nvPr>
        </p:nvSpPr>
        <p:spPr>
          <a:xfrm>
            <a:off x="521250" y="841675"/>
            <a:ext cx="1923300" cy="3842100"/>
          </a:xfrm>
          <a:prstGeom prst="rect">
            <a:avLst/>
          </a:prstGeom>
        </p:spPr>
        <p:txBody>
          <a:bodyPr anchorCtr="0" anchor="t" bIns="91425" lIns="274300" spcFirstLastPara="1" rIns="182875" wrap="square" tIns="182875">
            <a:norm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218" name="Google Shape;218;p11"/>
          <p:cNvSpPr txBox="1"/>
          <p:nvPr>
            <p:ph idx="2" type="title"/>
          </p:nvPr>
        </p:nvSpPr>
        <p:spPr>
          <a:xfrm>
            <a:off x="2445150" y="841675"/>
            <a:ext cx="2233200" cy="569700"/>
          </a:xfrm>
          <a:prstGeom prst="rect">
            <a:avLst/>
          </a:prstGeom>
        </p:spPr>
        <p:txBody>
          <a:bodyPr anchorCtr="0" anchor="ctr" bIns="0" lIns="91425" spcFirstLastPara="1" rIns="91425" wrap="square" tIns="0">
            <a:norm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219" name="Google Shape;219;p11"/>
          <p:cNvSpPr txBox="1"/>
          <p:nvPr>
            <p:ph idx="3" type="title"/>
          </p:nvPr>
        </p:nvSpPr>
        <p:spPr>
          <a:xfrm>
            <a:off x="4678600" y="841675"/>
            <a:ext cx="2233200" cy="569700"/>
          </a:xfrm>
          <a:prstGeom prst="rect">
            <a:avLst/>
          </a:prstGeom>
        </p:spPr>
        <p:txBody>
          <a:bodyPr anchorCtr="0" anchor="ctr" bIns="0" lIns="91425" spcFirstLastPara="1" rIns="91425" wrap="square" tIns="0">
            <a:norm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220" name="Google Shape;220;p11"/>
          <p:cNvSpPr txBox="1"/>
          <p:nvPr>
            <p:ph idx="4" type="title"/>
          </p:nvPr>
        </p:nvSpPr>
        <p:spPr>
          <a:xfrm>
            <a:off x="6912050" y="841675"/>
            <a:ext cx="2233200" cy="569700"/>
          </a:xfrm>
          <a:prstGeom prst="rect">
            <a:avLst/>
          </a:prstGeom>
        </p:spPr>
        <p:txBody>
          <a:bodyPr anchorCtr="0" anchor="ctr" bIns="0" lIns="91425" spcFirstLastPara="1" rIns="91425" wrap="square" tIns="0">
            <a:norm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221" name="Google Shape;221;p11"/>
          <p:cNvSpPr txBox="1"/>
          <p:nvPr>
            <p:ph idx="1" type="body"/>
          </p:nvPr>
        </p:nvSpPr>
        <p:spPr>
          <a:xfrm>
            <a:off x="2444900" y="1411425"/>
            <a:ext cx="2233200" cy="1091400"/>
          </a:xfrm>
          <a:prstGeom prst="rect">
            <a:avLst/>
          </a:prstGeom>
        </p:spPr>
        <p:txBody>
          <a:bodyPr anchorCtr="0" anchor="t" bIns="91425" lIns="182875" spcFirstLastPara="1" rIns="91425" wrap="square" tIns="18287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22" name="Google Shape;222;p11"/>
          <p:cNvSpPr txBox="1"/>
          <p:nvPr>
            <p:ph idx="5" type="body"/>
          </p:nvPr>
        </p:nvSpPr>
        <p:spPr>
          <a:xfrm>
            <a:off x="6913250" y="1411425"/>
            <a:ext cx="2233200" cy="1091400"/>
          </a:xfrm>
          <a:prstGeom prst="rect">
            <a:avLst/>
          </a:prstGeom>
        </p:spPr>
        <p:txBody>
          <a:bodyPr anchorCtr="0" anchor="t" bIns="91425" lIns="182875" spcFirstLastPara="1" rIns="91425" wrap="square" tIns="18287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23" name="Google Shape;223;p11"/>
          <p:cNvSpPr txBox="1"/>
          <p:nvPr>
            <p:ph idx="6" type="title"/>
          </p:nvPr>
        </p:nvSpPr>
        <p:spPr>
          <a:xfrm>
            <a:off x="7583463" y="434847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p:txBody>
      </p:sp>
      <p:sp>
        <p:nvSpPr>
          <p:cNvPr id="224" name="Google Shape;224;p11"/>
          <p:cNvSpPr txBox="1"/>
          <p:nvPr>
            <p:ph idx="7" type="subTitle"/>
          </p:nvPr>
        </p:nvSpPr>
        <p:spPr>
          <a:xfrm>
            <a:off x="6912288" y="267887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25" name="Google Shape;225;p11"/>
          <p:cNvSpPr txBox="1"/>
          <p:nvPr>
            <p:ph idx="8" type="subTitle"/>
          </p:nvPr>
        </p:nvSpPr>
        <p:spPr>
          <a:xfrm>
            <a:off x="6912288" y="334837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26" name="Google Shape;226;p11"/>
          <p:cNvSpPr txBox="1"/>
          <p:nvPr>
            <p:ph idx="9" type="subTitle"/>
          </p:nvPr>
        </p:nvSpPr>
        <p:spPr>
          <a:xfrm>
            <a:off x="6912288" y="401602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27" name="Google Shape;227;p11"/>
          <p:cNvSpPr txBox="1"/>
          <p:nvPr>
            <p:ph idx="13" type="title"/>
          </p:nvPr>
        </p:nvSpPr>
        <p:spPr>
          <a:xfrm>
            <a:off x="7583463" y="3680400"/>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p:txBody>
      </p:sp>
      <p:sp>
        <p:nvSpPr>
          <p:cNvPr id="228" name="Google Shape;228;p11"/>
          <p:cNvSpPr txBox="1"/>
          <p:nvPr>
            <p:ph idx="14" type="title"/>
          </p:nvPr>
        </p:nvSpPr>
        <p:spPr>
          <a:xfrm>
            <a:off x="7583463" y="301227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p:txBody>
      </p:sp>
      <p:sp>
        <p:nvSpPr>
          <p:cNvPr id="229" name="Google Shape;229;p11"/>
          <p:cNvSpPr txBox="1"/>
          <p:nvPr>
            <p:ph idx="15" type="title"/>
          </p:nvPr>
        </p:nvSpPr>
        <p:spPr>
          <a:xfrm>
            <a:off x="8535075" y="26771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30" name="Google Shape;230;p11"/>
          <p:cNvSpPr txBox="1"/>
          <p:nvPr>
            <p:ph idx="16" type="title"/>
          </p:nvPr>
        </p:nvSpPr>
        <p:spPr>
          <a:xfrm>
            <a:off x="8535075" y="33483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31" name="Google Shape;231;p11"/>
          <p:cNvSpPr txBox="1"/>
          <p:nvPr>
            <p:ph idx="17" type="title"/>
          </p:nvPr>
        </p:nvSpPr>
        <p:spPr>
          <a:xfrm>
            <a:off x="8535075" y="40133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32" name="Google Shape;232;p11"/>
          <p:cNvSpPr txBox="1"/>
          <p:nvPr>
            <p:ph idx="18" type="title"/>
          </p:nvPr>
        </p:nvSpPr>
        <p:spPr>
          <a:xfrm>
            <a:off x="5349963" y="434847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p:txBody>
      </p:sp>
      <p:sp>
        <p:nvSpPr>
          <p:cNvPr id="233" name="Google Shape;233;p11"/>
          <p:cNvSpPr txBox="1"/>
          <p:nvPr>
            <p:ph idx="19" type="subTitle"/>
          </p:nvPr>
        </p:nvSpPr>
        <p:spPr>
          <a:xfrm>
            <a:off x="4678788" y="267887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34" name="Google Shape;234;p11"/>
          <p:cNvSpPr txBox="1"/>
          <p:nvPr>
            <p:ph idx="20" type="subTitle"/>
          </p:nvPr>
        </p:nvSpPr>
        <p:spPr>
          <a:xfrm>
            <a:off x="4678788" y="334837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35" name="Google Shape;235;p11"/>
          <p:cNvSpPr txBox="1"/>
          <p:nvPr>
            <p:ph idx="21" type="subTitle"/>
          </p:nvPr>
        </p:nvSpPr>
        <p:spPr>
          <a:xfrm>
            <a:off x="4678788" y="401602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36" name="Google Shape;236;p11"/>
          <p:cNvSpPr txBox="1"/>
          <p:nvPr>
            <p:ph idx="22" type="title"/>
          </p:nvPr>
        </p:nvSpPr>
        <p:spPr>
          <a:xfrm>
            <a:off x="5349963" y="3680400"/>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p:txBody>
      </p:sp>
      <p:sp>
        <p:nvSpPr>
          <p:cNvPr id="237" name="Google Shape;237;p11"/>
          <p:cNvSpPr txBox="1"/>
          <p:nvPr>
            <p:ph idx="23" type="title"/>
          </p:nvPr>
        </p:nvSpPr>
        <p:spPr>
          <a:xfrm>
            <a:off x="5349963" y="301227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p:txBody>
      </p:sp>
      <p:sp>
        <p:nvSpPr>
          <p:cNvPr id="238" name="Google Shape;238;p11"/>
          <p:cNvSpPr txBox="1"/>
          <p:nvPr>
            <p:ph idx="24" type="title"/>
          </p:nvPr>
        </p:nvSpPr>
        <p:spPr>
          <a:xfrm>
            <a:off x="3112275" y="434847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p:txBody>
      </p:sp>
      <p:sp>
        <p:nvSpPr>
          <p:cNvPr id="239" name="Google Shape;239;p11"/>
          <p:cNvSpPr txBox="1"/>
          <p:nvPr>
            <p:ph idx="25" type="subTitle"/>
          </p:nvPr>
        </p:nvSpPr>
        <p:spPr>
          <a:xfrm>
            <a:off x="2441100" y="267887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40" name="Google Shape;240;p11"/>
          <p:cNvSpPr txBox="1"/>
          <p:nvPr>
            <p:ph idx="26" type="subTitle"/>
          </p:nvPr>
        </p:nvSpPr>
        <p:spPr>
          <a:xfrm>
            <a:off x="2441100" y="334837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41" name="Google Shape;241;p11"/>
          <p:cNvSpPr txBox="1"/>
          <p:nvPr>
            <p:ph idx="27" type="subTitle"/>
          </p:nvPr>
        </p:nvSpPr>
        <p:spPr>
          <a:xfrm>
            <a:off x="2441100" y="4016025"/>
            <a:ext cx="1427100" cy="332700"/>
          </a:xfrm>
          <a:prstGeom prst="rect">
            <a:avLst/>
          </a:prstGeom>
        </p:spPr>
        <p:txBody>
          <a:bodyPr anchorCtr="0" anchor="b" bIns="91425" lIns="182875"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242" name="Google Shape;242;p11"/>
          <p:cNvSpPr txBox="1"/>
          <p:nvPr>
            <p:ph idx="28" type="title"/>
          </p:nvPr>
        </p:nvSpPr>
        <p:spPr>
          <a:xfrm>
            <a:off x="3112275" y="3680400"/>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p:txBody>
      </p:sp>
      <p:sp>
        <p:nvSpPr>
          <p:cNvPr id="243" name="Google Shape;243;p11"/>
          <p:cNvSpPr txBox="1"/>
          <p:nvPr/>
        </p:nvSpPr>
        <p:spPr>
          <a:xfrm>
            <a:off x="5762125" y="3346325"/>
            <a:ext cx="611100" cy="335100"/>
          </a:xfrm>
          <a:prstGeom prst="rect">
            <a:avLst/>
          </a:prstGeom>
          <a:noFill/>
          <a:ln>
            <a:noFill/>
          </a:ln>
        </p:spPr>
        <p:txBody>
          <a:bodyPr anchorCtr="0" anchor="ctr" bIns="91425" lIns="91425" spcFirstLastPara="1" rIns="182875" wrap="square" tIns="91425">
            <a:noAutofit/>
          </a:bodyPr>
          <a:lstStyle/>
          <a:p>
            <a:pPr indent="0" lvl="0" marL="0" marR="0" rtl="0" algn="r">
              <a:lnSpc>
                <a:spcPct val="100000"/>
              </a:lnSpc>
              <a:spcBef>
                <a:spcPts val="0"/>
              </a:spcBef>
              <a:spcAft>
                <a:spcPts val="0"/>
              </a:spcAft>
              <a:buClr>
                <a:srgbClr val="000000"/>
              </a:buClr>
              <a:buSzPts val="1000"/>
              <a:buFont typeface="Arial"/>
              <a:buNone/>
            </a:pPr>
            <a:r>
              <a:rPr lang="en" sz="1000">
                <a:solidFill>
                  <a:schemeClr val="lt2"/>
                </a:solidFill>
                <a:latin typeface="Inter Medium"/>
                <a:ea typeface="Inter Medium"/>
                <a:cs typeface="Inter Medium"/>
                <a:sym typeface="Inter Medium"/>
              </a:rPr>
              <a:t>00%</a:t>
            </a:r>
            <a:endParaRPr sz="1000">
              <a:solidFill>
                <a:schemeClr val="lt2"/>
              </a:solidFill>
              <a:latin typeface="Inter Medium"/>
              <a:ea typeface="Inter Medium"/>
              <a:cs typeface="Inter Medium"/>
              <a:sym typeface="Inter Medium"/>
            </a:endParaRPr>
          </a:p>
        </p:txBody>
      </p:sp>
      <p:sp>
        <p:nvSpPr>
          <p:cNvPr id="244" name="Google Shape;244;p11"/>
          <p:cNvSpPr txBox="1"/>
          <p:nvPr>
            <p:ph idx="29"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245" name="Google Shape;245;p11"/>
          <p:cNvSpPr txBox="1"/>
          <p:nvPr>
            <p:ph idx="30"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246" name="Google Shape;246;p11"/>
          <p:cNvSpPr txBox="1"/>
          <p:nvPr>
            <p:ph idx="31"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247" name="Google Shape;247;p11"/>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248" name="Google Shape;248;p11"/>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249" name="Google Shape;249;p11"/>
          <p:cNvSpPr txBox="1"/>
          <p:nvPr>
            <p:ph idx="32" type="title"/>
          </p:nvPr>
        </p:nvSpPr>
        <p:spPr>
          <a:xfrm flipH="1">
            <a:off x="524150" y="334900"/>
            <a:ext cx="62487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250" name="Google Shape;250;p11"/>
          <p:cNvSpPr txBox="1"/>
          <p:nvPr>
            <p:ph idx="33" type="title"/>
          </p:nvPr>
        </p:nvSpPr>
        <p:spPr>
          <a:xfrm>
            <a:off x="3112275" y="301227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p:txBody>
      </p:sp>
      <p:sp>
        <p:nvSpPr>
          <p:cNvPr id="251" name="Google Shape;251;p11"/>
          <p:cNvSpPr txBox="1"/>
          <p:nvPr>
            <p:ph idx="34" type="title"/>
          </p:nvPr>
        </p:nvSpPr>
        <p:spPr>
          <a:xfrm>
            <a:off x="4067600" y="26771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52" name="Google Shape;252;p11"/>
          <p:cNvSpPr txBox="1"/>
          <p:nvPr>
            <p:ph idx="35" type="title"/>
          </p:nvPr>
        </p:nvSpPr>
        <p:spPr>
          <a:xfrm>
            <a:off x="4067600" y="33483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53" name="Google Shape;253;p11"/>
          <p:cNvSpPr txBox="1"/>
          <p:nvPr>
            <p:ph idx="36" type="title"/>
          </p:nvPr>
        </p:nvSpPr>
        <p:spPr>
          <a:xfrm>
            <a:off x="4067600" y="40133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54" name="Google Shape;254;p11"/>
          <p:cNvSpPr txBox="1"/>
          <p:nvPr>
            <p:ph idx="37" type="title"/>
          </p:nvPr>
        </p:nvSpPr>
        <p:spPr>
          <a:xfrm>
            <a:off x="6301575" y="26771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55" name="Google Shape;255;p11"/>
          <p:cNvSpPr txBox="1"/>
          <p:nvPr>
            <p:ph idx="38" type="title"/>
          </p:nvPr>
        </p:nvSpPr>
        <p:spPr>
          <a:xfrm>
            <a:off x="6301575" y="33483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
        <p:nvSpPr>
          <p:cNvPr id="256" name="Google Shape;256;p11"/>
          <p:cNvSpPr txBox="1"/>
          <p:nvPr>
            <p:ph idx="39" type="title"/>
          </p:nvPr>
        </p:nvSpPr>
        <p:spPr>
          <a:xfrm>
            <a:off x="6301575" y="4013325"/>
            <a:ext cx="6111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status">
  <p:cSld name="BLANK_1_1_1_1_1_1_1_2_2">
    <p:bg>
      <p:bgPr>
        <a:solidFill>
          <a:schemeClr val="dk2"/>
        </a:solidFill>
      </p:bgPr>
    </p:bg>
    <p:spTree>
      <p:nvGrpSpPr>
        <p:cNvPr id="257" name="Shape 257"/>
        <p:cNvGrpSpPr/>
        <p:nvPr/>
      </p:nvGrpSpPr>
      <p:grpSpPr>
        <a:xfrm>
          <a:off x="0" y="0"/>
          <a:ext cx="0" cy="0"/>
          <a:chOff x="0" y="0"/>
          <a:chExt cx="0" cy="0"/>
        </a:xfrm>
      </p:grpSpPr>
      <p:sp>
        <p:nvSpPr>
          <p:cNvPr id="258" name="Google Shape;258;p12"/>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259" name="Google Shape;259;p12"/>
          <p:cNvSpPr txBox="1"/>
          <p:nvPr>
            <p:ph type="title"/>
          </p:nvPr>
        </p:nvSpPr>
        <p:spPr>
          <a:xfrm flipH="1">
            <a:off x="1046169" y="666261"/>
            <a:ext cx="7576500" cy="6414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p:txBody>
      </p:sp>
      <p:cxnSp>
        <p:nvCxnSpPr>
          <p:cNvPr id="260" name="Google Shape;260;p12"/>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261" name="Google Shape;261;p12"/>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sp>
        <p:nvSpPr>
          <p:cNvPr id="262" name="Google Shape;262;p12"/>
          <p:cNvSpPr txBox="1"/>
          <p:nvPr>
            <p:ph idx="2" type="subTitle"/>
          </p:nvPr>
        </p:nvSpPr>
        <p:spPr>
          <a:xfrm>
            <a:off x="10421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263" name="Google Shape;263;p12"/>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264" name="Google Shape;264;p12"/>
          <p:cNvSpPr txBox="1"/>
          <p:nvPr>
            <p:ph idx="4" type="subTitle"/>
          </p:nvPr>
        </p:nvSpPr>
        <p:spPr>
          <a:xfrm>
            <a:off x="1303550" y="1309275"/>
            <a:ext cx="2607000" cy="417000"/>
          </a:xfrm>
          <a:prstGeom prst="rect">
            <a:avLst/>
          </a:prstGeom>
        </p:spPr>
        <p:txBody>
          <a:bodyPr anchorCtr="0" anchor="t" bIns="91425" lIns="0" spcFirstLastPara="1" rIns="457200" wrap="square" tIns="91425">
            <a:spAutoFit/>
          </a:bodyPr>
          <a:lstStyle>
            <a:lvl1pPr lvl="0">
              <a:spcBef>
                <a:spcPts val="0"/>
              </a:spcBef>
              <a:spcAft>
                <a:spcPts val="0"/>
              </a:spcAft>
              <a:buClr>
                <a:schemeClr val="accent3"/>
              </a:buClr>
              <a:buSzPts val="1500"/>
              <a:buNone/>
              <a:defRPr sz="1500">
                <a:solidFill>
                  <a:schemeClr val="accent3"/>
                </a:solidFill>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265" name="Google Shape;265;p12"/>
          <p:cNvSpPr txBox="1"/>
          <p:nvPr>
            <p:ph idx="5" type="subTitle"/>
          </p:nvPr>
        </p:nvSpPr>
        <p:spPr>
          <a:xfrm>
            <a:off x="5223450" y="1309275"/>
            <a:ext cx="2607000" cy="417000"/>
          </a:xfrm>
          <a:prstGeom prst="rect">
            <a:avLst/>
          </a:prstGeom>
        </p:spPr>
        <p:txBody>
          <a:bodyPr anchorCtr="0" anchor="t" bIns="91425" lIns="0" spcFirstLastPara="1" rIns="457200" wrap="square" tIns="91425">
            <a:spAutoFit/>
          </a:bodyPr>
          <a:lstStyle>
            <a:lvl1pPr lvl="0">
              <a:spcBef>
                <a:spcPts val="0"/>
              </a:spcBef>
              <a:spcAft>
                <a:spcPts val="0"/>
              </a:spcAft>
              <a:buClr>
                <a:schemeClr val="accent3"/>
              </a:buClr>
              <a:buSzPts val="1500"/>
              <a:buNone/>
              <a:defRPr sz="1500">
                <a:solidFill>
                  <a:schemeClr val="accent3"/>
                </a:solidFill>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266" name="Google Shape;266;p12"/>
          <p:cNvSpPr txBox="1"/>
          <p:nvPr>
            <p:ph idx="6" type="subTitle"/>
          </p:nvPr>
        </p:nvSpPr>
        <p:spPr>
          <a:xfrm>
            <a:off x="1285875" y="3355600"/>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67" name="Google Shape;267;p12"/>
          <p:cNvSpPr txBox="1"/>
          <p:nvPr>
            <p:ph idx="7" type="subTitle"/>
          </p:nvPr>
        </p:nvSpPr>
        <p:spPr>
          <a:xfrm>
            <a:off x="1041050" y="334925"/>
            <a:ext cx="7581900" cy="329700"/>
          </a:xfrm>
          <a:prstGeom prst="rect">
            <a:avLst/>
          </a:prstGeom>
        </p:spPr>
        <p:txBody>
          <a:bodyPr anchorCtr="0" anchor="ctr" bIns="0" lIns="274300" spcFirstLastPara="1" rIns="91425" wrap="square" tIns="91425">
            <a:normAutofit/>
          </a:bodyPr>
          <a:lstStyle>
            <a:lvl1pPr lvl="0">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p:txBody>
      </p:sp>
      <p:sp>
        <p:nvSpPr>
          <p:cNvPr id="268" name="Google Shape;268;p12"/>
          <p:cNvSpPr txBox="1"/>
          <p:nvPr>
            <p:ph idx="8" type="subTitle"/>
          </p:nvPr>
        </p:nvSpPr>
        <p:spPr>
          <a:xfrm>
            <a:off x="1285875" y="3690238"/>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69" name="Google Shape;269;p12"/>
          <p:cNvSpPr txBox="1"/>
          <p:nvPr>
            <p:ph idx="9" type="subTitle"/>
          </p:nvPr>
        </p:nvSpPr>
        <p:spPr>
          <a:xfrm>
            <a:off x="1285875" y="4029388"/>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70" name="Google Shape;270;p12"/>
          <p:cNvSpPr txBox="1"/>
          <p:nvPr>
            <p:ph idx="13" type="subTitle"/>
          </p:nvPr>
        </p:nvSpPr>
        <p:spPr>
          <a:xfrm>
            <a:off x="1285875" y="4368550"/>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71" name="Google Shape;271;p12"/>
          <p:cNvSpPr txBox="1"/>
          <p:nvPr>
            <p:ph idx="14" type="subTitle"/>
          </p:nvPr>
        </p:nvSpPr>
        <p:spPr>
          <a:xfrm>
            <a:off x="3415750" y="3353575"/>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2" name="Google Shape;272;p12"/>
          <p:cNvSpPr txBox="1"/>
          <p:nvPr>
            <p:ph idx="15" type="subTitle"/>
          </p:nvPr>
        </p:nvSpPr>
        <p:spPr>
          <a:xfrm>
            <a:off x="3415750" y="3688213"/>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3" name="Google Shape;273;p12"/>
          <p:cNvSpPr txBox="1"/>
          <p:nvPr>
            <p:ph idx="16" type="subTitle"/>
          </p:nvPr>
        </p:nvSpPr>
        <p:spPr>
          <a:xfrm>
            <a:off x="3415750" y="4027363"/>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4" name="Google Shape;274;p12"/>
          <p:cNvSpPr txBox="1"/>
          <p:nvPr>
            <p:ph idx="17" type="subTitle"/>
          </p:nvPr>
        </p:nvSpPr>
        <p:spPr>
          <a:xfrm>
            <a:off x="3415750" y="4366525"/>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5" name="Google Shape;275;p12"/>
          <p:cNvSpPr txBox="1"/>
          <p:nvPr>
            <p:ph idx="18" type="subTitle"/>
          </p:nvPr>
        </p:nvSpPr>
        <p:spPr>
          <a:xfrm>
            <a:off x="7383000" y="3353575"/>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6" name="Google Shape;276;p12"/>
          <p:cNvSpPr txBox="1"/>
          <p:nvPr>
            <p:ph idx="19" type="subTitle"/>
          </p:nvPr>
        </p:nvSpPr>
        <p:spPr>
          <a:xfrm>
            <a:off x="7383000" y="3688213"/>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7" name="Google Shape;277;p12"/>
          <p:cNvSpPr txBox="1"/>
          <p:nvPr>
            <p:ph idx="20" type="subTitle"/>
          </p:nvPr>
        </p:nvSpPr>
        <p:spPr>
          <a:xfrm>
            <a:off x="7383000" y="4027363"/>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8" name="Google Shape;278;p12"/>
          <p:cNvSpPr txBox="1"/>
          <p:nvPr>
            <p:ph idx="21" type="subTitle"/>
          </p:nvPr>
        </p:nvSpPr>
        <p:spPr>
          <a:xfrm>
            <a:off x="7383000" y="4366525"/>
            <a:ext cx="1532400" cy="2337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p:txBody>
      </p:sp>
      <p:sp>
        <p:nvSpPr>
          <p:cNvPr id="279" name="Google Shape;279;p12"/>
          <p:cNvSpPr txBox="1"/>
          <p:nvPr>
            <p:ph idx="22" type="subTitle"/>
          </p:nvPr>
        </p:nvSpPr>
        <p:spPr>
          <a:xfrm>
            <a:off x="5223450" y="3353575"/>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80" name="Google Shape;280;p12"/>
          <p:cNvSpPr txBox="1"/>
          <p:nvPr>
            <p:ph idx="23" type="subTitle"/>
          </p:nvPr>
        </p:nvSpPr>
        <p:spPr>
          <a:xfrm>
            <a:off x="5223450" y="3688213"/>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81" name="Google Shape;281;p12"/>
          <p:cNvSpPr txBox="1"/>
          <p:nvPr>
            <p:ph idx="24" type="subTitle"/>
          </p:nvPr>
        </p:nvSpPr>
        <p:spPr>
          <a:xfrm>
            <a:off x="5223450" y="4027363"/>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82" name="Google Shape;282;p12"/>
          <p:cNvSpPr txBox="1"/>
          <p:nvPr>
            <p:ph idx="25" type="subTitle"/>
          </p:nvPr>
        </p:nvSpPr>
        <p:spPr>
          <a:xfrm>
            <a:off x="5223450" y="4366525"/>
            <a:ext cx="1532400" cy="2337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p:txBody>
      </p:sp>
      <p:sp>
        <p:nvSpPr>
          <p:cNvPr id="283" name="Google Shape;283;p12"/>
          <p:cNvSpPr txBox="1"/>
          <p:nvPr>
            <p:ph idx="26" type="body"/>
          </p:nvPr>
        </p:nvSpPr>
        <p:spPr>
          <a:xfrm>
            <a:off x="1285875" y="1826513"/>
            <a:ext cx="3289800" cy="9531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Char char="●"/>
              <a:defRPr sz="1000">
                <a:solidFill>
                  <a:schemeClr val="dk1"/>
                </a:solidFill>
              </a:defRPr>
            </a:lvl1pPr>
            <a:lvl2pPr indent="-292100" lvl="1" marL="914400">
              <a:spcBef>
                <a:spcPts val="800"/>
              </a:spcBef>
              <a:spcAft>
                <a:spcPts val="0"/>
              </a:spcAft>
              <a:buClr>
                <a:schemeClr val="dk1"/>
              </a:buClr>
              <a:buSzPts val="1000"/>
              <a:buChar char="○"/>
              <a:defRPr sz="1000">
                <a:solidFill>
                  <a:schemeClr val="dk1"/>
                </a:solidFill>
              </a:defRPr>
            </a:lvl2pPr>
            <a:lvl3pPr indent="-292100" lvl="2" marL="1371600">
              <a:spcBef>
                <a:spcPts val="800"/>
              </a:spcBef>
              <a:spcAft>
                <a:spcPts val="0"/>
              </a:spcAft>
              <a:buClr>
                <a:schemeClr val="dk1"/>
              </a:buClr>
              <a:buSzPts val="1000"/>
              <a:buChar char="■"/>
              <a:defRPr sz="1000">
                <a:solidFill>
                  <a:schemeClr val="dk1"/>
                </a:solidFill>
              </a:defRPr>
            </a:lvl3pPr>
            <a:lvl4pPr indent="-292100" lvl="3" marL="1828800">
              <a:spcBef>
                <a:spcPts val="800"/>
              </a:spcBef>
              <a:spcAft>
                <a:spcPts val="0"/>
              </a:spcAft>
              <a:buClr>
                <a:schemeClr val="dk1"/>
              </a:buClr>
              <a:buSzPts val="1000"/>
              <a:buChar char="●"/>
              <a:defRPr sz="1000">
                <a:solidFill>
                  <a:schemeClr val="dk1"/>
                </a:solidFill>
              </a:defRPr>
            </a:lvl4pPr>
            <a:lvl5pPr indent="-292100" lvl="4" marL="2286000">
              <a:spcBef>
                <a:spcPts val="800"/>
              </a:spcBef>
              <a:spcAft>
                <a:spcPts val="0"/>
              </a:spcAft>
              <a:buClr>
                <a:schemeClr val="dk1"/>
              </a:buClr>
              <a:buSzPts val="1000"/>
              <a:buChar char="○"/>
              <a:defRPr sz="1000">
                <a:solidFill>
                  <a:schemeClr val="dk1"/>
                </a:solidFill>
              </a:defRPr>
            </a:lvl5pPr>
            <a:lvl6pPr indent="-292100" lvl="5" marL="2743200">
              <a:spcBef>
                <a:spcPts val="800"/>
              </a:spcBef>
              <a:spcAft>
                <a:spcPts val="0"/>
              </a:spcAft>
              <a:buClr>
                <a:schemeClr val="dk1"/>
              </a:buClr>
              <a:buSzPts val="1000"/>
              <a:buChar char="■"/>
              <a:defRPr sz="1000">
                <a:solidFill>
                  <a:schemeClr val="dk1"/>
                </a:solidFill>
              </a:defRPr>
            </a:lvl6pPr>
            <a:lvl7pPr indent="-292100" lvl="6" marL="3200400">
              <a:spcBef>
                <a:spcPts val="800"/>
              </a:spcBef>
              <a:spcAft>
                <a:spcPts val="0"/>
              </a:spcAft>
              <a:buClr>
                <a:schemeClr val="dk1"/>
              </a:buClr>
              <a:buSzPts val="1000"/>
              <a:buChar char="●"/>
              <a:defRPr sz="1000">
                <a:solidFill>
                  <a:schemeClr val="dk1"/>
                </a:solidFill>
              </a:defRPr>
            </a:lvl7pPr>
            <a:lvl8pPr indent="-292100" lvl="7" marL="3657600">
              <a:spcBef>
                <a:spcPts val="800"/>
              </a:spcBef>
              <a:spcAft>
                <a:spcPts val="0"/>
              </a:spcAft>
              <a:buClr>
                <a:schemeClr val="dk1"/>
              </a:buClr>
              <a:buSzPts val="1000"/>
              <a:buChar char="○"/>
              <a:defRPr sz="1000">
                <a:solidFill>
                  <a:schemeClr val="dk1"/>
                </a:solidFill>
              </a:defRPr>
            </a:lvl8pPr>
            <a:lvl9pPr indent="-292100" lvl="8" marL="4114800">
              <a:spcBef>
                <a:spcPts val="800"/>
              </a:spcBef>
              <a:spcAft>
                <a:spcPts val="800"/>
              </a:spcAft>
              <a:buClr>
                <a:schemeClr val="dk1"/>
              </a:buClr>
              <a:buSzPts val="1000"/>
              <a:buChar char="■"/>
              <a:defRPr sz="1000">
                <a:solidFill>
                  <a:schemeClr val="dk1"/>
                </a:solidFill>
              </a:defRPr>
            </a:lvl9pPr>
          </a:lstStyle>
          <a:p/>
        </p:txBody>
      </p:sp>
      <p:sp>
        <p:nvSpPr>
          <p:cNvPr id="284" name="Google Shape;284;p12"/>
          <p:cNvSpPr txBox="1"/>
          <p:nvPr>
            <p:ph idx="27" type="body"/>
          </p:nvPr>
        </p:nvSpPr>
        <p:spPr>
          <a:xfrm>
            <a:off x="5223450" y="1826513"/>
            <a:ext cx="3289800" cy="9531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Char char="●"/>
              <a:defRPr sz="1000">
                <a:solidFill>
                  <a:schemeClr val="dk1"/>
                </a:solidFill>
              </a:defRPr>
            </a:lvl1pPr>
            <a:lvl2pPr indent="-292100" lvl="1" marL="914400">
              <a:spcBef>
                <a:spcPts val="800"/>
              </a:spcBef>
              <a:spcAft>
                <a:spcPts val="0"/>
              </a:spcAft>
              <a:buClr>
                <a:schemeClr val="dk1"/>
              </a:buClr>
              <a:buSzPts val="1000"/>
              <a:buChar char="○"/>
              <a:defRPr sz="1000">
                <a:solidFill>
                  <a:schemeClr val="dk1"/>
                </a:solidFill>
              </a:defRPr>
            </a:lvl2pPr>
            <a:lvl3pPr indent="-292100" lvl="2" marL="1371600">
              <a:spcBef>
                <a:spcPts val="800"/>
              </a:spcBef>
              <a:spcAft>
                <a:spcPts val="0"/>
              </a:spcAft>
              <a:buClr>
                <a:schemeClr val="dk1"/>
              </a:buClr>
              <a:buSzPts val="1000"/>
              <a:buChar char="■"/>
              <a:defRPr sz="1000">
                <a:solidFill>
                  <a:schemeClr val="dk1"/>
                </a:solidFill>
              </a:defRPr>
            </a:lvl3pPr>
            <a:lvl4pPr indent="-292100" lvl="3" marL="1828800">
              <a:spcBef>
                <a:spcPts val="800"/>
              </a:spcBef>
              <a:spcAft>
                <a:spcPts val="0"/>
              </a:spcAft>
              <a:buClr>
                <a:schemeClr val="dk1"/>
              </a:buClr>
              <a:buSzPts val="1000"/>
              <a:buChar char="●"/>
              <a:defRPr sz="1000">
                <a:solidFill>
                  <a:schemeClr val="dk1"/>
                </a:solidFill>
              </a:defRPr>
            </a:lvl4pPr>
            <a:lvl5pPr indent="-292100" lvl="4" marL="2286000">
              <a:spcBef>
                <a:spcPts val="800"/>
              </a:spcBef>
              <a:spcAft>
                <a:spcPts val="0"/>
              </a:spcAft>
              <a:buClr>
                <a:schemeClr val="dk1"/>
              </a:buClr>
              <a:buSzPts val="1000"/>
              <a:buChar char="○"/>
              <a:defRPr sz="1000">
                <a:solidFill>
                  <a:schemeClr val="dk1"/>
                </a:solidFill>
              </a:defRPr>
            </a:lvl5pPr>
            <a:lvl6pPr indent="-292100" lvl="5" marL="2743200">
              <a:spcBef>
                <a:spcPts val="800"/>
              </a:spcBef>
              <a:spcAft>
                <a:spcPts val="0"/>
              </a:spcAft>
              <a:buClr>
                <a:schemeClr val="dk1"/>
              </a:buClr>
              <a:buSzPts val="1000"/>
              <a:buChar char="■"/>
              <a:defRPr sz="1000">
                <a:solidFill>
                  <a:schemeClr val="dk1"/>
                </a:solidFill>
              </a:defRPr>
            </a:lvl6pPr>
            <a:lvl7pPr indent="-292100" lvl="6" marL="3200400">
              <a:spcBef>
                <a:spcPts val="800"/>
              </a:spcBef>
              <a:spcAft>
                <a:spcPts val="0"/>
              </a:spcAft>
              <a:buClr>
                <a:schemeClr val="dk1"/>
              </a:buClr>
              <a:buSzPts val="1000"/>
              <a:buChar char="●"/>
              <a:defRPr sz="1000">
                <a:solidFill>
                  <a:schemeClr val="dk1"/>
                </a:solidFill>
              </a:defRPr>
            </a:lvl7pPr>
            <a:lvl8pPr indent="-292100" lvl="7" marL="3657600">
              <a:spcBef>
                <a:spcPts val="800"/>
              </a:spcBef>
              <a:spcAft>
                <a:spcPts val="0"/>
              </a:spcAft>
              <a:buClr>
                <a:schemeClr val="dk1"/>
              </a:buClr>
              <a:buSzPts val="1000"/>
              <a:buChar char="○"/>
              <a:defRPr sz="1000">
                <a:solidFill>
                  <a:schemeClr val="dk1"/>
                </a:solidFill>
              </a:defRPr>
            </a:lvl8pPr>
            <a:lvl9pPr indent="-292100" lvl="8" marL="4114800">
              <a:spcBef>
                <a:spcPts val="800"/>
              </a:spcBef>
              <a:spcAft>
                <a:spcPts val="800"/>
              </a:spcAft>
              <a:buClr>
                <a:schemeClr val="dk1"/>
              </a:buClr>
              <a:buSzPts val="1000"/>
              <a:buChar char="■"/>
              <a:defRPr sz="1000">
                <a:solidFill>
                  <a:schemeClr val="dk1"/>
                </a:solidFill>
              </a:defRPr>
            </a:lvl9pPr>
          </a:lstStyle>
          <a:p/>
        </p:txBody>
      </p:sp>
    </p:spTree>
  </p:cSld>
  <p:clrMapOvr>
    <a:masterClrMapping/>
  </p:clrMapOvr>
  <p:extLst>
    <p:ext uri="{DCECCB84-F9BA-43D5-87BE-67443E8EF086}">
      <p15:sldGuideLst>
        <p15:guide id="1" pos="821">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deadline">
  <p:cSld name="BLANK_1_1_1_1_1_1_1_2">
    <p:bg>
      <p:bgPr>
        <a:solidFill>
          <a:schemeClr val="lt2"/>
        </a:solidFill>
      </p:bgPr>
    </p:bg>
    <p:spTree>
      <p:nvGrpSpPr>
        <p:cNvPr id="285" name="Shape 285"/>
        <p:cNvGrpSpPr/>
        <p:nvPr/>
      </p:nvGrpSpPr>
      <p:grpSpPr>
        <a:xfrm>
          <a:off x="0" y="0"/>
          <a:ext cx="0" cy="0"/>
          <a:chOff x="0" y="0"/>
          <a:chExt cx="0" cy="0"/>
        </a:xfrm>
      </p:grpSpPr>
      <p:sp>
        <p:nvSpPr>
          <p:cNvPr id="286" name="Google Shape;286;p13"/>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287" name="Google Shape;287;p13"/>
          <p:cNvSpPr txBox="1"/>
          <p:nvPr>
            <p:ph type="title"/>
          </p:nvPr>
        </p:nvSpPr>
        <p:spPr>
          <a:xfrm flipH="1">
            <a:off x="1046169" y="666261"/>
            <a:ext cx="7576500" cy="6414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cxnSp>
        <p:nvCxnSpPr>
          <p:cNvPr id="288" name="Google Shape;288;p13"/>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289" name="Google Shape;289;p13"/>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290" name="Google Shape;290;p13"/>
          <p:cNvSpPr txBox="1"/>
          <p:nvPr>
            <p:ph idx="2" type="subTitle"/>
          </p:nvPr>
        </p:nvSpPr>
        <p:spPr>
          <a:xfrm>
            <a:off x="10421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291" name="Google Shape;291;p13"/>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SzPts val="800"/>
              <a:buFont typeface="Inter"/>
              <a:buNone/>
              <a:defRPr sz="800"/>
            </a:lvl1pPr>
            <a:lvl2pPr lvl="1" algn="r">
              <a:spcBef>
                <a:spcPts val="0"/>
              </a:spcBef>
              <a:spcAft>
                <a:spcPts val="0"/>
              </a:spcAft>
              <a:buSzPts val="800"/>
              <a:buFont typeface="Inter"/>
              <a:buNone/>
              <a:defRPr sz="800"/>
            </a:lvl2pPr>
            <a:lvl3pPr lvl="2" algn="r">
              <a:spcBef>
                <a:spcPts val="0"/>
              </a:spcBef>
              <a:spcAft>
                <a:spcPts val="0"/>
              </a:spcAft>
              <a:buSzPts val="800"/>
              <a:buFont typeface="Inter"/>
              <a:buNone/>
              <a:defRPr sz="800"/>
            </a:lvl3pPr>
            <a:lvl4pPr lvl="3" algn="r">
              <a:spcBef>
                <a:spcPts val="0"/>
              </a:spcBef>
              <a:spcAft>
                <a:spcPts val="0"/>
              </a:spcAft>
              <a:buSzPts val="800"/>
              <a:buFont typeface="Inter"/>
              <a:buNone/>
              <a:defRPr sz="800"/>
            </a:lvl4pPr>
            <a:lvl5pPr lvl="4" algn="r">
              <a:spcBef>
                <a:spcPts val="0"/>
              </a:spcBef>
              <a:spcAft>
                <a:spcPts val="0"/>
              </a:spcAft>
              <a:buSzPts val="800"/>
              <a:buFont typeface="Inter"/>
              <a:buNone/>
              <a:defRPr sz="800"/>
            </a:lvl5pPr>
            <a:lvl6pPr lvl="5" algn="r">
              <a:spcBef>
                <a:spcPts val="0"/>
              </a:spcBef>
              <a:spcAft>
                <a:spcPts val="0"/>
              </a:spcAft>
              <a:buSzPts val="800"/>
              <a:buFont typeface="Inter"/>
              <a:buNone/>
              <a:defRPr sz="800"/>
            </a:lvl6pPr>
            <a:lvl7pPr lvl="6" algn="r">
              <a:spcBef>
                <a:spcPts val="0"/>
              </a:spcBef>
              <a:spcAft>
                <a:spcPts val="0"/>
              </a:spcAft>
              <a:buSzPts val="800"/>
              <a:buFont typeface="Inter"/>
              <a:buNone/>
              <a:defRPr sz="800"/>
            </a:lvl7pPr>
            <a:lvl8pPr lvl="7" algn="r">
              <a:spcBef>
                <a:spcPts val="0"/>
              </a:spcBef>
              <a:spcAft>
                <a:spcPts val="0"/>
              </a:spcAft>
              <a:buSzPts val="800"/>
              <a:buFont typeface="Inter"/>
              <a:buNone/>
              <a:defRPr sz="800"/>
            </a:lvl8pPr>
            <a:lvl9pPr lvl="8" algn="r">
              <a:spcBef>
                <a:spcPts val="0"/>
              </a:spcBef>
              <a:spcAft>
                <a:spcPts val="0"/>
              </a:spcAft>
              <a:buSzPts val="800"/>
              <a:buFont typeface="Inter"/>
              <a:buNone/>
              <a:defRPr sz="800"/>
            </a:lvl9pPr>
          </a:lstStyle>
          <a:p/>
        </p:txBody>
      </p:sp>
      <p:sp>
        <p:nvSpPr>
          <p:cNvPr id="292" name="Google Shape;292;p13"/>
          <p:cNvSpPr txBox="1"/>
          <p:nvPr>
            <p:ph idx="4" type="body"/>
          </p:nvPr>
        </p:nvSpPr>
        <p:spPr>
          <a:xfrm>
            <a:off x="1285875" y="1558900"/>
            <a:ext cx="2803800" cy="2499000"/>
          </a:xfrm>
          <a:prstGeom prst="rect">
            <a:avLst/>
          </a:prstGeom>
        </p:spPr>
        <p:txBody>
          <a:bodyPr anchorCtr="0" anchor="t" bIns="91425" lIns="0" spcFirstLastPara="1" rIns="0" wrap="square" tIns="0">
            <a:sp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293" name="Google Shape;293;p13"/>
          <p:cNvSpPr txBox="1"/>
          <p:nvPr>
            <p:ph idx="5" type="subTitle"/>
          </p:nvPr>
        </p:nvSpPr>
        <p:spPr>
          <a:xfrm>
            <a:off x="5196350" y="1462025"/>
            <a:ext cx="2307600" cy="202500"/>
          </a:xfrm>
          <a:prstGeom prst="rect">
            <a:avLst/>
          </a:prstGeom>
        </p:spPr>
        <p:txBody>
          <a:bodyPr anchorCtr="0" anchor="t" bIns="0" lIns="0" spcFirstLastPara="1" rIns="0" wrap="square" tIns="0">
            <a:sp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800"/>
              </a:spcBef>
              <a:spcAft>
                <a:spcPts val="0"/>
              </a:spcAft>
              <a:buClr>
                <a:schemeClr val="accent1"/>
              </a:buClr>
              <a:buSzPts val="1200"/>
              <a:buNone/>
              <a:defRPr>
                <a:solidFill>
                  <a:schemeClr val="accent1"/>
                </a:solidFill>
              </a:defRPr>
            </a:lvl2pPr>
            <a:lvl3pPr lvl="2">
              <a:spcBef>
                <a:spcPts val="800"/>
              </a:spcBef>
              <a:spcAft>
                <a:spcPts val="0"/>
              </a:spcAft>
              <a:buClr>
                <a:schemeClr val="accent1"/>
              </a:buClr>
              <a:buSzPts val="1200"/>
              <a:buNone/>
              <a:defRPr>
                <a:solidFill>
                  <a:schemeClr val="accent1"/>
                </a:solidFill>
              </a:defRPr>
            </a:lvl3pPr>
            <a:lvl4pPr lvl="3">
              <a:spcBef>
                <a:spcPts val="800"/>
              </a:spcBef>
              <a:spcAft>
                <a:spcPts val="0"/>
              </a:spcAft>
              <a:buClr>
                <a:schemeClr val="accent1"/>
              </a:buClr>
              <a:buSzPts val="1200"/>
              <a:buNone/>
              <a:defRPr>
                <a:solidFill>
                  <a:schemeClr val="accent1"/>
                </a:solidFill>
              </a:defRPr>
            </a:lvl4pPr>
            <a:lvl5pPr lvl="4">
              <a:spcBef>
                <a:spcPts val="800"/>
              </a:spcBef>
              <a:spcAft>
                <a:spcPts val="0"/>
              </a:spcAft>
              <a:buClr>
                <a:schemeClr val="accent1"/>
              </a:buClr>
              <a:buSzPts val="1200"/>
              <a:buNone/>
              <a:defRPr>
                <a:solidFill>
                  <a:schemeClr val="accent1"/>
                </a:solidFill>
              </a:defRPr>
            </a:lvl5pPr>
            <a:lvl6pPr lvl="5">
              <a:spcBef>
                <a:spcPts val="800"/>
              </a:spcBef>
              <a:spcAft>
                <a:spcPts val="0"/>
              </a:spcAft>
              <a:buClr>
                <a:schemeClr val="accent1"/>
              </a:buClr>
              <a:buSzPts val="1200"/>
              <a:buNone/>
              <a:defRPr>
                <a:solidFill>
                  <a:schemeClr val="accent1"/>
                </a:solidFill>
              </a:defRPr>
            </a:lvl6pPr>
            <a:lvl7pPr lvl="6">
              <a:spcBef>
                <a:spcPts val="800"/>
              </a:spcBef>
              <a:spcAft>
                <a:spcPts val="0"/>
              </a:spcAft>
              <a:buClr>
                <a:schemeClr val="accent1"/>
              </a:buClr>
              <a:buSzPts val="1200"/>
              <a:buNone/>
              <a:defRPr>
                <a:solidFill>
                  <a:schemeClr val="accent1"/>
                </a:solidFill>
              </a:defRPr>
            </a:lvl7pPr>
            <a:lvl8pPr lvl="7">
              <a:spcBef>
                <a:spcPts val="800"/>
              </a:spcBef>
              <a:spcAft>
                <a:spcPts val="0"/>
              </a:spcAft>
              <a:buClr>
                <a:schemeClr val="accent1"/>
              </a:buClr>
              <a:buSzPts val="1200"/>
              <a:buNone/>
              <a:defRPr>
                <a:solidFill>
                  <a:schemeClr val="accent1"/>
                </a:solidFill>
              </a:defRPr>
            </a:lvl8pPr>
            <a:lvl9pPr lvl="8">
              <a:spcBef>
                <a:spcPts val="800"/>
              </a:spcBef>
              <a:spcAft>
                <a:spcPts val="800"/>
              </a:spcAft>
              <a:buClr>
                <a:schemeClr val="accent1"/>
              </a:buClr>
              <a:buSzPts val="1200"/>
              <a:buNone/>
              <a:defRPr>
                <a:solidFill>
                  <a:schemeClr val="accent1"/>
                </a:solidFill>
              </a:defRPr>
            </a:lvl9pPr>
          </a:lstStyle>
          <a:p/>
        </p:txBody>
      </p:sp>
      <p:sp>
        <p:nvSpPr>
          <p:cNvPr id="294" name="Google Shape;294;p13"/>
          <p:cNvSpPr txBox="1"/>
          <p:nvPr>
            <p:ph idx="6" type="subTitle"/>
          </p:nvPr>
        </p:nvSpPr>
        <p:spPr>
          <a:xfrm>
            <a:off x="5196350" y="1991175"/>
            <a:ext cx="1109700" cy="202500"/>
          </a:xfrm>
          <a:prstGeom prst="rect">
            <a:avLst/>
          </a:prstGeom>
        </p:spPr>
        <p:txBody>
          <a:bodyPr anchorCtr="0" anchor="ctr" bIns="0" lIns="0" spcFirstLastPara="1" rIns="0" wrap="square" tIns="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295" name="Google Shape;295;p13"/>
          <p:cNvSpPr txBox="1"/>
          <p:nvPr>
            <p:ph idx="7" type="subTitle"/>
          </p:nvPr>
        </p:nvSpPr>
        <p:spPr>
          <a:xfrm>
            <a:off x="5196350" y="2700175"/>
            <a:ext cx="1109700" cy="202500"/>
          </a:xfrm>
          <a:prstGeom prst="rect">
            <a:avLst/>
          </a:prstGeom>
        </p:spPr>
        <p:txBody>
          <a:bodyPr anchorCtr="0" anchor="ctr" bIns="0" lIns="0" spcFirstLastPara="1" rIns="0" wrap="square" tIns="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296" name="Google Shape;296;p13"/>
          <p:cNvSpPr txBox="1"/>
          <p:nvPr>
            <p:ph idx="8" type="subTitle"/>
          </p:nvPr>
        </p:nvSpPr>
        <p:spPr>
          <a:xfrm>
            <a:off x="5196350" y="3520225"/>
            <a:ext cx="1109700" cy="202500"/>
          </a:xfrm>
          <a:prstGeom prst="rect">
            <a:avLst/>
          </a:prstGeom>
        </p:spPr>
        <p:txBody>
          <a:bodyPr anchorCtr="0" anchor="ctr" bIns="0" lIns="0" spcFirstLastPara="1" rIns="0" wrap="square" tIns="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297" name="Google Shape;297;p13"/>
          <p:cNvSpPr txBox="1"/>
          <p:nvPr>
            <p:ph idx="9" type="subTitle"/>
          </p:nvPr>
        </p:nvSpPr>
        <p:spPr>
          <a:xfrm>
            <a:off x="5196350" y="4264075"/>
            <a:ext cx="1109700" cy="202500"/>
          </a:xfrm>
          <a:prstGeom prst="rect">
            <a:avLst/>
          </a:prstGeom>
        </p:spPr>
        <p:txBody>
          <a:bodyPr anchorCtr="0" anchor="ctr" bIns="0" lIns="0" spcFirstLastPara="1" rIns="0" wrap="square" tIns="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298" name="Google Shape;298;p13"/>
          <p:cNvSpPr txBox="1"/>
          <p:nvPr>
            <p:ph idx="13" type="body"/>
          </p:nvPr>
        </p:nvSpPr>
        <p:spPr>
          <a:xfrm>
            <a:off x="6165050" y="1845825"/>
            <a:ext cx="2642400" cy="493200"/>
          </a:xfrm>
          <a:prstGeom prst="rect">
            <a:avLst/>
          </a:prstGeom>
        </p:spPr>
        <p:txBody>
          <a:bodyPr anchorCtr="0" anchor="ctr" bIns="0" lIns="0" spcFirstLastPara="1" rIns="0" wrap="square" tIns="0">
            <a:no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299" name="Google Shape;299;p13"/>
          <p:cNvSpPr txBox="1"/>
          <p:nvPr>
            <p:ph idx="14" type="body"/>
          </p:nvPr>
        </p:nvSpPr>
        <p:spPr>
          <a:xfrm>
            <a:off x="6165050" y="2631025"/>
            <a:ext cx="2642400" cy="493200"/>
          </a:xfrm>
          <a:prstGeom prst="rect">
            <a:avLst/>
          </a:prstGeom>
        </p:spPr>
        <p:txBody>
          <a:bodyPr anchorCtr="0" anchor="ctr" bIns="0" lIns="0" spcFirstLastPara="1" rIns="0" wrap="square" tIns="0">
            <a:no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300" name="Google Shape;300;p13"/>
          <p:cNvSpPr txBox="1"/>
          <p:nvPr>
            <p:ph idx="15" type="body"/>
          </p:nvPr>
        </p:nvSpPr>
        <p:spPr>
          <a:xfrm>
            <a:off x="6165050" y="3374875"/>
            <a:ext cx="2642400" cy="493200"/>
          </a:xfrm>
          <a:prstGeom prst="rect">
            <a:avLst/>
          </a:prstGeom>
        </p:spPr>
        <p:txBody>
          <a:bodyPr anchorCtr="0" anchor="ctr" bIns="0" lIns="0" spcFirstLastPara="1" rIns="0" wrap="square" tIns="0">
            <a:no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301" name="Google Shape;301;p13"/>
          <p:cNvSpPr txBox="1"/>
          <p:nvPr>
            <p:ph idx="16" type="body"/>
          </p:nvPr>
        </p:nvSpPr>
        <p:spPr>
          <a:xfrm>
            <a:off x="6165050" y="4118725"/>
            <a:ext cx="2642400" cy="493200"/>
          </a:xfrm>
          <a:prstGeom prst="rect">
            <a:avLst/>
          </a:prstGeom>
        </p:spPr>
        <p:txBody>
          <a:bodyPr anchorCtr="0" anchor="ctr" bIns="0" lIns="0" spcFirstLastPara="1" rIns="0" wrap="square" tIns="0">
            <a:no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302" name="Google Shape;302;p13"/>
          <p:cNvSpPr txBox="1"/>
          <p:nvPr>
            <p:ph idx="17" type="subTitle"/>
          </p:nvPr>
        </p:nvSpPr>
        <p:spPr>
          <a:xfrm>
            <a:off x="1356350" y="4384150"/>
            <a:ext cx="2413200" cy="202500"/>
          </a:xfrm>
          <a:prstGeom prst="rect">
            <a:avLst/>
          </a:prstGeom>
        </p:spPr>
        <p:txBody>
          <a:bodyPr anchorCtr="0" anchor="t" bIns="91425" lIns="0" spcFirstLastPara="1" rIns="91425" wrap="square" tIns="0">
            <a:spAutoFit/>
          </a:bodyPr>
          <a:lstStyle>
            <a:lvl1pPr lvl="0">
              <a:spcBef>
                <a:spcPts val="0"/>
              </a:spcBef>
              <a:spcAft>
                <a:spcPts val="0"/>
              </a:spcAft>
              <a:buClr>
                <a:schemeClr val="accent1"/>
              </a:buClr>
              <a:buSzPts val="1000"/>
              <a:buFont typeface="Inter Medium"/>
              <a:buNone/>
              <a:defRPr i="1" sz="10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p:txBody>
      </p:sp>
      <p:sp>
        <p:nvSpPr>
          <p:cNvPr id="303" name="Google Shape;303;p13"/>
          <p:cNvSpPr txBox="1"/>
          <p:nvPr>
            <p:ph idx="18" type="subTitle"/>
          </p:nvPr>
        </p:nvSpPr>
        <p:spPr>
          <a:xfrm>
            <a:off x="1042428" y="338324"/>
            <a:ext cx="5186400" cy="329100"/>
          </a:xfrm>
          <a:prstGeom prst="rect">
            <a:avLst/>
          </a:prstGeom>
        </p:spPr>
        <p:txBody>
          <a:bodyPr anchorCtr="0" anchor="ctr" bIns="0" lIns="274300" spcFirstLastPara="1" rIns="91425" wrap="square" tIns="91425">
            <a:noAutofit/>
          </a:bodyPr>
          <a:lstStyle>
            <a:lvl1pPr lvl="0">
              <a:lnSpc>
                <a:spcPct val="100000"/>
              </a:lnSpc>
              <a:spcBef>
                <a:spcPts val="0"/>
              </a:spcBef>
              <a:spcAft>
                <a:spcPts val="0"/>
              </a:spcAft>
              <a:buClr>
                <a:schemeClr val="accent1"/>
              </a:buClr>
              <a:buSzPts val="1000"/>
              <a:buFont typeface="Inter Medium"/>
              <a:buNone/>
              <a:defRPr sz="1000">
                <a:solidFill>
                  <a:schemeClr val="accent1"/>
                </a:solidFill>
                <a:latin typeface="Inter Medium"/>
                <a:ea typeface="Inter Medium"/>
                <a:cs typeface="Inter Medium"/>
                <a:sym typeface="Inter Medium"/>
              </a:defRPr>
            </a:lvl1pPr>
            <a:lvl2pPr lvl="1">
              <a:lnSpc>
                <a:spcPct val="100000"/>
              </a:lnSpc>
              <a:spcBef>
                <a:spcPts val="800"/>
              </a:spcBef>
              <a:spcAft>
                <a:spcPts val="0"/>
              </a:spcAft>
              <a:buSzPts val="1000"/>
              <a:buNone/>
              <a:defRPr sz="1000"/>
            </a:lvl2pPr>
            <a:lvl3pPr lvl="2">
              <a:lnSpc>
                <a:spcPct val="100000"/>
              </a:lnSpc>
              <a:spcBef>
                <a:spcPts val="800"/>
              </a:spcBef>
              <a:spcAft>
                <a:spcPts val="0"/>
              </a:spcAft>
              <a:buSzPts val="1000"/>
              <a:buNone/>
              <a:defRPr sz="1000"/>
            </a:lvl3pPr>
            <a:lvl4pPr lvl="3">
              <a:lnSpc>
                <a:spcPct val="100000"/>
              </a:lnSpc>
              <a:spcBef>
                <a:spcPts val="800"/>
              </a:spcBef>
              <a:spcAft>
                <a:spcPts val="0"/>
              </a:spcAft>
              <a:buSzPts val="1000"/>
              <a:buNone/>
              <a:defRPr sz="1000"/>
            </a:lvl4pPr>
            <a:lvl5pPr lvl="4">
              <a:lnSpc>
                <a:spcPct val="100000"/>
              </a:lnSpc>
              <a:spcBef>
                <a:spcPts val="800"/>
              </a:spcBef>
              <a:spcAft>
                <a:spcPts val="0"/>
              </a:spcAft>
              <a:buSzPts val="1000"/>
              <a:buNone/>
              <a:defRPr sz="1000"/>
            </a:lvl5pPr>
            <a:lvl6pPr lvl="5">
              <a:lnSpc>
                <a:spcPct val="100000"/>
              </a:lnSpc>
              <a:spcBef>
                <a:spcPts val="800"/>
              </a:spcBef>
              <a:spcAft>
                <a:spcPts val="0"/>
              </a:spcAft>
              <a:buSzPts val="1000"/>
              <a:buNone/>
              <a:defRPr sz="1000"/>
            </a:lvl6pPr>
            <a:lvl7pPr lvl="6">
              <a:lnSpc>
                <a:spcPct val="100000"/>
              </a:lnSpc>
              <a:spcBef>
                <a:spcPts val="800"/>
              </a:spcBef>
              <a:spcAft>
                <a:spcPts val="0"/>
              </a:spcAft>
              <a:buSzPts val="1000"/>
              <a:buNone/>
              <a:defRPr sz="1000"/>
            </a:lvl7pPr>
            <a:lvl8pPr lvl="7">
              <a:lnSpc>
                <a:spcPct val="100000"/>
              </a:lnSpc>
              <a:spcBef>
                <a:spcPts val="800"/>
              </a:spcBef>
              <a:spcAft>
                <a:spcPts val="0"/>
              </a:spcAft>
              <a:buSzPts val="1000"/>
              <a:buNone/>
              <a:defRPr sz="1000"/>
            </a:lvl8pPr>
            <a:lvl9pPr lvl="8">
              <a:lnSpc>
                <a:spcPct val="100000"/>
              </a:lnSpc>
              <a:spcBef>
                <a:spcPts val="800"/>
              </a:spcBef>
              <a:spcAft>
                <a:spcPts val="800"/>
              </a:spcAft>
              <a:buSzPts val="1000"/>
              <a:buNone/>
              <a:defRPr sz="10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
  <p:cSld name="BLANK_1_1_1_1_1_1_1_2_3">
    <p:bg>
      <p:bgPr>
        <a:solidFill>
          <a:schemeClr val="lt2"/>
        </a:solidFill>
      </p:bgPr>
    </p:bg>
    <p:spTree>
      <p:nvGrpSpPr>
        <p:cNvPr id="304" name="Shape 304"/>
        <p:cNvGrpSpPr/>
        <p:nvPr/>
      </p:nvGrpSpPr>
      <p:grpSpPr>
        <a:xfrm>
          <a:off x="0" y="0"/>
          <a:ext cx="0" cy="0"/>
          <a:chOff x="0" y="0"/>
          <a:chExt cx="0" cy="0"/>
        </a:xfrm>
      </p:grpSpPr>
      <p:grpSp>
        <p:nvGrpSpPr>
          <p:cNvPr id="305" name="Google Shape;305;p14"/>
          <p:cNvGrpSpPr/>
          <p:nvPr/>
        </p:nvGrpSpPr>
        <p:grpSpPr>
          <a:xfrm rot="5400000">
            <a:off x="596727" y="776873"/>
            <a:ext cx="369896" cy="333900"/>
            <a:chOff x="96076" y="654376"/>
            <a:chExt cx="369896" cy="333900"/>
          </a:xfrm>
        </p:grpSpPr>
        <p:cxnSp>
          <p:nvCxnSpPr>
            <p:cNvPr id="306" name="Google Shape;306;p14"/>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307" name="Google Shape;307;p14"/>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308" name="Google Shape;308;p14"/>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309" name="Google Shape;309;p14"/>
          <p:cNvSpPr txBox="1"/>
          <p:nvPr>
            <p:ph type="title"/>
          </p:nvPr>
        </p:nvSpPr>
        <p:spPr>
          <a:xfrm flipH="1">
            <a:off x="1046169" y="666261"/>
            <a:ext cx="7576500" cy="6414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310" name="Google Shape;310;p14"/>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311" name="Google Shape;311;p14"/>
          <p:cNvCxnSpPr/>
          <p:nvPr/>
        </p:nvCxnSpPr>
        <p:spPr>
          <a:xfrm>
            <a:off x="1045950" y="334900"/>
            <a:ext cx="8098500" cy="0"/>
          </a:xfrm>
          <a:prstGeom prst="straightConnector1">
            <a:avLst/>
          </a:prstGeom>
          <a:noFill/>
          <a:ln cap="flat" cmpd="sng" w="9525">
            <a:solidFill>
              <a:schemeClr val="lt1"/>
            </a:solidFill>
            <a:prstDash val="solid"/>
            <a:round/>
            <a:headEnd len="sm" w="sm" type="none"/>
            <a:tailEnd len="sm" w="sm" type="none"/>
          </a:ln>
        </p:spPr>
      </p:cxnSp>
      <p:cxnSp>
        <p:nvCxnSpPr>
          <p:cNvPr id="312" name="Google Shape;312;p14"/>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313" name="Google Shape;313;p14"/>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314" name="Google Shape;314;p14"/>
          <p:cNvCxnSpPr/>
          <p:nvPr/>
        </p:nvCxnSpPr>
        <p:spPr>
          <a:xfrm>
            <a:off x="1045950" y="1307575"/>
            <a:ext cx="8098500" cy="0"/>
          </a:xfrm>
          <a:prstGeom prst="straightConnector1">
            <a:avLst/>
          </a:prstGeom>
          <a:noFill/>
          <a:ln cap="flat" cmpd="sng" w="9525">
            <a:solidFill>
              <a:schemeClr val="lt1"/>
            </a:solidFill>
            <a:prstDash val="solid"/>
            <a:round/>
            <a:headEnd len="sm" w="sm" type="none"/>
            <a:tailEnd len="sm" w="sm" type="none"/>
          </a:ln>
        </p:spPr>
      </p:cxnSp>
      <p:cxnSp>
        <p:nvCxnSpPr>
          <p:cNvPr id="315" name="Google Shape;315;p14"/>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sp>
        <p:nvSpPr>
          <p:cNvPr id="316" name="Google Shape;316;p14"/>
          <p:cNvSpPr txBox="1"/>
          <p:nvPr>
            <p:ph idx="1" type="subTitle"/>
          </p:nvPr>
        </p:nvSpPr>
        <p:spPr>
          <a:xfrm>
            <a:off x="1041050" y="334925"/>
            <a:ext cx="7581900" cy="329700"/>
          </a:xfrm>
          <a:prstGeom prst="rect">
            <a:avLst/>
          </a:prstGeom>
        </p:spPr>
        <p:txBody>
          <a:bodyPr anchorCtr="0" anchor="ctr" bIns="0" lIns="274300" spcFirstLastPara="1" rIns="91425" wrap="square" tIns="91425">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
  <p:cSld name="BLANK_1_1">
    <p:bg>
      <p:bgPr>
        <a:solidFill>
          <a:schemeClr val="lt2"/>
        </a:solidFill>
      </p:bgPr>
    </p:bg>
    <p:spTree>
      <p:nvGrpSpPr>
        <p:cNvPr id="317" name="Shape 317"/>
        <p:cNvGrpSpPr/>
        <p:nvPr/>
      </p:nvGrpSpPr>
      <p:grpSpPr>
        <a:xfrm>
          <a:off x="0" y="0"/>
          <a:ext cx="0" cy="0"/>
          <a:chOff x="0" y="0"/>
          <a:chExt cx="0" cy="0"/>
        </a:xfrm>
      </p:grpSpPr>
      <p:sp>
        <p:nvSpPr>
          <p:cNvPr id="318" name="Google Shape;318;p15"/>
          <p:cNvSpPr txBox="1"/>
          <p:nvPr>
            <p:ph idx="1" type="body"/>
          </p:nvPr>
        </p:nvSpPr>
        <p:spPr>
          <a:xfrm>
            <a:off x="1042100" y="1307575"/>
            <a:ext cx="3977100" cy="3522300"/>
          </a:xfrm>
          <a:prstGeom prst="rect">
            <a:avLst/>
          </a:prstGeom>
        </p:spPr>
        <p:txBody>
          <a:bodyPr anchorCtr="0" anchor="t" bIns="91425" lIns="274300" spcFirstLastPara="1" rIns="91425" wrap="square" tIns="27430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319" name="Google Shape;319;p15"/>
          <p:cNvSpPr txBox="1"/>
          <p:nvPr>
            <p:ph idx="2"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320" name="Google Shape;320;p15"/>
          <p:cNvSpPr txBox="1"/>
          <p:nvPr>
            <p:ph idx="3"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321" name="Google Shape;321;p15"/>
          <p:cNvSpPr txBox="1"/>
          <p:nvPr>
            <p:ph idx="4"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322" name="Google Shape;322;p15"/>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323" name="Google Shape;323;p15"/>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324" name="Google Shape;324;p15"/>
          <p:cNvSpPr txBox="1"/>
          <p:nvPr>
            <p:ph type="title"/>
          </p:nvPr>
        </p:nvSpPr>
        <p:spPr>
          <a:xfrm flipH="1">
            <a:off x="1040750" y="334850"/>
            <a:ext cx="7581900" cy="88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3200"/>
              <a:buFont typeface="Gowun Batang"/>
              <a:buNone/>
              <a:defRPr/>
            </a:lvl1pPr>
            <a:lvl2pPr lvl="1">
              <a:spcBef>
                <a:spcPts val="0"/>
              </a:spcBef>
              <a:spcAft>
                <a:spcPts val="0"/>
              </a:spcAft>
              <a:buClr>
                <a:schemeClr val="lt1"/>
              </a:buClr>
              <a:buSzPts val="3200"/>
              <a:buFont typeface="Gowun Batang"/>
              <a:buNone/>
              <a:defRPr/>
            </a:lvl2pPr>
            <a:lvl3pPr lvl="2">
              <a:spcBef>
                <a:spcPts val="0"/>
              </a:spcBef>
              <a:spcAft>
                <a:spcPts val="0"/>
              </a:spcAft>
              <a:buClr>
                <a:schemeClr val="lt1"/>
              </a:buClr>
              <a:buSzPts val="3200"/>
              <a:buFont typeface="Gowun Batang"/>
              <a:buNone/>
              <a:defRPr/>
            </a:lvl3pPr>
            <a:lvl4pPr lvl="3">
              <a:spcBef>
                <a:spcPts val="0"/>
              </a:spcBef>
              <a:spcAft>
                <a:spcPts val="0"/>
              </a:spcAft>
              <a:buClr>
                <a:schemeClr val="lt1"/>
              </a:buClr>
              <a:buSzPts val="3200"/>
              <a:buFont typeface="Gowun Batang"/>
              <a:buNone/>
              <a:defRPr/>
            </a:lvl4pPr>
            <a:lvl5pPr lvl="4">
              <a:spcBef>
                <a:spcPts val="0"/>
              </a:spcBef>
              <a:spcAft>
                <a:spcPts val="0"/>
              </a:spcAft>
              <a:buClr>
                <a:schemeClr val="lt1"/>
              </a:buClr>
              <a:buSzPts val="3200"/>
              <a:buFont typeface="Gowun Batang"/>
              <a:buNone/>
              <a:defRPr/>
            </a:lvl5pPr>
            <a:lvl6pPr lvl="5">
              <a:spcBef>
                <a:spcPts val="0"/>
              </a:spcBef>
              <a:spcAft>
                <a:spcPts val="0"/>
              </a:spcAft>
              <a:buClr>
                <a:schemeClr val="lt1"/>
              </a:buClr>
              <a:buSzPts val="3200"/>
              <a:buFont typeface="Gowun Batang"/>
              <a:buNone/>
              <a:defRPr/>
            </a:lvl6pPr>
            <a:lvl7pPr lvl="6">
              <a:spcBef>
                <a:spcPts val="0"/>
              </a:spcBef>
              <a:spcAft>
                <a:spcPts val="0"/>
              </a:spcAft>
              <a:buClr>
                <a:schemeClr val="lt1"/>
              </a:buClr>
              <a:buSzPts val="3200"/>
              <a:buFont typeface="Gowun Batang"/>
              <a:buNone/>
              <a:defRPr/>
            </a:lvl7pPr>
            <a:lvl8pPr lvl="7">
              <a:spcBef>
                <a:spcPts val="0"/>
              </a:spcBef>
              <a:spcAft>
                <a:spcPts val="0"/>
              </a:spcAft>
              <a:buClr>
                <a:schemeClr val="lt1"/>
              </a:buClr>
              <a:buSzPts val="3200"/>
              <a:buFont typeface="Gowun Batang"/>
              <a:buNone/>
              <a:defRPr/>
            </a:lvl8pPr>
            <a:lvl9pPr lvl="8">
              <a:spcBef>
                <a:spcPts val="0"/>
              </a:spcBef>
              <a:spcAft>
                <a:spcPts val="0"/>
              </a:spcAft>
              <a:buClr>
                <a:schemeClr val="lt1"/>
              </a:buClr>
              <a:buSzPts val="3200"/>
              <a:buFont typeface="Gowun Batang"/>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Dark ALT 2">
  <p:cSld name="BLANK_1_2">
    <p:bg>
      <p:bgPr>
        <a:solidFill>
          <a:schemeClr val="dk2"/>
        </a:solidFill>
      </p:bgPr>
    </p:bg>
    <p:spTree>
      <p:nvGrpSpPr>
        <p:cNvPr id="325" name="Shape 325"/>
        <p:cNvGrpSpPr/>
        <p:nvPr/>
      </p:nvGrpSpPr>
      <p:grpSpPr>
        <a:xfrm>
          <a:off x="0" y="0"/>
          <a:ext cx="0" cy="0"/>
          <a:chOff x="0" y="0"/>
          <a:chExt cx="0" cy="0"/>
        </a:xfrm>
      </p:grpSpPr>
      <p:sp>
        <p:nvSpPr>
          <p:cNvPr id="326" name="Google Shape;326;p16"/>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327" name="Google Shape;327;p16"/>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328" name="Google Shape;328;p16"/>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329" name="Google Shape;329;p16"/>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p:txBody>
      </p:sp>
      <p:cxnSp>
        <p:nvCxnSpPr>
          <p:cNvPr id="330" name="Google Shape;330;p16"/>
          <p:cNvCxnSpPr/>
          <p:nvPr/>
        </p:nvCxnSpPr>
        <p:spPr>
          <a:xfrm>
            <a:off x="5212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331" name="Google Shape;331;p16"/>
          <p:cNvCxnSpPr/>
          <p:nvPr/>
        </p:nvCxnSpPr>
        <p:spPr>
          <a:xfrm>
            <a:off x="521250" y="334900"/>
            <a:ext cx="8623200" cy="0"/>
          </a:xfrm>
          <a:prstGeom prst="straightConnector1">
            <a:avLst/>
          </a:prstGeom>
          <a:noFill/>
          <a:ln cap="flat" cmpd="sng" w="9525">
            <a:solidFill>
              <a:schemeClr val="accent6"/>
            </a:solidFill>
            <a:prstDash val="solid"/>
            <a:round/>
            <a:headEnd len="sm" w="sm" type="none"/>
            <a:tailEnd len="sm" w="sm" type="none"/>
          </a:ln>
        </p:spPr>
      </p:cxnSp>
      <p:cxnSp>
        <p:nvCxnSpPr>
          <p:cNvPr id="332" name="Google Shape;332;p16"/>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333" name="Google Shape;333;p16"/>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334" name="Google Shape;334;p16"/>
          <p:cNvCxnSpPr/>
          <p:nvPr/>
        </p:nvCxnSpPr>
        <p:spPr>
          <a:xfrm>
            <a:off x="521250" y="841675"/>
            <a:ext cx="8623200" cy="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Comment">
  <p:cSld name="BLANK_1_1_1_1_1_1_1_1_2">
    <p:bg>
      <p:bgPr>
        <a:solidFill>
          <a:schemeClr val="lt2"/>
        </a:solidFill>
      </p:bgPr>
    </p:bg>
    <p:spTree>
      <p:nvGrpSpPr>
        <p:cNvPr id="335" name="Shape 335"/>
        <p:cNvGrpSpPr/>
        <p:nvPr/>
      </p:nvGrpSpPr>
      <p:grpSpPr>
        <a:xfrm>
          <a:off x="0" y="0"/>
          <a:ext cx="0" cy="0"/>
          <a:chOff x="0" y="0"/>
          <a:chExt cx="0" cy="0"/>
        </a:xfrm>
      </p:grpSpPr>
      <p:sp>
        <p:nvSpPr>
          <p:cNvPr id="336" name="Google Shape;336;p17"/>
          <p:cNvSpPr/>
          <p:nvPr/>
        </p:nvSpPr>
        <p:spPr>
          <a:xfrm>
            <a:off x="6771475" y="-25"/>
            <a:ext cx="2372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337" name="Google Shape;337;p17"/>
          <p:cNvSpPr txBox="1"/>
          <p:nvPr>
            <p:ph idx="1"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338" name="Google Shape;338;p17"/>
          <p:cNvSpPr txBox="1"/>
          <p:nvPr>
            <p:ph idx="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339" name="Google Shape;339;p17"/>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340" name="Google Shape;340;p17"/>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341" name="Google Shape;341;p17"/>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342" name="Google Shape;342;p17"/>
          <p:cNvCxnSpPr/>
          <p:nvPr/>
        </p:nvCxnSpPr>
        <p:spPr>
          <a:xfrm>
            <a:off x="67737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343" name="Google Shape;343;p17"/>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344" name="Google Shape;344;p17"/>
          <p:cNvSpPr txBox="1"/>
          <p:nvPr>
            <p:ph type="title"/>
          </p:nvPr>
        </p:nvSpPr>
        <p:spPr>
          <a:xfrm>
            <a:off x="6773750" y="841725"/>
            <a:ext cx="1848900" cy="364800"/>
          </a:xfrm>
          <a:prstGeom prst="rect">
            <a:avLst/>
          </a:prstGeom>
        </p:spPr>
        <p:txBody>
          <a:bodyPr anchorCtr="0" anchor="ctr" bIns="0" lIns="182875" spcFirstLastPara="1" rIns="91425" wrap="square" tIns="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345" name="Google Shape;345;p17"/>
          <p:cNvSpPr txBox="1"/>
          <p:nvPr>
            <p:ph idx="4" type="subTitle"/>
          </p:nvPr>
        </p:nvSpPr>
        <p:spPr>
          <a:xfrm>
            <a:off x="6773750" y="1252675"/>
            <a:ext cx="1848900" cy="335100"/>
          </a:xfrm>
          <a:prstGeom prst="rect">
            <a:avLst/>
          </a:prstGeom>
        </p:spPr>
        <p:txBody>
          <a:bodyPr anchorCtr="0" anchor="t" bIns="0" lIns="182875" spcFirstLastPara="1" rIns="91425" wrap="square" tIns="0">
            <a:norm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346" name="Google Shape;346;p17"/>
          <p:cNvSpPr txBox="1"/>
          <p:nvPr>
            <p:ph idx="5" type="body"/>
          </p:nvPr>
        </p:nvSpPr>
        <p:spPr>
          <a:xfrm>
            <a:off x="6773750" y="1633925"/>
            <a:ext cx="1848900" cy="3210900"/>
          </a:xfrm>
          <a:prstGeom prst="rect">
            <a:avLst/>
          </a:prstGeom>
        </p:spPr>
        <p:txBody>
          <a:bodyPr anchorCtr="0" anchor="t" bIns="146300"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347" name="Google Shape;347;p17"/>
          <p:cNvSpPr txBox="1"/>
          <p:nvPr>
            <p:ph idx="6" type="title"/>
          </p:nvPr>
        </p:nvSpPr>
        <p:spPr>
          <a:xfrm flipH="1">
            <a:off x="524150" y="334900"/>
            <a:ext cx="8098500" cy="510000"/>
          </a:xfrm>
          <a:prstGeom prst="rect">
            <a:avLst/>
          </a:prstGeom>
        </p:spPr>
        <p:txBody>
          <a:bodyPr anchorCtr="0" anchor="ctr" bIns="91425" lIns="274300" spcFirstLastPara="1" rIns="91425" wrap="square" tIns="91425">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Growth">
  <p:cSld name="CUSTOM_4">
    <p:bg>
      <p:bgPr>
        <a:solidFill>
          <a:schemeClr val="lt2"/>
        </a:solidFill>
      </p:bgPr>
    </p:bg>
    <p:spTree>
      <p:nvGrpSpPr>
        <p:cNvPr id="348" name="Shape 348"/>
        <p:cNvGrpSpPr/>
        <p:nvPr/>
      </p:nvGrpSpPr>
      <p:grpSpPr>
        <a:xfrm>
          <a:off x="0" y="0"/>
          <a:ext cx="0" cy="0"/>
          <a:chOff x="0" y="0"/>
          <a:chExt cx="0" cy="0"/>
        </a:xfrm>
      </p:grpSpPr>
      <p:sp>
        <p:nvSpPr>
          <p:cNvPr id="349" name="Google Shape;349;p18"/>
          <p:cNvSpPr txBox="1"/>
          <p:nvPr>
            <p:ph idx="1" type="body"/>
          </p:nvPr>
        </p:nvSpPr>
        <p:spPr>
          <a:xfrm>
            <a:off x="6270725" y="3025600"/>
            <a:ext cx="2874600" cy="1424700"/>
          </a:xfrm>
          <a:prstGeom prst="rect">
            <a:avLst/>
          </a:prstGeom>
        </p:spPr>
        <p:txBody>
          <a:bodyPr anchorCtr="0" anchor="b" bIns="91425" lIns="182875" spcFirstLastPara="1" rIns="182875" wrap="square" tIns="91425">
            <a:normAutofit/>
          </a:bodyPr>
          <a:lstStyle>
            <a:lvl1pPr indent="-292100" lvl="0" marL="457200">
              <a:spcBef>
                <a:spcPts val="0"/>
              </a:spcBef>
              <a:spcAft>
                <a:spcPts val="0"/>
              </a:spcAft>
              <a:buSzPts val="1000"/>
              <a:buFont typeface="Inter"/>
              <a:buChar char="●"/>
              <a:defRPr sz="1000"/>
            </a:lvl1pPr>
            <a:lvl2pPr indent="-292100" lvl="1" marL="914400">
              <a:spcBef>
                <a:spcPts val="0"/>
              </a:spcBef>
              <a:spcAft>
                <a:spcPts val="0"/>
              </a:spcAft>
              <a:buSzPts val="1000"/>
              <a:buFont typeface="Inter"/>
              <a:buChar char="○"/>
              <a:defRPr sz="1000"/>
            </a:lvl2pPr>
            <a:lvl3pPr indent="-292100" lvl="2" marL="1371600">
              <a:spcBef>
                <a:spcPts val="0"/>
              </a:spcBef>
              <a:spcAft>
                <a:spcPts val="0"/>
              </a:spcAft>
              <a:buSzPts val="1000"/>
              <a:buFont typeface="Inter"/>
              <a:buChar char="■"/>
              <a:defRPr sz="1000"/>
            </a:lvl3pPr>
            <a:lvl4pPr indent="-292100" lvl="3" marL="1828800">
              <a:spcBef>
                <a:spcPts val="0"/>
              </a:spcBef>
              <a:spcAft>
                <a:spcPts val="0"/>
              </a:spcAft>
              <a:buSzPts val="1000"/>
              <a:buFont typeface="Inter"/>
              <a:buChar char="●"/>
              <a:defRPr sz="1000"/>
            </a:lvl4pPr>
            <a:lvl5pPr indent="-292100" lvl="4" marL="2286000">
              <a:spcBef>
                <a:spcPts val="0"/>
              </a:spcBef>
              <a:spcAft>
                <a:spcPts val="0"/>
              </a:spcAft>
              <a:buSzPts val="1000"/>
              <a:buFont typeface="Inter"/>
              <a:buChar char="○"/>
              <a:defRPr sz="1000"/>
            </a:lvl5pPr>
            <a:lvl6pPr indent="-292100" lvl="5" marL="2743200">
              <a:spcBef>
                <a:spcPts val="0"/>
              </a:spcBef>
              <a:spcAft>
                <a:spcPts val="0"/>
              </a:spcAft>
              <a:buSzPts val="1000"/>
              <a:buFont typeface="Inter"/>
              <a:buChar char="■"/>
              <a:defRPr sz="1000"/>
            </a:lvl6pPr>
            <a:lvl7pPr indent="-292100" lvl="6" marL="3200400">
              <a:spcBef>
                <a:spcPts val="0"/>
              </a:spcBef>
              <a:spcAft>
                <a:spcPts val="0"/>
              </a:spcAft>
              <a:buSzPts val="1000"/>
              <a:buFont typeface="Inter"/>
              <a:buChar char="●"/>
              <a:defRPr sz="1000"/>
            </a:lvl7pPr>
            <a:lvl8pPr indent="-292100" lvl="7" marL="3657600">
              <a:spcBef>
                <a:spcPts val="0"/>
              </a:spcBef>
              <a:spcAft>
                <a:spcPts val="0"/>
              </a:spcAft>
              <a:buSzPts val="1000"/>
              <a:buFont typeface="Inter"/>
              <a:buChar char="○"/>
              <a:defRPr sz="1000"/>
            </a:lvl8pPr>
            <a:lvl9pPr indent="-292100" lvl="8" marL="4114800">
              <a:spcBef>
                <a:spcPts val="0"/>
              </a:spcBef>
              <a:spcAft>
                <a:spcPts val="0"/>
              </a:spcAft>
              <a:buSzPts val="1000"/>
              <a:buFont typeface="Inter"/>
              <a:buChar char="■"/>
              <a:defRPr sz="1000"/>
            </a:lvl9pPr>
          </a:lstStyle>
          <a:p/>
        </p:txBody>
      </p:sp>
      <p:sp>
        <p:nvSpPr>
          <p:cNvPr id="350" name="Google Shape;350;p18"/>
          <p:cNvSpPr txBox="1"/>
          <p:nvPr>
            <p:ph idx="2" type="body"/>
          </p:nvPr>
        </p:nvSpPr>
        <p:spPr>
          <a:xfrm>
            <a:off x="3403050" y="2668875"/>
            <a:ext cx="2868000" cy="1781400"/>
          </a:xfrm>
          <a:prstGeom prst="rect">
            <a:avLst/>
          </a:prstGeom>
        </p:spPr>
        <p:txBody>
          <a:bodyPr anchorCtr="0" anchor="b" bIns="91425" lIns="182875" spcFirstLastPara="1" rIns="182875" wrap="square" tIns="91425">
            <a:normAutofit/>
          </a:bodyPr>
          <a:lstStyle>
            <a:lvl1pPr indent="-292100" lvl="0" marL="457200">
              <a:spcBef>
                <a:spcPts val="0"/>
              </a:spcBef>
              <a:spcAft>
                <a:spcPts val="0"/>
              </a:spcAft>
              <a:buSzPts val="1000"/>
              <a:buFont typeface="Inter"/>
              <a:buChar char="●"/>
              <a:defRPr sz="1000"/>
            </a:lvl1pPr>
            <a:lvl2pPr indent="-292100" lvl="1" marL="914400">
              <a:spcBef>
                <a:spcPts val="800"/>
              </a:spcBef>
              <a:spcAft>
                <a:spcPts val="0"/>
              </a:spcAft>
              <a:buSzPts val="1000"/>
              <a:buFont typeface="Inter"/>
              <a:buChar char="○"/>
              <a:defRPr sz="1000"/>
            </a:lvl2pPr>
            <a:lvl3pPr indent="-292100" lvl="2" marL="1371600">
              <a:spcBef>
                <a:spcPts val="800"/>
              </a:spcBef>
              <a:spcAft>
                <a:spcPts val="0"/>
              </a:spcAft>
              <a:buSzPts val="1000"/>
              <a:buFont typeface="Inter"/>
              <a:buChar char="■"/>
              <a:defRPr sz="1000"/>
            </a:lvl3pPr>
            <a:lvl4pPr indent="-292100" lvl="3" marL="1828800">
              <a:spcBef>
                <a:spcPts val="800"/>
              </a:spcBef>
              <a:spcAft>
                <a:spcPts val="0"/>
              </a:spcAft>
              <a:buSzPts val="1000"/>
              <a:buFont typeface="Inter"/>
              <a:buChar char="●"/>
              <a:defRPr sz="1000"/>
            </a:lvl4pPr>
            <a:lvl5pPr indent="-292100" lvl="4" marL="2286000">
              <a:spcBef>
                <a:spcPts val="800"/>
              </a:spcBef>
              <a:spcAft>
                <a:spcPts val="0"/>
              </a:spcAft>
              <a:buSzPts val="1000"/>
              <a:buFont typeface="Inter"/>
              <a:buChar char="○"/>
              <a:defRPr sz="1000"/>
            </a:lvl5pPr>
            <a:lvl6pPr indent="-292100" lvl="5" marL="2743200">
              <a:spcBef>
                <a:spcPts val="800"/>
              </a:spcBef>
              <a:spcAft>
                <a:spcPts val="0"/>
              </a:spcAft>
              <a:buSzPts val="1000"/>
              <a:buFont typeface="Inter"/>
              <a:buChar char="■"/>
              <a:defRPr sz="1000"/>
            </a:lvl6pPr>
            <a:lvl7pPr indent="-292100" lvl="6" marL="3200400">
              <a:spcBef>
                <a:spcPts val="800"/>
              </a:spcBef>
              <a:spcAft>
                <a:spcPts val="0"/>
              </a:spcAft>
              <a:buSzPts val="1000"/>
              <a:buFont typeface="Inter"/>
              <a:buChar char="●"/>
              <a:defRPr sz="1000"/>
            </a:lvl7pPr>
            <a:lvl8pPr indent="-292100" lvl="7" marL="3657600">
              <a:spcBef>
                <a:spcPts val="800"/>
              </a:spcBef>
              <a:spcAft>
                <a:spcPts val="0"/>
              </a:spcAft>
              <a:buSzPts val="1000"/>
              <a:buFont typeface="Inter"/>
              <a:buChar char="○"/>
              <a:defRPr sz="1000"/>
            </a:lvl8pPr>
            <a:lvl9pPr indent="-292100" lvl="8" marL="4114800">
              <a:spcBef>
                <a:spcPts val="800"/>
              </a:spcBef>
              <a:spcAft>
                <a:spcPts val="800"/>
              </a:spcAft>
              <a:buSzPts val="1000"/>
              <a:buFont typeface="Inter"/>
              <a:buChar char="■"/>
              <a:defRPr sz="1000"/>
            </a:lvl9pPr>
          </a:lstStyle>
          <a:p/>
        </p:txBody>
      </p:sp>
      <p:sp>
        <p:nvSpPr>
          <p:cNvPr id="351" name="Google Shape;351;p18"/>
          <p:cNvSpPr txBox="1"/>
          <p:nvPr>
            <p:ph idx="3" type="body"/>
          </p:nvPr>
        </p:nvSpPr>
        <p:spPr>
          <a:xfrm>
            <a:off x="521250" y="3426700"/>
            <a:ext cx="2880300" cy="1023600"/>
          </a:xfrm>
          <a:prstGeom prst="rect">
            <a:avLst/>
          </a:prstGeom>
        </p:spPr>
        <p:txBody>
          <a:bodyPr anchorCtr="0" anchor="b" bIns="91425" lIns="182875" spcFirstLastPara="1" rIns="182875" wrap="square" tIns="91425">
            <a:normAutofit/>
          </a:bodyPr>
          <a:lstStyle>
            <a:lvl1pPr indent="-292100" lvl="0" marL="457200">
              <a:spcBef>
                <a:spcPts val="0"/>
              </a:spcBef>
              <a:spcAft>
                <a:spcPts val="0"/>
              </a:spcAft>
              <a:buClr>
                <a:schemeClr val="lt2"/>
              </a:buClr>
              <a:buSzPts val="1000"/>
              <a:buFont typeface="Inter"/>
              <a:buChar char="●"/>
              <a:defRPr sz="1000">
                <a:solidFill>
                  <a:schemeClr val="lt2"/>
                </a:solidFill>
              </a:defRPr>
            </a:lvl1pPr>
            <a:lvl2pPr indent="-292100" lvl="1" marL="914400">
              <a:spcBef>
                <a:spcPts val="0"/>
              </a:spcBef>
              <a:spcAft>
                <a:spcPts val="0"/>
              </a:spcAft>
              <a:buClr>
                <a:schemeClr val="lt2"/>
              </a:buClr>
              <a:buSzPts val="1000"/>
              <a:buFont typeface="Inter"/>
              <a:buChar char="○"/>
              <a:defRPr sz="1000">
                <a:solidFill>
                  <a:schemeClr val="lt2"/>
                </a:solidFill>
              </a:defRPr>
            </a:lvl2pPr>
            <a:lvl3pPr indent="-292100" lvl="2" marL="1371600">
              <a:spcBef>
                <a:spcPts val="0"/>
              </a:spcBef>
              <a:spcAft>
                <a:spcPts val="0"/>
              </a:spcAft>
              <a:buClr>
                <a:schemeClr val="lt2"/>
              </a:buClr>
              <a:buSzPts val="1000"/>
              <a:buFont typeface="Inter"/>
              <a:buChar char="■"/>
              <a:defRPr sz="1000">
                <a:solidFill>
                  <a:schemeClr val="lt2"/>
                </a:solidFill>
              </a:defRPr>
            </a:lvl3pPr>
            <a:lvl4pPr indent="-292100" lvl="3" marL="1828800">
              <a:spcBef>
                <a:spcPts val="0"/>
              </a:spcBef>
              <a:spcAft>
                <a:spcPts val="0"/>
              </a:spcAft>
              <a:buClr>
                <a:schemeClr val="lt2"/>
              </a:buClr>
              <a:buSzPts val="1000"/>
              <a:buFont typeface="Inter"/>
              <a:buChar char="●"/>
              <a:defRPr sz="1000">
                <a:solidFill>
                  <a:schemeClr val="lt2"/>
                </a:solidFill>
              </a:defRPr>
            </a:lvl4pPr>
            <a:lvl5pPr indent="-292100" lvl="4" marL="2286000">
              <a:spcBef>
                <a:spcPts val="0"/>
              </a:spcBef>
              <a:spcAft>
                <a:spcPts val="0"/>
              </a:spcAft>
              <a:buClr>
                <a:schemeClr val="lt2"/>
              </a:buClr>
              <a:buSzPts val="1000"/>
              <a:buFont typeface="Inter"/>
              <a:buChar char="○"/>
              <a:defRPr sz="1000">
                <a:solidFill>
                  <a:schemeClr val="lt2"/>
                </a:solidFill>
              </a:defRPr>
            </a:lvl5pPr>
            <a:lvl6pPr indent="-292100" lvl="5" marL="2743200">
              <a:spcBef>
                <a:spcPts val="0"/>
              </a:spcBef>
              <a:spcAft>
                <a:spcPts val="0"/>
              </a:spcAft>
              <a:buClr>
                <a:schemeClr val="lt2"/>
              </a:buClr>
              <a:buSzPts val="1000"/>
              <a:buFont typeface="Inter"/>
              <a:buChar char="■"/>
              <a:defRPr sz="1000">
                <a:solidFill>
                  <a:schemeClr val="lt2"/>
                </a:solidFill>
              </a:defRPr>
            </a:lvl6pPr>
            <a:lvl7pPr indent="-292100" lvl="6" marL="3200400">
              <a:spcBef>
                <a:spcPts val="0"/>
              </a:spcBef>
              <a:spcAft>
                <a:spcPts val="0"/>
              </a:spcAft>
              <a:buClr>
                <a:schemeClr val="lt2"/>
              </a:buClr>
              <a:buSzPts val="1000"/>
              <a:buFont typeface="Inter"/>
              <a:buChar char="●"/>
              <a:defRPr sz="1000">
                <a:solidFill>
                  <a:schemeClr val="lt2"/>
                </a:solidFill>
              </a:defRPr>
            </a:lvl7pPr>
            <a:lvl8pPr indent="-292100" lvl="7" marL="3657600">
              <a:spcBef>
                <a:spcPts val="0"/>
              </a:spcBef>
              <a:spcAft>
                <a:spcPts val="0"/>
              </a:spcAft>
              <a:buClr>
                <a:schemeClr val="lt2"/>
              </a:buClr>
              <a:buSzPts val="1000"/>
              <a:buFont typeface="Inter"/>
              <a:buChar char="○"/>
              <a:defRPr sz="1000">
                <a:solidFill>
                  <a:schemeClr val="lt2"/>
                </a:solidFill>
              </a:defRPr>
            </a:lvl8pPr>
            <a:lvl9pPr indent="-292100" lvl="8" marL="4114800">
              <a:spcBef>
                <a:spcPts val="0"/>
              </a:spcBef>
              <a:spcAft>
                <a:spcPts val="0"/>
              </a:spcAft>
              <a:buSzPts val="1000"/>
              <a:buFont typeface="Inter"/>
              <a:buChar char="■"/>
              <a:defRPr sz="1000">
                <a:solidFill>
                  <a:schemeClr val="lt2"/>
                </a:solidFill>
              </a:defRPr>
            </a:lvl9pPr>
          </a:lstStyle>
          <a:p/>
        </p:txBody>
      </p:sp>
      <p:sp>
        <p:nvSpPr>
          <p:cNvPr id="352" name="Google Shape;352;p18"/>
          <p:cNvSpPr txBox="1"/>
          <p:nvPr>
            <p:ph type="title"/>
          </p:nvPr>
        </p:nvSpPr>
        <p:spPr>
          <a:xfrm flipH="1">
            <a:off x="524150" y="334900"/>
            <a:ext cx="8098500" cy="510000"/>
          </a:xfrm>
          <a:prstGeom prst="rect">
            <a:avLst/>
          </a:prstGeom>
        </p:spPr>
        <p:txBody>
          <a:bodyPr anchorCtr="0" anchor="ctr" bIns="91425" lIns="274300" spcFirstLastPara="1" rIns="91425" wrap="square" tIns="91425">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353" name="Google Shape;353;p18"/>
          <p:cNvCxnSpPr/>
          <p:nvPr/>
        </p:nvCxnSpPr>
        <p:spPr>
          <a:xfrm>
            <a:off x="3401654" y="841987"/>
            <a:ext cx="0" cy="4301700"/>
          </a:xfrm>
          <a:prstGeom prst="straightConnector1">
            <a:avLst/>
          </a:prstGeom>
          <a:noFill/>
          <a:ln cap="flat" cmpd="sng" w="9525">
            <a:solidFill>
              <a:schemeClr val="lt1"/>
            </a:solidFill>
            <a:prstDash val="solid"/>
            <a:round/>
            <a:headEnd len="sm" w="sm" type="none"/>
            <a:tailEnd len="sm" w="sm" type="none"/>
          </a:ln>
        </p:spPr>
      </p:cxnSp>
      <p:cxnSp>
        <p:nvCxnSpPr>
          <p:cNvPr id="354" name="Google Shape;354;p18"/>
          <p:cNvCxnSpPr/>
          <p:nvPr/>
        </p:nvCxnSpPr>
        <p:spPr>
          <a:xfrm>
            <a:off x="6271043" y="841987"/>
            <a:ext cx="0" cy="4301700"/>
          </a:xfrm>
          <a:prstGeom prst="straightConnector1">
            <a:avLst/>
          </a:prstGeom>
          <a:noFill/>
          <a:ln cap="flat" cmpd="sng" w="9525">
            <a:solidFill>
              <a:schemeClr val="lt1"/>
            </a:solidFill>
            <a:prstDash val="solid"/>
            <a:round/>
            <a:headEnd len="sm" w="sm" type="none"/>
            <a:tailEnd len="sm" w="sm" type="none"/>
          </a:ln>
        </p:spPr>
      </p:cxnSp>
      <p:sp>
        <p:nvSpPr>
          <p:cNvPr id="355" name="Google Shape;355;p18"/>
          <p:cNvSpPr txBox="1"/>
          <p:nvPr>
            <p:ph idx="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356" name="Google Shape;356;p18"/>
          <p:cNvSpPr txBox="1"/>
          <p:nvPr>
            <p:ph idx="5"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357" name="Google Shape;357;p18"/>
          <p:cNvSpPr txBox="1"/>
          <p:nvPr>
            <p:ph idx="6"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358" name="Google Shape;358;p18"/>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359" name="Google Shape;359;p18"/>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360" name="Google Shape;360;p18"/>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361" name="Google Shape;361;p18"/>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362" name="Google Shape;362;p18"/>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363" name="Google Shape;363;p18"/>
          <p:cNvSpPr txBox="1"/>
          <p:nvPr>
            <p:ph idx="7" type="title"/>
          </p:nvPr>
        </p:nvSpPr>
        <p:spPr>
          <a:xfrm>
            <a:off x="521250" y="2093850"/>
            <a:ext cx="2878500" cy="1332300"/>
          </a:xfrm>
          <a:prstGeom prst="rect">
            <a:avLst/>
          </a:prstGeom>
        </p:spPr>
        <p:txBody>
          <a:bodyPr anchorCtr="0" anchor="b" bIns="274300" lIns="91425" spcFirstLastPara="1" rIns="0" wrap="square" tIns="0">
            <a:normAutofit/>
          </a:bodyPr>
          <a:lstStyle>
            <a:lvl1pPr lvl="0">
              <a:spcBef>
                <a:spcPts val="0"/>
              </a:spcBef>
              <a:spcAft>
                <a:spcPts val="0"/>
              </a:spcAft>
              <a:buClr>
                <a:schemeClr val="lt1"/>
              </a:buClr>
              <a:buSzPts val="5500"/>
              <a:buFont typeface="Gowun Batang"/>
              <a:buChar char="●"/>
              <a:defRPr sz="5500"/>
            </a:lvl1pPr>
            <a:lvl2pPr lvl="1">
              <a:spcBef>
                <a:spcPts val="0"/>
              </a:spcBef>
              <a:spcAft>
                <a:spcPts val="0"/>
              </a:spcAft>
              <a:buClr>
                <a:schemeClr val="lt1"/>
              </a:buClr>
              <a:buSzPts val="5500"/>
              <a:buFont typeface="Gowun Batang"/>
              <a:buChar char="○"/>
              <a:defRPr sz="5500"/>
            </a:lvl2pPr>
            <a:lvl3pPr lvl="2">
              <a:spcBef>
                <a:spcPts val="0"/>
              </a:spcBef>
              <a:spcAft>
                <a:spcPts val="0"/>
              </a:spcAft>
              <a:buClr>
                <a:schemeClr val="lt1"/>
              </a:buClr>
              <a:buSzPts val="5500"/>
              <a:buFont typeface="Gowun Batang"/>
              <a:buChar char="■"/>
              <a:defRPr sz="5500"/>
            </a:lvl3pPr>
            <a:lvl4pPr lvl="3">
              <a:spcBef>
                <a:spcPts val="0"/>
              </a:spcBef>
              <a:spcAft>
                <a:spcPts val="0"/>
              </a:spcAft>
              <a:buClr>
                <a:schemeClr val="lt1"/>
              </a:buClr>
              <a:buSzPts val="5500"/>
              <a:buFont typeface="Gowun Batang"/>
              <a:buChar char="●"/>
              <a:defRPr sz="5500"/>
            </a:lvl4pPr>
            <a:lvl5pPr lvl="4">
              <a:spcBef>
                <a:spcPts val="0"/>
              </a:spcBef>
              <a:spcAft>
                <a:spcPts val="0"/>
              </a:spcAft>
              <a:buClr>
                <a:schemeClr val="lt1"/>
              </a:buClr>
              <a:buSzPts val="5500"/>
              <a:buFont typeface="Gowun Batang"/>
              <a:buChar char="○"/>
              <a:defRPr sz="5500"/>
            </a:lvl5pPr>
            <a:lvl6pPr lvl="5">
              <a:spcBef>
                <a:spcPts val="0"/>
              </a:spcBef>
              <a:spcAft>
                <a:spcPts val="0"/>
              </a:spcAft>
              <a:buClr>
                <a:schemeClr val="lt1"/>
              </a:buClr>
              <a:buSzPts val="5500"/>
              <a:buFont typeface="Gowun Batang"/>
              <a:buChar char="■"/>
              <a:defRPr sz="5500"/>
            </a:lvl6pPr>
            <a:lvl7pPr lvl="6">
              <a:spcBef>
                <a:spcPts val="0"/>
              </a:spcBef>
              <a:spcAft>
                <a:spcPts val="0"/>
              </a:spcAft>
              <a:buClr>
                <a:schemeClr val="lt1"/>
              </a:buClr>
              <a:buSzPts val="5500"/>
              <a:buFont typeface="Gowun Batang"/>
              <a:buChar char="●"/>
              <a:defRPr sz="5500"/>
            </a:lvl7pPr>
            <a:lvl8pPr lvl="7">
              <a:spcBef>
                <a:spcPts val="0"/>
              </a:spcBef>
              <a:spcAft>
                <a:spcPts val="0"/>
              </a:spcAft>
              <a:buClr>
                <a:schemeClr val="lt1"/>
              </a:buClr>
              <a:buSzPts val="5500"/>
              <a:buFont typeface="Gowun Batang"/>
              <a:buChar char="○"/>
              <a:defRPr sz="5500"/>
            </a:lvl8pPr>
            <a:lvl9pPr lvl="8">
              <a:spcBef>
                <a:spcPts val="0"/>
              </a:spcBef>
              <a:spcAft>
                <a:spcPts val="0"/>
              </a:spcAft>
              <a:buClr>
                <a:schemeClr val="lt1"/>
              </a:buClr>
              <a:buSzPts val="5500"/>
              <a:buFont typeface="Gowun Batang"/>
              <a:buChar char="■"/>
              <a:defRPr sz="5500"/>
            </a:lvl9pPr>
          </a:lstStyle>
          <a:p/>
        </p:txBody>
      </p:sp>
      <p:sp>
        <p:nvSpPr>
          <p:cNvPr id="364" name="Google Shape;364;p18"/>
          <p:cNvSpPr txBox="1"/>
          <p:nvPr>
            <p:ph idx="8" type="subTitle"/>
          </p:nvPr>
        </p:nvSpPr>
        <p:spPr>
          <a:xfrm>
            <a:off x="521250" y="2976675"/>
            <a:ext cx="2880300" cy="450000"/>
          </a:xfrm>
          <a:prstGeom prst="rect">
            <a:avLst/>
          </a:prstGeom>
        </p:spPr>
        <p:txBody>
          <a:bodyPr anchorCtr="0" anchor="t" bIns="54850" lIns="182875" spcFirstLastPara="1" rIns="91425" wrap="square" tIns="91425">
            <a:noAutofit/>
          </a:bodyPr>
          <a:lstStyle>
            <a:lvl1pPr lvl="0">
              <a:spcBef>
                <a:spcPts val="0"/>
              </a:spcBef>
              <a:spcAft>
                <a:spcPts val="0"/>
              </a:spcAft>
              <a:buSzPts val="1200"/>
              <a:buFont typeface="Inter Medium"/>
              <a:buNone/>
              <a:defRPr>
                <a:latin typeface="Inter Medium"/>
                <a:ea typeface="Inter Medium"/>
                <a:cs typeface="Inter Medium"/>
                <a:sym typeface="Inter Medium"/>
              </a:defRPr>
            </a:lvl1pPr>
            <a:lvl2pPr lvl="1">
              <a:spcBef>
                <a:spcPts val="0"/>
              </a:spcBef>
              <a:spcAft>
                <a:spcPts val="0"/>
              </a:spcAft>
              <a:buSzPts val="1200"/>
              <a:buFont typeface="Inter Medium"/>
              <a:buNone/>
              <a:defRPr>
                <a:latin typeface="Inter Medium"/>
                <a:ea typeface="Inter Medium"/>
                <a:cs typeface="Inter Medium"/>
                <a:sym typeface="Inter Medium"/>
              </a:defRPr>
            </a:lvl2pPr>
            <a:lvl3pPr lvl="2">
              <a:spcBef>
                <a:spcPts val="0"/>
              </a:spcBef>
              <a:spcAft>
                <a:spcPts val="0"/>
              </a:spcAft>
              <a:buSzPts val="1200"/>
              <a:buFont typeface="Inter Medium"/>
              <a:buNone/>
              <a:defRPr>
                <a:latin typeface="Inter Medium"/>
                <a:ea typeface="Inter Medium"/>
                <a:cs typeface="Inter Medium"/>
                <a:sym typeface="Inter Medium"/>
              </a:defRPr>
            </a:lvl3pPr>
            <a:lvl4pPr lvl="3">
              <a:spcBef>
                <a:spcPts val="0"/>
              </a:spcBef>
              <a:spcAft>
                <a:spcPts val="0"/>
              </a:spcAft>
              <a:buSzPts val="1200"/>
              <a:buFont typeface="Inter Medium"/>
              <a:buNone/>
              <a:defRPr>
                <a:latin typeface="Inter Medium"/>
                <a:ea typeface="Inter Medium"/>
                <a:cs typeface="Inter Medium"/>
                <a:sym typeface="Inter Medium"/>
              </a:defRPr>
            </a:lvl4pPr>
            <a:lvl5pPr lvl="4">
              <a:spcBef>
                <a:spcPts val="0"/>
              </a:spcBef>
              <a:spcAft>
                <a:spcPts val="0"/>
              </a:spcAft>
              <a:buSzPts val="1200"/>
              <a:buFont typeface="Inter Medium"/>
              <a:buNone/>
              <a:defRPr>
                <a:latin typeface="Inter Medium"/>
                <a:ea typeface="Inter Medium"/>
                <a:cs typeface="Inter Medium"/>
                <a:sym typeface="Inter Medium"/>
              </a:defRPr>
            </a:lvl5pPr>
            <a:lvl6pPr lvl="5">
              <a:spcBef>
                <a:spcPts val="0"/>
              </a:spcBef>
              <a:spcAft>
                <a:spcPts val="0"/>
              </a:spcAft>
              <a:buSzPts val="1200"/>
              <a:buFont typeface="Inter Medium"/>
              <a:buNone/>
              <a:defRPr>
                <a:latin typeface="Inter Medium"/>
                <a:ea typeface="Inter Medium"/>
                <a:cs typeface="Inter Medium"/>
                <a:sym typeface="Inter Medium"/>
              </a:defRPr>
            </a:lvl6pPr>
            <a:lvl7pPr lvl="6">
              <a:spcBef>
                <a:spcPts val="0"/>
              </a:spcBef>
              <a:spcAft>
                <a:spcPts val="0"/>
              </a:spcAft>
              <a:buSzPts val="1200"/>
              <a:buFont typeface="Inter Medium"/>
              <a:buNone/>
              <a:defRPr>
                <a:latin typeface="Inter Medium"/>
                <a:ea typeface="Inter Medium"/>
                <a:cs typeface="Inter Medium"/>
                <a:sym typeface="Inter Medium"/>
              </a:defRPr>
            </a:lvl7pPr>
            <a:lvl8pPr lvl="7">
              <a:spcBef>
                <a:spcPts val="0"/>
              </a:spcBef>
              <a:spcAft>
                <a:spcPts val="0"/>
              </a:spcAft>
              <a:buSzPts val="1200"/>
              <a:buFont typeface="Inter Medium"/>
              <a:buNone/>
              <a:defRPr>
                <a:latin typeface="Inter Medium"/>
                <a:ea typeface="Inter Medium"/>
                <a:cs typeface="Inter Medium"/>
                <a:sym typeface="Inter Medium"/>
              </a:defRPr>
            </a:lvl8pPr>
            <a:lvl9pPr lvl="8">
              <a:spcBef>
                <a:spcPts val="0"/>
              </a:spcBef>
              <a:spcAft>
                <a:spcPts val="0"/>
              </a:spcAft>
              <a:buSzPts val="1200"/>
              <a:buFont typeface="Inter Medium"/>
              <a:buNone/>
              <a:defRPr>
                <a:latin typeface="Inter Medium"/>
                <a:ea typeface="Inter Medium"/>
                <a:cs typeface="Inter Medium"/>
                <a:sym typeface="Inter Medium"/>
              </a:defRPr>
            </a:lvl9pPr>
          </a:lstStyle>
          <a:p/>
        </p:txBody>
      </p:sp>
      <p:sp>
        <p:nvSpPr>
          <p:cNvPr id="365" name="Google Shape;365;p18"/>
          <p:cNvSpPr txBox="1"/>
          <p:nvPr>
            <p:ph idx="9" type="title"/>
          </p:nvPr>
        </p:nvSpPr>
        <p:spPr>
          <a:xfrm>
            <a:off x="3400925" y="1336050"/>
            <a:ext cx="2868000" cy="1332300"/>
          </a:xfrm>
          <a:prstGeom prst="rect">
            <a:avLst/>
          </a:prstGeom>
        </p:spPr>
        <p:txBody>
          <a:bodyPr anchorCtr="0" anchor="b" bIns="274300" lIns="91425" spcFirstLastPara="1" rIns="0" wrap="square" tIns="0">
            <a:normAutofit/>
          </a:bodyPr>
          <a:lstStyle>
            <a:lvl1pPr lvl="0">
              <a:spcBef>
                <a:spcPts val="0"/>
              </a:spcBef>
              <a:spcAft>
                <a:spcPts val="0"/>
              </a:spcAft>
              <a:buClr>
                <a:schemeClr val="lt1"/>
              </a:buClr>
              <a:buSzPts val="5500"/>
              <a:buFont typeface="Gowun Batang"/>
              <a:buChar char="●"/>
              <a:defRPr sz="5500"/>
            </a:lvl1pPr>
            <a:lvl2pPr lvl="1">
              <a:spcBef>
                <a:spcPts val="0"/>
              </a:spcBef>
              <a:spcAft>
                <a:spcPts val="0"/>
              </a:spcAft>
              <a:buClr>
                <a:schemeClr val="lt1"/>
              </a:buClr>
              <a:buSzPts val="5500"/>
              <a:buFont typeface="Gowun Batang"/>
              <a:buChar char="○"/>
              <a:defRPr sz="5500"/>
            </a:lvl2pPr>
            <a:lvl3pPr lvl="2">
              <a:spcBef>
                <a:spcPts val="0"/>
              </a:spcBef>
              <a:spcAft>
                <a:spcPts val="0"/>
              </a:spcAft>
              <a:buClr>
                <a:schemeClr val="lt1"/>
              </a:buClr>
              <a:buSzPts val="5500"/>
              <a:buFont typeface="Gowun Batang"/>
              <a:buChar char="■"/>
              <a:defRPr sz="5500"/>
            </a:lvl3pPr>
            <a:lvl4pPr lvl="3">
              <a:spcBef>
                <a:spcPts val="0"/>
              </a:spcBef>
              <a:spcAft>
                <a:spcPts val="0"/>
              </a:spcAft>
              <a:buClr>
                <a:schemeClr val="lt1"/>
              </a:buClr>
              <a:buSzPts val="5500"/>
              <a:buFont typeface="Gowun Batang"/>
              <a:buChar char="●"/>
              <a:defRPr sz="5500"/>
            </a:lvl4pPr>
            <a:lvl5pPr lvl="4">
              <a:spcBef>
                <a:spcPts val="0"/>
              </a:spcBef>
              <a:spcAft>
                <a:spcPts val="0"/>
              </a:spcAft>
              <a:buClr>
                <a:schemeClr val="lt1"/>
              </a:buClr>
              <a:buSzPts val="5500"/>
              <a:buFont typeface="Gowun Batang"/>
              <a:buChar char="○"/>
              <a:defRPr sz="5500"/>
            </a:lvl5pPr>
            <a:lvl6pPr lvl="5">
              <a:spcBef>
                <a:spcPts val="0"/>
              </a:spcBef>
              <a:spcAft>
                <a:spcPts val="0"/>
              </a:spcAft>
              <a:buClr>
                <a:schemeClr val="lt1"/>
              </a:buClr>
              <a:buSzPts val="5500"/>
              <a:buFont typeface="Gowun Batang"/>
              <a:buChar char="■"/>
              <a:defRPr sz="5500"/>
            </a:lvl6pPr>
            <a:lvl7pPr lvl="6">
              <a:spcBef>
                <a:spcPts val="0"/>
              </a:spcBef>
              <a:spcAft>
                <a:spcPts val="0"/>
              </a:spcAft>
              <a:buClr>
                <a:schemeClr val="lt1"/>
              </a:buClr>
              <a:buSzPts val="5500"/>
              <a:buFont typeface="Gowun Batang"/>
              <a:buChar char="●"/>
              <a:defRPr sz="5500"/>
            </a:lvl7pPr>
            <a:lvl8pPr lvl="7">
              <a:spcBef>
                <a:spcPts val="0"/>
              </a:spcBef>
              <a:spcAft>
                <a:spcPts val="0"/>
              </a:spcAft>
              <a:buClr>
                <a:schemeClr val="lt1"/>
              </a:buClr>
              <a:buSzPts val="5500"/>
              <a:buFont typeface="Gowun Batang"/>
              <a:buChar char="○"/>
              <a:defRPr sz="5500"/>
            </a:lvl8pPr>
            <a:lvl9pPr lvl="8">
              <a:spcBef>
                <a:spcPts val="0"/>
              </a:spcBef>
              <a:spcAft>
                <a:spcPts val="0"/>
              </a:spcAft>
              <a:buClr>
                <a:schemeClr val="lt1"/>
              </a:buClr>
              <a:buSzPts val="5500"/>
              <a:buFont typeface="Gowun Batang"/>
              <a:buChar char="■"/>
              <a:defRPr sz="5500"/>
            </a:lvl9pPr>
          </a:lstStyle>
          <a:p/>
        </p:txBody>
      </p:sp>
      <p:sp>
        <p:nvSpPr>
          <p:cNvPr id="366" name="Google Shape;366;p18"/>
          <p:cNvSpPr txBox="1"/>
          <p:nvPr>
            <p:ph idx="13" type="subTitle"/>
          </p:nvPr>
        </p:nvSpPr>
        <p:spPr>
          <a:xfrm>
            <a:off x="3400925" y="2218875"/>
            <a:ext cx="2869800" cy="450000"/>
          </a:xfrm>
          <a:prstGeom prst="rect">
            <a:avLst/>
          </a:prstGeom>
        </p:spPr>
        <p:txBody>
          <a:bodyPr anchorCtr="0" anchor="t" bIns="54850" lIns="182875" spcFirstLastPara="1" rIns="91425" wrap="square" tIns="91425">
            <a:noAutofit/>
          </a:bodyPr>
          <a:lstStyle>
            <a:lvl1pPr lvl="0">
              <a:spcBef>
                <a:spcPts val="0"/>
              </a:spcBef>
              <a:spcAft>
                <a:spcPts val="0"/>
              </a:spcAft>
              <a:buSzPts val="1200"/>
              <a:buFont typeface="Inter Medium"/>
              <a:buNone/>
              <a:defRPr>
                <a:latin typeface="Inter Medium"/>
                <a:ea typeface="Inter Medium"/>
                <a:cs typeface="Inter Medium"/>
                <a:sym typeface="Inter Medium"/>
              </a:defRPr>
            </a:lvl1pPr>
            <a:lvl2pPr lvl="1">
              <a:spcBef>
                <a:spcPts val="0"/>
              </a:spcBef>
              <a:spcAft>
                <a:spcPts val="0"/>
              </a:spcAft>
              <a:buSzPts val="1200"/>
              <a:buFont typeface="Inter Medium"/>
              <a:buNone/>
              <a:defRPr>
                <a:latin typeface="Inter Medium"/>
                <a:ea typeface="Inter Medium"/>
                <a:cs typeface="Inter Medium"/>
                <a:sym typeface="Inter Medium"/>
              </a:defRPr>
            </a:lvl2pPr>
            <a:lvl3pPr lvl="2">
              <a:spcBef>
                <a:spcPts val="0"/>
              </a:spcBef>
              <a:spcAft>
                <a:spcPts val="0"/>
              </a:spcAft>
              <a:buSzPts val="1200"/>
              <a:buFont typeface="Inter Medium"/>
              <a:buNone/>
              <a:defRPr>
                <a:latin typeface="Inter Medium"/>
                <a:ea typeface="Inter Medium"/>
                <a:cs typeface="Inter Medium"/>
                <a:sym typeface="Inter Medium"/>
              </a:defRPr>
            </a:lvl3pPr>
            <a:lvl4pPr lvl="3">
              <a:spcBef>
                <a:spcPts val="0"/>
              </a:spcBef>
              <a:spcAft>
                <a:spcPts val="0"/>
              </a:spcAft>
              <a:buSzPts val="1200"/>
              <a:buFont typeface="Inter Medium"/>
              <a:buNone/>
              <a:defRPr>
                <a:latin typeface="Inter Medium"/>
                <a:ea typeface="Inter Medium"/>
                <a:cs typeface="Inter Medium"/>
                <a:sym typeface="Inter Medium"/>
              </a:defRPr>
            </a:lvl4pPr>
            <a:lvl5pPr lvl="4">
              <a:spcBef>
                <a:spcPts val="0"/>
              </a:spcBef>
              <a:spcAft>
                <a:spcPts val="0"/>
              </a:spcAft>
              <a:buSzPts val="1200"/>
              <a:buFont typeface="Inter Medium"/>
              <a:buNone/>
              <a:defRPr>
                <a:latin typeface="Inter Medium"/>
                <a:ea typeface="Inter Medium"/>
                <a:cs typeface="Inter Medium"/>
                <a:sym typeface="Inter Medium"/>
              </a:defRPr>
            </a:lvl5pPr>
            <a:lvl6pPr lvl="5">
              <a:spcBef>
                <a:spcPts val="0"/>
              </a:spcBef>
              <a:spcAft>
                <a:spcPts val="0"/>
              </a:spcAft>
              <a:buSzPts val="1200"/>
              <a:buFont typeface="Inter Medium"/>
              <a:buNone/>
              <a:defRPr>
                <a:latin typeface="Inter Medium"/>
                <a:ea typeface="Inter Medium"/>
                <a:cs typeface="Inter Medium"/>
                <a:sym typeface="Inter Medium"/>
              </a:defRPr>
            </a:lvl6pPr>
            <a:lvl7pPr lvl="6">
              <a:spcBef>
                <a:spcPts val="0"/>
              </a:spcBef>
              <a:spcAft>
                <a:spcPts val="0"/>
              </a:spcAft>
              <a:buSzPts val="1200"/>
              <a:buFont typeface="Inter Medium"/>
              <a:buNone/>
              <a:defRPr>
                <a:latin typeface="Inter Medium"/>
                <a:ea typeface="Inter Medium"/>
                <a:cs typeface="Inter Medium"/>
                <a:sym typeface="Inter Medium"/>
              </a:defRPr>
            </a:lvl7pPr>
            <a:lvl8pPr lvl="7">
              <a:spcBef>
                <a:spcPts val="0"/>
              </a:spcBef>
              <a:spcAft>
                <a:spcPts val="0"/>
              </a:spcAft>
              <a:buSzPts val="1200"/>
              <a:buFont typeface="Inter Medium"/>
              <a:buNone/>
              <a:defRPr>
                <a:latin typeface="Inter Medium"/>
                <a:ea typeface="Inter Medium"/>
                <a:cs typeface="Inter Medium"/>
                <a:sym typeface="Inter Medium"/>
              </a:defRPr>
            </a:lvl8pPr>
            <a:lvl9pPr lvl="8">
              <a:spcBef>
                <a:spcPts val="0"/>
              </a:spcBef>
              <a:spcAft>
                <a:spcPts val="0"/>
              </a:spcAft>
              <a:buSzPts val="1200"/>
              <a:buFont typeface="Inter Medium"/>
              <a:buNone/>
              <a:defRPr>
                <a:latin typeface="Inter Medium"/>
                <a:ea typeface="Inter Medium"/>
                <a:cs typeface="Inter Medium"/>
                <a:sym typeface="Inter Medium"/>
              </a:defRPr>
            </a:lvl9pPr>
          </a:lstStyle>
          <a:p/>
        </p:txBody>
      </p:sp>
      <p:sp>
        <p:nvSpPr>
          <p:cNvPr id="367" name="Google Shape;367;p18"/>
          <p:cNvSpPr txBox="1"/>
          <p:nvPr>
            <p:ph idx="14" type="title"/>
          </p:nvPr>
        </p:nvSpPr>
        <p:spPr>
          <a:xfrm>
            <a:off x="6271375" y="1172250"/>
            <a:ext cx="2872800" cy="1281900"/>
          </a:xfrm>
          <a:prstGeom prst="rect">
            <a:avLst/>
          </a:prstGeom>
        </p:spPr>
        <p:txBody>
          <a:bodyPr anchorCtr="0" anchor="b" bIns="274300" lIns="182875" spcFirstLastPara="1" rIns="0" wrap="square" tIns="0">
            <a:normAutofit/>
          </a:bodyPr>
          <a:lstStyle>
            <a:lvl1pPr lvl="0">
              <a:spcBef>
                <a:spcPts val="0"/>
              </a:spcBef>
              <a:spcAft>
                <a:spcPts val="0"/>
              </a:spcAft>
              <a:buClr>
                <a:schemeClr val="lt1"/>
              </a:buClr>
              <a:buSzPts val="5500"/>
              <a:buFont typeface="Gowun Batang"/>
              <a:buChar char="●"/>
              <a:defRPr sz="5500"/>
            </a:lvl1pPr>
            <a:lvl2pPr lvl="1">
              <a:spcBef>
                <a:spcPts val="0"/>
              </a:spcBef>
              <a:spcAft>
                <a:spcPts val="0"/>
              </a:spcAft>
              <a:buClr>
                <a:schemeClr val="lt1"/>
              </a:buClr>
              <a:buSzPts val="5500"/>
              <a:buFont typeface="Gowun Batang"/>
              <a:buChar char="○"/>
              <a:defRPr sz="5500"/>
            </a:lvl2pPr>
            <a:lvl3pPr lvl="2">
              <a:spcBef>
                <a:spcPts val="0"/>
              </a:spcBef>
              <a:spcAft>
                <a:spcPts val="0"/>
              </a:spcAft>
              <a:buClr>
                <a:schemeClr val="lt1"/>
              </a:buClr>
              <a:buSzPts val="5500"/>
              <a:buFont typeface="Gowun Batang"/>
              <a:buChar char="■"/>
              <a:defRPr sz="5500"/>
            </a:lvl3pPr>
            <a:lvl4pPr lvl="3">
              <a:spcBef>
                <a:spcPts val="0"/>
              </a:spcBef>
              <a:spcAft>
                <a:spcPts val="0"/>
              </a:spcAft>
              <a:buClr>
                <a:schemeClr val="lt1"/>
              </a:buClr>
              <a:buSzPts val="5500"/>
              <a:buFont typeface="Gowun Batang"/>
              <a:buChar char="●"/>
              <a:defRPr sz="5500"/>
            </a:lvl4pPr>
            <a:lvl5pPr lvl="4">
              <a:spcBef>
                <a:spcPts val="0"/>
              </a:spcBef>
              <a:spcAft>
                <a:spcPts val="0"/>
              </a:spcAft>
              <a:buClr>
                <a:schemeClr val="lt1"/>
              </a:buClr>
              <a:buSzPts val="5500"/>
              <a:buFont typeface="Gowun Batang"/>
              <a:buChar char="○"/>
              <a:defRPr sz="5500"/>
            </a:lvl5pPr>
            <a:lvl6pPr lvl="5">
              <a:spcBef>
                <a:spcPts val="0"/>
              </a:spcBef>
              <a:spcAft>
                <a:spcPts val="0"/>
              </a:spcAft>
              <a:buClr>
                <a:schemeClr val="lt1"/>
              </a:buClr>
              <a:buSzPts val="5500"/>
              <a:buFont typeface="Gowun Batang"/>
              <a:buChar char="■"/>
              <a:defRPr sz="5500"/>
            </a:lvl6pPr>
            <a:lvl7pPr lvl="6">
              <a:spcBef>
                <a:spcPts val="0"/>
              </a:spcBef>
              <a:spcAft>
                <a:spcPts val="0"/>
              </a:spcAft>
              <a:buClr>
                <a:schemeClr val="lt1"/>
              </a:buClr>
              <a:buSzPts val="5500"/>
              <a:buFont typeface="Gowun Batang"/>
              <a:buChar char="●"/>
              <a:defRPr sz="5500"/>
            </a:lvl7pPr>
            <a:lvl8pPr lvl="7">
              <a:spcBef>
                <a:spcPts val="0"/>
              </a:spcBef>
              <a:spcAft>
                <a:spcPts val="0"/>
              </a:spcAft>
              <a:buClr>
                <a:schemeClr val="lt1"/>
              </a:buClr>
              <a:buSzPts val="5500"/>
              <a:buFont typeface="Gowun Batang"/>
              <a:buChar char="○"/>
              <a:defRPr sz="5500"/>
            </a:lvl8pPr>
            <a:lvl9pPr lvl="8">
              <a:spcBef>
                <a:spcPts val="0"/>
              </a:spcBef>
              <a:spcAft>
                <a:spcPts val="0"/>
              </a:spcAft>
              <a:buClr>
                <a:schemeClr val="lt1"/>
              </a:buClr>
              <a:buSzPts val="5500"/>
              <a:buFont typeface="Gowun Batang"/>
              <a:buChar char="■"/>
              <a:defRPr sz="5500"/>
            </a:lvl9pPr>
          </a:lstStyle>
          <a:p/>
        </p:txBody>
      </p:sp>
      <p:sp>
        <p:nvSpPr>
          <p:cNvPr id="368" name="Google Shape;368;p18"/>
          <p:cNvSpPr txBox="1"/>
          <p:nvPr>
            <p:ph idx="15" type="subTitle"/>
          </p:nvPr>
        </p:nvSpPr>
        <p:spPr>
          <a:xfrm>
            <a:off x="6271375" y="2021749"/>
            <a:ext cx="2874600" cy="432900"/>
          </a:xfrm>
          <a:prstGeom prst="rect">
            <a:avLst/>
          </a:prstGeom>
        </p:spPr>
        <p:txBody>
          <a:bodyPr anchorCtr="0" anchor="t" bIns="54850" lIns="182875" spcFirstLastPara="1" rIns="91425" wrap="square" tIns="91425">
            <a:noAutofit/>
          </a:bodyPr>
          <a:lstStyle>
            <a:lvl1pPr lvl="0">
              <a:spcBef>
                <a:spcPts val="0"/>
              </a:spcBef>
              <a:spcAft>
                <a:spcPts val="0"/>
              </a:spcAft>
              <a:buSzPts val="1200"/>
              <a:buFont typeface="Inter Medium"/>
              <a:buNone/>
              <a:defRPr>
                <a:latin typeface="Inter Medium"/>
                <a:ea typeface="Inter Medium"/>
                <a:cs typeface="Inter Medium"/>
                <a:sym typeface="Inter Medium"/>
              </a:defRPr>
            </a:lvl1pPr>
            <a:lvl2pPr lvl="1">
              <a:spcBef>
                <a:spcPts val="0"/>
              </a:spcBef>
              <a:spcAft>
                <a:spcPts val="0"/>
              </a:spcAft>
              <a:buSzPts val="1200"/>
              <a:buFont typeface="Inter Medium"/>
              <a:buNone/>
              <a:defRPr>
                <a:latin typeface="Inter Medium"/>
                <a:ea typeface="Inter Medium"/>
                <a:cs typeface="Inter Medium"/>
                <a:sym typeface="Inter Medium"/>
              </a:defRPr>
            </a:lvl2pPr>
            <a:lvl3pPr lvl="2">
              <a:spcBef>
                <a:spcPts val="0"/>
              </a:spcBef>
              <a:spcAft>
                <a:spcPts val="0"/>
              </a:spcAft>
              <a:buSzPts val="1200"/>
              <a:buFont typeface="Inter Medium"/>
              <a:buNone/>
              <a:defRPr>
                <a:latin typeface="Inter Medium"/>
                <a:ea typeface="Inter Medium"/>
                <a:cs typeface="Inter Medium"/>
                <a:sym typeface="Inter Medium"/>
              </a:defRPr>
            </a:lvl3pPr>
            <a:lvl4pPr lvl="3">
              <a:spcBef>
                <a:spcPts val="0"/>
              </a:spcBef>
              <a:spcAft>
                <a:spcPts val="0"/>
              </a:spcAft>
              <a:buSzPts val="1200"/>
              <a:buFont typeface="Inter Medium"/>
              <a:buNone/>
              <a:defRPr>
                <a:latin typeface="Inter Medium"/>
                <a:ea typeface="Inter Medium"/>
                <a:cs typeface="Inter Medium"/>
                <a:sym typeface="Inter Medium"/>
              </a:defRPr>
            </a:lvl4pPr>
            <a:lvl5pPr lvl="4">
              <a:spcBef>
                <a:spcPts val="0"/>
              </a:spcBef>
              <a:spcAft>
                <a:spcPts val="0"/>
              </a:spcAft>
              <a:buSzPts val="1200"/>
              <a:buFont typeface="Inter Medium"/>
              <a:buNone/>
              <a:defRPr>
                <a:latin typeface="Inter Medium"/>
                <a:ea typeface="Inter Medium"/>
                <a:cs typeface="Inter Medium"/>
                <a:sym typeface="Inter Medium"/>
              </a:defRPr>
            </a:lvl5pPr>
            <a:lvl6pPr lvl="5">
              <a:spcBef>
                <a:spcPts val="0"/>
              </a:spcBef>
              <a:spcAft>
                <a:spcPts val="0"/>
              </a:spcAft>
              <a:buSzPts val="1200"/>
              <a:buFont typeface="Inter Medium"/>
              <a:buNone/>
              <a:defRPr>
                <a:latin typeface="Inter Medium"/>
                <a:ea typeface="Inter Medium"/>
                <a:cs typeface="Inter Medium"/>
                <a:sym typeface="Inter Medium"/>
              </a:defRPr>
            </a:lvl6pPr>
            <a:lvl7pPr lvl="6">
              <a:spcBef>
                <a:spcPts val="0"/>
              </a:spcBef>
              <a:spcAft>
                <a:spcPts val="0"/>
              </a:spcAft>
              <a:buSzPts val="1200"/>
              <a:buFont typeface="Inter Medium"/>
              <a:buNone/>
              <a:defRPr>
                <a:latin typeface="Inter Medium"/>
                <a:ea typeface="Inter Medium"/>
                <a:cs typeface="Inter Medium"/>
                <a:sym typeface="Inter Medium"/>
              </a:defRPr>
            </a:lvl7pPr>
            <a:lvl8pPr lvl="7">
              <a:spcBef>
                <a:spcPts val="0"/>
              </a:spcBef>
              <a:spcAft>
                <a:spcPts val="0"/>
              </a:spcAft>
              <a:buSzPts val="1200"/>
              <a:buFont typeface="Inter Medium"/>
              <a:buNone/>
              <a:defRPr>
                <a:latin typeface="Inter Medium"/>
                <a:ea typeface="Inter Medium"/>
                <a:cs typeface="Inter Medium"/>
                <a:sym typeface="Inter Medium"/>
              </a:defRPr>
            </a:lvl8pPr>
            <a:lvl9pPr lvl="8">
              <a:spcBef>
                <a:spcPts val="0"/>
              </a:spcBef>
              <a:spcAft>
                <a:spcPts val="0"/>
              </a:spcAft>
              <a:buSzPts val="1200"/>
              <a:buFont typeface="Inter Medium"/>
              <a:buNone/>
              <a:defRPr>
                <a:latin typeface="Inter Medium"/>
                <a:ea typeface="Inter Medium"/>
                <a:cs typeface="Inter Medium"/>
                <a:sym typeface="Inter Medium"/>
              </a:defRPr>
            </a:lvl9pPr>
          </a:lstStyle>
          <a:p/>
        </p:txBody>
      </p:sp>
      <p:sp>
        <p:nvSpPr>
          <p:cNvPr id="369" name="Google Shape;369;p18"/>
          <p:cNvSpPr txBox="1"/>
          <p:nvPr>
            <p:ph idx="16" type="subTitle"/>
          </p:nvPr>
        </p:nvSpPr>
        <p:spPr>
          <a:xfrm>
            <a:off x="6271125" y="2455800"/>
            <a:ext cx="2874600" cy="332400"/>
          </a:xfrm>
          <a:prstGeom prst="rect">
            <a:avLst/>
          </a:prstGeom>
        </p:spPr>
        <p:txBody>
          <a:bodyPr anchorCtr="0" anchor="b" bIns="0" lIns="182875" spcFirstLastPara="1" rIns="91425" wrap="square" tIns="0">
            <a:noAutofit/>
          </a:bodyPr>
          <a:lstStyle>
            <a:lvl1pPr lvl="0">
              <a:spcBef>
                <a:spcPts val="0"/>
              </a:spcBef>
              <a:spcAft>
                <a:spcPts val="0"/>
              </a:spcAft>
              <a:buSzPts val="1200"/>
              <a:buFont typeface="Inter SemiBold"/>
              <a:buNone/>
              <a:defRPr>
                <a:latin typeface="Inter SemiBold"/>
                <a:ea typeface="Inter SemiBold"/>
                <a:cs typeface="Inter SemiBold"/>
                <a:sym typeface="Inter SemiBold"/>
              </a:defRPr>
            </a:lvl1pPr>
            <a:lvl2pPr lvl="1">
              <a:spcBef>
                <a:spcPts val="0"/>
              </a:spcBef>
              <a:spcAft>
                <a:spcPts val="0"/>
              </a:spcAft>
              <a:buSzPts val="1200"/>
              <a:buFont typeface="Inter SemiBold"/>
              <a:buNone/>
              <a:defRPr>
                <a:latin typeface="Inter SemiBold"/>
                <a:ea typeface="Inter SemiBold"/>
                <a:cs typeface="Inter SemiBold"/>
                <a:sym typeface="Inter SemiBold"/>
              </a:defRPr>
            </a:lvl2pPr>
            <a:lvl3pPr lvl="2">
              <a:spcBef>
                <a:spcPts val="0"/>
              </a:spcBef>
              <a:spcAft>
                <a:spcPts val="0"/>
              </a:spcAft>
              <a:buSzPts val="1200"/>
              <a:buFont typeface="Inter SemiBold"/>
              <a:buNone/>
              <a:defRPr>
                <a:latin typeface="Inter SemiBold"/>
                <a:ea typeface="Inter SemiBold"/>
                <a:cs typeface="Inter SemiBold"/>
                <a:sym typeface="Inter SemiBold"/>
              </a:defRPr>
            </a:lvl3pPr>
            <a:lvl4pPr lvl="3">
              <a:spcBef>
                <a:spcPts val="0"/>
              </a:spcBef>
              <a:spcAft>
                <a:spcPts val="0"/>
              </a:spcAft>
              <a:buSzPts val="1200"/>
              <a:buFont typeface="Inter SemiBold"/>
              <a:buNone/>
              <a:defRPr>
                <a:latin typeface="Inter SemiBold"/>
                <a:ea typeface="Inter SemiBold"/>
                <a:cs typeface="Inter SemiBold"/>
                <a:sym typeface="Inter SemiBold"/>
              </a:defRPr>
            </a:lvl4pPr>
            <a:lvl5pPr lvl="4">
              <a:spcBef>
                <a:spcPts val="0"/>
              </a:spcBef>
              <a:spcAft>
                <a:spcPts val="0"/>
              </a:spcAft>
              <a:buSzPts val="1200"/>
              <a:buFont typeface="Inter SemiBold"/>
              <a:buNone/>
              <a:defRPr>
                <a:latin typeface="Inter SemiBold"/>
                <a:ea typeface="Inter SemiBold"/>
                <a:cs typeface="Inter SemiBold"/>
                <a:sym typeface="Inter SemiBold"/>
              </a:defRPr>
            </a:lvl5pPr>
            <a:lvl6pPr lvl="5">
              <a:spcBef>
                <a:spcPts val="0"/>
              </a:spcBef>
              <a:spcAft>
                <a:spcPts val="0"/>
              </a:spcAft>
              <a:buSzPts val="1200"/>
              <a:buFont typeface="Inter SemiBold"/>
              <a:buNone/>
              <a:defRPr>
                <a:latin typeface="Inter SemiBold"/>
                <a:ea typeface="Inter SemiBold"/>
                <a:cs typeface="Inter SemiBold"/>
                <a:sym typeface="Inter SemiBold"/>
              </a:defRPr>
            </a:lvl6pPr>
            <a:lvl7pPr lvl="6">
              <a:spcBef>
                <a:spcPts val="0"/>
              </a:spcBef>
              <a:spcAft>
                <a:spcPts val="0"/>
              </a:spcAft>
              <a:buSzPts val="1200"/>
              <a:buFont typeface="Inter SemiBold"/>
              <a:buNone/>
              <a:defRPr>
                <a:latin typeface="Inter SemiBold"/>
                <a:ea typeface="Inter SemiBold"/>
                <a:cs typeface="Inter SemiBold"/>
                <a:sym typeface="Inter SemiBold"/>
              </a:defRPr>
            </a:lvl7pPr>
            <a:lvl8pPr lvl="7">
              <a:spcBef>
                <a:spcPts val="0"/>
              </a:spcBef>
              <a:spcAft>
                <a:spcPts val="0"/>
              </a:spcAft>
              <a:buSzPts val="1200"/>
              <a:buFont typeface="Inter SemiBold"/>
              <a:buNone/>
              <a:defRPr>
                <a:latin typeface="Inter SemiBold"/>
                <a:ea typeface="Inter SemiBold"/>
                <a:cs typeface="Inter SemiBold"/>
                <a:sym typeface="Inter SemiBold"/>
              </a:defRPr>
            </a:lvl8pPr>
            <a:lvl9pPr lvl="8">
              <a:spcBef>
                <a:spcPts val="0"/>
              </a:spcBef>
              <a:spcAft>
                <a:spcPts val="0"/>
              </a:spcAft>
              <a:buSzPts val="1200"/>
              <a:buFont typeface="Inter SemiBold"/>
              <a:buNone/>
              <a:defRPr>
                <a:latin typeface="Inter SemiBold"/>
                <a:ea typeface="Inter SemiBold"/>
                <a:cs typeface="Inter SemiBold"/>
                <a:sym typeface="Inter SemiBold"/>
              </a:defRPr>
            </a:lvl9pPr>
          </a:lstStyle>
          <a:p/>
        </p:txBody>
      </p:sp>
      <p:sp>
        <p:nvSpPr>
          <p:cNvPr id="370" name="Google Shape;370;p18"/>
          <p:cNvSpPr txBox="1"/>
          <p:nvPr>
            <p:ph idx="17" type="subTitle"/>
          </p:nvPr>
        </p:nvSpPr>
        <p:spPr>
          <a:xfrm>
            <a:off x="6271125" y="2840775"/>
            <a:ext cx="2874600" cy="184800"/>
          </a:xfrm>
          <a:prstGeom prst="rect">
            <a:avLst/>
          </a:prstGeom>
        </p:spPr>
        <p:txBody>
          <a:bodyPr anchorCtr="0" anchor="b" bIns="0" lIns="182875" spcFirstLastPara="1" rIns="91425" wrap="square" tIns="0">
            <a:noAutofit/>
          </a:bodyPr>
          <a:lstStyle>
            <a:lvl1pPr lvl="0">
              <a:spcBef>
                <a:spcPts val="0"/>
              </a:spcBef>
              <a:spcAft>
                <a:spcPts val="0"/>
              </a:spcAft>
              <a:buSzPts val="1200"/>
              <a:buFont typeface="Inter"/>
              <a:buNone/>
              <a:defRPr/>
            </a:lvl1pPr>
            <a:lvl2pPr lvl="1">
              <a:spcBef>
                <a:spcPts val="0"/>
              </a:spcBef>
              <a:spcAft>
                <a:spcPts val="0"/>
              </a:spcAft>
              <a:buSzPts val="1200"/>
              <a:buFont typeface="Inter"/>
              <a:buNone/>
              <a:defRPr/>
            </a:lvl2pPr>
            <a:lvl3pPr lvl="2">
              <a:spcBef>
                <a:spcPts val="0"/>
              </a:spcBef>
              <a:spcAft>
                <a:spcPts val="0"/>
              </a:spcAft>
              <a:buSzPts val="1200"/>
              <a:buFont typeface="Inter"/>
              <a:buNone/>
              <a:defRPr/>
            </a:lvl3pPr>
            <a:lvl4pPr lvl="3">
              <a:spcBef>
                <a:spcPts val="0"/>
              </a:spcBef>
              <a:spcAft>
                <a:spcPts val="0"/>
              </a:spcAft>
              <a:buSzPts val="1200"/>
              <a:buFont typeface="Inter"/>
              <a:buNone/>
              <a:defRPr/>
            </a:lvl4pPr>
            <a:lvl5pPr lvl="4">
              <a:spcBef>
                <a:spcPts val="0"/>
              </a:spcBef>
              <a:spcAft>
                <a:spcPts val="0"/>
              </a:spcAft>
              <a:buSzPts val="1200"/>
              <a:buFont typeface="Inter"/>
              <a:buNone/>
              <a:defRPr/>
            </a:lvl5pPr>
            <a:lvl6pPr lvl="5">
              <a:spcBef>
                <a:spcPts val="0"/>
              </a:spcBef>
              <a:spcAft>
                <a:spcPts val="0"/>
              </a:spcAft>
              <a:buSzPts val="1200"/>
              <a:buFont typeface="Inter"/>
              <a:buNone/>
              <a:defRPr/>
            </a:lvl6pPr>
            <a:lvl7pPr lvl="6">
              <a:spcBef>
                <a:spcPts val="0"/>
              </a:spcBef>
              <a:spcAft>
                <a:spcPts val="0"/>
              </a:spcAft>
              <a:buSzPts val="1200"/>
              <a:buFont typeface="Inter"/>
              <a:buNone/>
              <a:defRPr/>
            </a:lvl7pPr>
            <a:lvl8pPr lvl="7">
              <a:spcBef>
                <a:spcPts val="0"/>
              </a:spcBef>
              <a:spcAft>
                <a:spcPts val="0"/>
              </a:spcAft>
              <a:buSzPts val="1200"/>
              <a:buFont typeface="Inter"/>
              <a:buNone/>
              <a:defRPr/>
            </a:lvl8pPr>
            <a:lvl9pPr lvl="8">
              <a:spcBef>
                <a:spcPts val="0"/>
              </a:spcBef>
              <a:spcAft>
                <a:spcPts val="0"/>
              </a:spcAft>
              <a:buSzPts val="1200"/>
              <a:buFont typeface="Inter"/>
              <a:buNone/>
              <a:defRPr/>
            </a:lvl9pPr>
          </a:lstStyle>
          <a:p/>
        </p:txBody>
      </p:sp>
      <p:sp>
        <p:nvSpPr>
          <p:cNvPr id="371" name="Google Shape;371;p18"/>
          <p:cNvSpPr txBox="1"/>
          <p:nvPr>
            <p:ph idx="18" type="title"/>
          </p:nvPr>
        </p:nvSpPr>
        <p:spPr>
          <a:xfrm>
            <a:off x="6271375" y="4552825"/>
            <a:ext cx="2872800" cy="335100"/>
          </a:xfrm>
          <a:prstGeom prst="rect">
            <a:avLst/>
          </a:prstGeom>
        </p:spPr>
        <p:txBody>
          <a:bodyPr anchorCtr="0" anchor="b" bIns="91425" lIns="182875" spcFirstLastPara="1" rIns="91425" wrap="square" tIns="91425">
            <a:noAutofit/>
          </a:bodyPr>
          <a:lstStyle>
            <a:lvl1pPr lvl="0">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9pPr>
          </a:lstStyle>
          <a:p/>
        </p:txBody>
      </p:sp>
      <p:sp>
        <p:nvSpPr>
          <p:cNvPr id="372" name="Google Shape;372;p18"/>
          <p:cNvSpPr txBox="1"/>
          <p:nvPr>
            <p:ph idx="19" type="title"/>
          </p:nvPr>
        </p:nvSpPr>
        <p:spPr>
          <a:xfrm>
            <a:off x="3401750" y="4552825"/>
            <a:ext cx="2868000" cy="335100"/>
          </a:xfrm>
          <a:prstGeom prst="rect">
            <a:avLst/>
          </a:prstGeom>
        </p:spPr>
        <p:txBody>
          <a:bodyPr anchorCtr="0" anchor="b" bIns="91425" lIns="182875" spcFirstLastPara="1" rIns="91425" wrap="square" tIns="91425">
            <a:noAutofit/>
          </a:bodyPr>
          <a:lstStyle>
            <a:lvl1pPr lvl="0">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9pPr>
          </a:lstStyle>
          <a:p/>
        </p:txBody>
      </p:sp>
      <p:sp>
        <p:nvSpPr>
          <p:cNvPr id="373" name="Google Shape;373;p18"/>
          <p:cNvSpPr txBox="1"/>
          <p:nvPr>
            <p:ph idx="20" type="title"/>
          </p:nvPr>
        </p:nvSpPr>
        <p:spPr>
          <a:xfrm>
            <a:off x="521625" y="4552825"/>
            <a:ext cx="2878500" cy="335100"/>
          </a:xfrm>
          <a:prstGeom prst="rect">
            <a:avLst/>
          </a:prstGeom>
        </p:spPr>
        <p:txBody>
          <a:bodyPr anchorCtr="0" anchor="b" bIns="91425" lIns="182875" spcFirstLastPara="1" rIns="91425" wrap="square" tIns="91425">
            <a:noAutofit/>
          </a:bodyPr>
          <a:lstStyle>
            <a:lvl1pPr lvl="0">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Priorities">
  <p:cSld name="CUSTOM_5">
    <p:bg>
      <p:bgPr>
        <a:solidFill>
          <a:schemeClr val="lt1"/>
        </a:solidFill>
      </p:bgPr>
    </p:bg>
    <p:spTree>
      <p:nvGrpSpPr>
        <p:cNvPr id="374" name="Shape 374"/>
        <p:cNvGrpSpPr/>
        <p:nvPr/>
      </p:nvGrpSpPr>
      <p:grpSpPr>
        <a:xfrm>
          <a:off x="0" y="0"/>
          <a:ext cx="0" cy="0"/>
          <a:chOff x="0" y="0"/>
          <a:chExt cx="0" cy="0"/>
        </a:xfrm>
      </p:grpSpPr>
      <p:sp>
        <p:nvSpPr>
          <p:cNvPr id="375" name="Google Shape;375;p19"/>
          <p:cNvSpPr txBox="1"/>
          <p:nvPr>
            <p:ph idx="1" type="body"/>
          </p:nvPr>
        </p:nvSpPr>
        <p:spPr>
          <a:xfrm>
            <a:off x="1043525" y="2532675"/>
            <a:ext cx="1958400" cy="1001400"/>
          </a:xfrm>
          <a:prstGeom prst="rect">
            <a:avLst/>
          </a:prstGeom>
        </p:spPr>
        <p:txBody>
          <a:bodyPr anchorCtr="0" anchor="t" bIns="91425" lIns="182875" spcFirstLastPara="1" rIns="137150" wrap="square" tIns="0">
            <a:noAutofit/>
          </a:bodyPr>
          <a:lstStyle>
            <a:lvl1pPr indent="-292100" lvl="0" marL="457200">
              <a:spcBef>
                <a:spcPts val="0"/>
              </a:spcBef>
              <a:spcAft>
                <a:spcPts val="0"/>
              </a:spcAft>
              <a:buSzPts val="1000"/>
              <a:buFont typeface="Inter"/>
              <a:buChar char="●"/>
              <a:defRPr sz="1000"/>
            </a:lvl1pPr>
            <a:lvl2pPr indent="-292100" lvl="1" marL="914400">
              <a:spcBef>
                <a:spcPts val="0"/>
              </a:spcBef>
              <a:spcAft>
                <a:spcPts val="0"/>
              </a:spcAft>
              <a:buSzPts val="1000"/>
              <a:buFont typeface="Inter"/>
              <a:buChar char="○"/>
              <a:defRPr sz="1000"/>
            </a:lvl2pPr>
            <a:lvl3pPr indent="-292100" lvl="2" marL="1371600">
              <a:spcBef>
                <a:spcPts val="0"/>
              </a:spcBef>
              <a:spcAft>
                <a:spcPts val="0"/>
              </a:spcAft>
              <a:buSzPts val="1000"/>
              <a:buFont typeface="Inter"/>
              <a:buChar char="■"/>
              <a:defRPr sz="1000"/>
            </a:lvl3pPr>
            <a:lvl4pPr indent="-292100" lvl="3" marL="1828800">
              <a:spcBef>
                <a:spcPts val="0"/>
              </a:spcBef>
              <a:spcAft>
                <a:spcPts val="0"/>
              </a:spcAft>
              <a:buSzPts val="1000"/>
              <a:buFont typeface="Inter"/>
              <a:buChar char="●"/>
              <a:defRPr sz="1000"/>
            </a:lvl4pPr>
            <a:lvl5pPr indent="-292100" lvl="4" marL="2286000">
              <a:spcBef>
                <a:spcPts val="0"/>
              </a:spcBef>
              <a:spcAft>
                <a:spcPts val="0"/>
              </a:spcAft>
              <a:buSzPts val="1000"/>
              <a:buFont typeface="Inter"/>
              <a:buChar char="○"/>
              <a:defRPr sz="1000"/>
            </a:lvl5pPr>
            <a:lvl6pPr indent="-292100" lvl="5" marL="2743200">
              <a:spcBef>
                <a:spcPts val="0"/>
              </a:spcBef>
              <a:spcAft>
                <a:spcPts val="0"/>
              </a:spcAft>
              <a:buSzPts val="1000"/>
              <a:buFont typeface="Inter"/>
              <a:buChar char="■"/>
              <a:defRPr sz="1000"/>
            </a:lvl6pPr>
            <a:lvl7pPr indent="-292100" lvl="6" marL="3200400">
              <a:spcBef>
                <a:spcPts val="0"/>
              </a:spcBef>
              <a:spcAft>
                <a:spcPts val="0"/>
              </a:spcAft>
              <a:buSzPts val="1000"/>
              <a:buFont typeface="Inter"/>
              <a:buChar char="●"/>
              <a:defRPr sz="1000"/>
            </a:lvl7pPr>
            <a:lvl8pPr indent="-292100" lvl="7" marL="3657600">
              <a:spcBef>
                <a:spcPts val="0"/>
              </a:spcBef>
              <a:spcAft>
                <a:spcPts val="0"/>
              </a:spcAft>
              <a:buSzPts val="1000"/>
              <a:buFont typeface="Inter"/>
              <a:buChar char="○"/>
              <a:defRPr sz="1000"/>
            </a:lvl8pPr>
            <a:lvl9pPr indent="-292100" lvl="8" marL="4114800">
              <a:spcBef>
                <a:spcPts val="0"/>
              </a:spcBef>
              <a:spcAft>
                <a:spcPts val="0"/>
              </a:spcAft>
              <a:buSzPts val="1000"/>
              <a:buFont typeface="Inter"/>
              <a:buChar char="■"/>
              <a:defRPr sz="1000"/>
            </a:lvl9pPr>
          </a:lstStyle>
          <a:p/>
        </p:txBody>
      </p:sp>
      <p:cxnSp>
        <p:nvCxnSpPr>
          <p:cNvPr id="376" name="Google Shape;376;p19"/>
          <p:cNvCxnSpPr/>
          <p:nvPr/>
        </p:nvCxnSpPr>
        <p:spPr>
          <a:xfrm>
            <a:off x="8622700" y="334950"/>
            <a:ext cx="0" cy="4805700"/>
          </a:xfrm>
          <a:prstGeom prst="straightConnector1">
            <a:avLst/>
          </a:prstGeom>
          <a:noFill/>
          <a:ln cap="flat" cmpd="sng" w="9525">
            <a:solidFill>
              <a:schemeClr val="accent6"/>
            </a:solidFill>
            <a:prstDash val="solid"/>
            <a:round/>
            <a:headEnd len="sm" w="sm" type="none"/>
            <a:tailEnd len="sm" w="sm" type="none"/>
          </a:ln>
        </p:spPr>
      </p:cxnSp>
      <p:sp>
        <p:nvSpPr>
          <p:cNvPr id="377" name="Google Shape;377;p19"/>
          <p:cNvSpPr txBox="1"/>
          <p:nvPr>
            <p:ph idx="2"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378" name="Google Shape;378;p19"/>
          <p:cNvSpPr txBox="1"/>
          <p:nvPr>
            <p:ph idx="3"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379" name="Google Shape;379;p19"/>
          <p:cNvSpPr txBox="1"/>
          <p:nvPr>
            <p:ph idx="4"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380" name="Google Shape;380;p19"/>
          <p:cNvCxnSpPr/>
          <p:nvPr/>
        </p:nvCxnSpPr>
        <p:spPr>
          <a:xfrm>
            <a:off x="1042100" y="334900"/>
            <a:ext cx="8102400" cy="0"/>
          </a:xfrm>
          <a:prstGeom prst="straightConnector1">
            <a:avLst/>
          </a:prstGeom>
          <a:noFill/>
          <a:ln cap="flat" cmpd="sng" w="9525">
            <a:solidFill>
              <a:schemeClr val="accent6"/>
            </a:solidFill>
            <a:prstDash val="solid"/>
            <a:round/>
            <a:headEnd len="sm" w="sm" type="none"/>
            <a:tailEnd len="sm" w="sm" type="none"/>
          </a:ln>
        </p:spPr>
      </p:cxnSp>
      <p:cxnSp>
        <p:nvCxnSpPr>
          <p:cNvPr id="381" name="Google Shape;381;p19"/>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382" name="Google Shape;382;p19"/>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sp>
        <p:nvSpPr>
          <p:cNvPr id="383" name="Google Shape;383;p19"/>
          <p:cNvSpPr txBox="1"/>
          <p:nvPr>
            <p:ph type="title"/>
          </p:nvPr>
        </p:nvSpPr>
        <p:spPr>
          <a:xfrm>
            <a:off x="3003325" y="615200"/>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84" name="Google Shape;384;p19"/>
          <p:cNvSpPr txBox="1"/>
          <p:nvPr>
            <p:ph idx="5" type="title"/>
          </p:nvPr>
        </p:nvSpPr>
        <p:spPr>
          <a:xfrm>
            <a:off x="3003325" y="961950"/>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85" name="Google Shape;385;p19"/>
          <p:cNvSpPr txBox="1"/>
          <p:nvPr>
            <p:ph idx="6" type="title"/>
          </p:nvPr>
        </p:nvSpPr>
        <p:spPr>
          <a:xfrm>
            <a:off x="3003325" y="1310800"/>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86" name="Google Shape;386;p19"/>
          <p:cNvSpPr txBox="1"/>
          <p:nvPr>
            <p:ph idx="7" type="title"/>
          </p:nvPr>
        </p:nvSpPr>
        <p:spPr>
          <a:xfrm>
            <a:off x="3003325" y="3820750"/>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87" name="Google Shape;387;p19"/>
          <p:cNvSpPr txBox="1"/>
          <p:nvPr>
            <p:ph idx="8" type="title"/>
          </p:nvPr>
        </p:nvSpPr>
        <p:spPr>
          <a:xfrm>
            <a:off x="3003325" y="4167500"/>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88" name="Google Shape;388;p19"/>
          <p:cNvSpPr txBox="1"/>
          <p:nvPr>
            <p:ph idx="9" type="title"/>
          </p:nvPr>
        </p:nvSpPr>
        <p:spPr>
          <a:xfrm>
            <a:off x="3003325" y="4516350"/>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89" name="Google Shape;389;p19"/>
          <p:cNvSpPr txBox="1"/>
          <p:nvPr>
            <p:ph idx="13" type="title"/>
          </p:nvPr>
        </p:nvSpPr>
        <p:spPr>
          <a:xfrm>
            <a:off x="3003325" y="2226263"/>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90" name="Google Shape;390;p19"/>
          <p:cNvSpPr txBox="1"/>
          <p:nvPr>
            <p:ph idx="14" type="title"/>
          </p:nvPr>
        </p:nvSpPr>
        <p:spPr>
          <a:xfrm>
            <a:off x="3003325" y="2573013"/>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91" name="Google Shape;391;p19"/>
          <p:cNvSpPr txBox="1"/>
          <p:nvPr>
            <p:ph idx="15" type="title"/>
          </p:nvPr>
        </p:nvSpPr>
        <p:spPr>
          <a:xfrm>
            <a:off x="3003325" y="2921863"/>
            <a:ext cx="2667300" cy="348900"/>
          </a:xfrm>
          <a:prstGeom prst="rect">
            <a:avLst/>
          </a:prstGeom>
        </p:spPr>
        <p:txBody>
          <a:bodyPr anchorCtr="0" anchor="ctr" bIns="0" lIns="274300" spcFirstLastPara="1" rIns="0" wrap="square" tIns="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p:txBody>
      </p:sp>
      <p:sp>
        <p:nvSpPr>
          <p:cNvPr id="392" name="Google Shape;392;p19"/>
          <p:cNvSpPr txBox="1"/>
          <p:nvPr>
            <p:ph idx="16" type="subTitle"/>
          </p:nvPr>
        </p:nvSpPr>
        <p:spPr>
          <a:xfrm>
            <a:off x="5824413" y="613050"/>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393" name="Google Shape;393;p19"/>
          <p:cNvSpPr txBox="1"/>
          <p:nvPr>
            <p:ph idx="17" type="subTitle"/>
          </p:nvPr>
        </p:nvSpPr>
        <p:spPr>
          <a:xfrm>
            <a:off x="5824413" y="961950"/>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394" name="Google Shape;394;p19"/>
          <p:cNvSpPr txBox="1"/>
          <p:nvPr>
            <p:ph idx="18" type="subTitle"/>
          </p:nvPr>
        </p:nvSpPr>
        <p:spPr>
          <a:xfrm>
            <a:off x="5824413" y="1310775"/>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395" name="Google Shape;395;p19"/>
          <p:cNvSpPr txBox="1"/>
          <p:nvPr>
            <p:ph idx="19" type="subTitle"/>
          </p:nvPr>
        </p:nvSpPr>
        <p:spPr>
          <a:xfrm>
            <a:off x="5824413" y="2225213"/>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396" name="Google Shape;396;p19"/>
          <p:cNvSpPr txBox="1"/>
          <p:nvPr>
            <p:ph idx="20" type="subTitle"/>
          </p:nvPr>
        </p:nvSpPr>
        <p:spPr>
          <a:xfrm>
            <a:off x="5824413" y="2574113"/>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397" name="Google Shape;397;p19"/>
          <p:cNvSpPr txBox="1"/>
          <p:nvPr>
            <p:ph idx="21" type="subTitle"/>
          </p:nvPr>
        </p:nvSpPr>
        <p:spPr>
          <a:xfrm>
            <a:off x="5824413" y="2922938"/>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398" name="Google Shape;398;p19"/>
          <p:cNvSpPr txBox="1"/>
          <p:nvPr>
            <p:ph idx="22" type="subTitle"/>
          </p:nvPr>
        </p:nvSpPr>
        <p:spPr>
          <a:xfrm>
            <a:off x="5824413" y="3818625"/>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399" name="Google Shape;399;p19"/>
          <p:cNvSpPr txBox="1"/>
          <p:nvPr>
            <p:ph idx="23" type="subTitle"/>
          </p:nvPr>
        </p:nvSpPr>
        <p:spPr>
          <a:xfrm>
            <a:off x="5824413" y="4167525"/>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400" name="Google Shape;400;p19"/>
          <p:cNvSpPr txBox="1"/>
          <p:nvPr>
            <p:ph idx="24" type="subTitle"/>
          </p:nvPr>
        </p:nvSpPr>
        <p:spPr>
          <a:xfrm>
            <a:off x="5824413" y="4516350"/>
            <a:ext cx="2644500" cy="348900"/>
          </a:xfrm>
          <a:prstGeom prst="rect">
            <a:avLst/>
          </a:prstGeom>
        </p:spPr>
        <p:txBody>
          <a:bodyPr anchorCtr="0" anchor="ctr" bIns="0" lIns="0" spcFirstLastPara="1" rIns="0" wrap="square" tIns="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401" name="Google Shape;401;p19"/>
          <p:cNvSpPr txBox="1"/>
          <p:nvPr>
            <p:ph idx="25" type="title"/>
          </p:nvPr>
        </p:nvSpPr>
        <p:spPr>
          <a:xfrm>
            <a:off x="1045225" y="3545525"/>
            <a:ext cx="1958400" cy="519600"/>
          </a:xfrm>
          <a:prstGeom prst="rect">
            <a:avLst/>
          </a:prstGeom>
        </p:spPr>
        <p:txBody>
          <a:bodyPr anchorCtr="0" anchor="b" bIns="0" lIns="182875" spcFirstLastPara="1" rIns="182875" wrap="square" tIns="91425">
            <a:no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sp>
        <p:nvSpPr>
          <p:cNvPr id="402" name="Google Shape;402;p19"/>
          <p:cNvSpPr txBox="1"/>
          <p:nvPr>
            <p:ph idx="26" type="body"/>
          </p:nvPr>
        </p:nvSpPr>
        <p:spPr>
          <a:xfrm>
            <a:off x="1043525" y="4174000"/>
            <a:ext cx="1958400" cy="959100"/>
          </a:xfrm>
          <a:prstGeom prst="rect">
            <a:avLst/>
          </a:prstGeom>
        </p:spPr>
        <p:txBody>
          <a:bodyPr anchorCtr="0" anchor="t" bIns="91425" lIns="182875" spcFirstLastPara="1" rIns="137150" wrap="square" tIns="0">
            <a:noAutofit/>
          </a:bodyPr>
          <a:lstStyle>
            <a:lvl1pPr indent="-292100" lvl="0" marL="457200">
              <a:spcBef>
                <a:spcPts val="0"/>
              </a:spcBef>
              <a:spcAft>
                <a:spcPts val="0"/>
              </a:spcAft>
              <a:buSzPts val="1000"/>
              <a:buFont typeface="Inter"/>
              <a:buChar char="●"/>
              <a:defRPr sz="1000"/>
            </a:lvl1pPr>
            <a:lvl2pPr indent="-292100" lvl="1" marL="914400">
              <a:spcBef>
                <a:spcPts val="0"/>
              </a:spcBef>
              <a:spcAft>
                <a:spcPts val="0"/>
              </a:spcAft>
              <a:buSzPts val="1000"/>
              <a:buFont typeface="Inter"/>
              <a:buChar char="○"/>
              <a:defRPr sz="1000"/>
            </a:lvl2pPr>
            <a:lvl3pPr indent="-292100" lvl="2" marL="1371600">
              <a:spcBef>
                <a:spcPts val="0"/>
              </a:spcBef>
              <a:spcAft>
                <a:spcPts val="0"/>
              </a:spcAft>
              <a:buSzPts val="1000"/>
              <a:buFont typeface="Inter"/>
              <a:buChar char="■"/>
              <a:defRPr sz="1000"/>
            </a:lvl3pPr>
            <a:lvl4pPr indent="-292100" lvl="3" marL="1828800">
              <a:spcBef>
                <a:spcPts val="0"/>
              </a:spcBef>
              <a:spcAft>
                <a:spcPts val="0"/>
              </a:spcAft>
              <a:buSzPts val="1000"/>
              <a:buFont typeface="Inter"/>
              <a:buChar char="●"/>
              <a:defRPr sz="1000"/>
            </a:lvl4pPr>
            <a:lvl5pPr indent="-292100" lvl="4" marL="2286000">
              <a:spcBef>
                <a:spcPts val="0"/>
              </a:spcBef>
              <a:spcAft>
                <a:spcPts val="0"/>
              </a:spcAft>
              <a:buSzPts val="1000"/>
              <a:buFont typeface="Inter"/>
              <a:buChar char="○"/>
              <a:defRPr sz="1000"/>
            </a:lvl5pPr>
            <a:lvl6pPr indent="-292100" lvl="5" marL="2743200">
              <a:spcBef>
                <a:spcPts val="0"/>
              </a:spcBef>
              <a:spcAft>
                <a:spcPts val="0"/>
              </a:spcAft>
              <a:buSzPts val="1000"/>
              <a:buFont typeface="Inter"/>
              <a:buChar char="■"/>
              <a:defRPr sz="1000"/>
            </a:lvl6pPr>
            <a:lvl7pPr indent="-292100" lvl="6" marL="3200400">
              <a:spcBef>
                <a:spcPts val="0"/>
              </a:spcBef>
              <a:spcAft>
                <a:spcPts val="0"/>
              </a:spcAft>
              <a:buSzPts val="1000"/>
              <a:buFont typeface="Inter"/>
              <a:buChar char="●"/>
              <a:defRPr sz="1000"/>
            </a:lvl7pPr>
            <a:lvl8pPr indent="-292100" lvl="7" marL="3657600">
              <a:spcBef>
                <a:spcPts val="0"/>
              </a:spcBef>
              <a:spcAft>
                <a:spcPts val="0"/>
              </a:spcAft>
              <a:buSzPts val="1000"/>
              <a:buFont typeface="Inter"/>
              <a:buChar char="○"/>
              <a:defRPr sz="1000"/>
            </a:lvl8pPr>
            <a:lvl9pPr indent="-292100" lvl="8" marL="4114800">
              <a:spcBef>
                <a:spcPts val="0"/>
              </a:spcBef>
              <a:spcAft>
                <a:spcPts val="0"/>
              </a:spcAft>
              <a:buSzPts val="1000"/>
              <a:buFont typeface="Inter"/>
              <a:buChar char="■"/>
              <a:defRPr sz="1000"/>
            </a:lvl9pPr>
          </a:lstStyle>
          <a:p/>
        </p:txBody>
      </p:sp>
      <p:sp>
        <p:nvSpPr>
          <p:cNvPr id="403" name="Google Shape;403;p19"/>
          <p:cNvSpPr txBox="1"/>
          <p:nvPr>
            <p:ph idx="27" type="title"/>
          </p:nvPr>
        </p:nvSpPr>
        <p:spPr>
          <a:xfrm>
            <a:off x="1045225" y="350525"/>
            <a:ext cx="1958400" cy="519600"/>
          </a:xfrm>
          <a:prstGeom prst="rect">
            <a:avLst/>
          </a:prstGeom>
        </p:spPr>
        <p:txBody>
          <a:bodyPr anchorCtr="0" anchor="b" bIns="0" lIns="182875" spcFirstLastPara="1" rIns="182875" wrap="square" tIns="91425">
            <a:no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sp>
        <p:nvSpPr>
          <p:cNvPr id="404" name="Google Shape;404;p19"/>
          <p:cNvSpPr txBox="1"/>
          <p:nvPr>
            <p:ph idx="28" type="title"/>
          </p:nvPr>
        </p:nvSpPr>
        <p:spPr>
          <a:xfrm>
            <a:off x="1045225" y="1945600"/>
            <a:ext cx="1958400" cy="519600"/>
          </a:xfrm>
          <a:prstGeom prst="rect">
            <a:avLst/>
          </a:prstGeom>
        </p:spPr>
        <p:txBody>
          <a:bodyPr anchorCtr="0" anchor="b" bIns="0" lIns="182875" spcFirstLastPara="1" rIns="182875" wrap="square" tIns="91425">
            <a:noAutofit/>
          </a:bodyPr>
          <a:lstStyle>
            <a:lvl1pPr lvl="0">
              <a:spcBef>
                <a:spcPts val="0"/>
              </a:spcBef>
              <a:spcAft>
                <a:spcPts val="0"/>
              </a:spcAft>
              <a:buSzPts val="2400"/>
              <a:buFont typeface="Gowun Batang"/>
              <a:buNone/>
              <a:defRPr sz="2400"/>
            </a:lvl1pPr>
            <a:lvl2pPr lvl="1">
              <a:spcBef>
                <a:spcPts val="0"/>
              </a:spcBef>
              <a:spcAft>
                <a:spcPts val="0"/>
              </a:spcAft>
              <a:buSzPts val="2400"/>
              <a:buFont typeface="Gowun Batang"/>
              <a:buNone/>
              <a:defRPr sz="2400"/>
            </a:lvl2pPr>
            <a:lvl3pPr lvl="2">
              <a:spcBef>
                <a:spcPts val="0"/>
              </a:spcBef>
              <a:spcAft>
                <a:spcPts val="0"/>
              </a:spcAft>
              <a:buSzPts val="2400"/>
              <a:buFont typeface="Gowun Batang"/>
              <a:buNone/>
              <a:defRPr sz="2400"/>
            </a:lvl3pPr>
            <a:lvl4pPr lvl="3">
              <a:spcBef>
                <a:spcPts val="0"/>
              </a:spcBef>
              <a:spcAft>
                <a:spcPts val="0"/>
              </a:spcAft>
              <a:buSzPts val="2400"/>
              <a:buFont typeface="Gowun Batang"/>
              <a:buNone/>
              <a:defRPr sz="2400"/>
            </a:lvl4pPr>
            <a:lvl5pPr lvl="4">
              <a:spcBef>
                <a:spcPts val="0"/>
              </a:spcBef>
              <a:spcAft>
                <a:spcPts val="0"/>
              </a:spcAft>
              <a:buSzPts val="2400"/>
              <a:buFont typeface="Gowun Batang"/>
              <a:buNone/>
              <a:defRPr sz="2400"/>
            </a:lvl5pPr>
            <a:lvl6pPr lvl="5">
              <a:spcBef>
                <a:spcPts val="0"/>
              </a:spcBef>
              <a:spcAft>
                <a:spcPts val="0"/>
              </a:spcAft>
              <a:buSzPts val="2400"/>
              <a:buFont typeface="Gowun Batang"/>
              <a:buNone/>
              <a:defRPr sz="2400"/>
            </a:lvl6pPr>
            <a:lvl7pPr lvl="6">
              <a:spcBef>
                <a:spcPts val="0"/>
              </a:spcBef>
              <a:spcAft>
                <a:spcPts val="0"/>
              </a:spcAft>
              <a:buSzPts val="2400"/>
              <a:buFont typeface="Gowun Batang"/>
              <a:buNone/>
              <a:defRPr sz="2400"/>
            </a:lvl7pPr>
            <a:lvl8pPr lvl="7">
              <a:spcBef>
                <a:spcPts val="0"/>
              </a:spcBef>
              <a:spcAft>
                <a:spcPts val="0"/>
              </a:spcAft>
              <a:buSzPts val="2400"/>
              <a:buFont typeface="Gowun Batang"/>
              <a:buNone/>
              <a:defRPr sz="2400"/>
            </a:lvl8pPr>
            <a:lvl9pPr lvl="8">
              <a:spcBef>
                <a:spcPts val="0"/>
              </a:spcBef>
              <a:spcAft>
                <a:spcPts val="0"/>
              </a:spcAft>
              <a:buSzPts val="2400"/>
              <a:buFont typeface="Gowun Batang"/>
              <a:buNone/>
              <a:defRPr sz="2400"/>
            </a:lvl9pPr>
          </a:lstStyle>
          <a:p/>
        </p:txBody>
      </p:sp>
      <p:sp>
        <p:nvSpPr>
          <p:cNvPr id="405" name="Google Shape;405;p19"/>
          <p:cNvSpPr txBox="1"/>
          <p:nvPr>
            <p:ph idx="29" type="body"/>
          </p:nvPr>
        </p:nvSpPr>
        <p:spPr>
          <a:xfrm>
            <a:off x="1043513" y="962025"/>
            <a:ext cx="1958400" cy="972900"/>
          </a:xfrm>
          <a:prstGeom prst="rect">
            <a:avLst/>
          </a:prstGeom>
        </p:spPr>
        <p:txBody>
          <a:bodyPr anchorCtr="0" anchor="t" bIns="91425" lIns="182875" spcFirstLastPara="1" rIns="137150" wrap="square" tIns="0">
            <a:noAutofit/>
          </a:bodyPr>
          <a:lstStyle>
            <a:lvl1pPr indent="-292100" lvl="0" marL="457200">
              <a:spcBef>
                <a:spcPts val="0"/>
              </a:spcBef>
              <a:spcAft>
                <a:spcPts val="0"/>
              </a:spcAft>
              <a:buSzPts val="1000"/>
              <a:buFont typeface="Inter"/>
              <a:buChar char="●"/>
              <a:defRPr sz="1000"/>
            </a:lvl1pPr>
            <a:lvl2pPr indent="-292100" lvl="1" marL="914400">
              <a:spcBef>
                <a:spcPts val="0"/>
              </a:spcBef>
              <a:spcAft>
                <a:spcPts val="0"/>
              </a:spcAft>
              <a:buSzPts val="1000"/>
              <a:buFont typeface="Inter"/>
              <a:buChar char="○"/>
              <a:defRPr sz="1000"/>
            </a:lvl2pPr>
            <a:lvl3pPr indent="-292100" lvl="2" marL="1371600">
              <a:spcBef>
                <a:spcPts val="0"/>
              </a:spcBef>
              <a:spcAft>
                <a:spcPts val="0"/>
              </a:spcAft>
              <a:buSzPts val="1000"/>
              <a:buFont typeface="Inter"/>
              <a:buChar char="■"/>
              <a:defRPr sz="1000"/>
            </a:lvl3pPr>
            <a:lvl4pPr indent="-292100" lvl="3" marL="1828800">
              <a:spcBef>
                <a:spcPts val="0"/>
              </a:spcBef>
              <a:spcAft>
                <a:spcPts val="0"/>
              </a:spcAft>
              <a:buSzPts val="1000"/>
              <a:buFont typeface="Inter"/>
              <a:buChar char="●"/>
              <a:defRPr sz="1000"/>
            </a:lvl4pPr>
            <a:lvl5pPr indent="-292100" lvl="4" marL="2286000">
              <a:spcBef>
                <a:spcPts val="0"/>
              </a:spcBef>
              <a:spcAft>
                <a:spcPts val="0"/>
              </a:spcAft>
              <a:buSzPts val="1000"/>
              <a:buFont typeface="Inter"/>
              <a:buChar char="○"/>
              <a:defRPr sz="1000"/>
            </a:lvl5pPr>
            <a:lvl6pPr indent="-292100" lvl="5" marL="2743200">
              <a:spcBef>
                <a:spcPts val="0"/>
              </a:spcBef>
              <a:spcAft>
                <a:spcPts val="0"/>
              </a:spcAft>
              <a:buSzPts val="1000"/>
              <a:buFont typeface="Inter"/>
              <a:buChar char="■"/>
              <a:defRPr sz="1000"/>
            </a:lvl6pPr>
            <a:lvl7pPr indent="-292100" lvl="6" marL="3200400">
              <a:spcBef>
                <a:spcPts val="0"/>
              </a:spcBef>
              <a:spcAft>
                <a:spcPts val="0"/>
              </a:spcAft>
              <a:buSzPts val="1000"/>
              <a:buFont typeface="Inter"/>
              <a:buChar char="●"/>
              <a:defRPr sz="1000"/>
            </a:lvl7pPr>
            <a:lvl8pPr indent="-292100" lvl="7" marL="3657600">
              <a:spcBef>
                <a:spcPts val="0"/>
              </a:spcBef>
              <a:spcAft>
                <a:spcPts val="0"/>
              </a:spcAft>
              <a:buSzPts val="1000"/>
              <a:buFont typeface="Inter"/>
              <a:buChar char="○"/>
              <a:defRPr sz="1000"/>
            </a:lvl8pPr>
            <a:lvl9pPr indent="-292100" lvl="8" marL="4114800">
              <a:spcBef>
                <a:spcPts val="0"/>
              </a:spcBef>
              <a:spcAft>
                <a:spcPts val="0"/>
              </a:spcAft>
              <a:buSzPts val="1000"/>
              <a:buFont typeface="Inter"/>
              <a:buChar char="■"/>
              <a:defRPr sz="1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olutions">
  <p:cSld name="CUSTOM_6">
    <p:bg>
      <p:bgPr>
        <a:solidFill>
          <a:schemeClr val="lt2"/>
        </a:solidFill>
      </p:bgPr>
    </p:bg>
    <p:spTree>
      <p:nvGrpSpPr>
        <p:cNvPr id="406" name="Shape 406"/>
        <p:cNvGrpSpPr/>
        <p:nvPr/>
      </p:nvGrpSpPr>
      <p:grpSpPr>
        <a:xfrm>
          <a:off x="0" y="0"/>
          <a:ext cx="0" cy="0"/>
          <a:chOff x="0" y="0"/>
          <a:chExt cx="0" cy="0"/>
        </a:xfrm>
      </p:grpSpPr>
      <p:sp>
        <p:nvSpPr>
          <p:cNvPr id="407" name="Google Shape;407;p20"/>
          <p:cNvSpPr txBox="1"/>
          <p:nvPr>
            <p:ph type="title"/>
          </p:nvPr>
        </p:nvSpPr>
        <p:spPr>
          <a:xfrm>
            <a:off x="5481500" y="3864550"/>
            <a:ext cx="498300" cy="6366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1500"/>
              <a:buFont typeface="Inter SemiBold"/>
              <a:buChar char="●"/>
              <a:defRPr sz="1500">
                <a:latin typeface="Inter SemiBold"/>
                <a:ea typeface="Inter SemiBold"/>
                <a:cs typeface="Inter SemiBold"/>
                <a:sym typeface="Inter SemiBold"/>
              </a:defRPr>
            </a:lvl1pPr>
            <a:lvl2pPr lvl="1" algn="ctr">
              <a:spcBef>
                <a:spcPts val="0"/>
              </a:spcBef>
              <a:spcAft>
                <a:spcPts val="0"/>
              </a:spcAft>
              <a:buClr>
                <a:schemeClr val="lt1"/>
              </a:buClr>
              <a:buSzPts val="1500"/>
              <a:buFont typeface="Inter"/>
              <a:buChar char="○"/>
              <a:defRPr sz="1500">
                <a:latin typeface="Inter"/>
                <a:ea typeface="Inter"/>
                <a:cs typeface="Inter"/>
                <a:sym typeface="Inter"/>
              </a:defRPr>
            </a:lvl2pPr>
            <a:lvl3pPr lvl="2" algn="ctr">
              <a:spcBef>
                <a:spcPts val="0"/>
              </a:spcBef>
              <a:spcAft>
                <a:spcPts val="0"/>
              </a:spcAft>
              <a:buClr>
                <a:schemeClr val="lt1"/>
              </a:buClr>
              <a:buSzPts val="1500"/>
              <a:buFont typeface="Inter"/>
              <a:buChar char="■"/>
              <a:defRPr sz="1500">
                <a:latin typeface="Inter"/>
                <a:ea typeface="Inter"/>
                <a:cs typeface="Inter"/>
                <a:sym typeface="Inter"/>
              </a:defRPr>
            </a:lvl3pPr>
            <a:lvl4pPr lvl="3" algn="ctr">
              <a:spcBef>
                <a:spcPts val="0"/>
              </a:spcBef>
              <a:spcAft>
                <a:spcPts val="0"/>
              </a:spcAft>
              <a:buClr>
                <a:schemeClr val="lt1"/>
              </a:buClr>
              <a:buSzPts val="1500"/>
              <a:buFont typeface="Inter"/>
              <a:buChar char="●"/>
              <a:defRPr sz="1500">
                <a:latin typeface="Inter"/>
                <a:ea typeface="Inter"/>
                <a:cs typeface="Inter"/>
                <a:sym typeface="Inter"/>
              </a:defRPr>
            </a:lvl4pPr>
            <a:lvl5pPr lvl="4" algn="ctr">
              <a:spcBef>
                <a:spcPts val="0"/>
              </a:spcBef>
              <a:spcAft>
                <a:spcPts val="0"/>
              </a:spcAft>
              <a:buClr>
                <a:schemeClr val="lt1"/>
              </a:buClr>
              <a:buSzPts val="1500"/>
              <a:buFont typeface="Inter"/>
              <a:buChar char="○"/>
              <a:defRPr sz="1500">
                <a:latin typeface="Inter"/>
                <a:ea typeface="Inter"/>
                <a:cs typeface="Inter"/>
                <a:sym typeface="Inter"/>
              </a:defRPr>
            </a:lvl5pPr>
            <a:lvl6pPr lvl="5" algn="ctr">
              <a:spcBef>
                <a:spcPts val="0"/>
              </a:spcBef>
              <a:spcAft>
                <a:spcPts val="0"/>
              </a:spcAft>
              <a:buClr>
                <a:schemeClr val="lt1"/>
              </a:buClr>
              <a:buSzPts val="1500"/>
              <a:buFont typeface="Inter"/>
              <a:buChar char="■"/>
              <a:defRPr sz="1500">
                <a:latin typeface="Inter"/>
                <a:ea typeface="Inter"/>
                <a:cs typeface="Inter"/>
                <a:sym typeface="Inter"/>
              </a:defRPr>
            </a:lvl6pPr>
            <a:lvl7pPr lvl="6" algn="ctr">
              <a:spcBef>
                <a:spcPts val="0"/>
              </a:spcBef>
              <a:spcAft>
                <a:spcPts val="0"/>
              </a:spcAft>
              <a:buClr>
                <a:schemeClr val="lt1"/>
              </a:buClr>
              <a:buSzPts val="1500"/>
              <a:buFont typeface="Inter"/>
              <a:buChar char="●"/>
              <a:defRPr sz="1500">
                <a:latin typeface="Inter"/>
                <a:ea typeface="Inter"/>
                <a:cs typeface="Inter"/>
                <a:sym typeface="Inter"/>
              </a:defRPr>
            </a:lvl7pPr>
            <a:lvl8pPr lvl="7" algn="ctr">
              <a:spcBef>
                <a:spcPts val="0"/>
              </a:spcBef>
              <a:spcAft>
                <a:spcPts val="0"/>
              </a:spcAft>
              <a:buClr>
                <a:schemeClr val="lt1"/>
              </a:buClr>
              <a:buSzPts val="1500"/>
              <a:buFont typeface="Inter"/>
              <a:buChar char="○"/>
              <a:defRPr sz="1500">
                <a:latin typeface="Inter"/>
                <a:ea typeface="Inter"/>
                <a:cs typeface="Inter"/>
                <a:sym typeface="Inter"/>
              </a:defRPr>
            </a:lvl8pPr>
            <a:lvl9pPr lvl="8" algn="ctr">
              <a:spcBef>
                <a:spcPts val="0"/>
              </a:spcBef>
              <a:spcAft>
                <a:spcPts val="0"/>
              </a:spcAft>
              <a:buClr>
                <a:schemeClr val="lt1"/>
              </a:buClr>
              <a:buSzPts val="1500"/>
              <a:buFont typeface="Inter"/>
              <a:buChar char="■"/>
              <a:defRPr sz="1500">
                <a:latin typeface="Inter"/>
                <a:ea typeface="Inter"/>
                <a:cs typeface="Inter"/>
                <a:sym typeface="Inter"/>
              </a:defRPr>
            </a:lvl9pPr>
          </a:lstStyle>
          <a:p/>
        </p:txBody>
      </p:sp>
      <p:sp>
        <p:nvSpPr>
          <p:cNvPr id="408" name="Google Shape;408;p20"/>
          <p:cNvSpPr txBox="1"/>
          <p:nvPr>
            <p:ph idx="2" type="title"/>
          </p:nvPr>
        </p:nvSpPr>
        <p:spPr>
          <a:xfrm>
            <a:off x="5481500" y="1309125"/>
            <a:ext cx="498300" cy="638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1500"/>
              <a:buFont typeface="Inter"/>
              <a:buChar char="●"/>
              <a:defRPr b="1" sz="1500">
                <a:latin typeface="Inter"/>
                <a:ea typeface="Inter"/>
                <a:cs typeface="Inter"/>
                <a:sym typeface="Inter"/>
              </a:defRPr>
            </a:lvl1pPr>
            <a:lvl2pPr lvl="1" algn="ctr">
              <a:spcBef>
                <a:spcPts val="0"/>
              </a:spcBef>
              <a:spcAft>
                <a:spcPts val="0"/>
              </a:spcAft>
              <a:buClr>
                <a:schemeClr val="lt1"/>
              </a:buClr>
              <a:buSzPts val="1500"/>
              <a:buFont typeface="Inter"/>
              <a:buChar char="○"/>
              <a:defRPr b="1" sz="1500">
                <a:latin typeface="Inter"/>
                <a:ea typeface="Inter"/>
                <a:cs typeface="Inter"/>
                <a:sym typeface="Inter"/>
              </a:defRPr>
            </a:lvl2pPr>
            <a:lvl3pPr lvl="2" algn="ctr">
              <a:spcBef>
                <a:spcPts val="0"/>
              </a:spcBef>
              <a:spcAft>
                <a:spcPts val="0"/>
              </a:spcAft>
              <a:buClr>
                <a:schemeClr val="lt1"/>
              </a:buClr>
              <a:buSzPts val="1500"/>
              <a:buFont typeface="Inter"/>
              <a:buChar char="■"/>
              <a:defRPr b="1" sz="1500">
                <a:latin typeface="Inter"/>
                <a:ea typeface="Inter"/>
                <a:cs typeface="Inter"/>
                <a:sym typeface="Inter"/>
              </a:defRPr>
            </a:lvl3pPr>
            <a:lvl4pPr lvl="3" algn="ctr">
              <a:spcBef>
                <a:spcPts val="0"/>
              </a:spcBef>
              <a:spcAft>
                <a:spcPts val="0"/>
              </a:spcAft>
              <a:buClr>
                <a:schemeClr val="lt1"/>
              </a:buClr>
              <a:buSzPts val="1500"/>
              <a:buFont typeface="Inter"/>
              <a:buChar char="●"/>
              <a:defRPr b="1" sz="1500">
                <a:latin typeface="Inter"/>
                <a:ea typeface="Inter"/>
                <a:cs typeface="Inter"/>
                <a:sym typeface="Inter"/>
              </a:defRPr>
            </a:lvl4pPr>
            <a:lvl5pPr lvl="4" algn="ctr">
              <a:spcBef>
                <a:spcPts val="0"/>
              </a:spcBef>
              <a:spcAft>
                <a:spcPts val="0"/>
              </a:spcAft>
              <a:buClr>
                <a:schemeClr val="lt1"/>
              </a:buClr>
              <a:buSzPts val="1500"/>
              <a:buFont typeface="Inter"/>
              <a:buChar char="○"/>
              <a:defRPr b="1" sz="1500">
                <a:latin typeface="Inter"/>
                <a:ea typeface="Inter"/>
                <a:cs typeface="Inter"/>
                <a:sym typeface="Inter"/>
              </a:defRPr>
            </a:lvl5pPr>
            <a:lvl6pPr lvl="5" algn="ctr">
              <a:spcBef>
                <a:spcPts val="0"/>
              </a:spcBef>
              <a:spcAft>
                <a:spcPts val="0"/>
              </a:spcAft>
              <a:buClr>
                <a:schemeClr val="lt1"/>
              </a:buClr>
              <a:buSzPts val="1500"/>
              <a:buFont typeface="Inter"/>
              <a:buChar char="■"/>
              <a:defRPr b="1" sz="1500">
                <a:latin typeface="Inter"/>
                <a:ea typeface="Inter"/>
                <a:cs typeface="Inter"/>
                <a:sym typeface="Inter"/>
              </a:defRPr>
            </a:lvl6pPr>
            <a:lvl7pPr lvl="6" algn="ctr">
              <a:spcBef>
                <a:spcPts val="0"/>
              </a:spcBef>
              <a:spcAft>
                <a:spcPts val="0"/>
              </a:spcAft>
              <a:buClr>
                <a:schemeClr val="lt1"/>
              </a:buClr>
              <a:buSzPts val="1500"/>
              <a:buFont typeface="Inter"/>
              <a:buChar char="●"/>
              <a:defRPr b="1" sz="1500">
                <a:latin typeface="Inter"/>
                <a:ea typeface="Inter"/>
                <a:cs typeface="Inter"/>
                <a:sym typeface="Inter"/>
              </a:defRPr>
            </a:lvl7pPr>
            <a:lvl8pPr lvl="7" algn="ctr">
              <a:spcBef>
                <a:spcPts val="0"/>
              </a:spcBef>
              <a:spcAft>
                <a:spcPts val="0"/>
              </a:spcAft>
              <a:buClr>
                <a:schemeClr val="lt1"/>
              </a:buClr>
              <a:buSzPts val="1500"/>
              <a:buFont typeface="Inter"/>
              <a:buChar char="○"/>
              <a:defRPr b="1" sz="1500">
                <a:latin typeface="Inter"/>
                <a:ea typeface="Inter"/>
                <a:cs typeface="Inter"/>
                <a:sym typeface="Inter"/>
              </a:defRPr>
            </a:lvl8pPr>
            <a:lvl9pPr lvl="8" algn="ctr">
              <a:spcBef>
                <a:spcPts val="0"/>
              </a:spcBef>
              <a:spcAft>
                <a:spcPts val="0"/>
              </a:spcAft>
              <a:buClr>
                <a:schemeClr val="lt1"/>
              </a:buClr>
              <a:buSzPts val="1500"/>
              <a:buFont typeface="Inter"/>
              <a:buChar char="■"/>
              <a:defRPr b="1" sz="1500">
                <a:latin typeface="Inter"/>
                <a:ea typeface="Inter"/>
                <a:cs typeface="Inter"/>
                <a:sym typeface="Inter"/>
              </a:defRPr>
            </a:lvl9pPr>
          </a:lstStyle>
          <a:p/>
        </p:txBody>
      </p:sp>
      <p:sp>
        <p:nvSpPr>
          <p:cNvPr id="409" name="Google Shape;409;p20"/>
          <p:cNvSpPr txBox="1"/>
          <p:nvPr>
            <p:ph idx="3" type="title"/>
          </p:nvPr>
        </p:nvSpPr>
        <p:spPr>
          <a:xfrm>
            <a:off x="5481500" y="3224825"/>
            <a:ext cx="498300" cy="638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1500"/>
              <a:buFont typeface="Inter"/>
              <a:buChar char="●"/>
              <a:defRPr b="1" sz="1500">
                <a:latin typeface="Inter"/>
                <a:ea typeface="Inter"/>
                <a:cs typeface="Inter"/>
                <a:sym typeface="Inter"/>
              </a:defRPr>
            </a:lvl1pPr>
            <a:lvl2pPr lvl="1"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2pPr>
            <a:lvl3pPr lvl="2"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3pPr>
            <a:lvl4pPr lvl="3"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4pPr>
            <a:lvl5pPr lvl="4"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5pPr>
            <a:lvl6pPr lvl="5"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6pPr>
            <a:lvl7pPr lvl="6"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7pPr>
            <a:lvl8pPr lvl="7"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8pPr>
            <a:lvl9pPr lvl="8" algn="ctr">
              <a:spcBef>
                <a:spcPts val="0"/>
              </a:spcBef>
              <a:spcAft>
                <a:spcPts val="0"/>
              </a:spcAft>
              <a:buClr>
                <a:schemeClr val="lt2"/>
              </a:buClr>
              <a:buSzPts val="1500"/>
              <a:buFont typeface="Inter"/>
              <a:buChar char="■"/>
              <a:defRPr b="1" sz="1500">
                <a:solidFill>
                  <a:schemeClr val="lt2"/>
                </a:solidFill>
                <a:latin typeface="Inter"/>
                <a:ea typeface="Inter"/>
                <a:cs typeface="Inter"/>
                <a:sym typeface="Inter"/>
              </a:defRPr>
            </a:lvl9pPr>
          </a:lstStyle>
          <a:p/>
        </p:txBody>
      </p:sp>
      <p:sp>
        <p:nvSpPr>
          <p:cNvPr id="410" name="Google Shape;410;p20"/>
          <p:cNvSpPr txBox="1"/>
          <p:nvPr>
            <p:ph idx="4" type="title"/>
          </p:nvPr>
        </p:nvSpPr>
        <p:spPr>
          <a:xfrm>
            <a:off x="5481500" y="2596100"/>
            <a:ext cx="498300" cy="629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1500"/>
              <a:buFont typeface="Inter"/>
              <a:buChar char="●"/>
              <a:defRPr b="1" sz="1500">
                <a:latin typeface="Inter"/>
                <a:ea typeface="Inter"/>
                <a:cs typeface="Inter"/>
                <a:sym typeface="Inter"/>
              </a:defRPr>
            </a:lvl1pPr>
            <a:lvl2pPr lvl="1" algn="ctr">
              <a:spcBef>
                <a:spcPts val="0"/>
              </a:spcBef>
              <a:spcAft>
                <a:spcPts val="0"/>
              </a:spcAft>
              <a:buClr>
                <a:schemeClr val="lt1"/>
              </a:buClr>
              <a:buSzPts val="1500"/>
              <a:buFont typeface="Inter"/>
              <a:buChar char="○"/>
              <a:defRPr b="1" sz="1500">
                <a:latin typeface="Inter"/>
                <a:ea typeface="Inter"/>
                <a:cs typeface="Inter"/>
                <a:sym typeface="Inter"/>
              </a:defRPr>
            </a:lvl2pPr>
            <a:lvl3pPr lvl="2" algn="ctr">
              <a:spcBef>
                <a:spcPts val="0"/>
              </a:spcBef>
              <a:spcAft>
                <a:spcPts val="0"/>
              </a:spcAft>
              <a:buClr>
                <a:schemeClr val="lt1"/>
              </a:buClr>
              <a:buSzPts val="1500"/>
              <a:buFont typeface="Inter"/>
              <a:buChar char="■"/>
              <a:defRPr b="1" sz="1500">
                <a:latin typeface="Inter"/>
                <a:ea typeface="Inter"/>
                <a:cs typeface="Inter"/>
                <a:sym typeface="Inter"/>
              </a:defRPr>
            </a:lvl3pPr>
            <a:lvl4pPr lvl="3" algn="ctr">
              <a:spcBef>
                <a:spcPts val="0"/>
              </a:spcBef>
              <a:spcAft>
                <a:spcPts val="0"/>
              </a:spcAft>
              <a:buClr>
                <a:schemeClr val="lt1"/>
              </a:buClr>
              <a:buSzPts val="1500"/>
              <a:buFont typeface="Inter"/>
              <a:buChar char="●"/>
              <a:defRPr b="1" sz="1500">
                <a:latin typeface="Inter"/>
                <a:ea typeface="Inter"/>
                <a:cs typeface="Inter"/>
                <a:sym typeface="Inter"/>
              </a:defRPr>
            </a:lvl4pPr>
            <a:lvl5pPr lvl="4" algn="ctr">
              <a:spcBef>
                <a:spcPts val="0"/>
              </a:spcBef>
              <a:spcAft>
                <a:spcPts val="0"/>
              </a:spcAft>
              <a:buClr>
                <a:schemeClr val="lt1"/>
              </a:buClr>
              <a:buSzPts val="1500"/>
              <a:buFont typeface="Inter"/>
              <a:buChar char="○"/>
              <a:defRPr b="1" sz="1500">
                <a:latin typeface="Inter"/>
                <a:ea typeface="Inter"/>
                <a:cs typeface="Inter"/>
                <a:sym typeface="Inter"/>
              </a:defRPr>
            </a:lvl5pPr>
            <a:lvl6pPr lvl="5" algn="ctr">
              <a:spcBef>
                <a:spcPts val="0"/>
              </a:spcBef>
              <a:spcAft>
                <a:spcPts val="0"/>
              </a:spcAft>
              <a:buClr>
                <a:schemeClr val="lt1"/>
              </a:buClr>
              <a:buSzPts val="1500"/>
              <a:buFont typeface="Inter"/>
              <a:buChar char="■"/>
              <a:defRPr b="1" sz="1500">
                <a:latin typeface="Inter"/>
                <a:ea typeface="Inter"/>
                <a:cs typeface="Inter"/>
                <a:sym typeface="Inter"/>
              </a:defRPr>
            </a:lvl6pPr>
            <a:lvl7pPr lvl="6" algn="ctr">
              <a:spcBef>
                <a:spcPts val="0"/>
              </a:spcBef>
              <a:spcAft>
                <a:spcPts val="0"/>
              </a:spcAft>
              <a:buClr>
                <a:schemeClr val="lt1"/>
              </a:buClr>
              <a:buSzPts val="1500"/>
              <a:buFont typeface="Inter"/>
              <a:buChar char="●"/>
              <a:defRPr b="1" sz="1500">
                <a:latin typeface="Inter"/>
                <a:ea typeface="Inter"/>
                <a:cs typeface="Inter"/>
                <a:sym typeface="Inter"/>
              </a:defRPr>
            </a:lvl7pPr>
            <a:lvl8pPr lvl="7" algn="ctr">
              <a:spcBef>
                <a:spcPts val="0"/>
              </a:spcBef>
              <a:spcAft>
                <a:spcPts val="0"/>
              </a:spcAft>
              <a:buClr>
                <a:schemeClr val="lt1"/>
              </a:buClr>
              <a:buSzPts val="1500"/>
              <a:buFont typeface="Inter"/>
              <a:buChar char="○"/>
              <a:defRPr b="1" sz="1500">
                <a:latin typeface="Inter"/>
                <a:ea typeface="Inter"/>
                <a:cs typeface="Inter"/>
                <a:sym typeface="Inter"/>
              </a:defRPr>
            </a:lvl8pPr>
            <a:lvl9pPr lvl="8" algn="ctr">
              <a:spcBef>
                <a:spcPts val="0"/>
              </a:spcBef>
              <a:spcAft>
                <a:spcPts val="0"/>
              </a:spcAft>
              <a:buClr>
                <a:schemeClr val="lt1"/>
              </a:buClr>
              <a:buSzPts val="1500"/>
              <a:buFont typeface="Inter"/>
              <a:buChar char="■"/>
              <a:defRPr b="1" sz="1500">
                <a:latin typeface="Inter"/>
                <a:ea typeface="Inter"/>
                <a:cs typeface="Inter"/>
                <a:sym typeface="Inter"/>
              </a:defRPr>
            </a:lvl9pPr>
          </a:lstStyle>
          <a:p/>
        </p:txBody>
      </p:sp>
      <p:sp>
        <p:nvSpPr>
          <p:cNvPr id="411" name="Google Shape;411;p20"/>
          <p:cNvSpPr txBox="1"/>
          <p:nvPr>
            <p:ph idx="5" type="title"/>
          </p:nvPr>
        </p:nvSpPr>
        <p:spPr>
          <a:xfrm>
            <a:off x="5481500" y="1949300"/>
            <a:ext cx="498300" cy="646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1500"/>
              <a:buFont typeface="Inter"/>
              <a:buChar char="●"/>
              <a:defRPr b="1" sz="1500">
                <a:latin typeface="Inter"/>
                <a:ea typeface="Inter"/>
                <a:cs typeface="Inter"/>
                <a:sym typeface="Inter"/>
              </a:defRPr>
            </a:lvl1pPr>
            <a:lvl2pPr lvl="1" algn="ctr">
              <a:spcBef>
                <a:spcPts val="0"/>
              </a:spcBef>
              <a:spcAft>
                <a:spcPts val="0"/>
              </a:spcAft>
              <a:buClr>
                <a:schemeClr val="lt1"/>
              </a:buClr>
              <a:buSzPts val="1500"/>
              <a:buFont typeface="Inter"/>
              <a:buChar char="○"/>
              <a:defRPr b="1" sz="1500">
                <a:latin typeface="Inter"/>
                <a:ea typeface="Inter"/>
                <a:cs typeface="Inter"/>
                <a:sym typeface="Inter"/>
              </a:defRPr>
            </a:lvl2pPr>
            <a:lvl3pPr lvl="2" algn="ctr">
              <a:spcBef>
                <a:spcPts val="0"/>
              </a:spcBef>
              <a:spcAft>
                <a:spcPts val="0"/>
              </a:spcAft>
              <a:buClr>
                <a:schemeClr val="lt1"/>
              </a:buClr>
              <a:buSzPts val="1500"/>
              <a:buFont typeface="Inter"/>
              <a:buChar char="■"/>
              <a:defRPr b="1" sz="1500">
                <a:latin typeface="Inter"/>
                <a:ea typeface="Inter"/>
                <a:cs typeface="Inter"/>
                <a:sym typeface="Inter"/>
              </a:defRPr>
            </a:lvl3pPr>
            <a:lvl4pPr lvl="3" algn="ctr">
              <a:spcBef>
                <a:spcPts val="0"/>
              </a:spcBef>
              <a:spcAft>
                <a:spcPts val="0"/>
              </a:spcAft>
              <a:buClr>
                <a:schemeClr val="lt1"/>
              </a:buClr>
              <a:buSzPts val="1500"/>
              <a:buFont typeface="Inter"/>
              <a:buChar char="●"/>
              <a:defRPr b="1" sz="1500">
                <a:latin typeface="Inter"/>
                <a:ea typeface="Inter"/>
                <a:cs typeface="Inter"/>
                <a:sym typeface="Inter"/>
              </a:defRPr>
            </a:lvl4pPr>
            <a:lvl5pPr lvl="4" algn="ctr">
              <a:spcBef>
                <a:spcPts val="0"/>
              </a:spcBef>
              <a:spcAft>
                <a:spcPts val="0"/>
              </a:spcAft>
              <a:buClr>
                <a:schemeClr val="lt1"/>
              </a:buClr>
              <a:buSzPts val="1500"/>
              <a:buFont typeface="Inter"/>
              <a:buChar char="○"/>
              <a:defRPr b="1" sz="1500">
                <a:latin typeface="Inter"/>
                <a:ea typeface="Inter"/>
                <a:cs typeface="Inter"/>
                <a:sym typeface="Inter"/>
              </a:defRPr>
            </a:lvl5pPr>
            <a:lvl6pPr lvl="5" algn="ctr">
              <a:spcBef>
                <a:spcPts val="0"/>
              </a:spcBef>
              <a:spcAft>
                <a:spcPts val="0"/>
              </a:spcAft>
              <a:buClr>
                <a:schemeClr val="lt1"/>
              </a:buClr>
              <a:buSzPts val="1500"/>
              <a:buFont typeface="Inter"/>
              <a:buChar char="■"/>
              <a:defRPr b="1" sz="1500">
                <a:latin typeface="Inter"/>
                <a:ea typeface="Inter"/>
                <a:cs typeface="Inter"/>
                <a:sym typeface="Inter"/>
              </a:defRPr>
            </a:lvl6pPr>
            <a:lvl7pPr lvl="6" algn="ctr">
              <a:spcBef>
                <a:spcPts val="0"/>
              </a:spcBef>
              <a:spcAft>
                <a:spcPts val="0"/>
              </a:spcAft>
              <a:buClr>
                <a:schemeClr val="lt1"/>
              </a:buClr>
              <a:buSzPts val="1500"/>
              <a:buFont typeface="Inter"/>
              <a:buChar char="●"/>
              <a:defRPr b="1" sz="1500">
                <a:latin typeface="Inter"/>
                <a:ea typeface="Inter"/>
                <a:cs typeface="Inter"/>
                <a:sym typeface="Inter"/>
              </a:defRPr>
            </a:lvl7pPr>
            <a:lvl8pPr lvl="7" algn="ctr">
              <a:spcBef>
                <a:spcPts val="0"/>
              </a:spcBef>
              <a:spcAft>
                <a:spcPts val="0"/>
              </a:spcAft>
              <a:buClr>
                <a:schemeClr val="lt1"/>
              </a:buClr>
              <a:buSzPts val="1500"/>
              <a:buFont typeface="Inter"/>
              <a:buChar char="○"/>
              <a:defRPr b="1" sz="1500">
                <a:latin typeface="Inter"/>
                <a:ea typeface="Inter"/>
                <a:cs typeface="Inter"/>
                <a:sym typeface="Inter"/>
              </a:defRPr>
            </a:lvl8pPr>
            <a:lvl9pPr lvl="8" algn="ctr">
              <a:spcBef>
                <a:spcPts val="0"/>
              </a:spcBef>
              <a:spcAft>
                <a:spcPts val="0"/>
              </a:spcAft>
              <a:buClr>
                <a:schemeClr val="lt1"/>
              </a:buClr>
              <a:buSzPts val="1500"/>
              <a:buFont typeface="Inter"/>
              <a:buChar char="■"/>
              <a:defRPr b="1" sz="1500">
                <a:latin typeface="Inter"/>
                <a:ea typeface="Inter"/>
                <a:cs typeface="Inter"/>
                <a:sym typeface="Inter"/>
              </a:defRPr>
            </a:lvl9pPr>
          </a:lstStyle>
          <a:p/>
        </p:txBody>
      </p:sp>
      <p:sp>
        <p:nvSpPr>
          <p:cNvPr id="412" name="Google Shape;412;p20"/>
          <p:cNvSpPr txBox="1"/>
          <p:nvPr>
            <p:ph idx="6" type="title"/>
          </p:nvPr>
        </p:nvSpPr>
        <p:spPr>
          <a:xfrm>
            <a:off x="5481475" y="4504275"/>
            <a:ext cx="498300" cy="643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1500"/>
              <a:buFont typeface="Inter"/>
              <a:buChar char="●"/>
              <a:defRPr b="1" sz="1500">
                <a:latin typeface="Inter"/>
                <a:ea typeface="Inter"/>
                <a:cs typeface="Inter"/>
                <a:sym typeface="Inter"/>
              </a:defRPr>
            </a:lvl1pPr>
            <a:lvl2pPr lvl="1" algn="ctr">
              <a:spcBef>
                <a:spcPts val="0"/>
              </a:spcBef>
              <a:spcAft>
                <a:spcPts val="0"/>
              </a:spcAft>
              <a:buClr>
                <a:schemeClr val="lt1"/>
              </a:buClr>
              <a:buSzPts val="1500"/>
              <a:buFont typeface="Inter"/>
              <a:buChar char="○"/>
              <a:defRPr b="1" sz="1500">
                <a:latin typeface="Inter"/>
                <a:ea typeface="Inter"/>
                <a:cs typeface="Inter"/>
                <a:sym typeface="Inter"/>
              </a:defRPr>
            </a:lvl2pPr>
            <a:lvl3pPr lvl="2" algn="ctr">
              <a:spcBef>
                <a:spcPts val="0"/>
              </a:spcBef>
              <a:spcAft>
                <a:spcPts val="0"/>
              </a:spcAft>
              <a:buClr>
                <a:schemeClr val="lt1"/>
              </a:buClr>
              <a:buSzPts val="1500"/>
              <a:buFont typeface="Inter"/>
              <a:buChar char="■"/>
              <a:defRPr b="1" sz="1500">
                <a:latin typeface="Inter"/>
                <a:ea typeface="Inter"/>
                <a:cs typeface="Inter"/>
                <a:sym typeface="Inter"/>
              </a:defRPr>
            </a:lvl3pPr>
            <a:lvl4pPr lvl="3" algn="ctr">
              <a:spcBef>
                <a:spcPts val="0"/>
              </a:spcBef>
              <a:spcAft>
                <a:spcPts val="0"/>
              </a:spcAft>
              <a:buClr>
                <a:schemeClr val="lt1"/>
              </a:buClr>
              <a:buSzPts val="1500"/>
              <a:buFont typeface="Inter"/>
              <a:buChar char="●"/>
              <a:defRPr b="1" sz="1500">
                <a:latin typeface="Inter"/>
                <a:ea typeface="Inter"/>
                <a:cs typeface="Inter"/>
                <a:sym typeface="Inter"/>
              </a:defRPr>
            </a:lvl4pPr>
            <a:lvl5pPr lvl="4" algn="ctr">
              <a:spcBef>
                <a:spcPts val="0"/>
              </a:spcBef>
              <a:spcAft>
                <a:spcPts val="0"/>
              </a:spcAft>
              <a:buClr>
                <a:schemeClr val="lt1"/>
              </a:buClr>
              <a:buSzPts val="1500"/>
              <a:buFont typeface="Inter"/>
              <a:buChar char="○"/>
              <a:defRPr b="1" sz="1500">
                <a:latin typeface="Inter"/>
                <a:ea typeface="Inter"/>
                <a:cs typeface="Inter"/>
                <a:sym typeface="Inter"/>
              </a:defRPr>
            </a:lvl5pPr>
            <a:lvl6pPr lvl="5" algn="ctr">
              <a:spcBef>
                <a:spcPts val="0"/>
              </a:spcBef>
              <a:spcAft>
                <a:spcPts val="0"/>
              </a:spcAft>
              <a:buClr>
                <a:schemeClr val="lt1"/>
              </a:buClr>
              <a:buSzPts val="1500"/>
              <a:buFont typeface="Inter"/>
              <a:buChar char="■"/>
              <a:defRPr b="1" sz="1500">
                <a:latin typeface="Inter"/>
                <a:ea typeface="Inter"/>
                <a:cs typeface="Inter"/>
                <a:sym typeface="Inter"/>
              </a:defRPr>
            </a:lvl6pPr>
            <a:lvl7pPr lvl="6" algn="ctr">
              <a:spcBef>
                <a:spcPts val="0"/>
              </a:spcBef>
              <a:spcAft>
                <a:spcPts val="0"/>
              </a:spcAft>
              <a:buClr>
                <a:schemeClr val="lt1"/>
              </a:buClr>
              <a:buSzPts val="1500"/>
              <a:buFont typeface="Inter"/>
              <a:buChar char="●"/>
              <a:defRPr b="1" sz="1500">
                <a:latin typeface="Inter"/>
                <a:ea typeface="Inter"/>
                <a:cs typeface="Inter"/>
                <a:sym typeface="Inter"/>
              </a:defRPr>
            </a:lvl7pPr>
            <a:lvl8pPr lvl="7" algn="ctr">
              <a:spcBef>
                <a:spcPts val="0"/>
              </a:spcBef>
              <a:spcAft>
                <a:spcPts val="0"/>
              </a:spcAft>
              <a:buClr>
                <a:schemeClr val="lt1"/>
              </a:buClr>
              <a:buSzPts val="1500"/>
              <a:buFont typeface="Inter"/>
              <a:buChar char="○"/>
              <a:defRPr b="1" sz="1500">
                <a:latin typeface="Inter"/>
                <a:ea typeface="Inter"/>
                <a:cs typeface="Inter"/>
                <a:sym typeface="Inter"/>
              </a:defRPr>
            </a:lvl8pPr>
            <a:lvl9pPr lvl="8" algn="ctr">
              <a:spcBef>
                <a:spcPts val="0"/>
              </a:spcBef>
              <a:spcAft>
                <a:spcPts val="0"/>
              </a:spcAft>
              <a:buClr>
                <a:schemeClr val="lt1"/>
              </a:buClr>
              <a:buSzPts val="1500"/>
              <a:buFont typeface="Inter"/>
              <a:buChar char="■"/>
              <a:defRPr b="1" sz="1500">
                <a:latin typeface="Inter"/>
                <a:ea typeface="Inter"/>
                <a:cs typeface="Inter"/>
                <a:sym typeface="Inter"/>
              </a:defRPr>
            </a:lvl9pPr>
          </a:lstStyle>
          <a:p/>
        </p:txBody>
      </p:sp>
      <p:sp>
        <p:nvSpPr>
          <p:cNvPr id="413" name="Google Shape;413;p20"/>
          <p:cNvSpPr txBox="1"/>
          <p:nvPr>
            <p:ph idx="1" type="body"/>
          </p:nvPr>
        </p:nvSpPr>
        <p:spPr>
          <a:xfrm>
            <a:off x="2187950" y="1307550"/>
            <a:ext cx="3181200" cy="1288500"/>
          </a:xfrm>
          <a:prstGeom prst="rect">
            <a:avLst/>
          </a:prstGeom>
        </p:spPr>
        <p:txBody>
          <a:bodyPr anchorCtr="0" anchor="ctr" bIns="91425" lIns="274300"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14" name="Google Shape;414;p20"/>
          <p:cNvSpPr txBox="1"/>
          <p:nvPr>
            <p:ph idx="7" type="body"/>
          </p:nvPr>
        </p:nvSpPr>
        <p:spPr>
          <a:xfrm>
            <a:off x="2187950" y="3864550"/>
            <a:ext cx="3181200" cy="1279200"/>
          </a:xfrm>
          <a:prstGeom prst="rect">
            <a:avLst/>
          </a:prstGeom>
        </p:spPr>
        <p:txBody>
          <a:bodyPr anchorCtr="0" anchor="ctr" bIns="91425" lIns="274300" spcFirstLastPara="1" rIns="91425" wrap="square" tIns="91425">
            <a:normAutofit/>
          </a:bodyPr>
          <a:lstStyle>
            <a:lvl1pPr indent="-292100" lvl="0" marL="457200">
              <a:spcBef>
                <a:spcPts val="0"/>
              </a:spcBef>
              <a:spcAft>
                <a:spcPts val="0"/>
              </a:spcAft>
              <a:buSzPts val="1000"/>
              <a:buFont typeface="Inter"/>
              <a:buChar char="●"/>
              <a:defRPr sz="1000"/>
            </a:lvl1pPr>
            <a:lvl2pPr indent="-292100" lvl="1" marL="914400">
              <a:spcBef>
                <a:spcPts val="800"/>
              </a:spcBef>
              <a:spcAft>
                <a:spcPts val="0"/>
              </a:spcAft>
              <a:buSzPts val="1000"/>
              <a:buFont typeface="Inter"/>
              <a:buChar char="○"/>
              <a:defRPr sz="1000"/>
            </a:lvl2pPr>
            <a:lvl3pPr indent="-292100" lvl="2" marL="1371600">
              <a:spcBef>
                <a:spcPts val="800"/>
              </a:spcBef>
              <a:spcAft>
                <a:spcPts val="0"/>
              </a:spcAft>
              <a:buSzPts val="1000"/>
              <a:buFont typeface="Inter"/>
              <a:buChar char="■"/>
              <a:defRPr sz="1000"/>
            </a:lvl3pPr>
            <a:lvl4pPr indent="-292100" lvl="3" marL="1828800">
              <a:spcBef>
                <a:spcPts val="800"/>
              </a:spcBef>
              <a:spcAft>
                <a:spcPts val="0"/>
              </a:spcAft>
              <a:buSzPts val="1000"/>
              <a:buFont typeface="Inter"/>
              <a:buChar char="●"/>
              <a:defRPr sz="1000"/>
            </a:lvl4pPr>
            <a:lvl5pPr indent="-292100" lvl="4" marL="2286000">
              <a:spcBef>
                <a:spcPts val="800"/>
              </a:spcBef>
              <a:spcAft>
                <a:spcPts val="0"/>
              </a:spcAft>
              <a:buSzPts val="1000"/>
              <a:buFont typeface="Inter"/>
              <a:buChar char="○"/>
              <a:defRPr sz="1000"/>
            </a:lvl5pPr>
            <a:lvl6pPr indent="-292100" lvl="5" marL="2743200">
              <a:spcBef>
                <a:spcPts val="800"/>
              </a:spcBef>
              <a:spcAft>
                <a:spcPts val="0"/>
              </a:spcAft>
              <a:buSzPts val="1000"/>
              <a:buFont typeface="Inter"/>
              <a:buChar char="■"/>
              <a:defRPr sz="1000"/>
            </a:lvl6pPr>
            <a:lvl7pPr indent="-292100" lvl="6" marL="3200400">
              <a:spcBef>
                <a:spcPts val="800"/>
              </a:spcBef>
              <a:spcAft>
                <a:spcPts val="0"/>
              </a:spcAft>
              <a:buSzPts val="1000"/>
              <a:buFont typeface="Inter"/>
              <a:buChar char="●"/>
              <a:defRPr sz="1000"/>
            </a:lvl7pPr>
            <a:lvl8pPr indent="-292100" lvl="7" marL="3657600">
              <a:spcBef>
                <a:spcPts val="800"/>
              </a:spcBef>
              <a:spcAft>
                <a:spcPts val="0"/>
              </a:spcAft>
              <a:buSzPts val="1000"/>
              <a:buFont typeface="Inter"/>
              <a:buChar char="○"/>
              <a:defRPr sz="1000"/>
            </a:lvl8pPr>
            <a:lvl9pPr indent="-292100" lvl="8" marL="4114800">
              <a:spcBef>
                <a:spcPts val="800"/>
              </a:spcBef>
              <a:spcAft>
                <a:spcPts val="800"/>
              </a:spcAft>
              <a:buSzPts val="1000"/>
              <a:buFont typeface="Inter"/>
              <a:buChar char="■"/>
              <a:defRPr sz="1000"/>
            </a:lvl9pPr>
          </a:lstStyle>
          <a:p/>
        </p:txBody>
      </p:sp>
      <p:sp>
        <p:nvSpPr>
          <p:cNvPr id="415" name="Google Shape;415;p20"/>
          <p:cNvSpPr txBox="1"/>
          <p:nvPr>
            <p:ph idx="8" type="body"/>
          </p:nvPr>
        </p:nvSpPr>
        <p:spPr>
          <a:xfrm>
            <a:off x="2187950" y="2596100"/>
            <a:ext cx="3181200" cy="1268700"/>
          </a:xfrm>
          <a:prstGeom prst="rect">
            <a:avLst/>
          </a:prstGeom>
        </p:spPr>
        <p:txBody>
          <a:bodyPr anchorCtr="0" anchor="ctr" bIns="91425" lIns="274300"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cxnSp>
        <p:nvCxnSpPr>
          <p:cNvPr id="416" name="Google Shape;416;p20"/>
          <p:cNvCxnSpPr/>
          <p:nvPr/>
        </p:nvCxnSpPr>
        <p:spPr>
          <a:xfrm rot="10800000">
            <a:off x="520175" y="1307575"/>
            <a:ext cx="8624100" cy="0"/>
          </a:xfrm>
          <a:prstGeom prst="straightConnector1">
            <a:avLst/>
          </a:prstGeom>
          <a:noFill/>
          <a:ln cap="flat" cmpd="sng" w="9525">
            <a:solidFill>
              <a:schemeClr val="lt1"/>
            </a:solidFill>
            <a:prstDash val="solid"/>
            <a:round/>
            <a:headEnd len="sm" w="sm" type="none"/>
            <a:tailEnd len="sm" w="sm" type="none"/>
          </a:ln>
        </p:spPr>
      </p:cxnSp>
      <p:sp>
        <p:nvSpPr>
          <p:cNvPr id="417" name="Google Shape;417;p20"/>
          <p:cNvSpPr txBox="1"/>
          <p:nvPr>
            <p:ph idx="9"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None/>
              <a:defRPr sz="800"/>
            </a:lvl1pPr>
            <a:lvl2pPr lvl="1">
              <a:spcBef>
                <a:spcPts val="0"/>
              </a:spcBef>
              <a:spcAft>
                <a:spcPts val="0"/>
              </a:spcAft>
              <a:buClr>
                <a:schemeClr val="lt1"/>
              </a:buClr>
              <a:buSzPts val="800"/>
              <a:buNone/>
              <a:defRPr sz="800"/>
            </a:lvl2pPr>
            <a:lvl3pPr lvl="2">
              <a:spcBef>
                <a:spcPts val="0"/>
              </a:spcBef>
              <a:spcAft>
                <a:spcPts val="0"/>
              </a:spcAft>
              <a:buClr>
                <a:schemeClr val="lt1"/>
              </a:buClr>
              <a:buSzPts val="800"/>
              <a:buNone/>
              <a:defRPr sz="800"/>
            </a:lvl3pPr>
            <a:lvl4pPr lvl="3">
              <a:spcBef>
                <a:spcPts val="0"/>
              </a:spcBef>
              <a:spcAft>
                <a:spcPts val="0"/>
              </a:spcAft>
              <a:buClr>
                <a:schemeClr val="lt1"/>
              </a:buClr>
              <a:buSzPts val="800"/>
              <a:buNone/>
              <a:defRPr sz="800"/>
            </a:lvl4pPr>
            <a:lvl5pPr lvl="4">
              <a:spcBef>
                <a:spcPts val="0"/>
              </a:spcBef>
              <a:spcAft>
                <a:spcPts val="0"/>
              </a:spcAft>
              <a:buClr>
                <a:schemeClr val="lt1"/>
              </a:buClr>
              <a:buSzPts val="800"/>
              <a:buNone/>
              <a:defRPr sz="800"/>
            </a:lvl5pPr>
            <a:lvl6pPr lvl="5">
              <a:spcBef>
                <a:spcPts val="0"/>
              </a:spcBef>
              <a:spcAft>
                <a:spcPts val="0"/>
              </a:spcAft>
              <a:buClr>
                <a:schemeClr val="lt1"/>
              </a:buClr>
              <a:buSzPts val="800"/>
              <a:buNone/>
              <a:defRPr sz="800"/>
            </a:lvl6pPr>
            <a:lvl7pPr lvl="6">
              <a:spcBef>
                <a:spcPts val="0"/>
              </a:spcBef>
              <a:spcAft>
                <a:spcPts val="0"/>
              </a:spcAft>
              <a:buClr>
                <a:schemeClr val="lt1"/>
              </a:buClr>
              <a:buSzPts val="800"/>
              <a:buNone/>
              <a:defRPr sz="800"/>
            </a:lvl7pPr>
            <a:lvl8pPr lvl="7">
              <a:spcBef>
                <a:spcPts val="0"/>
              </a:spcBef>
              <a:spcAft>
                <a:spcPts val="0"/>
              </a:spcAft>
              <a:buClr>
                <a:schemeClr val="lt1"/>
              </a:buClr>
              <a:buSzPts val="800"/>
              <a:buNone/>
              <a:defRPr sz="800"/>
            </a:lvl8pPr>
            <a:lvl9pPr lvl="8">
              <a:spcBef>
                <a:spcPts val="0"/>
              </a:spcBef>
              <a:spcAft>
                <a:spcPts val="0"/>
              </a:spcAft>
              <a:buClr>
                <a:schemeClr val="lt1"/>
              </a:buClr>
              <a:buSzPts val="800"/>
              <a:buNone/>
              <a:defRPr sz="800"/>
            </a:lvl9pPr>
          </a:lstStyle>
          <a:p/>
        </p:txBody>
      </p:sp>
      <p:sp>
        <p:nvSpPr>
          <p:cNvPr id="418" name="Google Shape;418;p20"/>
          <p:cNvSpPr txBox="1"/>
          <p:nvPr>
            <p:ph idx="1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None/>
              <a:defRPr sz="800"/>
            </a:lvl1pPr>
            <a:lvl2pPr lvl="1" algn="r">
              <a:spcBef>
                <a:spcPts val="0"/>
              </a:spcBef>
              <a:spcAft>
                <a:spcPts val="0"/>
              </a:spcAft>
              <a:buClr>
                <a:schemeClr val="lt1"/>
              </a:buClr>
              <a:buSzPts val="800"/>
              <a:buNone/>
              <a:defRPr sz="800"/>
            </a:lvl2pPr>
            <a:lvl3pPr lvl="2" algn="r">
              <a:spcBef>
                <a:spcPts val="0"/>
              </a:spcBef>
              <a:spcAft>
                <a:spcPts val="0"/>
              </a:spcAft>
              <a:buClr>
                <a:schemeClr val="lt1"/>
              </a:buClr>
              <a:buSzPts val="800"/>
              <a:buNone/>
              <a:defRPr sz="800"/>
            </a:lvl3pPr>
            <a:lvl4pPr lvl="3" algn="r">
              <a:spcBef>
                <a:spcPts val="0"/>
              </a:spcBef>
              <a:spcAft>
                <a:spcPts val="0"/>
              </a:spcAft>
              <a:buClr>
                <a:schemeClr val="lt1"/>
              </a:buClr>
              <a:buSzPts val="800"/>
              <a:buNone/>
              <a:defRPr sz="800"/>
            </a:lvl4pPr>
            <a:lvl5pPr lvl="4" algn="r">
              <a:spcBef>
                <a:spcPts val="0"/>
              </a:spcBef>
              <a:spcAft>
                <a:spcPts val="0"/>
              </a:spcAft>
              <a:buClr>
                <a:schemeClr val="lt1"/>
              </a:buClr>
              <a:buSzPts val="800"/>
              <a:buNone/>
              <a:defRPr sz="800"/>
            </a:lvl5pPr>
            <a:lvl6pPr lvl="5" algn="r">
              <a:spcBef>
                <a:spcPts val="0"/>
              </a:spcBef>
              <a:spcAft>
                <a:spcPts val="0"/>
              </a:spcAft>
              <a:buClr>
                <a:schemeClr val="lt1"/>
              </a:buClr>
              <a:buSzPts val="800"/>
              <a:buNone/>
              <a:defRPr sz="800"/>
            </a:lvl6pPr>
            <a:lvl7pPr lvl="6" algn="r">
              <a:spcBef>
                <a:spcPts val="0"/>
              </a:spcBef>
              <a:spcAft>
                <a:spcPts val="0"/>
              </a:spcAft>
              <a:buClr>
                <a:schemeClr val="lt1"/>
              </a:buClr>
              <a:buSzPts val="800"/>
              <a:buNone/>
              <a:defRPr sz="800"/>
            </a:lvl7pPr>
            <a:lvl8pPr lvl="7" algn="r">
              <a:spcBef>
                <a:spcPts val="0"/>
              </a:spcBef>
              <a:spcAft>
                <a:spcPts val="0"/>
              </a:spcAft>
              <a:buClr>
                <a:schemeClr val="lt1"/>
              </a:buClr>
              <a:buSzPts val="800"/>
              <a:buNone/>
              <a:defRPr sz="800"/>
            </a:lvl8pPr>
            <a:lvl9pPr lvl="8" algn="r">
              <a:spcBef>
                <a:spcPts val="0"/>
              </a:spcBef>
              <a:spcAft>
                <a:spcPts val="0"/>
              </a:spcAft>
              <a:buClr>
                <a:schemeClr val="lt1"/>
              </a:buClr>
              <a:buSzPts val="800"/>
              <a:buNone/>
              <a:defRPr sz="800"/>
            </a:lvl9pPr>
          </a:lstStyle>
          <a:p/>
        </p:txBody>
      </p:sp>
      <p:sp>
        <p:nvSpPr>
          <p:cNvPr id="419" name="Google Shape;419;p20"/>
          <p:cNvSpPr txBox="1"/>
          <p:nvPr>
            <p:ph idx="1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None/>
              <a:defRPr sz="800"/>
            </a:lvl1pPr>
            <a:lvl2pPr lvl="1" algn="r">
              <a:spcBef>
                <a:spcPts val="0"/>
              </a:spcBef>
              <a:spcAft>
                <a:spcPts val="0"/>
              </a:spcAft>
              <a:buClr>
                <a:schemeClr val="lt1"/>
              </a:buClr>
              <a:buSzPts val="800"/>
              <a:buNone/>
              <a:defRPr sz="800"/>
            </a:lvl2pPr>
            <a:lvl3pPr lvl="2" algn="r">
              <a:spcBef>
                <a:spcPts val="0"/>
              </a:spcBef>
              <a:spcAft>
                <a:spcPts val="0"/>
              </a:spcAft>
              <a:buClr>
                <a:schemeClr val="lt1"/>
              </a:buClr>
              <a:buSzPts val="800"/>
              <a:buNone/>
              <a:defRPr sz="800"/>
            </a:lvl3pPr>
            <a:lvl4pPr lvl="3" algn="r">
              <a:spcBef>
                <a:spcPts val="0"/>
              </a:spcBef>
              <a:spcAft>
                <a:spcPts val="0"/>
              </a:spcAft>
              <a:buClr>
                <a:schemeClr val="lt1"/>
              </a:buClr>
              <a:buSzPts val="800"/>
              <a:buNone/>
              <a:defRPr sz="800"/>
            </a:lvl4pPr>
            <a:lvl5pPr lvl="4" algn="r">
              <a:spcBef>
                <a:spcPts val="0"/>
              </a:spcBef>
              <a:spcAft>
                <a:spcPts val="0"/>
              </a:spcAft>
              <a:buClr>
                <a:schemeClr val="lt1"/>
              </a:buClr>
              <a:buSzPts val="800"/>
              <a:buNone/>
              <a:defRPr sz="800"/>
            </a:lvl5pPr>
            <a:lvl6pPr lvl="5" algn="r">
              <a:spcBef>
                <a:spcPts val="0"/>
              </a:spcBef>
              <a:spcAft>
                <a:spcPts val="0"/>
              </a:spcAft>
              <a:buClr>
                <a:schemeClr val="lt1"/>
              </a:buClr>
              <a:buSzPts val="800"/>
              <a:buNone/>
              <a:defRPr sz="800"/>
            </a:lvl6pPr>
            <a:lvl7pPr lvl="6" algn="r">
              <a:spcBef>
                <a:spcPts val="0"/>
              </a:spcBef>
              <a:spcAft>
                <a:spcPts val="0"/>
              </a:spcAft>
              <a:buClr>
                <a:schemeClr val="lt1"/>
              </a:buClr>
              <a:buSzPts val="800"/>
              <a:buNone/>
              <a:defRPr sz="800"/>
            </a:lvl7pPr>
            <a:lvl8pPr lvl="7" algn="r">
              <a:spcBef>
                <a:spcPts val="0"/>
              </a:spcBef>
              <a:spcAft>
                <a:spcPts val="0"/>
              </a:spcAft>
              <a:buClr>
                <a:schemeClr val="lt1"/>
              </a:buClr>
              <a:buSzPts val="800"/>
              <a:buNone/>
              <a:defRPr sz="800"/>
            </a:lvl8pPr>
            <a:lvl9pPr lvl="8" algn="r">
              <a:spcBef>
                <a:spcPts val="0"/>
              </a:spcBef>
              <a:spcAft>
                <a:spcPts val="0"/>
              </a:spcAft>
              <a:buClr>
                <a:schemeClr val="lt1"/>
              </a:buClr>
              <a:buSzPts val="800"/>
              <a:buNone/>
              <a:defRPr sz="800"/>
            </a:lvl9pPr>
          </a:lstStyle>
          <a:p/>
        </p:txBody>
      </p:sp>
      <p:cxnSp>
        <p:nvCxnSpPr>
          <p:cNvPr id="420" name="Google Shape;420;p20"/>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421" name="Google Shape;421;p20"/>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422" name="Google Shape;422;p20"/>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423" name="Google Shape;423;p20"/>
          <p:cNvSpPr txBox="1"/>
          <p:nvPr>
            <p:ph idx="15" type="title"/>
          </p:nvPr>
        </p:nvSpPr>
        <p:spPr>
          <a:xfrm flipH="1">
            <a:off x="521275" y="347825"/>
            <a:ext cx="6252600" cy="972600"/>
          </a:xfrm>
          <a:prstGeom prst="rect">
            <a:avLst/>
          </a:prstGeom>
        </p:spPr>
        <p:txBody>
          <a:bodyPr anchorCtr="0" anchor="ctr" bIns="0" lIns="274300" spcFirstLastPara="1" rIns="91425" wrap="square" tIns="0">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p:txBody>
      </p:sp>
      <p:sp>
        <p:nvSpPr>
          <p:cNvPr id="424" name="Google Shape;424;p20"/>
          <p:cNvSpPr txBox="1"/>
          <p:nvPr>
            <p:ph idx="16" type="title"/>
          </p:nvPr>
        </p:nvSpPr>
        <p:spPr>
          <a:xfrm>
            <a:off x="521275" y="1307500"/>
            <a:ext cx="1666500" cy="1288500"/>
          </a:xfrm>
          <a:prstGeom prst="rect">
            <a:avLst/>
          </a:prstGeom>
        </p:spPr>
        <p:txBody>
          <a:bodyPr anchorCtr="0" anchor="ctr" bIns="0" lIns="274300" spcFirstLastPara="1" rIns="91425" wrap="square" tIns="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425" name="Google Shape;425;p20"/>
          <p:cNvSpPr txBox="1"/>
          <p:nvPr>
            <p:ph idx="17" type="title"/>
          </p:nvPr>
        </p:nvSpPr>
        <p:spPr>
          <a:xfrm>
            <a:off x="521275" y="2595800"/>
            <a:ext cx="1666500" cy="1268700"/>
          </a:xfrm>
          <a:prstGeom prst="rect">
            <a:avLst/>
          </a:prstGeom>
        </p:spPr>
        <p:txBody>
          <a:bodyPr anchorCtr="0" anchor="ctr" bIns="0" lIns="274300" spcFirstLastPara="1" rIns="91425" wrap="square" tIns="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426" name="Google Shape;426;p20"/>
          <p:cNvSpPr txBox="1"/>
          <p:nvPr>
            <p:ph idx="18" type="title"/>
          </p:nvPr>
        </p:nvSpPr>
        <p:spPr>
          <a:xfrm>
            <a:off x="521275" y="3866800"/>
            <a:ext cx="1666500" cy="1276800"/>
          </a:xfrm>
          <a:prstGeom prst="rect">
            <a:avLst/>
          </a:prstGeom>
        </p:spPr>
        <p:txBody>
          <a:bodyPr anchorCtr="0" anchor="ctr" bIns="0" lIns="274300" spcFirstLastPara="1" rIns="91425" wrap="square" tIns="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427" name="Google Shape;427;p20"/>
          <p:cNvSpPr txBox="1"/>
          <p:nvPr>
            <p:ph idx="19" type="subTitle"/>
          </p:nvPr>
        </p:nvSpPr>
        <p:spPr>
          <a:xfrm>
            <a:off x="6092100" y="1950763"/>
            <a:ext cx="2942100" cy="643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
        <p:nvSpPr>
          <p:cNvPr id="428" name="Google Shape;428;p20"/>
          <p:cNvSpPr txBox="1"/>
          <p:nvPr>
            <p:ph idx="20" type="subTitle"/>
          </p:nvPr>
        </p:nvSpPr>
        <p:spPr>
          <a:xfrm>
            <a:off x="6092100" y="2595825"/>
            <a:ext cx="2942100" cy="6291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
        <p:nvSpPr>
          <p:cNvPr id="429" name="Google Shape;429;p20"/>
          <p:cNvSpPr txBox="1"/>
          <p:nvPr>
            <p:ph idx="21" type="subTitle"/>
          </p:nvPr>
        </p:nvSpPr>
        <p:spPr>
          <a:xfrm>
            <a:off x="6092100" y="3225925"/>
            <a:ext cx="2942100" cy="638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
        <p:nvSpPr>
          <p:cNvPr id="430" name="Google Shape;430;p20"/>
          <p:cNvSpPr txBox="1"/>
          <p:nvPr>
            <p:ph idx="22" type="subTitle"/>
          </p:nvPr>
        </p:nvSpPr>
        <p:spPr>
          <a:xfrm>
            <a:off x="6092100" y="3863525"/>
            <a:ext cx="2942100" cy="6366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
        <p:nvSpPr>
          <p:cNvPr id="431" name="Google Shape;431;p20"/>
          <p:cNvSpPr txBox="1"/>
          <p:nvPr>
            <p:ph idx="23" type="subTitle"/>
          </p:nvPr>
        </p:nvSpPr>
        <p:spPr>
          <a:xfrm>
            <a:off x="6092100" y="4498790"/>
            <a:ext cx="2942100" cy="643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
        <p:nvSpPr>
          <p:cNvPr id="432" name="Google Shape;432;p20"/>
          <p:cNvSpPr txBox="1"/>
          <p:nvPr>
            <p:ph idx="24" type="subTitle"/>
          </p:nvPr>
        </p:nvSpPr>
        <p:spPr>
          <a:xfrm>
            <a:off x="6092100" y="1305550"/>
            <a:ext cx="2942100" cy="643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coming Milestones">
  <p:cSld name="CUSTOM_7">
    <p:bg>
      <p:bgPr>
        <a:solidFill>
          <a:schemeClr val="lt2"/>
        </a:solidFill>
      </p:bgPr>
    </p:bg>
    <p:spTree>
      <p:nvGrpSpPr>
        <p:cNvPr id="433" name="Shape 433"/>
        <p:cNvGrpSpPr/>
        <p:nvPr/>
      </p:nvGrpSpPr>
      <p:grpSpPr>
        <a:xfrm>
          <a:off x="0" y="0"/>
          <a:ext cx="0" cy="0"/>
          <a:chOff x="0" y="0"/>
          <a:chExt cx="0" cy="0"/>
        </a:xfrm>
      </p:grpSpPr>
      <p:sp>
        <p:nvSpPr>
          <p:cNvPr id="434" name="Google Shape;434;p21"/>
          <p:cNvSpPr txBox="1"/>
          <p:nvPr>
            <p:ph idx="1" type="body"/>
          </p:nvPr>
        </p:nvSpPr>
        <p:spPr>
          <a:xfrm>
            <a:off x="523425" y="3593825"/>
            <a:ext cx="1784400" cy="1241700"/>
          </a:xfrm>
          <a:prstGeom prst="rect">
            <a:avLst/>
          </a:prstGeom>
        </p:spPr>
        <p:txBody>
          <a:bodyPr anchorCtr="0" anchor="t" bIns="91425"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SzPts val="1000"/>
              <a:buFont typeface="Inter Light"/>
              <a:buChar char="■"/>
              <a:defRPr sz="1000">
                <a:latin typeface="Inter Light"/>
                <a:ea typeface="Inter Light"/>
                <a:cs typeface="Inter Light"/>
                <a:sym typeface="Inter Light"/>
              </a:defRPr>
            </a:lvl9pPr>
          </a:lstStyle>
          <a:p/>
        </p:txBody>
      </p:sp>
      <p:sp>
        <p:nvSpPr>
          <p:cNvPr id="435" name="Google Shape;435;p21"/>
          <p:cNvSpPr txBox="1"/>
          <p:nvPr>
            <p:ph type="title"/>
          </p:nvPr>
        </p:nvSpPr>
        <p:spPr>
          <a:xfrm>
            <a:off x="521250" y="3244950"/>
            <a:ext cx="1786500" cy="348900"/>
          </a:xfrm>
          <a:prstGeom prst="rect">
            <a:avLst/>
          </a:prstGeom>
        </p:spPr>
        <p:txBody>
          <a:bodyPr anchorCtr="0" anchor="ctr" bIns="91425" lIns="182875" spcFirstLastPara="1" rIns="91425" wrap="square" tIns="91425">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436" name="Google Shape;436;p21"/>
          <p:cNvSpPr txBox="1"/>
          <p:nvPr>
            <p:ph idx="2" type="body"/>
          </p:nvPr>
        </p:nvSpPr>
        <p:spPr>
          <a:xfrm>
            <a:off x="2679589" y="3593825"/>
            <a:ext cx="1979100" cy="1241700"/>
          </a:xfrm>
          <a:prstGeom prst="rect">
            <a:avLst/>
          </a:prstGeom>
        </p:spPr>
        <p:txBody>
          <a:bodyPr anchorCtr="0" anchor="t" bIns="91425"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437" name="Google Shape;437;p21"/>
          <p:cNvSpPr txBox="1"/>
          <p:nvPr>
            <p:ph idx="3" type="title"/>
          </p:nvPr>
        </p:nvSpPr>
        <p:spPr>
          <a:xfrm>
            <a:off x="2677176" y="3244950"/>
            <a:ext cx="1981500" cy="348900"/>
          </a:xfrm>
          <a:prstGeom prst="rect">
            <a:avLst/>
          </a:prstGeom>
        </p:spPr>
        <p:txBody>
          <a:bodyPr anchorCtr="0" anchor="ctr" bIns="91425" lIns="182875" spcFirstLastPara="1" rIns="91425" wrap="square" tIns="91425">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438" name="Google Shape;438;p21"/>
          <p:cNvSpPr txBox="1"/>
          <p:nvPr>
            <p:ph idx="4" type="body"/>
          </p:nvPr>
        </p:nvSpPr>
        <p:spPr>
          <a:xfrm>
            <a:off x="4834747" y="3593825"/>
            <a:ext cx="1782300" cy="1241700"/>
          </a:xfrm>
          <a:prstGeom prst="rect">
            <a:avLst/>
          </a:prstGeom>
        </p:spPr>
        <p:txBody>
          <a:bodyPr anchorCtr="0" anchor="t" bIns="91425"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SzPts val="1000"/>
              <a:buFont typeface="Inter Light"/>
              <a:buChar char="■"/>
              <a:defRPr sz="1000">
                <a:latin typeface="Inter Light"/>
                <a:ea typeface="Inter Light"/>
                <a:cs typeface="Inter Light"/>
                <a:sym typeface="Inter Light"/>
              </a:defRPr>
            </a:lvl9pPr>
          </a:lstStyle>
          <a:p/>
        </p:txBody>
      </p:sp>
      <p:sp>
        <p:nvSpPr>
          <p:cNvPr id="439" name="Google Shape;439;p21"/>
          <p:cNvSpPr txBox="1"/>
          <p:nvPr>
            <p:ph idx="5" type="title"/>
          </p:nvPr>
        </p:nvSpPr>
        <p:spPr>
          <a:xfrm>
            <a:off x="4832575" y="3244950"/>
            <a:ext cx="1784400" cy="348900"/>
          </a:xfrm>
          <a:prstGeom prst="rect">
            <a:avLst/>
          </a:prstGeom>
        </p:spPr>
        <p:txBody>
          <a:bodyPr anchorCtr="0" anchor="ctr" bIns="91425" lIns="182875" spcFirstLastPara="1" rIns="91425" wrap="square" tIns="91425">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440" name="Google Shape;440;p21"/>
          <p:cNvSpPr txBox="1"/>
          <p:nvPr>
            <p:ph idx="6" type="body"/>
          </p:nvPr>
        </p:nvSpPr>
        <p:spPr>
          <a:xfrm>
            <a:off x="6991393" y="3593825"/>
            <a:ext cx="1778700" cy="1241700"/>
          </a:xfrm>
          <a:prstGeom prst="rect">
            <a:avLst/>
          </a:prstGeom>
        </p:spPr>
        <p:txBody>
          <a:bodyPr anchorCtr="0" anchor="t" bIns="91425"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SzPts val="1000"/>
              <a:buFont typeface="Inter Light"/>
              <a:buChar char="■"/>
              <a:defRPr sz="1000">
                <a:latin typeface="Inter Light"/>
                <a:ea typeface="Inter Light"/>
                <a:cs typeface="Inter Light"/>
                <a:sym typeface="Inter Light"/>
              </a:defRPr>
            </a:lvl9pPr>
          </a:lstStyle>
          <a:p/>
        </p:txBody>
      </p:sp>
      <p:sp>
        <p:nvSpPr>
          <p:cNvPr id="441" name="Google Shape;441;p21"/>
          <p:cNvSpPr txBox="1"/>
          <p:nvPr>
            <p:ph idx="7" type="title"/>
          </p:nvPr>
        </p:nvSpPr>
        <p:spPr>
          <a:xfrm>
            <a:off x="6989225" y="3244950"/>
            <a:ext cx="1780800" cy="348900"/>
          </a:xfrm>
          <a:prstGeom prst="rect">
            <a:avLst/>
          </a:prstGeom>
        </p:spPr>
        <p:txBody>
          <a:bodyPr anchorCtr="0" anchor="ctr" bIns="91425" lIns="182875" spcFirstLastPara="1" rIns="91425" wrap="square" tIns="91425">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442" name="Google Shape;442;p21"/>
          <p:cNvSpPr txBox="1"/>
          <p:nvPr>
            <p:ph idx="8" type="title"/>
          </p:nvPr>
        </p:nvSpPr>
        <p:spPr>
          <a:xfrm>
            <a:off x="1237363" y="1756250"/>
            <a:ext cx="7167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43" name="Google Shape;443;p21"/>
          <p:cNvSpPr txBox="1"/>
          <p:nvPr>
            <p:ph idx="9" type="title"/>
          </p:nvPr>
        </p:nvSpPr>
        <p:spPr>
          <a:xfrm>
            <a:off x="1602388" y="1308338"/>
            <a:ext cx="2149800" cy="447900"/>
          </a:xfrm>
          <a:prstGeom prst="rect">
            <a:avLst/>
          </a:prstGeom>
        </p:spPr>
        <p:txBody>
          <a:bodyPr anchorCtr="0" anchor="ctr" bIns="0" lIns="91425" spcFirstLastPara="1" rIns="91425" wrap="square" tIns="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4" name="Google Shape;444;p21"/>
          <p:cNvSpPr txBox="1"/>
          <p:nvPr>
            <p:ph idx="13" type="title"/>
          </p:nvPr>
        </p:nvSpPr>
        <p:spPr>
          <a:xfrm>
            <a:off x="5914438" y="1308338"/>
            <a:ext cx="2149800" cy="447900"/>
          </a:xfrm>
          <a:prstGeom prst="rect">
            <a:avLst/>
          </a:prstGeom>
        </p:spPr>
        <p:txBody>
          <a:bodyPr anchorCtr="0" anchor="ctr" bIns="0" lIns="91425" spcFirstLastPara="1" rIns="91425" wrap="square" tIns="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5" name="Google Shape;445;p21"/>
          <p:cNvSpPr txBox="1"/>
          <p:nvPr>
            <p:ph idx="14" type="title"/>
          </p:nvPr>
        </p:nvSpPr>
        <p:spPr>
          <a:xfrm>
            <a:off x="520175" y="1756250"/>
            <a:ext cx="7167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46" name="Google Shape;446;p21"/>
          <p:cNvSpPr txBox="1"/>
          <p:nvPr>
            <p:ph idx="15" type="title"/>
          </p:nvPr>
        </p:nvSpPr>
        <p:spPr>
          <a:xfrm>
            <a:off x="1953575" y="1756250"/>
            <a:ext cx="7236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47" name="Google Shape;447;p21"/>
          <p:cNvSpPr txBox="1"/>
          <p:nvPr>
            <p:ph idx="16" type="title"/>
          </p:nvPr>
        </p:nvSpPr>
        <p:spPr>
          <a:xfrm>
            <a:off x="2677225" y="1756250"/>
            <a:ext cx="7095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48" name="Google Shape;448;p21"/>
          <p:cNvSpPr txBox="1"/>
          <p:nvPr>
            <p:ph idx="17" type="title"/>
          </p:nvPr>
        </p:nvSpPr>
        <p:spPr>
          <a:xfrm>
            <a:off x="3386675" y="1756250"/>
            <a:ext cx="7167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49" name="Google Shape;449;p21"/>
          <p:cNvSpPr txBox="1"/>
          <p:nvPr>
            <p:ph idx="18" type="title"/>
          </p:nvPr>
        </p:nvSpPr>
        <p:spPr>
          <a:xfrm>
            <a:off x="4833800" y="1756250"/>
            <a:ext cx="7167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50" name="Google Shape;450;p21"/>
          <p:cNvSpPr txBox="1"/>
          <p:nvPr>
            <p:ph idx="19" type="title"/>
          </p:nvPr>
        </p:nvSpPr>
        <p:spPr>
          <a:xfrm>
            <a:off x="5549925" y="1756250"/>
            <a:ext cx="7167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51" name="Google Shape;451;p21"/>
          <p:cNvSpPr txBox="1"/>
          <p:nvPr>
            <p:ph idx="20" type="title"/>
          </p:nvPr>
        </p:nvSpPr>
        <p:spPr>
          <a:xfrm>
            <a:off x="6265650" y="1756250"/>
            <a:ext cx="7236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52" name="Google Shape;452;p21"/>
          <p:cNvSpPr txBox="1"/>
          <p:nvPr>
            <p:ph idx="21" type="title"/>
          </p:nvPr>
        </p:nvSpPr>
        <p:spPr>
          <a:xfrm>
            <a:off x="6989250" y="1756250"/>
            <a:ext cx="7107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53" name="Google Shape;453;p21"/>
          <p:cNvSpPr txBox="1"/>
          <p:nvPr>
            <p:ph idx="22" type="title"/>
          </p:nvPr>
        </p:nvSpPr>
        <p:spPr>
          <a:xfrm>
            <a:off x="7699825" y="1756250"/>
            <a:ext cx="7167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54" name="Google Shape;454;p21"/>
          <p:cNvSpPr txBox="1"/>
          <p:nvPr>
            <p:ph idx="23" type="title"/>
          </p:nvPr>
        </p:nvSpPr>
        <p:spPr>
          <a:xfrm>
            <a:off x="8416525" y="1756250"/>
            <a:ext cx="7284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
        <p:nvSpPr>
          <p:cNvPr id="455" name="Google Shape;455;p21"/>
          <p:cNvSpPr txBox="1"/>
          <p:nvPr>
            <p:ph idx="2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456" name="Google Shape;456;p21"/>
          <p:cNvSpPr txBox="1"/>
          <p:nvPr>
            <p:ph idx="25" type="title"/>
          </p:nvPr>
        </p:nvSpPr>
        <p:spPr>
          <a:xfrm flipH="1">
            <a:off x="524150" y="658975"/>
            <a:ext cx="8098500" cy="6486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457" name="Google Shape;457;p21"/>
          <p:cNvSpPr txBox="1"/>
          <p:nvPr>
            <p:ph idx="26" type="subTitle"/>
          </p:nvPr>
        </p:nvSpPr>
        <p:spPr>
          <a:xfrm>
            <a:off x="523850" y="334925"/>
            <a:ext cx="8099100" cy="324000"/>
          </a:xfrm>
          <a:prstGeom prst="rect">
            <a:avLst/>
          </a:prstGeom>
        </p:spPr>
        <p:txBody>
          <a:bodyPr anchorCtr="0" anchor="ctr" bIns="0" lIns="274300" spcFirstLastPara="1" rIns="91425" wrap="square" tIns="91425">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cxnSp>
        <p:nvCxnSpPr>
          <p:cNvPr id="458" name="Google Shape;458;p21"/>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459" name="Google Shape;459;p21"/>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460" name="Google Shape;460;p21"/>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461" name="Google Shape;461;p21"/>
          <p:cNvCxnSpPr/>
          <p:nvPr/>
        </p:nvCxnSpPr>
        <p:spPr>
          <a:xfrm>
            <a:off x="521250" y="1307575"/>
            <a:ext cx="8623200" cy="0"/>
          </a:xfrm>
          <a:prstGeom prst="straightConnector1">
            <a:avLst/>
          </a:prstGeom>
          <a:noFill/>
          <a:ln cap="flat" cmpd="sng" w="9525">
            <a:solidFill>
              <a:schemeClr val="lt1"/>
            </a:solidFill>
            <a:prstDash val="solid"/>
            <a:round/>
            <a:headEnd len="sm" w="sm" type="none"/>
            <a:tailEnd len="sm" w="sm" type="none"/>
          </a:ln>
        </p:spPr>
      </p:cxnSp>
      <p:sp>
        <p:nvSpPr>
          <p:cNvPr id="462" name="Google Shape;462;p21"/>
          <p:cNvSpPr txBox="1"/>
          <p:nvPr>
            <p:ph idx="27"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463" name="Google Shape;463;p21"/>
          <p:cNvSpPr txBox="1"/>
          <p:nvPr>
            <p:ph idx="28"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464" name="Google Shape;464;p21"/>
          <p:cNvSpPr txBox="1"/>
          <p:nvPr>
            <p:ph idx="29" type="title"/>
          </p:nvPr>
        </p:nvSpPr>
        <p:spPr>
          <a:xfrm>
            <a:off x="3760713" y="1308338"/>
            <a:ext cx="2149800" cy="447900"/>
          </a:xfrm>
          <a:prstGeom prst="rect">
            <a:avLst/>
          </a:prstGeom>
        </p:spPr>
        <p:txBody>
          <a:bodyPr anchorCtr="0" anchor="ctr" bIns="0" lIns="91425" spcFirstLastPara="1" rIns="91425" wrap="square" tIns="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5" name="Google Shape;465;p21"/>
          <p:cNvSpPr txBox="1"/>
          <p:nvPr>
            <p:ph idx="30" type="title"/>
          </p:nvPr>
        </p:nvSpPr>
        <p:spPr>
          <a:xfrm>
            <a:off x="4103475" y="1756250"/>
            <a:ext cx="731100" cy="2481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coming Milestones - ALT 2">
  <p:cSld name="CUSTOM_7_1">
    <p:bg>
      <p:bgPr>
        <a:solidFill>
          <a:schemeClr val="lt2"/>
        </a:solidFill>
      </p:bgPr>
    </p:bg>
    <p:spTree>
      <p:nvGrpSpPr>
        <p:cNvPr id="466" name="Shape 466"/>
        <p:cNvGrpSpPr/>
        <p:nvPr/>
      </p:nvGrpSpPr>
      <p:grpSpPr>
        <a:xfrm>
          <a:off x="0" y="0"/>
          <a:ext cx="0" cy="0"/>
          <a:chOff x="0" y="0"/>
          <a:chExt cx="0" cy="0"/>
        </a:xfrm>
      </p:grpSpPr>
      <p:sp>
        <p:nvSpPr>
          <p:cNvPr id="467" name="Google Shape;467;p22"/>
          <p:cNvSpPr txBox="1"/>
          <p:nvPr>
            <p:ph type="title"/>
          </p:nvPr>
        </p:nvSpPr>
        <p:spPr>
          <a:xfrm>
            <a:off x="7718738" y="1307600"/>
            <a:ext cx="714600" cy="4380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p:txBody>
      </p:sp>
      <p:sp>
        <p:nvSpPr>
          <p:cNvPr id="468" name="Google Shape;468;p22"/>
          <p:cNvSpPr txBox="1"/>
          <p:nvPr>
            <p:ph idx="2" type="title"/>
          </p:nvPr>
        </p:nvSpPr>
        <p:spPr>
          <a:xfrm>
            <a:off x="8433150" y="1307600"/>
            <a:ext cx="714600" cy="4380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p:txBody>
      </p:sp>
      <p:sp>
        <p:nvSpPr>
          <p:cNvPr id="469" name="Google Shape;469;p22"/>
          <p:cNvSpPr txBox="1"/>
          <p:nvPr>
            <p:ph idx="3" type="title"/>
          </p:nvPr>
        </p:nvSpPr>
        <p:spPr>
          <a:xfrm>
            <a:off x="4860825" y="1307600"/>
            <a:ext cx="714600" cy="4380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p:txBody>
      </p:sp>
      <p:sp>
        <p:nvSpPr>
          <p:cNvPr id="470" name="Google Shape;470;p22"/>
          <p:cNvSpPr txBox="1"/>
          <p:nvPr>
            <p:ph idx="4" type="title"/>
          </p:nvPr>
        </p:nvSpPr>
        <p:spPr>
          <a:xfrm>
            <a:off x="5575238" y="1307600"/>
            <a:ext cx="714600" cy="4380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p:txBody>
      </p:sp>
      <p:sp>
        <p:nvSpPr>
          <p:cNvPr id="471" name="Google Shape;471;p22"/>
          <p:cNvSpPr txBox="1"/>
          <p:nvPr>
            <p:ph idx="5" type="title"/>
          </p:nvPr>
        </p:nvSpPr>
        <p:spPr>
          <a:xfrm>
            <a:off x="6289688" y="1307600"/>
            <a:ext cx="714600" cy="4380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p:txBody>
      </p:sp>
      <p:sp>
        <p:nvSpPr>
          <p:cNvPr id="472" name="Google Shape;472;p22"/>
          <p:cNvSpPr txBox="1"/>
          <p:nvPr>
            <p:ph idx="6" type="title"/>
          </p:nvPr>
        </p:nvSpPr>
        <p:spPr>
          <a:xfrm>
            <a:off x="7004100" y="1307600"/>
            <a:ext cx="714600" cy="4380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p:txBody>
      </p:sp>
      <p:sp>
        <p:nvSpPr>
          <p:cNvPr id="473" name="Google Shape;473;p22"/>
          <p:cNvSpPr txBox="1"/>
          <p:nvPr>
            <p:ph idx="7" type="title"/>
          </p:nvPr>
        </p:nvSpPr>
        <p:spPr>
          <a:xfrm>
            <a:off x="2709475" y="1307850"/>
            <a:ext cx="806700" cy="437700"/>
          </a:xfrm>
          <a:prstGeom prst="rect">
            <a:avLst/>
          </a:prstGeom>
        </p:spPr>
        <p:txBody>
          <a:bodyPr anchorCtr="0" anchor="ctr" bIns="91425" lIns="137150"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74" name="Google Shape;474;p22"/>
          <p:cNvSpPr txBox="1"/>
          <p:nvPr>
            <p:ph idx="8" type="title"/>
          </p:nvPr>
        </p:nvSpPr>
        <p:spPr>
          <a:xfrm>
            <a:off x="3516175" y="1307575"/>
            <a:ext cx="1344600" cy="438000"/>
          </a:xfrm>
          <a:prstGeom prst="rect">
            <a:avLst/>
          </a:prstGeom>
        </p:spPr>
        <p:txBody>
          <a:bodyPr anchorCtr="0" anchor="ctr" bIns="91425" lIns="137150" spcFirstLastPara="1" rIns="91425" wrap="square" tIns="91425">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75" name="Google Shape;475;p22"/>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476" name="Google Shape;476;p22"/>
          <p:cNvSpPr txBox="1"/>
          <p:nvPr>
            <p:ph idx="9" type="title"/>
          </p:nvPr>
        </p:nvSpPr>
        <p:spPr>
          <a:xfrm flipH="1">
            <a:off x="524150" y="658975"/>
            <a:ext cx="8098500" cy="6486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477" name="Google Shape;477;p22"/>
          <p:cNvSpPr txBox="1"/>
          <p:nvPr>
            <p:ph idx="13" type="subTitle"/>
          </p:nvPr>
        </p:nvSpPr>
        <p:spPr>
          <a:xfrm>
            <a:off x="523850" y="334925"/>
            <a:ext cx="8099100" cy="324000"/>
          </a:xfrm>
          <a:prstGeom prst="rect">
            <a:avLst/>
          </a:prstGeom>
        </p:spPr>
        <p:txBody>
          <a:bodyPr anchorCtr="0" anchor="ctr" bIns="0" lIns="274300" spcFirstLastPara="1" rIns="91425" wrap="square" tIns="91425">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cxnSp>
        <p:nvCxnSpPr>
          <p:cNvPr id="478" name="Google Shape;478;p22"/>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479" name="Google Shape;479;p22"/>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480" name="Google Shape;480;p22"/>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481" name="Google Shape;481;p22"/>
          <p:cNvSpPr txBox="1"/>
          <p:nvPr>
            <p:ph idx="14"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482" name="Google Shape;482;p22"/>
          <p:cNvSpPr txBox="1"/>
          <p:nvPr>
            <p:ph idx="15"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483" name="Google Shape;483;p22"/>
          <p:cNvSpPr/>
          <p:nvPr/>
        </p:nvSpPr>
        <p:spPr>
          <a:xfrm rot="-5400000">
            <a:off x="1615375" y="2839725"/>
            <a:ext cx="2994900" cy="8067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484" name="Google Shape;484;p22"/>
          <p:cNvSpPr/>
          <p:nvPr>
            <p:ph idx="16" type="pic"/>
          </p:nvPr>
        </p:nvSpPr>
        <p:spPr>
          <a:xfrm>
            <a:off x="2874250" y="1809100"/>
            <a:ext cx="205200" cy="205200"/>
          </a:xfrm>
          <a:prstGeom prst="ellipse">
            <a:avLst/>
          </a:prstGeom>
          <a:noFill/>
          <a:ln>
            <a:noFill/>
          </a:ln>
        </p:spPr>
      </p:sp>
      <p:sp>
        <p:nvSpPr>
          <p:cNvPr id="485" name="Google Shape;485;p22"/>
          <p:cNvSpPr txBox="1"/>
          <p:nvPr>
            <p:ph idx="17" type="title"/>
          </p:nvPr>
        </p:nvSpPr>
        <p:spPr>
          <a:xfrm>
            <a:off x="521250" y="1745775"/>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486" name="Google Shape;486;p22"/>
          <p:cNvSpPr txBox="1"/>
          <p:nvPr>
            <p:ph idx="18" type="title"/>
          </p:nvPr>
        </p:nvSpPr>
        <p:spPr>
          <a:xfrm>
            <a:off x="521250" y="2078575"/>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p:txBody>
      </p:sp>
      <p:sp>
        <p:nvSpPr>
          <p:cNvPr id="487" name="Google Shape;487;p22"/>
          <p:cNvSpPr txBox="1"/>
          <p:nvPr>
            <p:ph idx="19" type="title"/>
          </p:nvPr>
        </p:nvSpPr>
        <p:spPr>
          <a:xfrm>
            <a:off x="521250" y="2411363"/>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p:txBody>
      </p:sp>
      <p:sp>
        <p:nvSpPr>
          <p:cNvPr id="488" name="Google Shape;488;p22"/>
          <p:cNvSpPr txBox="1"/>
          <p:nvPr>
            <p:ph idx="20" type="title"/>
          </p:nvPr>
        </p:nvSpPr>
        <p:spPr>
          <a:xfrm>
            <a:off x="521250" y="2744163"/>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p:txBody>
      </p:sp>
      <p:sp>
        <p:nvSpPr>
          <p:cNvPr id="489" name="Google Shape;489;p22"/>
          <p:cNvSpPr txBox="1"/>
          <p:nvPr>
            <p:ph idx="21" type="title"/>
          </p:nvPr>
        </p:nvSpPr>
        <p:spPr>
          <a:xfrm>
            <a:off x="521250" y="3078575"/>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490" name="Google Shape;490;p22"/>
          <p:cNvSpPr txBox="1"/>
          <p:nvPr>
            <p:ph idx="22" type="title"/>
          </p:nvPr>
        </p:nvSpPr>
        <p:spPr>
          <a:xfrm>
            <a:off x="521250" y="3409725"/>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p:txBody>
      </p:sp>
      <p:sp>
        <p:nvSpPr>
          <p:cNvPr id="491" name="Google Shape;491;p22"/>
          <p:cNvSpPr txBox="1"/>
          <p:nvPr>
            <p:ph idx="23" type="title"/>
          </p:nvPr>
        </p:nvSpPr>
        <p:spPr>
          <a:xfrm>
            <a:off x="521250" y="3742513"/>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p:txBody>
      </p:sp>
      <p:sp>
        <p:nvSpPr>
          <p:cNvPr id="492" name="Google Shape;492;p22"/>
          <p:cNvSpPr txBox="1"/>
          <p:nvPr>
            <p:ph idx="24" type="title"/>
          </p:nvPr>
        </p:nvSpPr>
        <p:spPr>
          <a:xfrm>
            <a:off x="521250" y="4075313"/>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p:txBody>
      </p:sp>
      <p:sp>
        <p:nvSpPr>
          <p:cNvPr id="493" name="Google Shape;493;p22"/>
          <p:cNvSpPr txBox="1"/>
          <p:nvPr>
            <p:ph idx="25" type="title"/>
          </p:nvPr>
        </p:nvSpPr>
        <p:spPr>
          <a:xfrm>
            <a:off x="521250" y="4408125"/>
            <a:ext cx="2188200" cy="332700"/>
          </a:xfrm>
          <a:prstGeom prst="rect">
            <a:avLst/>
          </a:prstGeom>
        </p:spPr>
        <p:txBody>
          <a:bodyPr anchorCtr="0" anchor="ctr" bIns="91425" lIns="274300" spcFirstLastPara="1" rIns="91425" wrap="square" tIns="91425">
            <a:sp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p:txBody>
      </p:sp>
      <p:sp>
        <p:nvSpPr>
          <p:cNvPr id="494" name="Google Shape;494;p22"/>
          <p:cNvSpPr/>
          <p:nvPr>
            <p:ph idx="26" type="pic"/>
          </p:nvPr>
        </p:nvSpPr>
        <p:spPr>
          <a:xfrm>
            <a:off x="3146200" y="1809100"/>
            <a:ext cx="205200" cy="205200"/>
          </a:xfrm>
          <a:prstGeom prst="ellipse">
            <a:avLst/>
          </a:prstGeom>
          <a:noFill/>
          <a:ln>
            <a:noFill/>
          </a:ln>
        </p:spPr>
      </p:sp>
      <p:sp>
        <p:nvSpPr>
          <p:cNvPr id="495" name="Google Shape;495;p22"/>
          <p:cNvSpPr/>
          <p:nvPr>
            <p:ph idx="27" type="pic"/>
          </p:nvPr>
        </p:nvSpPr>
        <p:spPr>
          <a:xfrm>
            <a:off x="2874250" y="2139875"/>
            <a:ext cx="205200" cy="205200"/>
          </a:xfrm>
          <a:prstGeom prst="ellipse">
            <a:avLst/>
          </a:prstGeom>
          <a:noFill/>
          <a:ln>
            <a:noFill/>
          </a:ln>
        </p:spPr>
      </p:sp>
      <p:sp>
        <p:nvSpPr>
          <p:cNvPr id="496" name="Google Shape;496;p22"/>
          <p:cNvSpPr/>
          <p:nvPr>
            <p:ph idx="28" type="pic"/>
          </p:nvPr>
        </p:nvSpPr>
        <p:spPr>
          <a:xfrm>
            <a:off x="3146200" y="2139875"/>
            <a:ext cx="205200" cy="205200"/>
          </a:xfrm>
          <a:prstGeom prst="ellipse">
            <a:avLst/>
          </a:prstGeom>
          <a:noFill/>
          <a:ln>
            <a:noFill/>
          </a:ln>
        </p:spPr>
      </p:sp>
      <p:sp>
        <p:nvSpPr>
          <p:cNvPr id="497" name="Google Shape;497;p22"/>
          <p:cNvSpPr/>
          <p:nvPr>
            <p:ph idx="29" type="pic"/>
          </p:nvPr>
        </p:nvSpPr>
        <p:spPr>
          <a:xfrm>
            <a:off x="2874250" y="2470650"/>
            <a:ext cx="205200" cy="205200"/>
          </a:xfrm>
          <a:prstGeom prst="ellipse">
            <a:avLst/>
          </a:prstGeom>
          <a:noFill/>
          <a:ln>
            <a:noFill/>
          </a:ln>
        </p:spPr>
      </p:sp>
      <p:sp>
        <p:nvSpPr>
          <p:cNvPr id="498" name="Google Shape;498;p22"/>
          <p:cNvSpPr/>
          <p:nvPr>
            <p:ph idx="30" type="pic"/>
          </p:nvPr>
        </p:nvSpPr>
        <p:spPr>
          <a:xfrm>
            <a:off x="2874250" y="2785775"/>
            <a:ext cx="205200" cy="205200"/>
          </a:xfrm>
          <a:prstGeom prst="ellipse">
            <a:avLst/>
          </a:prstGeom>
          <a:noFill/>
          <a:ln>
            <a:noFill/>
          </a:ln>
        </p:spPr>
      </p:sp>
      <p:sp>
        <p:nvSpPr>
          <p:cNvPr id="499" name="Google Shape;499;p22"/>
          <p:cNvSpPr/>
          <p:nvPr>
            <p:ph idx="31" type="pic"/>
          </p:nvPr>
        </p:nvSpPr>
        <p:spPr>
          <a:xfrm>
            <a:off x="2874250" y="3140725"/>
            <a:ext cx="205200" cy="205200"/>
          </a:xfrm>
          <a:prstGeom prst="ellipse">
            <a:avLst/>
          </a:prstGeom>
          <a:noFill/>
          <a:ln>
            <a:noFill/>
          </a:ln>
        </p:spPr>
      </p:sp>
      <p:sp>
        <p:nvSpPr>
          <p:cNvPr id="500" name="Google Shape;500;p22"/>
          <p:cNvSpPr/>
          <p:nvPr>
            <p:ph idx="32" type="pic"/>
          </p:nvPr>
        </p:nvSpPr>
        <p:spPr>
          <a:xfrm>
            <a:off x="3146200" y="3140725"/>
            <a:ext cx="205200" cy="205200"/>
          </a:xfrm>
          <a:prstGeom prst="ellipse">
            <a:avLst/>
          </a:prstGeom>
          <a:noFill/>
          <a:ln>
            <a:noFill/>
          </a:ln>
        </p:spPr>
      </p:sp>
      <p:sp>
        <p:nvSpPr>
          <p:cNvPr id="501" name="Google Shape;501;p22"/>
          <p:cNvSpPr/>
          <p:nvPr>
            <p:ph idx="33" type="pic"/>
          </p:nvPr>
        </p:nvSpPr>
        <p:spPr>
          <a:xfrm>
            <a:off x="2874250" y="3468663"/>
            <a:ext cx="205200" cy="205200"/>
          </a:xfrm>
          <a:prstGeom prst="ellipse">
            <a:avLst/>
          </a:prstGeom>
          <a:noFill/>
          <a:ln>
            <a:noFill/>
          </a:ln>
        </p:spPr>
      </p:sp>
      <p:sp>
        <p:nvSpPr>
          <p:cNvPr id="502" name="Google Shape;502;p22"/>
          <p:cNvSpPr/>
          <p:nvPr>
            <p:ph idx="34" type="pic"/>
          </p:nvPr>
        </p:nvSpPr>
        <p:spPr>
          <a:xfrm>
            <a:off x="2874250" y="3806350"/>
            <a:ext cx="205200" cy="205200"/>
          </a:xfrm>
          <a:prstGeom prst="ellipse">
            <a:avLst/>
          </a:prstGeom>
          <a:noFill/>
          <a:ln>
            <a:noFill/>
          </a:ln>
        </p:spPr>
      </p:sp>
      <p:sp>
        <p:nvSpPr>
          <p:cNvPr id="503" name="Google Shape;503;p22"/>
          <p:cNvSpPr/>
          <p:nvPr>
            <p:ph idx="35" type="pic"/>
          </p:nvPr>
        </p:nvSpPr>
        <p:spPr>
          <a:xfrm>
            <a:off x="3146200" y="3806350"/>
            <a:ext cx="205200" cy="205200"/>
          </a:xfrm>
          <a:prstGeom prst="ellipse">
            <a:avLst/>
          </a:prstGeom>
          <a:noFill/>
          <a:ln>
            <a:noFill/>
          </a:ln>
        </p:spPr>
      </p:sp>
      <p:sp>
        <p:nvSpPr>
          <p:cNvPr id="504" name="Google Shape;504;p22"/>
          <p:cNvSpPr/>
          <p:nvPr>
            <p:ph idx="36" type="pic"/>
          </p:nvPr>
        </p:nvSpPr>
        <p:spPr>
          <a:xfrm>
            <a:off x="2874250" y="4134025"/>
            <a:ext cx="205200" cy="205200"/>
          </a:xfrm>
          <a:prstGeom prst="ellipse">
            <a:avLst/>
          </a:prstGeom>
          <a:noFill/>
          <a:ln>
            <a:noFill/>
          </a:ln>
        </p:spPr>
      </p:sp>
      <p:sp>
        <p:nvSpPr>
          <p:cNvPr id="505" name="Google Shape;505;p22"/>
          <p:cNvSpPr/>
          <p:nvPr>
            <p:ph idx="37" type="pic"/>
          </p:nvPr>
        </p:nvSpPr>
        <p:spPr>
          <a:xfrm>
            <a:off x="2874250" y="4471963"/>
            <a:ext cx="205200" cy="205200"/>
          </a:xfrm>
          <a:prstGeom prst="ellipse">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3">
  <p:cSld name="BLANK_1_1_1_1_1_1_1_1_1_1_1_2_1">
    <p:bg>
      <p:bgPr>
        <a:solidFill>
          <a:schemeClr val="dk2"/>
        </a:solidFill>
      </p:bgPr>
    </p:bg>
    <p:spTree>
      <p:nvGrpSpPr>
        <p:cNvPr id="506" name="Shape 506"/>
        <p:cNvGrpSpPr/>
        <p:nvPr/>
      </p:nvGrpSpPr>
      <p:grpSpPr>
        <a:xfrm>
          <a:off x="0" y="0"/>
          <a:ext cx="0" cy="0"/>
          <a:chOff x="0" y="0"/>
          <a:chExt cx="0" cy="0"/>
        </a:xfrm>
      </p:grpSpPr>
      <p:sp>
        <p:nvSpPr>
          <p:cNvPr id="507" name="Google Shape;507;p23"/>
          <p:cNvSpPr txBox="1"/>
          <p:nvPr>
            <p:ph type="title"/>
          </p:nvPr>
        </p:nvSpPr>
        <p:spPr>
          <a:xfrm>
            <a:off x="2952000" y="2343725"/>
            <a:ext cx="391800" cy="382800"/>
          </a:xfrm>
          <a:prstGeom prst="rect">
            <a:avLst/>
          </a:prstGeom>
          <a:solidFill>
            <a:schemeClr val="accent3"/>
          </a:solidFill>
        </p:spPr>
        <p:txBody>
          <a:bodyPr anchorCtr="0" anchor="ctr" bIns="0" lIns="91425" spcFirstLastPara="1" rIns="91425" wrap="square" tIns="0">
            <a:normAutofit/>
          </a:bodyPr>
          <a:lstStyle>
            <a:lvl1pPr lvl="0"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p:txBody>
      </p:sp>
      <p:sp>
        <p:nvSpPr>
          <p:cNvPr id="508" name="Google Shape;508;p23"/>
          <p:cNvSpPr txBox="1"/>
          <p:nvPr>
            <p:ph idx="2" type="title"/>
          </p:nvPr>
        </p:nvSpPr>
        <p:spPr>
          <a:xfrm>
            <a:off x="1042650" y="2343725"/>
            <a:ext cx="391800" cy="382800"/>
          </a:xfrm>
          <a:prstGeom prst="rect">
            <a:avLst/>
          </a:prstGeom>
          <a:solidFill>
            <a:schemeClr val="accent3"/>
          </a:solidFill>
        </p:spPr>
        <p:txBody>
          <a:bodyPr anchorCtr="0" anchor="ctr" bIns="0" lIns="91425" spcFirstLastPara="1" rIns="91425" wrap="square" tIns="0">
            <a:normAutofit/>
          </a:bodyPr>
          <a:lstStyle>
            <a:lvl1pPr lvl="0" algn="ctr">
              <a:lnSpc>
                <a:spcPct val="100000"/>
              </a:lnSpc>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p:txBody>
      </p:sp>
      <p:sp>
        <p:nvSpPr>
          <p:cNvPr id="509" name="Google Shape;509;p23"/>
          <p:cNvSpPr txBox="1"/>
          <p:nvPr>
            <p:ph idx="3" type="title"/>
          </p:nvPr>
        </p:nvSpPr>
        <p:spPr>
          <a:xfrm>
            <a:off x="4867800" y="2343725"/>
            <a:ext cx="391800" cy="382800"/>
          </a:xfrm>
          <a:prstGeom prst="rect">
            <a:avLst/>
          </a:prstGeom>
          <a:solidFill>
            <a:schemeClr val="accent3"/>
          </a:solidFill>
        </p:spPr>
        <p:txBody>
          <a:bodyPr anchorCtr="0" anchor="ctr" bIns="0" lIns="91425" spcFirstLastPara="1" rIns="91425" wrap="square" tIns="0">
            <a:normAutofit/>
          </a:bodyPr>
          <a:lstStyle>
            <a:lvl1pPr lvl="0" algn="ctr">
              <a:lnSpc>
                <a:spcPct val="100000"/>
              </a:lnSpc>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p:txBody>
      </p:sp>
      <p:sp>
        <p:nvSpPr>
          <p:cNvPr id="510" name="Google Shape;510;p23"/>
          <p:cNvSpPr txBox="1"/>
          <p:nvPr>
            <p:ph idx="4" type="title"/>
          </p:nvPr>
        </p:nvSpPr>
        <p:spPr>
          <a:xfrm>
            <a:off x="6772025" y="2343725"/>
            <a:ext cx="391800" cy="382800"/>
          </a:xfrm>
          <a:prstGeom prst="rect">
            <a:avLst/>
          </a:prstGeom>
          <a:solidFill>
            <a:schemeClr val="accent3"/>
          </a:solidFill>
        </p:spPr>
        <p:txBody>
          <a:bodyPr anchorCtr="0" anchor="ctr" bIns="0" lIns="91425" spcFirstLastPara="1" rIns="91425" wrap="square" tIns="0">
            <a:normAutofit/>
          </a:bodyPr>
          <a:lstStyle>
            <a:lvl1pPr lvl="0"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p:txBody>
      </p:sp>
      <p:sp>
        <p:nvSpPr>
          <p:cNvPr id="511" name="Google Shape;511;p23"/>
          <p:cNvSpPr txBox="1"/>
          <p:nvPr>
            <p:ph idx="1" type="subTitle"/>
          </p:nvPr>
        </p:nvSpPr>
        <p:spPr>
          <a:xfrm>
            <a:off x="2951438" y="2726250"/>
            <a:ext cx="1910700" cy="642300"/>
          </a:xfrm>
          <a:prstGeom prst="rect">
            <a:avLst/>
          </a:prstGeom>
        </p:spPr>
        <p:txBody>
          <a:bodyPr anchorCtr="0" anchor="t" bIns="0" lIns="274300" spcFirstLastPara="1" rIns="182875" wrap="square" tIns="182875">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p:txBody>
      </p:sp>
      <p:sp>
        <p:nvSpPr>
          <p:cNvPr id="512" name="Google Shape;512;p23"/>
          <p:cNvSpPr txBox="1"/>
          <p:nvPr>
            <p:ph idx="5" type="body"/>
          </p:nvPr>
        </p:nvSpPr>
        <p:spPr>
          <a:xfrm>
            <a:off x="2953650" y="3368600"/>
            <a:ext cx="1910700" cy="12909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513" name="Google Shape;513;p23"/>
          <p:cNvSpPr txBox="1"/>
          <p:nvPr>
            <p:ph idx="6" type="subTitle"/>
          </p:nvPr>
        </p:nvSpPr>
        <p:spPr>
          <a:xfrm>
            <a:off x="1042088" y="2726250"/>
            <a:ext cx="1910700" cy="642300"/>
          </a:xfrm>
          <a:prstGeom prst="rect">
            <a:avLst/>
          </a:prstGeom>
        </p:spPr>
        <p:txBody>
          <a:bodyPr anchorCtr="0" anchor="t" bIns="0" lIns="274300" spcFirstLastPara="1" rIns="182875" wrap="square" tIns="182875">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p:txBody>
      </p:sp>
      <p:sp>
        <p:nvSpPr>
          <p:cNvPr id="514" name="Google Shape;514;p23"/>
          <p:cNvSpPr txBox="1"/>
          <p:nvPr>
            <p:ph idx="7" type="subTitle"/>
          </p:nvPr>
        </p:nvSpPr>
        <p:spPr>
          <a:xfrm>
            <a:off x="4867238" y="2726250"/>
            <a:ext cx="1910700" cy="642300"/>
          </a:xfrm>
          <a:prstGeom prst="rect">
            <a:avLst/>
          </a:prstGeom>
        </p:spPr>
        <p:txBody>
          <a:bodyPr anchorCtr="0" anchor="t" bIns="0" lIns="274300" spcFirstLastPara="1" rIns="182875" wrap="square" tIns="182875">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p:txBody>
      </p:sp>
      <p:sp>
        <p:nvSpPr>
          <p:cNvPr id="515" name="Google Shape;515;p23"/>
          <p:cNvSpPr txBox="1"/>
          <p:nvPr>
            <p:ph idx="8" type="body"/>
          </p:nvPr>
        </p:nvSpPr>
        <p:spPr>
          <a:xfrm>
            <a:off x="1044300" y="3368600"/>
            <a:ext cx="1910700" cy="12909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516" name="Google Shape;516;p23"/>
          <p:cNvSpPr txBox="1"/>
          <p:nvPr>
            <p:ph idx="9" type="body"/>
          </p:nvPr>
        </p:nvSpPr>
        <p:spPr>
          <a:xfrm>
            <a:off x="4869450" y="3368600"/>
            <a:ext cx="1910700" cy="12909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517" name="Google Shape;517;p23"/>
          <p:cNvSpPr txBox="1"/>
          <p:nvPr>
            <p:ph idx="13" type="subTitle"/>
          </p:nvPr>
        </p:nvSpPr>
        <p:spPr>
          <a:xfrm>
            <a:off x="6771474" y="2726250"/>
            <a:ext cx="1846800" cy="642300"/>
          </a:xfrm>
          <a:prstGeom prst="rect">
            <a:avLst/>
          </a:prstGeom>
        </p:spPr>
        <p:txBody>
          <a:bodyPr anchorCtr="0" anchor="t" bIns="0" lIns="274300" spcFirstLastPara="1" rIns="182875" wrap="square" tIns="182875">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p:txBody>
      </p:sp>
      <p:sp>
        <p:nvSpPr>
          <p:cNvPr id="518" name="Google Shape;518;p23"/>
          <p:cNvSpPr txBox="1"/>
          <p:nvPr>
            <p:ph idx="14" type="body"/>
          </p:nvPr>
        </p:nvSpPr>
        <p:spPr>
          <a:xfrm>
            <a:off x="6773613" y="3368600"/>
            <a:ext cx="1846800" cy="12909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519" name="Google Shape;519;p23"/>
          <p:cNvSpPr txBox="1"/>
          <p:nvPr>
            <p:ph idx="15" type="subTitle"/>
          </p:nvPr>
        </p:nvSpPr>
        <p:spPr>
          <a:xfrm>
            <a:off x="1041050" y="334925"/>
            <a:ext cx="5726100" cy="329700"/>
          </a:xfrm>
          <a:prstGeom prst="rect">
            <a:avLst/>
          </a:prstGeom>
        </p:spPr>
        <p:txBody>
          <a:bodyPr anchorCtr="0" anchor="ctr" bIns="0" lIns="274300" spcFirstLastPara="1" rIns="91425" wrap="square" tIns="91425">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p:txBody>
      </p:sp>
      <p:sp>
        <p:nvSpPr>
          <p:cNvPr id="520" name="Google Shape;520;p23"/>
          <p:cNvSpPr txBox="1"/>
          <p:nvPr>
            <p:ph idx="16" type="subTitle"/>
          </p:nvPr>
        </p:nvSpPr>
        <p:spPr>
          <a:xfrm>
            <a:off x="10407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521" name="Google Shape;521;p23"/>
          <p:cNvSpPr txBox="1"/>
          <p:nvPr>
            <p:ph idx="17"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522" name="Google Shape;522;p23"/>
          <p:cNvSpPr txBox="1"/>
          <p:nvPr>
            <p:ph idx="18"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523" name="Google Shape;523;p23"/>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sp>
        <p:nvSpPr>
          <p:cNvPr id="524" name="Google Shape;524;p23"/>
          <p:cNvSpPr txBox="1"/>
          <p:nvPr>
            <p:ph idx="19" type="title"/>
          </p:nvPr>
        </p:nvSpPr>
        <p:spPr>
          <a:xfrm flipH="1">
            <a:off x="1046200" y="772500"/>
            <a:ext cx="5726100" cy="1571100"/>
          </a:xfrm>
          <a:prstGeom prst="rect">
            <a:avLst/>
          </a:prstGeom>
        </p:spPr>
        <p:txBody>
          <a:bodyPr anchorCtr="0" anchor="t" bIns="91425" lIns="274300" spcFirstLastPara="1" rIns="91425" wrap="square" tIns="91425">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2400"/>
              <a:buNone/>
              <a:defRPr sz="2400">
                <a:solidFill>
                  <a:schemeClr val="dk1"/>
                </a:solidFill>
              </a:defRPr>
            </a:lvl2pPr>
            <a:lvl3pPr lvl="2">
              <a:lnSpc>
                <a:spcPct val="80000"/>
              </a:lnSpc>
              <a:spcBef>
                <a:spcPts val="0"/>
              </a:spcBef>
              <a:spcAft>
                <a:spcPts val="0"/>
              </a:spcAft>
              <a:buClr>
                <a:schemeClr val="dk1"/>
              </a:buClr>
              <a:buSzPts val="2400"/>
              <a:buNone/>
              <a:defRPr sz="2400">
                <a:solidFill>
                  <a:schemeClr val="dk1"/>
                </a:solidFill>
              </a:defRPr>
            </a:lvl3pPr>
            <a:lvl4pPr lvl="3">
              <a:lnSpc>
                <a:spcPct val="80000"/>
              </a:lnSpc>
              <a:spcBef>
                <a:spcPts val="0"/>
              </a:spcBef>
              <a:spcAft>
                <a:spcPts val="0"/>
              </a:spcAft>
              <a:buClr>
                <a:schemeClr val="dk1"/>
              </a:buClr>
              <a:buSzPts val="2400"/>
              <a:buNone/>
              <a:defRPr sz="2400">
                <a:solidFill>
                  <a:schemeClr val="dk1"/>
                </a:solidFill>
              </a:defRPr>
            </a:lvl4pPr>
            <a:lvl5pPr lvl="4">
              <a:lnSpc>
                <a:spcPct val="80000"/>
              </a:lnSpc>
              <a:spcBef>
                <a:spcPts val="0"/>
              </a:spcBef>
              <a:spcAft>
                <a:spcPts val="0"/>
              </a:spcAft>
              <a:buClr>
                <a:schemeClr val="dk1"/>
              </a:buClr>
              <a:buSzPts val="2400"/>
              <a:buNone/>
              <a:defRPr sz="2400">
                <a:solidFill>
                  <a:schemeClr val="dk1"/>
                </a:solidFill>
              </a:defRPr>
            </a:lvl5pPr>
            <a:lvl6pPr lvl="5">
              <a:lnSpc>
                <a:spcPct val="80000"/>
              </a:lnSpc>
              <a:spcBef>
                <a:spcPts val="0"/>
              </a:spcBef>
              <a:spcAft>
                <a:spcPts val="0"/>
              </a:spcAft>
              <a:buClr>
                <a:schemeClr val="dk1"/>
              </a:buClr>
              <a:buSzPts val="2400"/>
              <a:buNone/>
              <a:defRPr sz="2400">
                <a:solidFill>
                  <a:schemeClr val="dk1"/>
                </a:solidFill>
              </a:defRPr>
            </a:lvl6pPr>
            <a:lvl7pPr lvl="6">
              <a:lnSpc>
                <a:spcPct val="80000"/>
              </a:lnSpc>
              <a:spcBef>
                <a:spcPts val="0"/>
              </a:spcBef>
              <a:spcAft>
                <a:spcPts val="0"/>
              </a:spcAft>
              <a:buClr>
                <a:schemeClr val="dk1"/>
              </a:buClr>
              <a:buSzPts val="2400"/>
              <a:buNone/>
              <a:defRPr sz="2400">
                <a:solidFill>
                  <a:schemeClr val="dk1"/>
                </a:solidFill>
              </a:defRPr>
            </a:lvl7pPr>
            <a:lvl8pPr lvl="7">
              <a:lnSpc>
                <a:spcPct val="80000"/>
              </a:lnSpc>
              <a:spcBef>
                <a:spcPts val="0"/>
              </a:spcBef>
              <a:spcAft>
                <a:spcPts val="0"/>
              </a:spcAft>
              <a:buClr>
                <a:schemeClr val="dk1"/>
              </a:buClr>
              <a:buSzPts val="2400"/>
              <a:buNone/>
              <a:defRPr sz="2400">
                <a:solidFill>
                  <a:schemeClr val="dk1"/>
                </a:solidFill>
              </a:defRPr>
            </a:lvl8pPr>
            <a:lvl9pPr lvl="8">
              <a:lnSpc>
                <a:spcPct val="80000"/>
              </a:lnSpc>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ing slide">
  <p:cSld name="CUSTOM_8">
    <p:bg>
      <p:bgPr>
        <a:solidFill>
          <a:schemeClr val="lt2"/>
        </a:solidFill>
      </p:bgPr>
    </p:bg>
    <p:spTree>
      <p:nvGrpSpPr>
        <p:cNvPr id="525" name="Shape 525"/>
        <p:cNvGrpSpPr/>
        <p:nvPr/>
      </p:nvGrpSpPr>
      <p:grpSpPr>
        <a:xfrm>
          <a:off x="0" y="0"/>
          <a:ext cx="0" cy="0"/>
          <a:chOff x="0" y="0"/>
          <a:chExt cx="0" cy="0"/>
        </a:xfrm>
      </p:grpSpPr>
      <p:cxnSp>
        <p:nvCxnSpPr>
          <p:cNvPr id="526" name="Google Shape;526;p24"/>
          <p:cNvCxnSpPr/>
          <p:nvPr/>
        </p:nvCxnSpPr>
        <p:spPr>
          <a:xfrm rot="10800000">
            <a:off x="1040500" y="3903425"/>
            <a:ext cx="7582200" cy="0"/>
          </a:xfrm>
          <a:prstGeom prst="straightConnector1">
            <a:avLst/>
          </a:prstGeom>
          <a:noFill/>
          <a:ln cap="flat" cmpd="sng" w="9525">
            <a:solidFill>
              <a:schemeClr val="lt1"/>
            </a:solidFill>
            <a:prstDash val="solid"/>
            <a:round/>
            <a:headEnd len="sm" w="sm" type="none"/>
            <a:tailEnd len="sm" w="sm" type="none"/>
          </a:ln>
        </p:spPr>
      </p:cxnSp>
      <p:sp>
        <p:nvSpPr>
          <p:cNvPr id="527" name="Google Shape;527;p24"/>
          <p:cNvSpPr txBox="1"/>
          <p:nvPr>
            <p:ph idx="1" type="subTitle"/>
          </p:nvPr>
        </p:nvSpPr>
        <p:spPr>
          <a:xfrm>
            <a:off x="10407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SzPts val="800"/>
              <a:buFont typeface="Inter"/>
              <a:buNone/>
              <a:defRPr sz="800"/>
            </a:lvl1pPr>
            <a:lvl2pPr lvl="1">
              <a:spcBef>
                <a:spcPts val="0"/>
              </a:spcBef>
              <a:spcAft>
                <a:spcPts val="0"/>
              </a:spcAft>
              <a:buSzPts val="800"/>
              <a:buFont typeface="Inter"/>
              <a:buNone/>
              <a:defRPr sz="800"/>
            </a:lvl2pPr>
            <a:lvl3pPr lvl="2">
              <a:spcBef>
                <a:spcPts val="0"/>
              </a:spcBef>
              <a:spcAft>
                <a:spcPts val="0"/>
              </a:spcAft>
              <a:buSzPts val="800"/>
              <a:buFont typeface="Inter"/>
              <a:buNone/>
              <a:defRPr sz="800"/>
            </a:lvl3pPr>
            <a:lvl4pPr lvl="3">
              <a:spcBef>
                <a:spcPts val="0"/>
              </a:spcBef>
              <a:spcAft>
                <a:spcPts val="0"/>
              </a:spcAft>
              <a:buSzPts val="800"/>
              <a:buFont typeface="Inter"/>
              <a:buNone/>
              <a:defRPr sz="800"/>
            </a:lvl4pPr>
            <a:lvl5pPr lvl="4">
              <a:spcBef>
                <a:spcPts val="0"/>
              </a:spcBef>
              <a:spcAft>
                <a:spcPts val="0"/>
              </a:spcAft>
              <a:buSzPts val="800"/>
              <a:buFont typeface="Inter"/>
              <a:buNone/>
              <a:defRPr sz="800"/>
            </a:lvl5pPr>
            <a:lvl6pPr lvl="5">
              <a:spcBef>
                <a:spcPts val="0"/>
              </a:spcBef>
              <a:spcAft>
                <a:spcPts val="0"/>
              </a:spcAft>
              <a:buSzPts val="800"/>
              <a:buFont typeface="Inter"/>
              <a:buNone/>
              <a:defRPr sz="800"/>
            </a:lvl6pPr>
            <a:lvl7pPr lvl="6">
              <a:spcBef>
                <a:spcPts val="0"/>
              </a:spcBef>
              <a:spcAft>
                <a:spcPts val="0"/>
              </a:spcAft>
              <a:buSzPts val="800"/>
              <a:buFont typeface="Inter"/>
              <a:buNone/>
              <a:defRPr sz="800"/>
            </a:lvl7pPr>
            <a:lvl8pPr lvl="7">
              <a:spcBef>
                <a:spcPts val="0"/>
              </a:spcBef>
              <a:spcAft>
                <a:spcPts val="0"/>
              </a:spcAft>
              <a:buSzPts val="800"/>
              <a:buFont typeface="Inter"/>
              <a:buNone/>
              <a:defRPr sz="800"/>
            </a:lvl8pPr>
            <a:lvl9pPr lvl="8">
              <a:spcBef>
                <a:spcPts val="0"/>
              </a:spcBef>
              <a:spcAft>
                <a:spcPts val="0"/>
              </a:spcAft>
              <a:buSzPts val="800"/>
              <a:buFont typeface="Inter"/>
              <a:buNone/>
              <a:defRPr sz="800"/>
            </a:lvl9pPr>
          </a:lstStyle>
          <a:p/>
        </p:txBody>
      </p:sp>
      <p:sp>
        <p:nvSpPr>
          <p:cNvPr id="528" name="Google Shape;528;p24"/>
          <p:cNvSpPr txBox="1"/>
          <p:nvPr>
            <p:ph idx="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SzPts val="800"/>
              <a:buFont typeface="Inter"/>
              <a:buNone/>
              <a:defRPr sz="800"/>
            </a:lvl1pPr>
            <a:lvl2pPr lvl="1" algn="r">
              <a:spcBef>
                <a:spcPts val="0"/>
              </a:spcBef>
              <a:spcAft>
                <a:spcPts val="0"/>
              </a:spcAft>
              <a:buSzPts val="800"/>
              <a:buFont typeface="Inter"/>
              <a:buNone/>
              <a:defRPr sz="800"/>
            </a:lvl2pPr>
            <a:lvl3pPr lvl="2" algn="r">
              <a:spcBef>
                <a:spcPts val="0"/>
              </a:spcBef>
              <a:spcAft>
                <a:spcPts val="0"/>
              </a:spcAft>
              <a:buSzPts val="800"/>
              <a:buFont typeface="Inter"/>
              <a:buNone/>
              <a:defRPr sz="800"/>
            </a:lvl3pPr>
            <a:lvl4pPr lvl="3" algn="r">
              <a:spcBef>
                <a:spcPts val="0"/>
              </a:spcBef>
              <a:spcAft>
                <a:spcPts val="0"/>
              </a:spcAft>
              <a:buSzPts val="800"/>
              <a:buFont typeface="Inter"/>
              <a:buNone/>
              <a:defRPr sz="800"/>
            </a:lvl4pPr>
            <a:lvl5pPr lvl="4" algn="r">
              <a:spcBef>
                <a:spcPts val="0"/>
              </a:spcBef>
              <a:spcAft>
                <a:spcPts val="0"/>
              </a:spcAft>
              <a:buSzPts val="800"/>
              <a:buFont typeface="Inter"/>
              <a:buNone/>
              <a:defRPr sz="800"/>
            </a:lvl5pPr>
            <a:lvl6pPr lvl="5" algn="r">
              <a:spcBef>
                <a:spcPts val="0"/>
              </a:spcBef>
              <a:spcAft>
                <a:spcPts val="0"/>
              </a:spcAft>
              <a:buSzPts val="800"/>
              <a:buFont typeface="Inter"/>
              <a:buNone/>
              <a:defRPr sz="800"/>
            </a:lvl6pPr>
            <a:lvl7pPr lvl="6" algn="r">
              <a:spcBef>
                <a:spcPts val="0"/>
              </a:spcBef>
              <a:spcAft>
                <a:spcPts val="0"/>
              </a:spcAft>
              <a:buSzPts val="800"/>
              <a:buFont typeface="Inter"/>
              <a:buNone/>
              <a:defRPr sz="800"/>
            </a:lvl7pPr>
            <a:lvl8pPr lvl="7" algn="r">
              <a:spcBef>
                <a:spcPts val="0"/>
              </a:spcBef>
              <a:spcAft>
                <a:spcPts val="0"/>
              </a:spcAft>
              <a:buSzPts val="800"/>
              <a:buFont typeface="Inter"/>
              <a:buNone/>
              <a:defRPr sz="800"/>
            </a:lvl8pPr>
            <a:lvl9pPr lvl="8" algn="r">
              <a:spcBef>
                <a:spcPts val="0"/>
              </a:spcBef>
              <a:spcAft>
                <a:spcPts val="0"/>
              </a:spcAft>
              <a:buSzPts val="800"/>
              <a:buFont typeface="Inter"/>
              <a:buNone/>
              <a:defRPr sz="800"/>
            </a:lvl9pPr>
          </a:lstStyle>
          <a:p/>
        </p:txBody>
      </p:sp>
      <p:sp>
        <p:nvSpPr>
          <p:cNvPr id="529" name="Google Shape;529;p24"/>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SzPts val="800"/>
              <a:buFont typeface="Inter"/>
              <a:buNone/>
              <a:defRPr sz="800"/>
            </a:lvl1pPr>
            <a:lvl2pPr lvl="1" algn="r">
              <a:spcBef>
                <a:spcPts val="0"/>
              </a:spcBef>
              <a:spcAft>
                <a:spcPts val="0"/>
              </a:spcAft>
              <a:buSzPts val="800"/>
              <a:buFont typeface="Inter"/>
              <a:buNone/>
              <a:defRPr sz="800"/>
            </a:lvl2pPr>
            <a:lvl3pPr lvl="2" algn="r">
              <a:spcBef>
                <a:spcPts val="0"/>
              </a:spcBef>
              <a:spcAft>
                <a:spcPts val="0"/>
              </a:spcAft>
              <a:buSzPts val="800"/>
              <a:buFont typeface="Inter"/>
              <a:buNone/>
              <a:defRPr sz="800"/>
            </a:lvl3pPr>
            <a:lvl4pPr lvl="3" algn="r">
              <a:spcBef>
                <a:spcPts val="0"/>
              </a:spcBef>
              <a:spcAft>
                <a:spcPts val="0"/>
              </a:spcAft>
              <a:buSzPts val="800"/>
              <a:buFont typeface="Inter"/>
              <a:buNone/>
              <a:defRPr sz="800"/>
            </a:lvl4pPr>
            <a:lvl5pPr lvl="4" algn="r">
              <a:spcBef>
                <a:spcPts val="0"/>
              </a:spcBef>
              <a:spcAft>
                <a:spcPts val="0"/>
              </a:spcAft>
              <a:buSzPts val="800"/>
              <a:buFont typeface="Inter"/>
              <a:buNone/>
              <a:defRPr sz="800"/>
            </a:lvl5pPr>
            <a:lvl6pPr lvl="5" algn="r">
              <a:spcBef>
                <a:spcPts val="0"/>
              </a:spcBef>
              <a:spcAft>
                <a:spcPts val="0"/>
              </a:spcAft>
              <a:buSzPts val="800"/>
              <a:buFont typeface="Inter"/>
              <a:buNone/>
              <a:defRPr sz="800"/>
            </a:lvl6pPr>
            <a:lvl7pPr lvl="6" algn="r">
              <a:spcBef>
                <a:spcPts val="0"/>
              </a:spcBef>
              <a:spcAft>
                <a:spcPts val="0"/>
              </a:spcAft>
              <a:buSzPts val="800"/>
              <a:buFont typeface="Inter"/>
              <a:buNone/>
              <a:defRPr sz="800"/>
            </a:lvl7pPr>
            <a:lvl8pPr lvl="7" algn="r">
              <a:spcBef>
                <a:spcPts val="0"/>
              </a:spcBef>
              <a:spcAft>
                <a:spcPts val="0"/>
              </a:spcAft>
              <a:buSzPts val="800"/>
              <a:buFont typeface="Inter"/>
              <a:buNone/>
              <a:defRPr sz="800"/>
            </a:lvl8pPr>
            <a:lvl9pPr lvl="8" algn="r">
              <a:spcBef>
                <a:spcPts val="0"/>
              </a:spcBef>
              <a:spcAft>
                <a:spcPts val="0"/>
              </a:spcAft>
              <a:buSzPts val="800"/>
              <a:buFont typeface="Inter"/>
              <a:buNone/>
              <a:defRPr sz="800"/>
            </a:lvl9pPr>
          </a:lstStyle>
          <a:p/>
        </p:txBody>
      </p:sp>
      <p:cxnSp>
        <p:nvCxnSpPr>
          <p:cNvPr id="530" name="Google Shape;530;p24"/>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531" name="Google Shape;531;p24"/>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532" name="Google Shape;532;p24"/>
          <p:cNvCxnSpPr/>
          <p:nvPr/>
        </p:nvCxnSpPr>
        <p:spPr>
          <a:xfrm>
            <a:off x="8623975" y="-200"/>
            <a:ext cx="0" cy="5143500"/>
          </a:xfrm>
          <a:prstGeom prst="straightConnector1">
            <a:avLst/>
          </a:prstGeom>
          <a:noFill/>
          <a:ln cap="flat" cmpd="sng" w="9525">
            <a:solidFill>
              <a:schemeClr val="lt1"/>
            </a:solidFill>
            <a:prstDash val="solid"/>
            <a:round/>
            <a:headEnd len="sm" w="sm" type="none"/>
            <a:tailEnd len="sm" w="sm" type="none"/>
          </a:ln>
        </p:spPr>
      </p:cxnSp>
      <p:cxnSp>
        <p:nvCxnSpPr>
          <p:cNvPr id="533" name="Google Shape;533;p24"/>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534" name="Google Shape;534;p24"/>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sp>
        <p:nvSpPr>
          <p:cNvPr id="535" name="Google Shape;535;p24"/>
          <p:cNvSpPr txBox="1"/>
          <p:nvPr>
            <p:ph idx="4" type="body"/>
          </p:nvPr>
        </p:nvSpPr>
        <p:spPr>
          <a:xfrm>
            <a:off x="1821800" y="3903425"/>
            <a:ext cx="4167900" cy="779700"/>
          </a:xfrm>
          <a:prstGeom prst="rect">
            <a:avLst/>
          </a:prstGeom>
        </p:spPr>
        <p:txBody>
          <a:bodyPr anchorCtr="0" anchor="ctr" bIns="0" lIns="274300" spcFirstLastPara="1" rIns="182875" wrap="square" tIns="0">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cxnSp>
        <p:nvCxnSpPr>
          <p:cNvPr id="536" name="Google Shape;536;p24"/>
          <p:cNvCxnSpPr/>
          <p:nvPr/>
        </p:nvCxnSpPr>
        <p:spPr>
          <a:xfrm rot="10800000">
            <a:off x="1040500" y="4683125"/>
            <a:ext cx="7582200" cy="0"/>
          </a:xfrm>
          <a:prstGeom prst="straightConnector1">
            <a:avLst/>
          </a:prstGeom>
          <a:noFill/>
          <a:ln cap="flat" cmpd="sng" w="9525">
            <a:solidFill>
              <a:schemeClr val="lt1"/>
            </a:solidFill>
            <a:prstDash val="solid"/>
            <a:round/>
            <a:headEnd len="sm" w="sm" type="none"/>
            <a:tailEnd len="sm" w="sm" type="none"/>
          </a:ln>
        </p:spPr>
      </p:cxnSp>
      <p:sp>
        <p:nvSpPr>
          <p:cNvPr id="537" name="Google Shape;537;p24"/>
          <p:cNvSpPr/>
          <p:nvPr>
            <p:ph idx="5" type="pic"/>
          </p:nvPr>
        </p:nvSpPr>
        <p:spPr>
          <a:xfrm>
            <a:off x="1046150" y="3907375"/>
            <a:ext cx="771600" cy="771600"/>
          </a:xfrm>
          <a:prstGeom prst="rect">
            <a:avLst/>
          </a:prstGeom>
          <a:noFill/>
          <a:ln>
            <a:noFill/>
          </a:ln>
        </p:spPr>
      </p:sp>
      <p:sp>
        <p:nvSpPr>
          <p:cNvPr id="538" name="Google Shape;538;p24"/>
          <p:cNvSpPr txBox="1"/>
          <p:nvPr>
            <p:ph type="title"/>
          </p:nvPr>
        </p:nvSpPr>
        <p:spPr>
          <a:xfrm flipH="1">
            <a:off x="1046200" y="722375"/>
            <a:ext cx="5726100" cy="1571100"/>
          </a:xfrm>
          <a:prstGeom prst="rect">
            <a:avLst/>
          </a:prstGeom>
        </p:spPr>
        <p:txBody>
          <a:bodyPr anchorCtr="0" anchor="t" bIns="91425" lIns="274300" spcFirstLastPara="1" rIns="91425" wrap="square" tIns="91425">
            <a:normAutofit/>
          </a:bodyPr>
          <a:lstStyle>
            <a:lvl1pPr lvl="0">
              <a:lnSpc>
                <a:spcPct val="80000"/>
              </a:lnSpc>
              <a:spcBef>
                <a:spcPts val="0"/>
              </a:spcBef>
              <a:spcAft>
                <a:spcPts val="0"/>
              </a:spcAft>
              <a:buSzPts val="5500"/>
              <a:buFont typeface="Gowun Batang"/>
              <a:buNone/>
              <a:defRPr sz="5500"/>
            </a:lvl1pPr>
            <a:lvl2pPr lvl="1">
              <a:lnSpc>
                <a:spcPct val="80000"/>
              </a:lnSpc>
              <a:spcBef>
                <a:spcPts val="0"/>
              </a:spcBef>
              <a:spcAft>
                <a:spcPts val="0"/>
              </a:spcAft>
              <a:buSzPts val="5500"/>
              <a:buNone/>
              <a:defRPr sz="5500"/>
            </a:lvl2pPr>
            <a:lvl3pPr lvl="2">
              <a:lnSpc>
                <a:spcPct val="80000"/>
              </a:lnSpc>
              <a:spcBef>
                <a:spcPts val="0"/>
              </a:spcBef>
              <a:spcAft>
                <a:spcPts val="0"/>
              </a:spcAft>
              <a:buSzPts val="5500"/>
              <a:buNone/>
              <a:defRPr sz="5500"/>
            </a:lvl3pPr>
            <a:lvl4pPr lvl="3">
              <a:lnSpc>
                <a:spcPct val="80000"/>
              </a:lnSpc>
              <a:spcBef>
                <a:spcPts val="0"/>
              </a:spcBef>
              <a:spcAft>
                <a:spcPts val="0"/>
              </a:spcAft>
              <a:buSzPts val="5500"/>
              <a:buNone/>
              <a:defRPr sz="5500"/>
            </a:lvl4pPr>
            <a:lvl5pPr lvl="4">
              <a:lnSpc>
                <a:spcPct val="80000"/>
              </a:lnSpc>
              <a:spcBef>
                <a:spcPts val="0"/>
              </a:spcBef>
              <a:spcAft>
                <a:spcPts val="0"/>
              </a:spcAft>
              <a:buSzPts val="5500"/>
              <a:buNone/>
              <a:defRPr sz="5500"/>
            </a:lvl5pPr>
            <a:lvl6pPr lvl="5">
              <a:lnSpc>
                <a:spcPct val="80000"/>
              </a:lnSpc>
              <a:spcBef>
                <a:spcPts val="0"/>
              </a:spcBef>
              <a:spcAft>
                <a:spcPts val="0"/>
              </a:spcAft>
              <a:buSzPts val="5500"/>
              <a:buNone/>
              <a:defRPr sz="5500"/>
            </a:lvl6pPr>
            <a:lvl7pPr lvl="6">
              <a:lnSpc>
                <a:spcPct val="80000"/>
              </a:lnSpc>
              <a:spcBef>
                <a:spcPts val="0"/>
              </a:spcBef>
              <a:spcAft>
                <a:spcPts val="0"/>
              </a:spcAft>
              <a:buSzPts val="5500"/>
              <a:buNone/>
              <a:defRPr sz="5500"/>
            </a:lvl7pPr>
            <a:lvl8pPr lvl="7">
              <a:lnSpc>
                <a:spcPct val="80000"/>
              </a:lnSpc>
              <a:spcBef>
                <a:spcPts val="0"/>
              </a:spcBef>
              <a:spcAft>
                <a:spcPts val="0"/>
              </a:spcAft>
              <a:buSzPts val="5500"/>
              <a:buNone/>
              <a:defRPr sz="5500"/>
            </a:lvl8pPr>
            <a:lvl9pPr lvl="8">
              <a:lnSpc>
                <a:spcPct val="80000"/>
              </a:lnSpc>
              <a:spcBef>
                <a:spcPts val="0"/>
              </a:spcBef>
              <a:spcAft>
                <a:spcPts val="0"/>
              </a:spcAft>
              <a:buSzPts val="5500"/>
              <a:buNone/>
              <a:defRPr sz="55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cSld name="BLANK_4">
    <p:bg>
      <p:bgPr>
        <a:solidFill>
          <a:schemeClr val="lt1"/>
        </a:solidFill>
      </p:bgPr>
    </p:bg>
    <p:spTree>
      <p:nvGrpSpPr>
        <p:cNvPr id="539" name="Shape 539"/>
        <p:cNvGrpSpPr/>
        <p:nvPr/>
      </p:nvGrpSpPr>
      <p:grpSpPr>
        <a:xfrm>
          <a:off x="0" y="0"/>
          <a:ext cx="0" cy="0"/>
          <a:chOff x="0" y="0"/>
          <a:chExt cx="0" cy="0"/>
        </a:xfrm>
      </p:grpSpPr>
      <p:grpSp>
        <p:nvGrpSpPr>
          <p:cNvPr id="540" name="Google Shape;540;p25"/>
          <p:cNvGrpSpPr/>
          <p:nvPr/>
        </p:nvGrpSpPr>
        <p:grpSpPr>
          <a:xfrm>
            <a:off x="-800" y="-150"/>
            <a:ext cx="9145250" cy="5144250"/>
            <a:chOff x="-800" y="-150"/>
            <a:chExt cx="9145250" cy="5144250"/>
          </a:xfrm>
        </p:grpSpPr>
        <p:cxnSp>
          <p:nvCxnSpPr>
            <p:cNvPr id="541" name="Google Shape;541;p25"/>
            <p:cNvCxnSpPr/>
            <p:nvPr/>
          </p:nvCxnSpPr>
          <p:spPr>
            <a:xfrm>
              <a:off x="514575" y="-15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542" name="Google Shape;542;p25"/>
            <p:cNvCxnSpPr/>
            <p:nvPr/>
          </p:nvCxnSpPr>
          <p:spPr>
            <a:xfrm rot="10800000">
              <a:off x="-800" y="52112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543" name="Google Shape;543;p25"/>
            <p:cNvCxnSpPr/>
            <p:nvPr/>
          </p:nvCxnSpPr>
          <p:spPr>
            <a:xfrm>
              <a:off x="7228800" y="450"/>
              <a:ext cx="0" cy="521400"/>
            </a:xfrm>
            <a:prstGeom prst="straightConnector1">
              <a:avLst/>
            </a:prstGeom>
            <a:noFill/>
            <a:ln cap="flat" cmpd="sng" w="9525">
              <a:solidFill>
                <a:schemeClr val="accent6"/>
              </a:solidFill>
              <a:prstDash val="solid"/>
              <a:round/>
              <a:headEnd len="sm" w="sm" type="none"/>
              <a:tailEnd len="sm" w="sm" type="none"/>
            </a:ln>
          </p:spPr>
        </p:cxnSp>
        <p:cxnSp>
          <p:nvCxnSpPr>
            <p:cNvPr id="544" name="Google Shape;544;p25"/>
            <p:cNvCxnSpPr/>
            <p:nvPr/>
          </p:nvCxnSpPr>
          <p:spPr>
            <a:xfrm>
              <a:off x="8622600" y="528"/>
              <a:ext cx="0" cy="5143200"/>
            </a:xfrm>
            <a:prstGeom prst="straightConnector1">
              <a:avLst/>
            </a:prstGeom>
            <a:noFill/>
            <a:ln cap="flat" cmpd="sng" w="9525">
              <a:solidFill>
                <a:schemeClr val="accent6"/>
              </a:solidFill>
              <a:prstDash val="solid"/>
              <a:round/>
              <a:headEnd len="sm" w="sm" type="none"/>
              <a:tailEnd len="sm" w="sm" type="none"/>
            </a:ln>
          </p:spPr>
        </p:cxnSp>
        <p:cxnSp>
          <p:nvCxnSpPr>
            <p:cNvPr id="545" name="Google Shape;545;p25"/>
            <p:cNvCxnSpPr/>
            <p:nvPr/>
          </p:nvCxnSpPr>
          <p:spPr>
            <a:xfrm rot="10800000">
              <a:off x="-450" y="361047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546" name="Google Shape;546;p25"/>
            <p:cNvCxnSpPr/>
            <p:nvPr/>
          </p:nvCxnSpPr>
          <p:spPr>
            <a:xfrm rot="10800000">
              <a:off x="-450" y="461957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547" name="Google Shape;547;p25"/>
            <p:cNvCxnSpPr/>
            <p:nvPr/>
          </p:nvCxnSpPr>
          <p:spPr>
            <a:xfrm>
              <a:off x="7228850" y="3609300"/>
              <a:ext cx="0" cy="1534800"/>
            </a:xfrm>
            <a:prstGeom prst="straightConnector1">
              <a:avLst/>
            </a:prstGeom>
            <a:noFill/>
            <a:ln cap="flat" cmpd="sng" w="9525">
              <a:solidFill>
                <a:schemeClr val="accent6"/>
              </a:solidFill>
              <a:prstDash val="solid"/>
              <a:round/>
              <a:headEnd len="sm" w="sm" type="none"/>
              <a:tailEnd len="sm" w="sm" type="none"/>
            </a:ln>
          </p:spPr>
        </p:cxnSp>
      </p:grpSp>
      <p:sp>
        <p:nvSpPr>
          <p:cNvPr id="548" name="Google Shape;548;p25"/>
          <p:cNvSpPr txBox="1"/>
          <p:nvPr>
            <p:ph type="title"/>
          </p:nvPr>
        </p:nvSpPr>
        <p:spPr>
          <a:xfrm>
            <a:off x="521800" y="1251350"/>
            <a:ext cx="8100900" cy="1531500"/>
          </a:xfrm>
          <a:prstGeom prst="rect">
            <a:avLst/>
          </a:prstGeom>
        </p:spPr>
        <p:txBody>
          <a:bodyPr anchorCtr="0" anchor="t" bIns="91425" lIns="274300" spcFirstLastPara="1" rIns="182875" wrap="square" tIns="91425">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4400"/>
              <a:buFont typeface="Gowun Batang"/>
              <a:buNone/>
              <a:defRPr sz="4400">
                <a:solidFill>
                  <a:schemeClr val="dk1"/>
                </a:solidFill>
              </a:defRPr>
            </a:lvl2pPr>
            <a:lvl3pPr lvl="2">
              <a:lnSpc>
                <a:spcPct val="80000"/>
              </a:lnSpc>
              <a:spcBef>
                <a:spcPts val="0"/>
              </a:spcBef>
              <a:spcAft>
                <a:spcPts val="0"/>
              </a:spcAft>
              <a:buClr>
                <a:schemeClr val="dk1"/>
              </a:buClr>
              <a:buSzPts val="4400"/>
              <a:buFont typeface="Gowun Batang"/>
              <a:buNone/>
              <a:defRPr sz="4400">
                <a:solidFill>
                  <a:schemeClr val="dk1"/>
                </a:solidFill>
              </a:defRPr>
            </a:lvl3pPr>
            <a:lvl4pPr lvl="3">
              <a:lnSpc>
                <a:spcPct val="80000"/>
              </a:lnSpc>
              <a:spcBef>
                <a:spcPts val="0"/>
              </a:spcBef>
              <a:spcAft>
                <a:spcPts val="0"/>
              </a:spcAft>
              <a:buClr>
                <a:schemeClr val="dk1"/>
              </a:buClr>
              <a:buSzPts val="4400"/>
              <a:buFont typeface="Gowun Batang"/>
              <a:buNone/>
              <a:defRPr sz="4400">
                <a:solidFill>
                  <a:schemeClr val="dk1"/>
                </a:solidFill>
              </a:defRPr>
            </a:lvl4pPr>
            <a:lvl5pPr lvl="4">
              <a:lnSpc>
                <a:spcPct val="80000"/>
              </a:lnSpc>
              <a:spcBef>
                <a:spcPts val="0"/>
              </a:spcBef>
              <a:spcAft>
                <a:spcPts val="0"/>
              </a:spcAft>
              <a:buClr>
                <a:schemeClr val="dk1"/>
              </a:buClr>
              <a:buSzPts val="4400"/>
              <a:buFont typeface="Gowun Batang"/>
              <a:buNone/>
              <a:defRPr sz="4400">
                <a:solidFill>
                  <a:schemeClr val="dk1"/>
                </a:solidFill>
              </a:defRPr>
            </a:lvl5pPr>
            <a:lvl6pPr lvl="5">
              <a:lnSpc>
                <a:spcPct val="80000"/>
              </a:lnSpc>
              <a:spcBef>
                <a:spcPts val="0"/>
              </a:spcBef>
              <a:spcAft>
                <a:spcPts val="0"/>
              </a:spcAft>
              <a:buClr>
                <a:schemeClr val="dk1"/>
              </a:buClr>
              <a:buSzPts val="4400"/>
              <a:buFont typeface="Gowun Batang"/>
              <a:buNone/>
              <a:defRPr sz="4400">
                <a:solidFill>
                  <a:schemeClr val="dk1"/>
                </a:solidFill>
              </a:defRPr>
            </a:lvl6pPr>
            <a:lvl7pPr lvl="6">
              <a:lnSpc>
                <a:spcPct val="80000"/>
              </a:lnSpc>
              <a:spcBef>
                <a:spcPts val="0"/>
              </a:spcBef>
              <a:spcAft>
                <a:spcPts val="0"/>
              </a:spcAft>
              <a:buClr>
                <a:schemeClr val="dk1"/>
              </a:buClr>
              <a:buSzPts val="4400"/>
              <a:buFont typeface="Gowun Batang"/>
              <a:buNone/>
              <a:defRPr sz="4400">
                <a:solidFill>
                  <a:schemeClr val="dk1"/>
                </a:solidFill>
              </a:defRPr>
            </a:lvl7pPr>
            <a:lvl8pPr lvl="7">
              <a:lnSpc>
                <a:spcPct val="80000"/>
              </a:lnSpc>
              <a:spcBef>
                <a:spcPts val="0"/>
              </a:spcBef>
              <a:spcAft>
                <a:spcPts val="0"/>
              </a:spcAft>
              <a:buClr>
                <a:schemeClr val="dk1"/>
              </a:buClr>
              <a:buSzPts val="4400"/>
              <a:buFont typeface="Gowun Batang"/>
              <a:buNone/>
              <a:defRPr sz="4400">
                <a:solidFill>
                  <a:schemeClr val="dk1"/>
                </a:solidFill>
              </a:defRPr>
            </a:lvl8pPr>
            <a:lvl9pPr lvl="8">
              <a:lnSpc>
                <a:spcPct val="80000"/>
              </a:lnSpc>
              <a:spcBef>
                <a:spcPts val="0"/>
              </a:spcBef>
              <a:spcAft>
                <a:spcPts val="0"/>
              </a:spcAft>
              <a:buClr>
                <a:schemeClr val="dk1"/>
              </a:buClr>
              <a:buSzPts val="4400"/>
              <a:buFont typeface="Gowun Batang"/>
              <a:buNone/>
              <a:defRPr sz="4400">
                <a:solidFill>
                  <a:schemeClr val="dk1"/>
                </a:solidFill>
              </a:defRPr>
            </a:lvl9pPr>
          </a:lstStyle>
          <a:p/>
        </p:txBody>
      </p:sp>
      <p:sp>
        <p:nvSpPr>
          <p:cNvPr id="549" name="Google Shape;549;p25"/>
          <p:cNvSpPr txBox="1"/>
          <p:nvPr>
            <p:ph idx="1" type="subTitle"/>
          </p:nvPr>
        </p:nvSpPr>
        <p:spPr>
          <a:xfrm>
            <a:off x="518400" y="3609525"/>
            <a:ext cx="6710400" cy="1010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BLANK_1_1_1_1_1_1_1_1_1_1_1">
    <p:bg>
      <p:bgPr>
        <a:solidFill>
          <a:schemeClr val="lt2"/>
        </a:solidFill>
      </p:bgPr>
    </p:bg>
    <p:spTree>
      <p:nvGrpSpPr>
        <p:cNvPr id="550" name="Shape 550"/>
        <p:cNvGrpSpPr/>
        <p:nvPr/>
      </p:nvGrpSpPr>
      <p:grpSpPr>
        <a:xfrm>
          <a:off x="0" y="0"/>
          <a:ext cx="0" cy="0"/>
          <a:chOff x="0" y="0"/>
          <a:chExt cx="0" cy="0"/>
        </a:xfrm>
      </p:grpSpPr>
      <p:grpSp>
        <p:nvGrpSpPr>
          <p:cNvPr id="551" name="Google Shape;551;p26"/>
          <p:cNvGrpSpPr/>
          <p:nvPr/>
        </p:nvGrpSpPr>
        <p:grpSpPr>
          <a:xfrm rot="5400000">
            <a:off x="596065" y="4459673"/>
            <a:ext cx="369896" cy="333900"/>
            <a:chOff x="96076" y="654376"/>
            <a:chExt cx="369896" cy="333900"/>
          </a:xfrm>
        </p:grpSpPr>
        <p:cxnSp>
          <p:nvCxnSpPr>
            <p:cNvPr id="552" name="Google Shape;552;p2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553" name="Google Shape;553;p2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54" name="Google Shape;554;p2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555" name="Google Shape;555;p26"/>
          <p:cNvGrpSpPr/>
          <p:nvPr/>
        </p:nvGrpSpPr>
        <p:grpSpPr>
          <a:xfrm rot="5400000">
            <a:off x="596065" y="3723173"/>
            <a:ext cx="369896" cy="333900"/>
            <a:chOff x="96076" y="654376"/>
            <a:chExt cx="369896" cy="333900"/>
          </a:xfrm>
        </p:grpSpPr>
        <p:cxnSp>
          <p:nvCxnSpPr>
            <p:cNvPr id="556" name="Google Shape;556;p2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557" name="Google Shape;557;p2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58" name="Google Shape;558;p2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559" name="Google Shape;559;p26"/>
          <p:cNvGrpSpPr/>
          <p:nvPr/>
        </p:nvGrpSpPr>
        <p:grpSpPr>
          <a:xfrm rot="5400000">
            <a:off x="596065" y="2986673"/>
            <a:ext cx="369896" cy="333900"/>
            <a:chOff x="96076" y="654376"/>
            <a:chExt cx="369896" cy="333900"/>
          </a:xfrm>
        </p:grpSpPr>
        <p:cxnSp>
          <p:nvCxnSpPr>
            <p:cNvPr id="560" name="Google Shape;560;p2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561" name="Google Shape;561;p2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62" name="Google Shape;562;p2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563" name="Google Shape;563;p26"/>
          <p:cNvGrpSpPr/>
          <p:nvPr/>
        </p:nvGrpSpPr>
        <p:grpSpPr>
          <a:xfrm rot="5400000">
            <a:off x="596065" y="2250173"/>
            <a:ext cx="369896" cy="333900"/>
            <a:chOff x="96076" y="654376"/>
            <a:chExt cx="369896" cy="333900"/>
          </a:xfrm>
        </p:grpSpPr>
        <p:cxnSp>
          <p:nvCxnSpPr>
            <p:cNvPr id="564" name="Google Shape;564;p2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565" name="Google Shape;565;p2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66" name="Google Shape;566;p2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567" name="Google Shape;567;p26"/>
          <p:cNvGrpSpPr/>
          <p:nvPr/>
        </p:nvGrpSpPr>
        <p:grpSpPr>
          <a:xfrm rot="5400000">
            <a:off x="594827" y="1513673"/>
            <a:ext cx="369896" cy="333900"/>
            <a:chOff x="96076" y="654376"/>
            <a:chExt cx="369896" cy="333900"/>
          </a:xfrm>
        </p:grpSpPr>
        <p:cxnSp>
          <p:nvCxnSpPr>
            <p:cNvPr id="568" name="Google Shape;568;p2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569" name="Google Shape;569;p2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70" name="Google Shape;570;p2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571" name="Google Shape;571;p26"/>
          <p:cNvGrpSpPr/>
          <p:nvPr/>
        </p:nvGrpSpPr>
        <p:grpSpPr>
          <a:xfrm rot="5400000">
            <a:off x="594827" y="777173"/>
            <a:ext cx="369896" cy="333900"/>
            <a:chOff x="96076" y="654376"/>
            <a:chExt cx="369896" cy="333900"/>
          </a:xfrm>
        </p:grpSpPr>
        <p:cxnSp>
          <p:nvCxnSpPr>
            <p:cNvPr id="572" name="Google Shape;572;p2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573" name="Google Shape;573;p2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74" name="Google Shape;574;p2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cxnSp>
        <p:nvCxnSpPr>
          <p:cNvPr id="575" name="Google Shape;575;p26"/>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576" name="Google Shape;576;p26"/>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577" name="Google Shape;577;p26"/>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578" name="Google Shape;578;p26"/>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579" name="Google Shape;579;p26"/>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sp>
        <p:nvSpPr>
          <p:cNvPr id="580" name="Google Shape;580;p26"/>
          <p:cNvSpPr txBox="1"/>
          <p:nvPr>
            <p:ph type="title"/>
          </p:nvPr>
        </p:nvSpPr>
        <p:spPr>
          <a:xfrm>
            <a:off x="1042100" y="334925"/>
            <a:ext cx="7576500" cy="329700"/>
          </a:xfrm>
          <a:prstGeom prst="rect">
            <a:avLst/>
          </a:prstGeom>
        </p:spPr>
        <p:txBody>
          <a:bodyPr anchorCtr="0" anchor="ctr" bIns="0" lIns="274300" spcFirstLastPara="1" rIns="91425" wrap="square" tIns="91425">
            <a:normAutofit/>
          </a:bodyPr>
          <a:lstStyle>
            <a:lvl1pPr lvl="0">
              <a:lnSpc>
                <a:spcPct val="115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cxnSp>
        <p:nvCxnSpPr>
          <p:cNvPr id="581" name="Google Shape;581;p26"/>
          <p:cNvCxnSpPr/>
          <p:nvPr/>
        </p:nvCxnSpPr>
        <p:spPr>
          <a:xfrm>
            <a:off x="1045950" y="2053193"/>
            <a:ext cx="8098500" cy="0"/>
          </a:xfrm>
          <a:prstGeom prst="straightConnector1">
            <a:avLst/>
          </a:prstGeom>
          <a:noFill/>
          <a:ln cap="flat" cmpd="sng" w="9525">
            <a:solidFill>
              <a:schemeClr val="lt1"/>
            </a:solidFill>
            <a:prstDash val="solid"/>
            <a:round/>
            <a:headEnd len="sm" w="sm" type="none"/>
            <a:tailEnd len="sm" w="sm" type="none"/>
          </a:ln>
        </p:spPr>
      </p:cxnSp>
      <p:cxnSp>
        <p:nvCxnSpPr>
          <p:cNvPr id="582" name="Google Shape;582;p26"/>
          <p:cNvCxnSpPr/>
          <p:nvPr/>
        </p:nvCxnSpPr>
        <p:spPr>
          <a:xfrm>
            <a:off x="1045950" y="2800742"/>
            <a:ext cx="8098500" cy="0"/>
          </a:xfrm>
          <a:prstGeom prst="straightConnector1">
            <a:avLst/>
          </a:prstGeom>
          <a:noFill/>
          <a:ln cap="flat" cmpd="sng" w="9525">
            <a:solidFill>
              <a:schemeClr val="lt1"/>
            </a:solidFill>
            <a:prstDash val="solid"/>
            <a:round/>
            <a:headEnd len="sm" w="sm" type="none"/>
            <a:tailEnd len="sm" w="sm" type="none"/>
          </a:ln>
        </p:spPr>
      </p:cxnSp>
      <p:cxnSp>
        <p:nvCxnSpPr>
          <p:cNvPr id="583" name="Google Shape;583;p26"/>
          <p:cNvCxnSpPr/>
          <p:nvPr/>
        </p:nvCxnSpPr>
        <p:spPr>
          <a:xfrm>
            <a:off x="1045950" y="3542475"/>
            <a:ext cx="8098500" cy="0"/>
          </a:xfrm>
          <a:prstGeom prst="straightConnector1">
            <a:avLst/>
          </a:prstGeom>
          <a:noFill/>
          <a:ln cap="flat" cmpd="sng" w="9525">
            <a:solidFill>
              <a:schemeClr val="lt1"/>
            </a:solidFill>
            <a:prstDash val="solid"/>
            <a:round/>
            <a:headEnd len="sm" w="sm" type="none"/>
            <a:tailEnd len="sm" w="sm" type="none"/>
          </a:ln>
        </p:spPr>
      </p:cxnSp>
      <p:cxnSp>
        <p:nvCxnSpPr>
          <p:cNvPr id="584" name="Google Shape;584;p26"/>
          <p:cNvCxnSpPr/>
          <p:nvPr/>
        </p:nvCxnSpPr>
        <p:spPr>
          <a:xfrm>
            <a:off x="1045950" y="4297588"/>
            <a:ext cx="8098500" cy="0"/>
          </a:xfrm>
          <a:prstGeom prst="straightConnector1">
            <a:avLst/>
          </a:prstGeom>
          <a:noFill/>
          <a:ln cap="flat" cmpd="sng" w="9525">
            <a:solidFill>
              <a:schemeClr val="lt1"/>
            </a:solidFill>
            <a:prstDash val="solid"/>
            <a:round/>
            <a:headEnd len="sm" w="sm" type="none"/>
            <a:tailEnd len="sm" w="sm" type="none"/>
          </a:ln>
        </p:spPr>
      </p:cxnSp>
      <p:cxnSp>
        <p:nvCxnSpPr>
          <p:cNvPr id="585" name="Google Shape;585;p26"/>
          <p:cNvCxnSpPr/>
          <p:nvPr/>
        </p:nvCxnSpPr>
        <p:spPr>
          <a:xfrm>
            <a:off x="1045950" y="1307575"/>
            <a:ext cx="8098500" cy="0"/>
          </a:xfrm>
          <a:prstGeom prst="straightConnector1">
            <a:avLst/>
          </a:prstGeom>
          <a:noFill/>
          <a:ln cap="flat" cmpd="sng" w="9525">
            <a:solidFill>
              <a:schemeClr val="lt1"/>
            </a:solidFill>
            <a:prstDash val="solid"/>
            <a:round/>
            <a:headEnd len="sm" w="sm" type="none"/>
            <a:tailEnd len="sm" w="sm" type="none"/>
          </a:ln>
        </p:spPr>
      </p:cxnSp>
      <p:sp>
        <p:nvSpPr>
          <p:cNvPr id="586" name="Google Shape;586;p26"/>
          <p:cNvSpPr txBox="1"/>
          <p:nvPr>
            <p:ph idx="1" type="subTitle"/>
          </p:nvPr>
        </p:nvSpPr>
        <p:spPr>
          <a:xfrm>
            <a:off x="1042100" y="666250"/>
            <a:ext cx="7581900" cy="641400"/>
          </a:xfrm>
          <a:prstGeom prst="rect">
            <a:avLst/>
          </a:prstGeom>
        </p:spPr>
        <p:txBody>
          <a:bodyPr anchorCtr="0" anchor="ctr" bIns="91425" lIns="274300" spcFirstLastPara="1" rIns="91425" wrap="square" tIns="91425">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p:txBody>
      </p:sp>
      <p:sp>
        <p:nvSpPr>
          <p:cNvPr id="587" name="Google Shape;587;p26"/>
          <p:cNvSpPr txBox="1"/>
          <p:nvPr>
            <p:ph idx="2" type="subTitle"/>
          </p:nvPr>
        </p:nvSpPr>
        <p:spPr>
          <a:xfrm>
            <a:off x="1042100" y="1307575"/>
            <a:ext cx="7581900" cy="745500"/>
          </a:xfrm>
          <a:prstGeom prst="rect">
            <a:avLst/>
          </a:prstGeom>
        </p:spPr>
        <p:txBody>
          <a:bodyPr anchorCtr="0" anchor="ctr" bIns="91425" lIns="274300" spcFirstLastPara="1" rIns="91425" wrap="square" tIns="91425">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p:txBody>
      </p:sp>
      <p:sp>
        <p:nvSpPr>
          <p:cNvPr id="588" name="Google Shape;588;p26"/>
          <p:cNvSpPr txBox="1"/>
          <p:nvPr>
            <p:ph idx="3" type="subTitle"/>
          </p:nvPr>
        </p:nvSpPr>
        <p:spPr>
          <a:xfrm>
            <a:off x="1042100" y="2052275"/>
            <a:ext cx="7581900" cy="748500"/>
          </a:xfrm>
          <a:prstGeom prst="rect">
            <a:avLst/>
          </a:prstGeom>
        </p:spPr>
        <p:txBody>
          <a:bodyPr anchorCtr="0" anchor="ctr" bIns="91425" lIns="274300" spcFirstLastPara="1" rIns="91425" wrap="square" tIns="91425">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p:txBody>
      </p:sp>
      <p:sp>
        <p:nvSpPr>
          <p:cNvPr id="589" name="Google Shape;589;p26"/>
          <p:cNvSpPr txBox="1"/>
          <p:nvPr>
            <p:ph idx="4" type="subTitle"/>
          </p:nvPr>
        </p:nvSpPr>
        <p:spPr>
          <a:xfrm>
            <a:off x="1042100" y="2801150"/>
            <a:ext cx="7581900" cy="741300"/>
          </a:xfrm>
          <a:prstGeom prst="rect">
            <a:avLst/>
          </a:prstGeom>
        </p:spPr>
        <p:txBody>
          <a:bodyPr anchorCtr="0" anchor="ctr" bIns="91425" lIns="274300" spcFirstLastPara="1" rIns="91425" wrap="square" tIns="91425">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p:txBody>
      </p:sp>
      <p:sp>
        <p:nvSpPr>
          <p:cNvPr id="590" name="Google Shape;590;p26"/>
          <p:cNvSpPr txBox="1"/>
          <p:nvPr>
            <p:ph idx="5" type="subTitle"/>
          </p:nvPr>
        </p:nvSpPr>
        <p:spPr>
          <a:xfrm>
            <a:off x="1042100" y="3542450"/>
            <a:ext cx="7581900" cy="755100"/>
          </a:xfrm>
          <a:prstGeom prst="rect">
            <a:avLst/>
          </a:prstGeom>
        </p:spPr>
        <p:txBody>
          <a:bodyPr anchorCtr="0" anchor="ctr" bIns="91425" lIns="274300" spcFirstLastPara="1" rIns="91425" wrap="square" tIns="91425">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p:txBody>
      </p:sp>
      <p:sp>
        <p:nvSpPr>
          <p:cNvPr id="591" name="Google Shape;591;p26"/>
          <p:cNvSpPr txBox="1"/>
          <p:nvPr>
            <p:ph idx="6" type="subTitle"/>
          </p:nvPr>
        </p:nvSpPr>
        <p:spPr>
          <a:xfrm>
            <a:off x="1042100" y="4297650"/>
            <a:ext cx="7581900" cy="755100"/>
          </a:xfrm>
          <a:prstGeom prst="rect">
            <a:avLst/>
          </a:prstGeom>
        </p:spPr>
        <p:txBody>
          <a:bodyPr anchorCtr="0" anchor="ctr" bIns="91425" lIns="274300" spcFirstLastPara="1" rIns="91425" wrap="square" tIns="91425">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BLANK_1_1_3">
    <p:bg>
      <p:bgPr>
        <a:solidFill>
          <a:schemeClr val="lt2"/>
        </a:solidFill>
      </p:bgPr>
    </p:bg>
    <p:spTree>
      <p:nvGrpSpPr>
        <p:cNvPr id="592" name="Shape 592"/>
        <p:cNvGrpSpPr/>
        <p:nvPr/>
      </p:nvGrpSpPr>
      <p:grpSpPr>
        <a:xfrm>
          <a:off x="0" y="0"/>
          <a:ext cx="0" cy="0"/>
          <a:chOff x="0" y="0"/>
          <a:chExt cx="0" cy="0"/>
        </a:xfrm>
      </p:grpSpPr>
      <p:grpSp>
        <p:nvGrpSpPr>
          <p:cNvPr id="593" name="Google Shape;593;p27"/>
          <p:cNvGrpSpPr/>
          <p:nvPr/>
        </p:nvGrpSpPr>
        <p:grpSpPr>
          <a:xfrm rot="5400000">
            <a:off x="593777" y="548798"/>
            <a:ext cx="369896" cy="333900"/>
            <a:chOff x="96076" y="654376"/>
            <a:chExt cx="369896" cy="333900"/>
          </a:xfrm>
        </p:grpSpPr>
        <p:cxnSp>
          <p:nvCxnSpPr>
            <p:cNvPr id="594" name="Google Shape;594;p2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595" name="Google Shape;595;p2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96" name="Google Shape;596;p2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597" name="Google Shape;597;p27"/>
          <p:cNvSpPr txBox="1"/>
          <p:nvPr>
            <p:ph idx="1" type="body"/>
          </p:nvPr>
        </p:nvSpPr>
        <p:spPr>
          <a:xfrm>
            <a:off x="1042100" y="1307575"/>
            <a:ext cx="3977100" cy="3522300"/>
          </a:xfrm>
          <a:prstGeom prst="rect">
            <a:avLst/>
          </a:prstGeom>
        </p:spPr>
        <p:txBody>
          <a:bodyPr anchorCtr="0" anchor="t" bIns="91425" lIns="274300" spcFirstLastPara="1" rIns="91425" wrap="square" tIns="27430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cxnSp>
        <p:nvCxnSpPr>
          <p:cNvPr id="598" name="Google Shape;598;p27"/>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599" name="Google Shape;599;p27"/>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600" name="Google Shape;600;p27"/>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601" name="Google Shape;601;p27"/>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602" name="Google Shape;602;p27"/>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sp>
        <p:nvSpPr>
          <p:cNvPr id="603" name="Google Shape;603;p27"/>
          <p:cNvSpPr txBox="1"/>
          <p:nvPr>
            <p:ph type="title"/>
          </p:nvPr>
        </p:nvSpPr>
        <p:spPr>
          <a:xfrm flipH="1">
            <a:off x="1040750" y="334850"/>
            <a:ext cx="7581900" cy="88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3200"/>
              <a:buFont typeface="Gowun Batang"/>
              <a:buNone/>
              <a:defRPr/>
            </a:lvl1pPr>
            <a:lvl2pPr lvl="1">
              <a:spcBef>
                <a:spcPts val="0"/>
              </a:spcBef>
              <a:spcAft>
                <a:spcPts val="0"/>
              </a:spcAft>
              <a:buClr>
                <a:schemeClr val="lt1"/>
              </a:buClr>
              <a:buSzPts val="3200"/>
              <a:buFont typeface="Gowun Batang"/>
              <a:buNone/>
              <a:defRPr/>
            </a:lvl2pPr>
            <a:lvl3pPr lvl="2">
              <a:spcBef>
                <a:spcPts val="0"/>
              </a:spcBef>
              <a:spcAft>
                <a:spcPts val="0"/>
              </a:spcAft>
              <a:buClr>
                <a:schemeClr val="lt1"/>
              </a:buClr>
              <a:buSzPts val="3200"/>
              <a:buFont typeface="Gowun Batang"/>
              <a:buNone/>
              <a:defRPr/>
            </a:lvl3pPr>
            <a:lvl4pPr lvl="3">
              <a:spcBef>
                <a:spcPts val="0"/>
              </a:spcBef>
              <a:spcAft>
                <a:spcPts val="0"/>
              </a:spcAft>
              <a:buClr>
                <a:schemeClr val="lt1"/>
              </a:buClr>
              <a:buSzPts val="3200"/>
              <a:buFont typeface="Gowun Batang"/>
              <a:buNone/>
              <a:defRPr/>
            </a:lvl4pPr>
            <a:lvl5pPr lvl="4">
              <a:spcBef>
                <a:spcPts val="0"/>
              </a:spcBef>
              <a:spcAft>
                <a:spcPts val="0"/>
              </a:spcAft>
              <a:buClr>
                <a:schemeClr val="lt1"/>
              </a:buClr>
              <a:buSzPts val="3200"/>
              <a:buFont typeface="Gowun Batang"/>
              <a:buNone/>
              <a:defRPr/>
            </a:lvl5pPr>
            <a:lvl6pPr lvl="5">
              <a:spcBef>
                <a:spcPts val="0"/>
              </a:spcBef>
              <a:spcAft>
                <a:spcPts val="0"/>
              </a:spcAft>
              <a:buClr>
                <a:schemeClr val="lt1"/>
              </a:buClr>
              <a:buSzPts val="3200"/>
              <a:buFont typeface="Gowun Batang"/>
              <a:buNone/>
              <a:defRPr/>
            </a:lvl6pPr>
            <a:lvl7pPr lvl="6">
              <a:spcBef>
                <a:spcPts val="0"/>
              </a:spcBef>
              <a:spcAft>
                <a:spcPts val="0"/>
              </a:spcAft>
              <a:buClr>
                <a:schemeClr val="lt1"/>
              </a:buClr>
              <a:buSzPts val="3200"/>
              <a:buFont typeface="Gowun Batang"/>
              <a:buNone/>
              <a:defRPr/>
            </a:lvl7pPr>
            <a:lvl8pPr lvl="7">
              <a:spcBef>
                <a:spcPts val="0"/>
              </a:spcBef>
              <a:spcAft>
                <a:spcPts val="0"/>
              </a:spcAft>
              <a:buClr>
                <a:schemeClr val="lt1"/>
              </a:buClr>
              <a:buSzPts val="3200"/>
              <a:buFont typeface="Gowun Batang"/>
              <a:buNone/>
              <a:defRPr/>
            </a:lvl8pPr>
            <a:lvl9pPr lvl="8">
              <a:spcBef>
                <a:spcPts val="0"/>
              </a:spcBef>
              <a:spcAft>
                <a:spcPts val="0"/>
              </a:spcAft>
              <a:buClr>
                <a:schemeClr val="lt1"/>
              </a:buClr>
              <a:buSzPts val="3200"/>
              <a:buFont typeface="Gowun Batang"/>
              <a:buNone/>
              <a:defRPr/>
            </a:lvl9pPr>
          </a:lstStyle>
          <a:p/>
        </p:txBody>
      </p:sp>
      <p:cxnSp>
        <p:nvCxnSpPr>
          <p:cNvPr id="604" name="Google Shape;604;p27"/>
          <p:cNvCxnSpPr/>
          <p:nvPr/>
        </p:nvCxnSpPr>
        <p:spPr>
          <a:xfrm>
            <a:off x="1042100" y="1217450"/>
            <a:ext cx="81024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BLANK_1">
    <p:bg>
      <p:bgPr>
        <a:solidFill>
          <a:schemeClr val="lt2"/>
        </a:solidFill>
      </p:bgPr>
    </p:bg>
    <p:spTree>
      <p:nvGrpSpPr>
        <p:cNvPr id="605" name="Shape 605"/>
        <p:cNvGrpSpPr/>
        <p:nvPr/>
      </p:nvGrpSpPr>
      <p:grpSpPr>
        <a:xfrm>
          <a:off x="0" y="0"/>
          <a:ext cx="0" cy="0"/>
          <a:chOff x="0" y="0"/>
          <a:chExt cx="0" cy="0"/>
        </a:xfrm>
      </p:grpSpPr>
      <p:sp>
        <p:nvSpPr>
          <p:cNvPr id="606" name="Google Shape;606;p28"/>
          <p:cNvSpPr txBox="1"/>
          <p:nvPr>
            <p:ph type="title"/>
          </p:nvPr>
        </p:nvSpPr>
        <p:spPr>
          <a:xfrm flipH="1">
            <a:off x="524150" y="334900"/>
            <a:ext cx="8098500" cy="510000"/>
          </a:xfrm>
          <a:prstGeom prst="rect">
            <a:avLst/>
          </a:prstGeom>
        </p:spPr>
        <p:txBody>
          <a:bodyPr anchorCtr="0" anchor="ctr" bIns="91425" lIns="274300" spcFirstLastPara="1" rIns="91425" wrap="square" tIns="91425">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607" name="Google Shape;607;p28"/>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608" name="Google Shape;608;p28"/>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609" name="Google Shape;609;p28"/>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610" name="Google Shape;610;p28"/>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611" name="Google Shape;611;p28"/>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ALT 1">
  <p:cSld name="BLANK_1_6">
    <p:bg>
      <p:bgPr>
        <a:solidFill>
          <a:schemeClr val="lt2"/>
        </a:solidFill>
      </p:bgPr>
    </p:bg>
    <p:spTree>
      <p:nvGrpSpPr>
        <p:cNvPr id="612" name="Shape 612"/>
        <p:cNvGrpSpPr/>
        <p:nvPr/>
      </p:nvGrpSpPr>
      <p:grpSpPr>
        <a:xfrm>
          <a:off x="0" y="0"/>
          <a:ext cx="0" cy="0"/>
          <a:chOff x="0" y="0"/>
          <a:chExt cx="0" cy="0"/>
        </a:xfrm>
      </p:grpSpPr>
      <p:sp>
        <p:nvSpPr>
          <p:cNvPr id="613" name="Google Shape;613;p29"/>
          <p:cNvSpPr txBox="1"/>
          <p:nvPr>
            <p:ph type="title"/>
          </p:nvPr>
        </p:nvSpPr>
        <p:spPr>
          <a:xfrm flipH="1">
            <a:off x="524150" y="334900"/>
            <a:ext cx="8098500" cy="510000"/>
          </a:xfrm>
          <a:prstGeom prst="rect">
            <a:avLst/>
          </a:prstGeom>
        </p:spPr>
        <p:txBody>
          <a:bodyPr anchorCtr="0" anchor="ctr" bIns="91425" lIns="274300" spcFirstLastPara="1" rIns="91425" wrap="square" tIns="91425">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614" name="Google Shape;614;p29"/>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615" name="Google Shape;615;p29"/>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616" name="Google Shape;616;p29"/>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617" name="Google Shape;617;p29"/>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618" name="Google Shape;618;p29"/>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619" name="Google Shape;619;p29"/>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620" name="Google Shape;620;p29"/>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621" name="Google Shape;621;p29"/>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ALT 3">
  <p:cSld name="BLANK_3">
    <p:bg>
      <p:bgPr>
        <a:solidFill>
          <a:schemeClr val="dk2"/>
        </a:solidFill>
      </p:bgPr>
    </p:bg>
    <p:spTree>
      <p:nvGrpSpPr>
        <p:cNvPr id="622" name="Shape 622"/>
        <p:cNvGrpSpPr/>
        <p:nvPr/>
      </p:nvGrpSpPr>
      <p:grpSpPr>
        <a:xfrm>
          <a:off x="0" y="0"/>
          <a:ext cx="0" cy="0"/>
          <a:chOff x="0" y="0"/>
          <a:chExt cx="0" cy="0"/>
        </a:xfrm>
      </p:grpSpPr>
      <p:grpSp>
        <p:nvGrpSpPr>
          <p:cNvPr id="623" name="Google Shape;623;p30"/>
          <p:cNvGrpSpPr/>
          <p:nvPr/>
        </p:nvGrpSpPr>
        <p:grpSpPr>
          <a:xfrm>
            <a:off x="-800" y="-150"/>
            <a:ext cx="9145250" cy="5144250"/>
            <a:chOff x="-800" y="-150"/>
            <a:chExt cx="9145250" cy="5144250"/>
          </a:xfrm>
        </p:grpSpPr>
        <p:cxnSp>
          <p:nvCxnSpPr>
            <p:cNvPr id="624" name="Google Shape;624;p30"/>
            <p:cNvCxnSpPr/>
            <p:nvPr/>
          </p:nvCxnSpPr>
          <p:spPr>
            <a:xfrm>
              <a:off x="514575" y="-15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625" name="Google Shape;625;p30"/>
            <p:cNvCxnSpPr/>
            <p:nvPr/>
          </p:nvCxnSpPr>
          <p:spPr>
            <a:xfrm rot="10800000">
              <a:off x="-800" y="52112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626" name="Google Shape;626;p30"/>
            <p:cNvCxnSpPr/>
            <p:nvPr/>
          </p:nvCxnSpPr>
          <p:spPr>
            <a:xfrm>
              <a:off x="7228800" y="450"/>
              <a:ext cx="0" cy="521400"/>
            </a:xfrm>
            <a:prstGeom prst="straightConnector1">
              <a:avLst/>
            </a:prstGeom>
            <a:noFill/>
            <a:ln cap="flat" cmpd="sng" w="9525">
              <a:solidFill>
                <a:schemeClr val="accent6"/>
              </a:solidFill>
              <a:prstDash val="solid"/>
              <a:round/>
              <a:headEnd len="sm" w="sm" type="none"/>
              <a:tailEnd len="sm" w="sm" type="none"/>
            </a:ln>
          </p:spPr>
        </p:cxnSp>
        <p:cxnSp>
          <p:nvCxnSpPr>
            <p:cNvPr id="627" name="Google Shape;627;p30"/>
            <p:cNvCxnSpPr/>
            <p:nvPr/>
          </p:nvCxnSpPr>
          <p:spPr>
            <a:xfrm>
              <a:off x="8622600" y="528"/>
              <a:ext cx="0" cy="5143200"/>
            </a:xfrm>
            <a:prstGeom prst="straightConnector1">
              <a:avLst/>
            </a:prstGeom>
            <a:noFill/>
            <a:ln cap="flat" cmpd="sng" w="9525">
              <a:solidFill>
                <a:schemeClr val="accent6"/>
              </a:solidFill>
              <a:prstDash val="solid"/>
              <a:round/>
              <a:headEnd len="sm" w="sm" type="none"/>
              <a:tailEnd len="sm" w="sm" type="none"/>
            </a:ln>
          </p:spPr>
        </p:cxnSp>
        <p:cxnSp>
          <p:nvCxnSpPr>
            <p:cNvPr id="628" name="Google Shape;628;p30"/>
            <p:cNvCxnSpPr/>
            <p:nvPr/>
          </p:nvCxnSpPr>
          <p:spPr>
            <a:xfrm rot="10800000">
              <a:off x="-450" y="361047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629" name="Google Shape;629;p30"/>
            <p:cNvCxnSpPr/>
            <p:nvPr/>
          </p:nvCxnSpPr>
          <p:spPr>
            <a:xfrm rot="10800000">
              <a:off x="-450" y="4619575"/>
              <a:ext cx="9144900" cy="0"/>
            </a:xfrm>
            <a:prstGeom prst="straightConnector1">
              <a:avLst/>
            </a:prstGeom>
            <a:noFill/>
            <a:ln cap="flat" cmpd="sng" w="9525">
              <a:solidFill>
                <a:schemeClr val="accent6"/>
              </a:solidFill>
              <a:prstDash val="solid"/>
              <a:round/>
              <a:headEnd len="sm" w="sm" type="none"/>
              <a:tailEnd len="sm" w="sm" type="none"/>
            </a:ln>
          </p:spPr>
        </p:cxnSp>
        <p:cxnSp>
          <p:nvCxnSpPr>
            <p:cNvPr id="630" name="Google Shape;630;p30"/>
            <p:cNvCxnSpPr/>
            <p:nvPr/>
          </p:nvCxnSpPr>
          <p:spPr>
            <a:xfrm>
              <a:off x="7228850" y="3609300"/>
              <a:ext cx="0" cy="1534800"/>
            </a:xfrm>
            <a:prstGeom prst="straightConnector1">
              <a:avLst/>
            </a:prstGeom>
            <a:noFill/>
            <a:ln cap="flat" cmpd="sng" w="9525">
              <a:solidFill>
                <a:schemeClr val="accent6"/>
              </a:solidFill>
              <a:prstDash val="solid"/>
              <a:round/>
              <a:headEnd len="sm" w="sm" type="none"/>
              <a:tailEnd len="sm" w="sm" type="none"/>
            </a:ln>
          </p:spPr>
        </p:cxnSp>
      </p:grpSp>
      <p:sp>
        <p:nvSpPr>
          <p:cNvPr id="631" name="Google Shape;631;p30"/>
          <p:cNvSpPr txBox="1"/>
          <p:nvPr>
            <p:ph type="title"/>
          </p:nvPr>
        </p:nvSpPr>
        <p:spPr>
          <a:xfrm>
            <a:off x="521800" y="1251350"/>
            <a:ext cx="8100900" cy="1531500"/>
          </a:xfrm>
          <a:prstGeom prst="rect">
            <a:avLst/>
          </a:prstGeom>
        </p:spPr>
        <p:txBody>
          <a:bodyPr anchorCtr="0" anchor="t" bIns="91425" lIns="274300" spcFirstLastPara="1" rIns="182875" wrap="square" tIns="91425">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4400"/>
              <a:buFont typeface="Gowun Batang"/>
              <a:buNone/>
              <a:defRPr sz="4400">
                <a:solidFill>
                  <a:schemeClr val="dk1"/>
                </a:solidFill>
              </a:defRPr>
            </a:lvl2pPr>
            <a:lvl3pPr lvl="2">
              <a:lnSpc>
                <a:spcPct val="80000"/>
              </a:lnSpc>
              <a:spcBef>
                <a:spcPts val="0"/>
              </a:spcBef>
              <a:spcAft>
                <a:spcPts val="0"/>
              </a:spcAft>
              <a:buClr>
                <a:schemeClr val="dk1"/>
              </a:buClr>
              <a:buSzPts val="4400"/>
              <a:buFont typeface="Gowun Batang"/>
              <a:buNone/>
              <a:defRPr sz="4400">
                <a:solidFill>
                  <a:schemeClr val="dk1"/>
                </a:solidFill>
              </a:defRPr>
            </a:lvl3pPr>
            <a:lvl4pPr lvl="3">
              <a:lnSpc>
                <a:spcPct val="80000"/>
              </a:lnSpc>
              <a:spcBef>
                <a:spcPts val="0"/>
              </a:spcBef>
              <a:spcAft>
                <a:spcPts val="0"/>
              </a:spcAft>
              <a:buClr>
                <a:schemeClr val="dk1"/>
              </a:buClr>
              <a:buSzPts val="4400"/>
              <a:buFont typeface="Gowun Batang"/>
              <a:buNone/>
              <a:defRPr sz="4400">
                <a:solidFill>
                  <a:schemeClr val="dk1"/>
                </a:solidFill>
              </a:defRPr>
            </a:lvl4pPr>
            <a:lvl5pPr lvl="4">
              <a:lnSpc>
                <a:spcPct val="80000"/>
              </a:lnSpc>
              <a:spcBef>
                <a:spcPts val="0"/>
              </a:spcBef>
              <a:spcAft>
                <a:spcPts val="0"/>
              </a:spcAft>
              <a:buClr>
                <a:schemeClr val="dk1"/>
              </a:buClr>
              <a:buSzPts val="4400"/>
              <a:buFont typeface="Gowun Batang"/>
              <a:buNone/>
              <a:defRPr sz="4400">
                <a:solidFill>
                  <a:schemeClr val="dk1"/>
                </a:solidFill>
              </a:defRPr>
            </a:lvl5pPr>
            <a:lvl6pPr lvl="5">
              <a:lnSpc>
                <a:spcPct val="80000"/>
              </a:lnSpc>
              <a:spcBef>
                <a:spcPts val="0"/>
              </a:spcBef>
              <a:spcAft>
                <a:spcPts val="0"/>
              </a:spcAft>
              <a:buClr>
                <a:schemeClr val="dk1"/>
              </a:buClr>
              <a:buSzPts val="4400"/>
              <a:buFont typeface="Gowun Batang"/>
              <a:buNone/>
              <a:defRPr sz="4400">
                <a:solidFill>
                  <a:schemeClr val="dk1"/>
                </a:solidFill>
              </a:defRPr>
            </a:lvl6pPr>
            <a:lvl7pPr lvl="6">
              <a:lnSpc>
                <a:spcPct val="80000"/>
              </a:lnSpc>
              <a:spcBef>
                <a:spcPts val="0"/>
              </a:spcBef>
              <a:spcAft>
                <a:spcPts val="0"/>
              </a:spcAft>
              <a:buClr>
                <a:schemeClr val="dk1"/>
              </a:buClr>
              <a:buSzPts val="4400"/>
              <a:buFont typeface="Gowun Batang"/>
              <a:buNone/>
              <a:defRPr sz="4400">
                <a:solidFill>
                  <a:schemeClr val="dk1"/>
                </a:solidFill>
              </a:defRPr>
            </a:lvl7pPr>
            <a:lvl8pPr lvl="7">
              <a:lnSpc>
                <a:spcPct val="80000"/>
              </a:lnSpc>
              <a:spcBef>
                <a:spcPts val="0"/>
              </a:spcBef>
              <a:spcAft>
                <a:spcPts val="0"/>
              </a:spcAft>
              <a:buClr>
                <a:schemeClr val="dk1"/>
              </a:buClr>
              <a:buSzPts val="4400"/>
              <a:buFont typeface="Gowun Batang"/>
              <a:buNone/>
              <a:defRPr sz="4400">
                <a:solidFill>
                  <a:schemeClr val="dk1"/>
                </a:solidFill>
              </a:defRPr>
            </a:lvl8pPr>
            <a:lvl9pPr lvl="8">
              <a:lnSpc>
                <a:spcPct val="80000"/>
              </a:lnSpc>
              <a:spcBef>
                <a:spcPts val="0"/>
              </a:spcBef>
              <a:spcAft>
                <a:spcPts val="0"/>
              </a:spcAft>
              <a:buClr>
                <a:schemeClr val="dk1"/>
              </a:buClr>
              <a:buSzPts val="4400"/>
              <a:buFont typeface="Gowun Batang"/>
              <a:buNone/>
              <a:defRPr sz="4400">
                <a:solidFill>
                  <a:schemeClr val="dk1"/>
                </a:solidFill>
              </a:defRPr>
            </a:lvl9pPr>
          </a:lstStyle>
          <a:p/>
        </p:txBody>
      </p:sp>
      <p:sp>
        <p:nvSpPr>
          <p:cNvPr id="632" name="Google Shape;632;p30"/>
          <p:cNvSpPr txBox="1"/>
          <p:nvPr>
            <p:ph idx="1" type="subTitle"/>
          </p:nvPr>
        </p:nvSpPr>
        <p:spPr>
          <a:xfrm>
            <a:off x="521800" y="2782875"/>
            <a:ext cx="8100900" cy="338700"/>
          </a:xfrm>
          <a:prstGeom prst="rect">
            <a:avLst/>
          </a:prstGeom>
        </p:spPr>
        <p:txBody>
          <a:bodyPr anchorCtr="0" anchor="t" bIns="91425" lIns="274300" spcFirstLastPara="1" rIns="182875" wrap="square" tIns="91425">
            <a:normAutofit/>
          </a:bodyPr>
          <a:lstStyle>
            <a:lvl1pPr lvl="0">
              <a:spcBef>
                <a:spcPts val="0"/>
              </a:spcBef>
              <a:spcAft>
                <a:spcPts val="0"/>
              </a:spcAft>
              <a:buClr>
                <a:schemeClr val="accent3"/>
              </a:buClr>
              <a:buSzPts val="1000"/>
              <a:buFont typeface="Inter"/>
              <a:buNone/>
              <a:defRPr sz="1000">
                <a:solidFill>
                  <a:schemeClr val="accent3"/>
                </a:solidFill>
              </a:defRPr>
            </a:lvl1pPr>
            <a:lvl2pPr lvl="1">
              <a:spcBef>
                <a:spcPts val="0"/>
              </a:spcBef>
              <a:spcAft>
                <a:spcPts val="0"/>
              </a:spcAft>
              <a:buClr>
                <a:schemeClr val="accent3"/>
              </a:buClr>
              <a:buSzPts val="1000"/>
              <a:buFont typeface="Inter"/>
              <a:buNone/>
              <a:defRPr sz="1000">
                <a:solidFill>
                  <a:schemeClr val="accent3"/>
                </a:solidFill>
              </a:defRPr>
            </a:lvl2pPr>
            <a:lvl3pPr lvl="2">
              <a:spcBef>
                <a:spcPts val="0"/>
              </a:spcBef>
              <a:spcAft>
                <a:spcPts val="0"/>
              </a:spcAft>
              <a:buClr>
                <a:schemeClr val="accent3"/>
              </a:buClr>
              <a:buSzPts val="1000"/>
              <a:buFont typeface="Inter"/>
              <a:buNone/>
              <a:defRPr sz="1000">
                <a:solidFill>
                  <a:schemeClr val="accent3"/>
                </a:solidFill>
              </a:defRPr>
            </a:lvl3pPr>
            <a:lvl4pPr lvl="3">
              <a:spcBef>
                <a:spcPts val="0"/>
              </a:spcBef>
              <a:spcAft>
                <a:spcPts val="0"/>
              </a:spcAft>
              <a:buClr>
                <a:schemeClr val="accent3"/>
              </a:buClr>
              <a:buSzPts val="1000"/>
              <a:buFont typeface="Inter"/>
              <a:buNone/>
              <a:defRPr sz="1000">
                <a:solidFill>
                  <a:schemeClr val="accent3"/>
                </a:solidFill>
              </a:defRPr>
            </a:lvl4pPr>
            <a:lvl5pPr lvl="4">
              <a:spcBef>
                <a:spcPts val="0"/>
              </a:spcBef>
              <a:spcAft>
                <a:spcPts val="0"/>
              </a:spcAft>
              <a:buClr>
                <a:schemeClr val="accent3"/>
              </a:buClr>
              <a:buSzPts val="1000"/>
              <a:buFont typeface="Inter"/>
              <a:buNone/>
              <a:defRPr sz="1000">
                <a:solidFill>
                  <a:schemeClr val="accent3"/>
                </a:solidFill>
              </a:defRPr>
            </a:lvl5pPr>
            <a:lvl6pPr lvl="5">
              <a:spcBef>
                <a:spcPts val="0"/>
              </a:spcBef>
              <a:spcAft>
                <a:spcPts val="0"/>
              </a:spcAft>
              <a:buClr>
                <a:schemeClr val="accent3"/>
              </a:buClr>
              <a:buSzPts val="1000"/>
              <a:buFont typeface="Inter"/>
              <a:buNone/>
              <a:defRPr sz="1000">
                <a:solidFill>
                  <a:schemeClr val="accent3"/>
                </a:solidFill>
              </a:defRPr>
            </a:lvl6pPr>
            <a:lvl7pPr lvl="6">
              <a:spcBef>
                <a:spcPts val="0"/>
              </a:spcBef>
              <a:spcAft>
                <a:spcPts val="0"/>
              </a:spcAft>
              <a:buClr>
                <a:schemeClr val="accent3"/>
              </a:buClr>
              <a:buSzPts val="1000"/>
              <a:buFont typeface="Inter"/>
              <a:buNone/>
              <a:defRPr sz="1000">
                <a:solidFill>
                  <a:schemeClr val="accent3"/>
                </a:solidFill>
              </a:defRPr>
            </a:lvl7pPr>
            <a:lvl8pPr lvl="7">
              <a:spcBef>
                <a:spcPts val="0"/>
              </a:spcBef>
              <a:spcAft>
                <a:spcPts val="0"/>
              </a:spcAft>
              <a:buClr>
                <a:schemeClr val="accent3"/>
              </a:buClr>
              <a:buSzPts val="1000"/>
              <a:buFont typeface="Inter"/>
              <a:buNone/>
              <a:defRPr sz="1000">
                <a:solidFill>
                  <a:schemeClr val="accent3"/>
                </a:solidFill>
              </a:defRPr>
            </a:lvl8pPr>
            <a:lvl9pPr lvl="8">
              <a:spcBef>
                <a:spcPts val="0"/>
              </a:spcBef>
              <a:spcAft>
                <a:spcPts val="0"/>
              </a:spcAft>
              <a:buClr>
                <a:schemeClr val="accent3"/>
              </a:buClr>
              <a:buSzPts val="1000"/>
              <a:buFont typeface="Inter"/>
              <a:buNone/>
              <a:defRPr sz="1000">
                <a:solidFill>
                  <a:schemeClr val="accent3"/>
                </a:solidFill>
              </a:defRPr>
            </a:lvl9pPr>
          </a:lstStyle>
          <a:p/>
        </p:txBody>
      </p:sp>
      <p:sp>
        <p:nvSpPr>
          <p:cNvPr id="633" name="Google Shape;633;p30"/>
          <p:cNvSpPr txBox="1"/>
          <p:nvPr>
            <p:ph idx="2" type="subTitle"/>
          </p:nvPr>
        </p:nvSpPr>
        <p:spPr>
          <a:xfrm>
            <a:off x="518400" y="3609525"/>
            <a:ext cx="6710400" cy="1010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p:txBody>
      </p:sp>
      <p:sp>
        <p:nvSpPr>
          <p:cNvPr id="634" name="Google Shape;634;p30"/>
          <p:cNvSpPr txBox="1"/>
          <p:nvPr>
            <p:ph idx="3" type="subTitle"/>
          </p:nvPr>
        </p:nvSpPr>
        <p:spPr>
          <a:xfrm>
            <a:off x="3171350" y="11075"/>
            <a:ext cx="4057500" cy="5082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
        <p:nvSpPr>
          <p:cNvPr id="635" name="Google Shape;635;p30"/>
          <p:cNvSpPr txBox="1"/>
          <p:nvPr>
            <p:ph idx="4" type="subTitle"/>
          </p:nvPr>
        </p:nvSpPr>
        <p:spPr>
          <a:xfrm>
            <a:off x="7228800" y="11075"/>
            <a:ext cx="1393800" cy="5082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ALT 6">
  <p:cSld name="BLANK_2">
    <p:bg>
      <p:bgPr>
        <a:solidFill>
          <a:schemeClr val="dk2"/>
        </a:solidFill>
      </p:bgPr>
    </p:bg>
    <p:spTree>
      <p:nvGrpSpPr>
        <p:cNvPr id="636" name="Shape 636"/>
        <p:cNvGrpSpPr/>
        <p:nvPr/>
      </p:nvGrpSpPr>
      <p:grpSpPr>
        <a:xfrm>
          <a:off x="0" y="0"/>
          <a:ext cx="0" cy="0"/>
          <a:chOff x="0" y="0"/>
          <a:chExt cx="0" cy="0"/>
        </a:xfrm>
      </p:grpSpPr>
      <p:cxnSp>
        <p:nvCxnSpPr>
          <p:cNvPr id="637" name="Google Shape;637;p31"/>
          <p:cNvCxnSpPr/>
          <p:nvPr/>
        </p:nvCxnSpPr>
        <p:spPr>
          <a:xfrm>
            <a:off x="514575" y="521125"/>
            <a:ext cx="0" cy="4098300"/>
          </a:xfrm>
          <a:prstGeom prst="straightConnector1">
            <a:avLst/>
          </a:prstGeom>
          <a:noFill/>
          <a:ln cap="flat" cmpd="sng" w="9525">
            <a:solidFill>
              <a:schemeClr val="accent6"/>
            </a:solidFill>
            <a:prstDash val="solid"/>
            <a:round/>
            <a:headEnd len="sm" w="sm" type="none"/>
            <a:tailEnd len="sm" w="sm" type="none"/>
          </a:ln>
        </p:spPr>
      </p:cxnSp>
      <p:cxnSp>
        <p:nvCxnSpPr>
          <p:cNvPr id="638" name="Google Shape;638;p31"/>
          <p:cNvCxnSpPr/>
          <p:nvPr/>
        </p:nvCxnSpPr>
        <p:spPr>
          <a:xfrm>
            <a:off x="8622600" y="521125"/>
            <a:ext cx="0" cy="4098300"/>
          </a:xfrm>
          <a:prstGeom prst="straightConnector1">
            <a:avLst/>
          </a:prstGeom>
          <a:noFill/>
          <a:ln cap="flat" cmpd="sng" w="9525">
            <a:solidFill>
              <a:schemeClr val="accent6"/>
            </a:solidFill>
            <a:prstDash val="solid"/>
            <a:round/>
            <a:headEnd len="sm" w="sm" type="none"/>
            <a:tailEnd len="sm" w="sm" type="none"/>
          </a:ln>
        </p:spPr>
      </p:cxnSp>
      <p:cxnSp>
        <p:nvCxnSpPr>
          <p:cNvPr id="639" name="Google Shape;639;p31"/>
          <p:cNvCxnSpPr/>
          <p:nvPr/>
        </p:nvCxnSpPr>
        <p:spPr>
          <a:xfrm>
            <a:off x="-675" y="521125"/>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40" name="Google Shape;640;p31"/>
          <p:cNvCxnSpPr/>
          <p:nvPr/>
        </p:nvCxnSpPr>
        <p:spPr>
          <a:xfrm>
            <a:off x="-675" y="4619425"/>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41" name="Google Shape;641;p31"/>
          <p:cNvCxnSpPr/>
          <p:nvPr/>
        </p:nvCxnSpPr>
        <p:spPr>
          <a:xfrm>
            <a:off x="-675" y="3464200"/>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42" name="Google Shape;642;p31"/>
          <p:cNvCxnSpPr/>
          <p:nvPr/>
        </p:nvCxnSpPr>
        <p:spPr>
          <a:xfrm>
            <a:off x="516375" y="4043175"/>
            <a:ext cx="8111100" cy="0"/>
          </a:xfrm>
          <a:prstGeom prst="straightConnector1">
            <a:avLst/>
          </a:prstGeom>
          <a:noFill/>
          <a:ln cap="flat" cmpd="sng" w="9525">
            <a:solidFill>
              <a:schemeClr val="accent6"/>
            </a:solidFill>
            <a:prstDash val="solid"/>
            <a:round/>
            <a:headEnd len="sm" w="sm" type="none"/>
            <a:tailEnd len="sm" w="sm" type="none"/>
          </a:ln>
        </p:spPr>
      </p:cxnSp>
      <p:cxnSp>
        <p:nvCxnSpPr>
          <p:cNvPr id="643" name="Google Shape;643;p31"/>
          <p:cNvCxnSpPr/>
          <p:nvPr/>
        </p:nvCxnSpPr>
        <p:spPr>
          <a:xfrm>
            <a:off x="4572000" y="3464200"/>
            <a:ext cx="0" cy="576300"/>
          </a:xfrm>
          <a:prstGeom prst="straightConnector1">
            <a:avLst/>
          </a:prstGeom>
          <a:noFill/>
          <a:ln cap="flat" cmpd="sng" w="9525">
            <a:solidFill>
              <a:schemeClr val="accent6"/>
            </a:solidFill>
            <a:prstDash val="solid"/>
            <a:round/>
            <a:headEnd len="sm" w="sm" type="none"/>
            <a:tailEnd len="sm" w="sm" type="none"/>
          </a:ln>
        </p:spPr>
      </p:cxnSp>
      <p:sp>
        <p:nvSpPr>
          <p:cNvPr id="644" name="Google Shape;644;p31"/>
          <p:cNvSpPr txBox="1"/>
          <p:nvPr>
            <p:ph type="title"/>
          </p:nvPr>
        </p:nvSpPr>
        <p:spPr>
          <a:xfrm>
            <a:off x="511600" y="913900"/>
            <a:ext cx="8111100" cy="1602000"/>
          </a:xfrm>
          <a:prstGeom prst="rect">
            <a:avLst/>
          </a:prstGeom>
        </p:spPr>
        <p:txBody>
          <a:bodyPr anchorCtr="0" anchor="ctr" bIns="91425" lIns="91425" spcFirstLastPara="1" rIns="91425" wrap="square" tIns="91425">
            <a:normAutofit/>
          </a:bodyPr>
          <a:lstStyle>
            <a:lvl1pPr lvl="0" algn="ctr">
              <a:lnSpc>
                <a:spcPct val="80000"/>
              </a:lnSpc>
              <a:spcBef>
                <a:spcPts val="0"/>
              </a:spcBef>
              <a:spcAft>
                <a:spcPts val="0"/>
              </a:spcAft>
              <a:buClr>
                <a:schemeClr val="dk1"/>
              </a:buClr>
              <a:buSzPts val="4400"/>
              <a:buFont typeface="Gowun Batang"/>
              <a:buNone/>
              <a:defRPr sz="4400">
                <a:solidFill>
                  <a:schemeClr val="dk1"/>
                </a:solidFill>
              </a:defRPr>
            </a:lvl1pPr>
            <a:lvl2pPr lvl="1" algn="ctr">
              <a:lnSpc>
                <a:spcPct val="80000"/>
              </a:lnSpc>
              <a:spcBef>
                <a:spcPts val="0"/>
              </a:spcBef>
              <a:spcAft>
                <a:spcPts val="0"/>
              </a:spcAft>
              <a:buClr>
                <a:schemeClr val="dk1"/>
              </a:buClr>
              <a:buSzPts val="5500"/>
              <a:buFont typeface="Gowun Batang"/>
              <a:buNone/>
              <a:defRPr sz="5500">
                <a:solidFill>
                  <a:schemeClr val="dk1"/>
                </a:solidFill>
              </a:defRPr>
            </a:lvl2pPr>
            <a:lvl3pPr lvl="2" algn="ctr">
              <a:lnSpc>
                <a:spcPct val="80000"/>
              </a:lnSpc>
              <a:spcBef>
                <a:spcPts val="0"/>
              </a:spcBef>
              <a:spcAft>
                <a:spcPts val="0"/>
              </a:spcAft>
              <a:buClr>
                <a:schemeClr val="dk1"/>
              </a:buClr>
              <a:buSzPts val="5500"/>
              <a:buFont typeface="Gowun Batang"/>
              <a:buNone/>
              <a:defRPr sz="5500">
                <a:solidFill>
                  <a:schemeClr val="dk1"/>
                </a:solidFill>
              </a:defRPr>
            </a:lvl3pPr>
            <a:lvl4pPr lvl="3" algn="ctr">
              <a:lnSpc>
                <a:spcPct val="80000"/>
              </a:lnSpc>
              <a:spcBef>
                <a:spcPts val="0"/>
              </a:spcBef>
              <a:spcAft>
                <a:spcPts val="0"/>
              </a:spcAft>
              <a:buClr>
                <a:schemeClr val="dk1"/>
              </a:buClr>
              <a:buSzPts val="5500"/>
              <a:buFont typeface="Gowun Batang"/>
              <a:buNone/>
              <a:defRPr sz="5500">
                <a:solidFill>
                  <a:schemeClr val="dk1"/>
                </a:solidFill>
              </a:defRPr>
            </a:lvl4pPr>
            <a:lvl5pPr lvl="4" algn="ctr">
              <a:lnSpc>
                <a:spcPct val="80000"/>
              </a:lnSpc>
              <a:spcBef>
                <a:spcPts val="0"/>
              </a:spcBef>
              <a:spcAft>
                <a:spcPts val="0"/>
              </a:spcAft>
              <a:buClr>
                <a:schemeClr val="dk1"/>
              </a:buClr>
              <a:buSzPts val="5500"/>
              <a:buFont typeface="Gowun Batang"/>
              <a:buNone/>
              <a:defRPr sz="5500">
                <a:solidFill>
                  <a:schemeClr val="dk1"/>
                </a:solidFill>
              </a:defRPr>
            </a:lvl5pPr>
            <a:lvl6pPr lvl="5" algn="ctr">
              <a:lnSpc>
                <a:spcPct val="80000"/>
              </a:lnSpc>
              <a:spcBef>
                <a:spcPts val="0"/>
              </a:spcBef>
              <a:spcAft>
                <a:spcPts val="0"/>
              </a:spcAft>
              <a:buClr>
                <a:schemeClr val="dk1"/>
              </a:buClr>
              <a:buSzPts val="5500"/>
              <a:buFont typeface="Gowun Batang"/>
              <a:buNone/>
              <a:defRPr sz="5500">
                <a:solidFill>
                  <a:schemeClr val="dk1"/>
                </a:solidFill>
              </a:defRPr>
            </a:lvl6pPr>
            <a:lvl7pPr lvl="6" algn="ctr">
              <a:lnSpc>
                <a:spcPct val="80000"/>
              </a:lnSpc>
              <a:spcBef>
                <a:spcPts val="0"/>
              </a:spcBef>
              <a:spcAft>
                <a:spcPts val="0"/>
              </a:spcAft>
              <a:buClr>
                <a:schemeClr val="dk1"/>
              </a:buClr>
              <a:buSzPts val="5500"/>
              <a:buFont typeface="Gowun Batang"/>
              <a:buNone/>
              <a:defRPr sz="5500">
                <a:solidFill>
                  <a:schemeClr val="dk1"/>
                </a:solidFill>
              </a:defRPr>
            </a:lvl7pPr>
            <a:lvl8pPr lvl="7" algn="ctr">
              <a:lnSpc>
                <a:spcPct val="80000"/>
              </a:lnSpc>
              <a:spcBef>
                <a:spcPts val="0"/>
              </a:spcBef>
              <a:spcAft>
                <a:spcPts val="0"/>
              </a:spcAft>
              <a:buClr>
                <a:schemeClr val="dk1"/>
              </a:buClr>
              <a:buSzPts val="5500"/>
              <a:buFont typeface="Gowun Batang"/>
              <a:buNone/>
              <a:defRPr sz="5500">
                <a:solidFill>
                  <a:schemeClr val="dk1"/>
                </a:solidFill>
              </a:defRPr>
            </a:lvl8pPr>
            <a:lvl9pPr lvl="8" algn="ctr">
              <a:lnSpc>
                <a:spcPct val="80000"/>
              </a:lnSpc>
              <a:spcBef>
                <a:spcPts val="0"/>
              </a:spcBef>
              <a:spcAft>
                <a:spcPts val="0"/>
              </a:spcAft>
              <a:buClr>
                <a:schemeClr val="dk1"/>
              </a:buClr>
              <a:buSzPts val="5500"/>
              <a:buFont typeface="Gowun Batang"/>
              <a:buNone/>
              <a:defRPr sz="5500">
                <a:solidFill>
                  <a:schemeClr val="dk1"/>
                </a:solidFill>
              </a:defRPr>
            </a:lvl9pPr>
          </a:lstStyle>
          <a:p/>
        </p:txBody>
      </p:sp>
      <p:sp>
        <p:nvSpPr>
          <p:cNvPr id="645" name="Google Shape;645;p31"/>
          <p:cNvSpPr txBox="1"/>
          <p:nvPr>
            <p:ph idx="1" type="subTitle"/>
          </p:nvPr>
        </p:nvSpPr>
        <p:spPr>
          <a:xfrm>
            <a:off x="511500" y="2515913"/>
            <a:ext cx="8111100" cy="3693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accent3"/>
              </a:buClr>
              <a:buSzPts val="1200"/>
              <a:buFont typeface="Inter"/>
              <a:buNone/>
              <a:defRPr>
                <a:solidFill>
                  <a:schemeClr val="accent3"/>
                </a:solidFill>
              </a:defRPr>
            </a:lvl1pPr>
            <a:lvl2pPr lvl="1" algn="ctr">
              <a:spcBef>
                <a:spcPts val="0"/>
              </a:spcBef>
              <a:spcAft>
                <a:spcPts val="0"/>
              </a:spcAft>
              <a:buClr>
                <a:schemeClr val="accent3"/>
              </a:buClr>
              <a:buSzPts val="1200"/>
              <a:buFont typeface="Inter"/>
              <a:buNone/>
              <a:defRPr>
                <a:solidFill>
                  <a:schemeClr val="accent3"/>
                </a:solidFill>
              </a:defRPr>
            </a:lvl2pPr>
            <a:lvl3pPr lvl="2" algn="ctr">
              <a:spcBef>
                <a:spcPts val="0"/>
              </a:spcBef>
              <a:spcAft>
                <a:spcPts val="0"/>
              </a:spcAft>
              <a:buClr>
                <a:schemeClr val="accent3"/>
              </a:buClr>
              <a:buSzPts val="1200"/>
              <a:buFont typeface="Inter"/>
              <a:buNone/>
              <a:defRPr>
                <a:solidFill>
                  <a:schemeClr val="accent3"/>
                </a:solidFill>
              </a:defRPr>
            </a:lvl3pPr>
            <a:lvl4pPr lvl="3" algn="ctr">
              <a:spcBef>
                <a:spcPts val="0"/>
              </a:spcBef>
              <a:spcAft>
                <a:spcPts val="0"/>
              </a:spcAft>
              <a:buClr>
                <a:schemeClr val="accent3"/>
              </a:buClr>
              <a:buSzPts val="1200"/>
              <a:buFont typeface="Inter"/>
              <a:buNone/>
              <a:defRPr>
                <a:solidFill>
                  <a:schemeClr val="accent3"/>
                </a:solidFill>
              </a:defRPr>
            </a:lvl4pPr>
            <a:lvl5pPr lvl="4" algn="ctr">
              <a:spcBef>
                <a:spcPts val="0"/>
              </a:spcBef>
              <a:spcAft>
                <a:spcPts val="0"/>
              </a:spcAft>
              <a:buClr>
                <a:schemeClr val="accent3"/>
              </a:buClr>
              <a:buSzPts val="1200"/>
              <a:buFont typeface="Inter"/>
              <a:buNone/>
              <a:defRPr>
                <a:solidFill>
                  <a:schemeClr val="accent3"/>
                </a:solidFill>
              </a:defRPr>
            </a:lvl5pPr>
            <a:lvl6pPr lvl="5" algn="ctr">
              <a:spcBef>
                <a:spcPts val="0"/>
              </a:spcBef>
              <a:spcAft>
                <a:spcPts val="0"/>
              </a:spcAft>
              <a:buClr>
                <a:schemeClr val="accent3"/>
              </a:buClr>
              <a:buSzPts val="1200"/>
              <a:buFont typeface="Inter"/>
              <a:buNone/>
              <a:defRPr>
                <a:solidFill>
                  <a:schemeClr val="accent3"/>
                </a:solidFill>
              </a:defRPr>
            </a:lvl6pPr>
            <a:lvl7pPr lvl="6" algn="ctr">
              <a:spcBef>
                <a:spcPts val="0"/>
              </a:spcBef>
              <a:spcAft>
                <a:spcPts val="0"/>
              </a:spcAft>
              <a:buClr>
                <a:schemeClr val="accent3"/>
              </a:buClr>
              <a:buSzPts val="1200"/>
              <a:buFont typeface="Inter"/>
              <a:buNone/>
              <a:defRPr>
                <a:solidFill>
                  <a:schemeClr val="accent3"/>
                </a:solidFill>
              </a:defRPr>
            </a:lvl7pPr>
            <a:lvl8pPr lvl="7" algn="ctr">
              <a:spcBef>
                <a:spcPts val="0"/>
              </a:spcBef>
              <a:spcAft>
                <a:spcPts val="0"/>
              </a:spcAft>
              <a:buClr>
                <a:schemeClr val="accent3"/>
              </a:buClr>
              <a:buSzPts val="1200"/>
              <a:buFont typeface="Inter"/>
              <a:buNone/>
              <a:defRPr>
                <a:solidFill>
                  <a:schemeClr val="accent3"/>
                </a:solidFill>
              </a:defRPr>
            </a:lvl8pPr>
            <a:lvl9pPr lvl="8" algn="ctr">
              <a:spcBef>
                <a:spcPts val="0"/>
              </a:spcBef>
              <a:spcAft>
                <a:spcPts val="0"/>
              </a:spcAft>
              <a:buClr>
                <a:schemeClr val="accent3"/>
              </a:buClr>
              <a:buSzPts val="1200"/>
              <a:buFont typeface="Inter"/>
              <a:buNone/>
              <a:defRPr>
                <a:solidFill>
                  <a:schemeClr val="accent3"/>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ALT 4">
  <p:cSld name="BLANK_2_2">
    <p:bg>
      <p:bgPr>
        <a:solidFill>
          <a:schemeClr val="dk2"/>
        </a:solidFill>
      </p:bgPr>
    </p:bg>
    <p:spTree>
      <p:nvGrpSpPr>
        <p:cNvPr id="646" name="Shape 646"/>
        <p:cNvGrpSpPr/>
        <p:nvPr/>
      </p:nvGrpSpPr>
      <p:grpSpPr>
        <a:xfrm>
          <a:off x="0" y="0"/>
          <a:ext cx="0" cy="0"/>
          <a:chOff x="0" y="0"/>
          <a:chExt cx="0" cy="0"/>
        </a:xfrm>
      </p:grpSpPr>
      <p:sp>
        <p:nvSpPr>
          <p:cNvPr id="647" name="Google Shape;647;p32"/>
          <p:cNvSpPr txBox="1"/>
          <p:nvPr>
            <p:ph idx="1" type="subTitle"/>
          </p:nvPr>
        </p:nvSpPr>
        <p:spPr>
          <a:xfrm>
            <a:off x="514575" y="3467000"/>
            <a:ext cx="4057500" cy="576300"/>
          </a:xfrm>
          <a:prstGeom prst="rect">
            <a:avLst/>
          </a:prstGeom>
          <a:ln cap="flat" cmpd="sng" w="9525">
            <a:solidFill>
              <a:schemeClr val="accent6"/>
            </a:solidFill>
            <a:prstDash val="solid"/>
            <a:round/>
            <a:headEnd len="sm" w="sm" type="none"/>
            <a:tailEnd len="sm" w="sm" type="none"/>
          </a:ln>
        </p:spPr>
        <p:txBody>
          <a:bodyPr anchorCtr="0" anchor="ctr" bIns="91425" lIns="91425" spcFirstLastPara="1" rIns="91425" wrap="square" tIns="91425">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p:txBody>
      </p:sp>
      <p:sp>
        <p:nvSpPr>
          <p:cNvPr id="648" name="Google Shape;648;p32"/>
          <p:cNvSpPr txBox="1"/>
          <p:nvPr>
            <p:ph idx="2" type="subTitle"/>
          </p:nvPr>
        </p:nvSpPr>
        <p:spPr>
          <a:xfrm>
            <a:off x="4572000" y="3467000"/>
            <a:ext cx="4057500" cy="576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p:txBody>
      </p:sp>
      <p:sp>
        <p:nvSpPr>
          <p:cNvPr id="649" name="Google Shape;649;p32"/>
          <p:cNvSpPr txBox="1"/>
          <p:nvPr>
            <p:ph idx="3" type="subTitle"/>
          </p:nvPr>
        </p:nvSpPr>
        <p:spPr>
          <a:xfrm>
            <a:off x="518400" y="4043175"/>
            <a:ext cx="8111100" cy="576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p:txBody>
      </p:sp>
      <p:cxnSp>
        <p:nvCxnSpPr>
          <p:cNvPr id="650" name="Google Shape;650;p32"/>
          <p:cNvCxnSpPr/>
          <p:nvPr/>
        </p:nvCxnSpPr>
        <p:spPr>
          <a:xfrm>
            <a:off x="514575" y="521125"/>
            <a:ext cx="0" cy="4098300"/>
          </a:xfrm>
          <a:prstGeom prst="straightConnector1">
            <a:avLst/>
          </a:prstGeom>
          <a:noFill/>
          <a:ln cap="flat" cmpd="sng" w="9525">
            <a:solidFill>
              <a:schemeClr val="accent6"/>
            </a:solidFill>
            <a:prstDash val="solid"/>
            <a:round/>
            <a:headEnd len="sm" w="sm" type="none"/>
            <a:tailEnd len="sm" w="sm" type="none"/>
          </a:ln>
        </p:spPr>
      </p:cxnSp>
      <p:cxnSp>
        <p:nvCxnSpPr>
          <p:cNvPr id="651" name="Google Shape;651;p32"/>
          <p:cNvCxnSpPr/>
          <p:nvPr/>
        </p:nvCxnSpPr>
        <p:spPr>
          <a:xfrm>
            <a:off x="8622600" y="521125"/>
            <a:ext cx="0" cy="4098300"/>
          </a:xfrm>
          <a:prstGeom prst="straightConnector1">
            <a:avLst/>
          </a:prstGeom>
          <a:noFill/>
          <a:ln cap="flat" cmpd="sng" w="9525">
            <a:solidFill>
              <a:schemeClr val="accent6"/>
            </a:solidFill>
            <a:prstDash val="solid"/>
            <a:round/>
            <a:headEnd len="sm" w="sm" type="none"/>
            <a:tailEnd len="sm" w="sm" type="none"/>
          </a:ln>
        </p:spPr>
      </p:cxnSp>
      <p:cxnSp>
        <p:nvCxnSpPr>
          <p:cNvPr id="652" name="Google Shape;652;p32"/>
          <p:cNvCxnSpPr/>
          <p:nvPr/>
        </p:nvCxnSpPr>
        <p:spPr>
          <a:xfrm>
            <a:off x="-675" y="521125"/>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53" name="Google Shape;653;p32"/>
          <p:cNvCxnSpPr/>
          <p:nvPr/>
        </p:nvCxnSpPr>
        <p:spPr>
          <a:xfrm>
            <a:off x="-675" y="4619425"/>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54" name="Google Shape;654;p32"/>
          <p:cNvCxnSpPr/>
          <p:nvPr/>
        </p:nvCxnSpPr>
        <p:spPr>
          <a:xfrm>
            <a:off x="-675" y="3464200"/>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55" name="Google Shape;655;p32"/>
          <p:cNvCxnSpPr/>
          <p:nvPr/>
        </p:nvCxnSpPr>
        <p:spPr>
          <a:xfrm>
            <a:off x="516375" y="4043175"/>
            <a:ext cx="8111100" cy="0"/>
          </a:xfrm>
          <a:prstGeom prst="straightConnector1">
            <a:avLst/>
          </a:prstGeom>
          <a:noFill/>
          <a:ln cap="flat" cmpd="sng" w="9525">
            <a:solidFill>
              <a:schemeClr val="accent6"/>
            </a:solidFill>
            <a:prstDash val="solid"/>
            <a:round/>
            <a:headEnd len="sm" w="sm" type="none"/>
            <a:tailEnd len="sm" w="sm" type="none"/>
          </a:ln>
        </p:spPr>
      </p:cxnSp>
      <p:cxnSp>
        <p:nvCxnSpPr>
          <p:cNvPr id="656" name="Google Shape;656;p32"/>
          <p:cNvCxnSpPr/>
          <p:nvPr/>
        </p:nvCxnSpPr>
        <p:spPr>
          <a:xfrm>
            <a:off x="4572000" y="3464200"/>
            <a:ext cx="0" cy="576300"/>
          </a:xfrm>
          <a:prstGeom prst="straightConnector1">
            <a:avLst/>
          </a:prstGeom>
          <a:noFill/>
          <a:ln cap="flat" cmpd="sng" w="9525">
            <a:solidFill>
              <a:schemeClr val="accent6"/>
            </a:solidFill>
            <a:prstDash val="solid"/>
            <a:round/>
            <a:headEnd len="sm" w="sm" type="none"/>
            <a:tailEnd len="sm" w="sm" type="none"/>
          </a:ln>
        </p:spPr>
      </p:cxnSp>
      <p:sp>
        <p:nvSpPr>
          <p:cNvPr id="657" name="Google Shape;657;p32"/>
          <p:cNvSpPr txBox="1"/>
          <p:nvPr>
            <p:ph type="title"/>
          </p:nvPr>
        </p:nvSpPr>
        <p:spPr>
          <a:xfrm>
            <a:off x="511600" y="913900"/>
            <a:ext cx="8111100" cy="1602000"/>
          </a:xfrm>
          <a:prstGeom prst="rect">
            <a:avLst/>
          </a:prstGeom>
        </p:spPr>
        <p:txBody>
          <a:bodyPr anchorCtr="0" anchor="ctr" bIns="91425" lIns="91425" spcFirstLastPara="1" rIns="91425" wrap="square" tIns="91425">
            <a:normAutofit/>
          </a:bodyPr>
          <a:lstStyle>
            <a:lvl1pPr lvl="0" algn="ctr">
              <a:lnSpc>
                <a:spcPct val="80000"/>
              </a:lnSpc>
              <a:spcBef>
                <a:spcPts val="0"/>
              </a:spcBef>
              <a:spcAft>
                <a:spcPts val="0"/>
              </a:spcAft>
              <a:buClr>
                <a:schemeClr val="dk1"/>
              </a:buClr>
              <a:buSzPts val="4400"/>
              <a:buFont typeface="Gowun Batang"/>
              <a:buNone/>
              <a:defRPr sz="4400">
                <a:solidFill>
                  <a:schemeClr val="dk1"/>
                </a:solidFill>
              </a:defRPr>
            </a:lvl1pPr>
            <a:lvl2pPr lvl="1" algn="ctr">
              <a:lnSpc>
                <a:spcPct val="80000"/>
              </a:lnSpc>
              <a:spcBef>
                <a:spcPts val="0"/>
              </a:spcBef>
              <a:spcAft>
                <a:spcPts val="0"/>
              </a:spcAft>
              <a:buClr>
                <a:schemeClr val="dk1"/>
              </a:buClr>
              <a:buSzPts val="5500"/>
              <a:buFont typeface="Gowun Batang"/>
              <a:buNone/>
              <a:defRPr sz="5500">
                <a:solidFill>
                  <a:schemeClr val="dk1"/>
                </a:solidFill>
              </a:defRPr>
            </a:lvl2pPr>
            <a:lvl3pPr lvl="2" algn="ctr">
              <a:lnSpc>
                <a:spcPct val="80000"/>
              </a:lnSpc>
              <a:spcBef>
                <a:spcPts val="0"/>
              </a:spcBef>
              <a:spcAft>
                <a:spcPts val="0"/>
              </a:spcAft>
              <a:buClr>
                <a:schemeClr val="dk1"/>
              </a:buClr>
              <a:buSzPts val="5500"/>
              <a:buFont typeface="Gowun Batang"/>
              <a:buNone/>
              <a:defRPr sz="5500">
                <a:solidFill>
                  <a:schemeClr val="dk1"/>
                </a:solidFill>
              </a:defRPr>
            </a:lvl3pPr>
            <a:lvl4pPr lvl="3" algn="ctr">
              <a:lnSpc>
                <a:spcPct val="80000"/>
              </a:lnSpc>
              <a:spcBef>
                <a:spcPts val="0"/>
              </a:spcBef>
              <a:spcAft>
                <a:spcPts val="0"/>
              </a:spcAft>
              <a:buClr>
                <a:schemeClr val="dk1"/>
              </a:buClr>
              <a:buSzPts val="5500"/>
              <a:buFont typeface="Gowun Batang"/>
              <a:buNone/>
              <a:defRPr sz="5500">
                <a:solidFill>
                  <a:schemeClr val="dk1"/>
                </a:solidFill>
              </a:defRPr>
            </a:lvl4pPr>
            <a:lvl5pPr lvl="4" algn="ctr">
              <a:lnSpc>
                <a:spcPct val="80000"/>
              </a:lnSpc>
              <a:spcBef>
                <a:spcPts val="0"/>
              </a:spcBef>
              <a:spcAft>
                <a:spcPts val="0"/>
              </a:spcAft>
              <a:buClr>
                <a:schemeClr val="dk1"/>
              </a:buClr>
              <a:buSzPts val="5500"/>
              <a:buFont typeface="Gowun Batang"/>
              <a:buNone/>
              <a:defRPr sz="5500">
                <a:solidFill>
                  <a:schemeClr val="dk1"/>
                </a:solidFill>
              </a:defRPr>
            </a:lvl5pPr>
            <a:lvl6pPr lvl="5" algn="ctr">
              <a:lnSpc>
                <a:spcPct val="80000"/>
              </a:lnSpc>
              <a:spcBef>
                <a:spcPts val="0"/>
              </a:spcBef>
              <a:spcAft>
                <a:spcPts val="0"/>
              </a:spcAft>
              <a:buClr>
                <a:schemeClr val="dk1"/>
              </a:buClr>
              <a:buSzPts val="5500"/>
              <a:buFont typeface="Gowun Batang"/>
              <a:buNone/>
              <a:defRPr sz="5500">
                <a:solidFill>
                  <a:schemeClr val="dk1"/>
                </a:solidFill>
              </a:defRPr>
            </a:lvl6pPr>
            <a:lvl7pPr lvl="6" algn="ctr">
              <a:lnSpc>
                <a:spcPct val="80000"/>
              </a:lnSpc>
              <a:spcBef>
                <a:spcPts val="0"/>
              </a:spcBef>
              <a:spcAft>
                <a:spcPts val="0"/>
              </a:spcAft>
              <a:buClr>
                <a:schemeClr val="dk1"/>
              </a:buClr>
              <a:buSzPts val="5500"/>
              <a:buFont typeface="Gowun Batang"/>
              <a:buNone/>
              <a:defRPr sz="5500">
                <a:solidFill>
                  <a:schemeClr val="dk1"/>
                </a:solidFill>
              </a:defRPr>
            </a:lvl7pPr>
            <a:lvl8pPr lvl="7" algn="ctr">
              <a:lnSpc>
                <a:spcPct val="80000"/>
              </a:lnSpc>
              <a:spcBef>
                <a:spcPts val="0"/>
              </a:spcBef>
              <a:spcAft>
                <a:spcPts val="0"/>
              </a:spcAft>
              <a:buClr>
                <a:schemeClr val="dk1"/>
              </a:buClr>
              <a:buSzPts val="5500"/>
              <a:buFont typeface="Gowun Batang"/>
              <a:buNone/>
              <a:defRPr sz="5500">
                <a:solidFill>
                  <a:schemeClr val="dk1"/>
                </a:solidFill>
              </a:defRPr>
            </a:lvl8pPr>
            <a:lvl9pPr lvl="8" algn="ctr">
              <a:lnSpc>
                <a:spcPct val="80000"/>
              </a:lnSpc>
              <a:spcBef>
                <a:spcPts val="0"/>
              </a:spcBef>
              <a:spcAft>
                <a:spcPts val="0"/>
              </a:spcAft>
              <a:buClr>
                <a:schemeClr val="dk1"/>
              </a:buClr>
              <a:buSzPts val="5500"/>
              <a:buFont typeface="Gowun Batang"/>
              <a:buNone/>
              <a:defRPr sz="5500">
                <a:solidFill>
                  <a:schemeClr val="dk1"/>
                </a:solidFill>
              </a:defRPr>
            </a:lvl9pPr>
          </a:lstStyle>
          <a:p/>
        </p:txBody>
      </p:sp>
      <p:sp>
        <p:nvSpPr>
          <p:cNvPr id="658" name="Google Shape;658;p32"/>
          <p:cNvSpPr txBox="1"/>
          <p:nvPr>
            <p:ph idx="4" type="subTitle"/>
          </p:nvPr>
        </p:nvSpPr>
        <p:spPr>
          <a:xfrm>
            <a:off x="511500" y="2515913"/>
            <a:ext cx="8111100" cy="3693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accent3"/>
              </a:buClr>
              <a:buSzPts val="1200"/>
              <a:buFont typeface="Inter"/>
              <a:buNone/>
              <a:defRPr>
                <a:solidFill>
                  <a:schemeClr val="accent3"/>
                </a:solidFill>
              </a:defRPr>
            </a:lvl1pPr>
            <a:lvl2pPr lvl="1" algn="ctr">
              <a:spcBef>
                <a:spcPts val="0"/>
              </a:spcBef>
              <a:spcAft>
                <a:spcPts val="0"/>
              </a:spcAft>
              <a:buClr>
                <a:schemeClr val="accent3"/>
              </a:buClr>
              <a:buSzPts val="1200"/>
              <a:buFont typeface="Inter"/>
              <a:buNone/>
              <a:defRPr>
                <a:solidFill>
                  <a:schemeClr val="accent3"/>
                </a:solidFill>
              </a:defRPr>
            </a:lvl2pPr>
            <a:lvl3pPr lvl="2" algn="ctr">
              <a:spcBef>
                <a:spcPts val="0"/>
              </a:spcBef>
              <a:spcAft>
                <a:spcPts val="0"/>
              </a:spcAft>
              <a:buClr>
                <a:schemeClr val="accent3"/>
              </a:buClr>
              <a:buSzPts val="1200"/>
              <a:buFont typeface="Inter"/>
              <a:buNone/>
              <a:defRPr>
                <a:solidFill>
                  <a:schemeClr val="accent3"/>
                </a:solidFill>
              </a:defRPr>
            </a:lvl3pPr>
            <a:lvl4pPr lvl="3" algn="ctr">
              <a:spcBef>
                <a:spcPts val="0"/>
              </a:spcBef>
              <a:spcAft>
                <a:spcPts val="0"/>
              </a:spcAft>
              <a:buClr>
                <a:schemeClr val="accent3"/>
              </a:buClr>
              <a:buSzPts val="1200"/>
              <a:buFont typeface="Inter"/>
              <a:buNone/>
              <a:defRPr>
                <a:solidFill>
                  <a:schemeClr val="accent3"/>
                </a:solidFill>
              </a:defRPr>
            </a:lvl4pPr>
            <a:lvl5pPr lvl="4" algn="ctr">
              <a:spcBef>
                <a:spcPts val="0"/>
              </a:spcBef>
              <a:spcAft>
                <a:spcPts val="0"/>
              </a:spcAft>
              <a:buClr>
                <a:schemeClr val="accent3"/>
              </a:buClr>
              <a:buSzPts val="1200"/>
              <a:buFont typeface="Inter"/>
              <a:buNone/>
              <a:defRPr>
                <a:solidFill>
                  <a:schemeClr val="accent3"/>
                </a:solidFill>
              </a:defRPr>
            </a:lvl5pPr>
            <a:lvl6pPr lvl="5" algn="ctr">
              <a:spcBef>
                <a:spcPts val="0"/>
              </a:spcBef>
              <a:spcAft>
                <a:spcPts val="0"/>
              </a:spcAft>
              <a:buClr>
                <a:schemeClr val="accent3"/>
              </a:buClr>
              <a:buSzPts val="1200"/>
              <a:buFont typeface="Inter"/>
              <a:buNone/>
              <a:defRPr>
                <a:solidFill>
                  <a:schemeClr val="accent3"/>
                </a:solidFill>
              </a:defRPr>
            </a:lvl6pPr>
            <a:lvl7pPr lvl="6" algn="ctr">
              <a:spcBef>
                <a:spcPts val="0"/>
              </a:spcBef>
              <a:spcAft>
                <a:spcPts val="0"/>
              </a:spcAft>
              <a:buClr>
                <a:schemeClr val="accent3"/>
              </a:buClr>
              <a:buSzPts val="1200"/>
              <a:buFont typeface="Inter"/>
              <a:buNone/>
              <a:defRPr>
                <a:solidFill>
                  <a:schemeClr val="accent3"/>
                </a:solidFill>
              </a:defRPr>
            </a:lvl7pPr>
            <a:lvl8pPr lvl="7" algn="ctr">
              <a:spcBef>
                <a:spcPts val="0"/>
              </a:spcBef>
              <a:spcAft>
                <a:spcPts val="0"/>
              </a:spcAft>
              <a:buClr>
                <a:schemeClr val="accent3"/>
              </a:buClr>
              <a:buSzPts val="1200"/>
              <a:buFont typeface="Inter"/>
              <a:buNone/>
              <a:defRPr>
                <a:solidFill>
                  <a:schemeClr val="accent3"/>
                </a:solidFill>
              </a:defRPr>
            </a:lvl8pPr>
            <a:lvl9pPr lvl="8" algn="ctr">
              <a:spcBef>
                <a:spcPts val="0"/>
              </a:spcBef>
              <a:spcAft>
                <a:spcPts val="0"/>
              </a:spcAft>
              <a:buClr>
                <a:schemeClr val="accent3"/>
              </a:buClr>
              <a:buSzPts val="1200"/>
              <a:buFont typeface="Inter"/>
              <a:buNone/>
              <a:defRPr>
                <a:solidFill>
                  <a:schemeClr val="accent3"/>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ALT 5">
  <p:cSld name="BLANK_2_1">
    <p:bg>
      <p:bgPr>
        <a:solidFill>
          <a:schemeClr val="lt1"/>
        </a:solidFill>
      </p:bgPr>
    </p:bg>
    <p:spTree>
      <p:nvGrpSpPr>
        <p:cNvPr id="659" name="Shape 659"/>
        <p:cNvGrpSpPr/>
        <p:nvPr/>
      </p:nvGrpSpPr>
      <p:grpSpPr>
        <a:xfrm>
          <a:off x="0" y="0"/>
          <a:ext cx="0" cy="0"/>
          <a:chOff x="0" y="0"/>
          <a:chExt cx="0" cy="0"/>
        </a:xfrm>
      </p:grpSpPr>
      <p:cxnSp>
        <p:nvCxnSpPr>
          <p:cNvPr id="660" name="Google Shape;660;p33"/>
          <p:cNvCxnSpPr/>
          <p:nvPr/>
        </p:nvCxnSpPr>
        <p:spPr>
          <a:xfrm>
            <a:off x="514575" y="521125"/>
            <a:ext cx="0" cy="4098300"/>
          </a:xfrm>
          <a:prstGeom prst="straightConnector1">
            <a:avLst/>
          </a:prstGeom>
          <a:noFill/>
          <a:ln cap="flat" cmpd="sng" w="9525">
            <a:solidFill>
              <a:schemeClr val="accent6"/>
            </a:solidFill>
            <a:prstDash val="solid"/>
            <a:round/>
            <a:headEnd len="sm" w="sm" type="none"/>
            <a:tailEnd len="sm" w="sm" type="none"/>
          </a:ln>
        </p:spPr>
      </p:cxnSp>
      <p:cxnSp>
        <p:nvCxnSpPr>
          <p:cNvPr id="661" name="Google Shape;661;p33"/>
          <p:cNvCxnSpPr/>
          <p:nvPr/>
        </p:nvCxnSpPr>
        <p:spPr>
          <a:xfrm>
            <a:off x="8622600" y="521125"/>
            <a:ext cx="0" cy="4098300"/>
          </a:xfrm>
          <a:prstGeom prst="straightConnector1">
            <a:avLst/>
          </a:prstGeom>
          <a:noFill/>
          <a:ln cap="flat" cmpd="sng" w="9525">
            <a:solidFill>
              <a:schemeClr val="accent6"/>
            </a:solidFill>
            <a:prstDash val="solid"/>
            <a:round/>
            <a:headEnd len="sm" w="sm" type="none"/>
            <a:tailEnd len="sm" w="sm" type="none"/>
          </a:ln>
        </p:spPr>
      </p:cxnSp>
      <p:cxnSp>
        <p:nvCxnSpPr>
          <p:cNvPr id="662" name="Google Shape;662;p33"/>
          <p:cNvCxnSpPr/>
          <p:nvPr/>
        </p:nvCxnSpPr>
        <p:spPr>
          <a:xfrm>
            <a:off x="-675" y="521125"/>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63" name="Google Shape;663;p33"/>
          <p:cNvCxnSpPr/>
          <p:nvPr/>
        </p:nvCxnSpPr>
        <p:spPr>
          <a:xfrm>
            <a:off x="-675" y="4619425"/>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64" name="Google Shape;664;p33"/>
          <p:cNvCxnSpPr/>
          <p:nvPr/>
        </p:nvCxnSpPr>
        <p:spPr>
          <a:xfrm>
            <a:off x="-675" y="3464200"/>
            <a:ext cx="9145200" cy="0"/>
          </a:xfrm>
          <a:prstGeom prst="straightConnector1">
            <a:avLst/>
          </a:prstGeom>
          <a:noFill/>
          <a:ln cap="flat" cmpd="sng" w="9525">
            <a:solidFill>
              <a:schemeClr val="accent6"/>
            </a:solidFill>
            <a:prstDash val="solid"/>
            <a:round/>
            <a:headEnd len="sm" w="sm" type="none"/>
            <a:tailEnd len="sm" w="sm" type="none"/>
          </a:ln>
        </p:spPr>
      </p:cxnSp>
      <p:cxnSp>
        <p:nvCxnSpPr>
          <p:cNvPr id="665" name="Google Shape;665;p33"/>
          <p:cNvCxnSpPr/>
          <p:nvPr/>
        </p:nvCxnSpPr>
        <p:spPr>
          <a:xfrm>
            <a:off x="516375" y="4043175"/>
            <a:ext cx="8111100" cy="0"/>
          </a:xfrm>
          <a:prstGeom prst="straightConnector1">
            <a:avLst/>
          </a:prstGeom>
          <a:noFill/>
          <a:ln cap="flat" cmpd="sng" w="9525">
            <a:solidFill>
              <a:schemeClr val="dk1"/>
            </a:solidFill>
            <a:prstDash val="solid"/>
            <a:round/>
            <a:headEnd len="sm" w="sm" type="none"/>
            <a:tailEnd len="sm" w="sm" type="none"/>
          </a:ln>
        </p:spPr>
      </p:cxnSp>
      <p:sp>
        <p:nvSpPr>
          <p:cNvPr id="666" name="Google Shape;666;p33"/>
          <p:cNvSpPr txBox="1"/>
          <p:nvPr>
            <p:ph type="title"/>
          </p:nvPr>
        </p:nvSpPr>
        <p:spPr>
          <a:xfrm>
            <a:off x="511600" y="913900"/>
            <a:ext cx="8111100" cy="1602000"/>
          </a:xfrm>
          <a:prstGeom prst="rect">
            <a:avLst/>
          </a:prstGeom>
        </p:spPr>
        <p:txBody>
          <a:bodyPr anchorCtr="0" anchor="ctr" bIns="91425" lIns="91425" spcFirstLastPara="1" rIns="91425" wrap="square" tIns="91425">
            <a:normAutofit/>
          </a:bodyPr>
          <a:lstStyle>
            <a:lvl1pPr lvl="0" algn="ctr">
              <a:lnSpc>
                <a:spcPct val="80000"/>
              </a:lnSpc>
              <a:spcBef>
                <a:spcPts val="0"/>
              </a:spcBef>
              <a:spcAft>
                <a:spcPts val="0"/>
              </a:spcAft>
              <a:buClr>
                <a:schemeClr val="dk1"/>
              </a:buClr>
              <a:buSzPts val="4400"/>
              <a:buFont typeface="Gowun Batang"/>
              <a:buNone/>
              <a:defRPr sz="4400">
                <a:solidFill>
                  <a:schemeClr val="dk1"/>
                </a:solidFill>
              </a:defRPr>
            </a:lvl1pPr>
            <a:lvl2pPr lvl="1" algn="ctr">
              <a:lnSpc>
                <a:spcPct val="80000"/>
              </a:lnSpc>
              <a:spcBef>
                <a:spcPts val="0"/>
              </a:spcBef>
              <a:spcAft>
                <a:spcPts val="0"/>
              </a:spcAft>
              <a:buClr>
                <a:schemeClr val="dk1"/>
              </a:buClr>
              <a:buSzPts val="5500"/>
              <a:buFont typeface="Gowun Batang"/>
              <a:buNone/>
              <a:defRPr sz="5500">
                <a:solidFill>
                  <a:schemeClr val="dk1"/>
                </a:solidFill>
              </a:defRPr>
            </a:lvl2pPr>
            <a:lvl3pPr lvl="2" algn="ctr">
              <a:lnSpc>
                <a:spcPct val="80000"/>
              </a:lnSpc>
              <a:spcBef>
                <a:spcPts val="0"/>
              </a:spcBef>
              <a:spcAft>
                <a:spcPts val="0"/>
              </a:spcAft>
              <a:buClr>
                <a:schemeClr val="dk1"/>
              </a:buClr>
              <a:buSzPts val="5500"/>
              <a:buFont typeface="Gowun Batang"/>
              <a:buNone/>
              <a:defRPr sz="5500">
                <a:solidFill>
                  <a:schemeClr val="dk1"/>
                </a:solidFill>
              </a:defRPr>
            </a:lvl3pPr>
            <a:lvl4pPr lvl="3" algn="ctr">
              <a:lnSpc>
                <a:spcPct val="80000"/>
              </a:lnSpc>
              <a:spcBef>
                <a:spcPts val="0"/>
              </a:spcBef>
              <a:spcAft>
                <a:spcPts val="0"/>
              </a:spcAft>
              <a:buClr>
                <a:schemeClr val="dk1"/>
              </a:buClr>
              <a:buSzPts val="5500"/>
              <a:buFont typeface="Gowun Batang"/>
              <a:buNone/>
              <a:defRPr sz="5500">
                <a:solidFill>
                  <a:schemeClr val="dk1"/>
                </a:solidFill>
              </a:defRPr>
            </a:lvl4pPr>
            <a:lvl5pPr lvl="4" algn="ctr">
              <a:lnSpc>
                <a:spcPct val="80000"/>
              </a:lnSpc>
              <a:spcBef>
                <a:spcPts val="0"/>
              </a:spcBef>
              <a:spcAft>
                <a:spcPts val="0"/>
              </a:spcAft>
              <a:buClr>
                <a:schemeClr val="dk1"/>
              </a:buClr>
              <a:buSzPts val="5500"/>
              <a:buFont typeface="Gowun Batang"/>
              <a:buNone/>
              <a:defRPr sz="5500">
                <a:solidFill>
                  <a:schemeClr val="dk1"/>
                </a:solidFill>
              </a:defRPr>
            </a:lvl5pPr>
            <a:lvl6pPr lvl="5" algn="ctr">
              <a:lnSpc>
                <a:spcPct val="80000"/>
              </a:lnSpc>
              <a:spcBef>
                <a:spcPts val="0"/>
              </a:spcBef>
              <a:spcAft>
                <a:spcPts val="0"/>
              </a:spcAft>
              <a:buClr>
                <a:schemeClr val="dk1"/>
              </a:buClr>
              <a:buSzPts val="5500"/>
              <a:buFont typeface="Gowun Batang"/>
              <a:buNone/>
              <a:defRPr sz="5500">
                <a:solidFill>
                  <a:schemeClr val="dk1"/>
                </a:solidFill>
              </a:defRPr>
            </a:lvl6pPr>
            <a:lvl7pPr lvl="6" algn="ctr">
              <a:lnSpc>
                <a:spcPct val="80000"/>
              </a:lnSpc>
              <a:spcBef>
                <a:spcPts val="0"/>
              </a:spcBef>
              <a:spcAft>
                <a:spcPts val="0"/>
              </a:spcAft>
              <a:buClr>
                <a:schemeClr val="dk1"/>
              </a:buClr>
              <a:buSzPts val="5500"/>
              <a:buFont typeface="Gowun Batang"/>
              <a:buNone/>
              <a:defRPr sz="5500">
                <a:solidFill>
                  <a:schemeClr val="dk1"/>
                </a:solidFill>
              </a:defRPr>
            </a:lvl7pPr>
            <a:lvl8pPr lvl="7" algn="ctr">
              <a:lnSpc>
                <a:spcPct val="80000"/>
              </a:lnSpc>
              <a:spcBef>
                <a:spcPts val="0"/>
              </a:spcBef>
              <a:spcAft>
                <a:spcPts val="0"/>
              </a:spcAft>
              <a:buClr>
                <a:schemeClr val="dk1"/>
              </a:buClr>
              <a:buSzPts val="5500"/>
              <a:buFont typeface="Gowun Batang"/>
              <a:buNone/>
              <a:defRPr sz="5500">
                <a:solidFill>
                  <a:schemeClr val="dk1"/>
                </a:solidFill>
              </a:defRPr>
            </a:lvl8pPr>
            <a:lvl9pPr lvl="8" algn="ctr">
              <a:lnSpc>
                <a:spcPct val="80000"/>
              </a:lnSpc>
              <a:spcBef>
                <a:spcPts val="0"/>
              </a:spcBef>
              <a:spcAft>
                <a:spcPts val="0"/>
              </a:spcAft>
              <a:buClr>
                <a:schemeClr val="dk1"/>
              </a:buClr>
              <a:buSzPts val="5500"/>
              <a:buFont typeface="Gowun Batang"/>
              <a:buNone/>
              <a:defRPr sz="5500">
                <a:solidFill>
                  <a:schemeClr val="dk1"/>
                </a:solidFill>
              </a:defRPr>
            </a:lvl9pPr>
          </a:lstStyle>
          <a:p/>
        </p:txBody>
      </p:sp>
      <p:sp>
        <p:nvSpPr>
          <p:cNvPr id="667" name="Google Shape;667;p33"/>
          <p:cNvSpPr txBox="1"/>
          <p:nvPr>
            <p:ph idx="1" type="subTitle"/>
          </p:nvPr>
        </p:nvSpPr>
        <p:spPr>
          <a:xfrm>
            <a:off x="511500" y="2515913"/>
            <a:ext cx="8111100" cy="3693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accent6"/>
              </a:buClr>
              <a:buSzPts val="1200"/>
              <a:buFont typeface="Inter"/>
              <a:buNone/>
              <a:defRPr>
                <a:solidFill>
                  <a:schemeClr val="accent6"/>
                </a:solidFill>
              </a:defRPr>
            </a:lvl1pPr>
            <a:lvl2pPr lvl="1" algn="ctr">
              <a:spcBef>
                <a:spcPts val="0"/>
              </a:spcBef>
              <a:spcAft>
                <a:spcPts val="0"/>
              </a:spcAft>
              <a:buClr>
                <a:schemeClr val="accent4"/>
              </a:buClr>
              <a:buSzPts val="1200"/>
              <a:buFont typeface="Inter"/>
              <a:buNone/>
              <a:defRPr>
                <a:solidFill>
                  <a:schemeClr val="accent4"/>
                </a:solidFill>
              </a:defRPr>
            </a:lvl2pPr>
            <a:lvl3pPr lvl="2" algn="ctr">
              <a:spcBef>
                <a:spcPts val="0"/>
              </a:spcBef>
              <a:spcAft>
                <a:spcPts val="0"/>
              </a:spcAft>
              <a:buClr>
                <a:schemeClr val="accent4"/>
              </a:buClr>
              <a:buSzPts val="1200"/>
              <a:buFont typeface="Inter"/>
              <a:buNone/>
              <a:defRPr>
                <a:solidFill>
                  <a:schemeClr val="accent4"/>
                </a:solidFill>
              </a:defRPr>
            </a:lvl3pPr>
            <a:lvl4pPr lvl="3" algn="ctr">
              <a:spcBef>
                <a:spcPts val="0"/>
              </a:spcBef>
              <a:spcAft>
                <a:spcPts val="0"/>
              </a:spcAft>
              <a:buClr>
                <a:schemeClr val="accent4"/>
              </a:buClr>
              <a:buSzPts val="1200"/>
              <a:buFont typeface="Inter"/>
              <a:buNone/>
              <a:defRPr>
                <a:solidFill>
                  <a:schemeClr val="accent4"/>
                </a:solidFill>
              </a:defRPr>
            </a:lvl4pPr>
            <a:lvl5pPr lvl="4" algn="ctr">
              <a:spcBef>
                <a:spcPts val="0"/>
              </a:spcBef>
              <a:spcAft>
                <a:spcPts val="0"/>
              </a:spcAft>
              <a:buClr>
                <a:schemeClr val="accent4"/>
              </a:buClr>
              <a:buSzPts val="1200"/>
              <a:buFont typeface="Inter"/>
              <a:buNone/>
              <a:defRPr>
                <a:solidFill>
                  <a:schemeClr val="accent4"/>
                </a:solidFill>
              </a:defRPr>
            </a:lvl5pPr>
            <a:lvl6pPr lvl="5" algn="ctr">
              <a:spcBef>
                <a:spcPts val="0"/>
              </a:spcBef>
              <a:spcAft>
                <a:spcPts val="0"/>
              </a:spcAft>
              <a:buClr>
                <a:schemeClr val="accent4"/>
              </a:buClr>
              <a:buSzPts val="1200"/>
              <a:buFont typeface="Inter"/>
              <a:buNone/>
              <a:defRPr>
                <a:solidFill>
                  <a:schemeClr val="accent4"/>
                </a:solidFill>
              </a:defRPr>
            </a:lvl6pPr>
            <a:lvl7pPr lvl="6" algn="ctr">
              <a:spcBef>
                <a:spcPts val="0"/>
              </a:spcBef>
              <a:spcAft>
                <a:spcPts val="0"/>
              </a:spcAft>
              <a:buClr>
                <a:schemeClr val="accent4"/>
              </a:buClr>
              <a:buSzPts val="1200"/>
              <a:buFont typeface="Inter"/>
              <a:buNone/>
              <a:defRPr>
                <a:solidFill>
                  <a:schemeClr val="accent4"/>
                </a:solidFill>
              </a:defRPr>
            </a:lvl7pPr>
            <a:lvl8pPr lvl="7" algn="ctr">
              <a:spcBef>
                <a:spcPts val="0"/>
              </a:spcBef>
              <a:spcAft>
                <a:spcPts val="0"/>
              </a:spcAft>
              <a:buClr>
                <a:schemeClr val="accent4"/>
              </a:buClr>
              <a:buSzPts val="1200"/>
              <a:buFont typeface="Inter"/>
              <a:buNone/>
              <a:defRPr>
                <a:solidFill>
                  <a:schemeClr val="accent4"/>
                </a:solidFill>
              </a:defRPr>
            </a:lvl8pPr>
            <a:lvl9pPr lvl="8" algn="ctr">
              <a:spcBef>
                <a:spcPts val="0"/>
              </a:spcBef>
              <a:spcAft>
                <a:spcPts val="0"/>
              </a:spcAft>
              <a:buClr>
                <a:schemeClr val="accent4"/>
              </a:buClr>
              <a:buSzPts val="1200"/>
              <a:buFont typeface="Inter"/>
              <a:buNone/>
              <a:defRPr>
                <a:solidFill>
                  <a:schemeClr val="accent4"/>
                </a:solidFill>
              </a:defRPr>
            </a:lvl9pPr>
          </a:lstStyle>
          <a:p/>
        </p:txBody>
      </p:sp>
      <p:sp>
        <p:nvSpPr>
          <p:cNvPr id="668" name="Google Shape;668;p33"/>
          <p:cNvSpPr txBox="1"/>
          <p:nvPr>
            <p:ph idx="2" type="subTitle"/>
          </p:nvPr>
        </p:nvSpPr>
        <p:spPr>
          <a:xfrm>
            <a:off x="514575" y="3467000"/>
            <a:ext cx="4057500" cy="576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p:txBody>
      </p:sp>
      <p:sp>
        <p:nvSpPr>
          <p:cNvPr id="669" name="Google Shape;669;p33"/>
          <p:cNvSpPr txBox="1"/>
          <p:nvPr>
            <p:ph idx="3" type="subTitle"/>
          </p:nvPr>
        </p:nvSpPr>
        <p:spPr>
          <a:xfrm>
            <a:off x="4572000" y="3467000"/>
            <a:ext cx="4057500" cy="576300"/>
          </a:xfrm>
          <a:prstGeom prst="rect">
            <a:avLst/>
          </a:prstGeom>
          <a:ln cap="flat" cmpd="sng" w="9525">
            <a:solidFill>
              <a:schemeClr val="accent6"/>
            </a:solidFill>
            <a:prstDash val="solid"/>
            <a:round/>
            <a:headEnd len="sm" w="sm" type="none"/>
            <a:tailEnd len="sm" w="sm" type="none"/>
          </a:ln>
        </p:spPr>
        <p:txBody>
          <a:bodyPr anchorCtr="0" anchor="ctr" bIns="91425" lIns="91425" spcFirstLastPara="1" rIns="91425" wrap="square" tIns="91425">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p:txBody>
      </p:sp>
      <p:sp>
        <p:nvSpPr>
          <p:cNvPr id="670" name="Google Shape;670;p33"/>
          <p:cNvSpPr txBox="1"/>
          <p:nvPr>
            <p:ph idx="4" type="subTitle"/>
          </p:nvPr>
        </p:nvSpPr>
        <p:spPr>
          <a:xfrm>
            <a:off x="518400" y="4043175"/>
            <a:ext cx="8111100" cy="576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p:txBody>
      </p:sp>
      <p:cxnSp>
        <p:nvCxnSpPr>
          <p:cNvPr id="671" name="Google Shape;671;p33"/>
          <p:cNvCxnSpPr/>
          <p:nvPr/>
        </p:nvCxnSpPr>
        <p:spPr>
          <a:xfrm>
            <a:off x="4572000" y="3464200"/>
            <a:ext cx="0" cy="57630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Dark ALT">
  <p:cSld name="BLANK_1_5">
    <p:bg>
      <p:bgPr>
        <a:solidFill>
          <a:schemeClr val="lt1"/>
        </a:solidFill>
      </p:bgPr>
    </p:bg>
    <p:spTree>
      <p:nvGrpSpPr>
        <p:cNvPr id="672" name="Shape 672"/>
        <p:cNvGrpSpPr/>
        <p:nvPr/>
      </p:nvGrpSpPr>
      <p:grpSpPr>
        <a:xfrm>
          <a:off x="0" y="0"/>
          <a:ext cx="0" cy="0"/>
          <a:chOff x="0" y="0"/>
          <a:chExt cx="0" cy="0"/>
        </a:xfrm>
      </p:grpSpPr>
      <p:sp>
        <p:nvSpPr>
          <p:cNvPr id="673" name="Google Shape;673;p34"/>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674" name="Google Shape;674;p34"/>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675" name="Google Shape;675;p34"/>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676" name="Google Shape;676;p34"/>
          <p:cNvSpPr txBox="1"/>
          <p:nvPr>
            <p:ph type="title"/>
          </p:nvPr>
        </p:nvSpPr>
        <p:spPr>
          <a:xfrm flipH="1">
            <a:off x="524150" y="334900"/>
            <a:ext cx="8098500" cy="510000"/>
          </a:xfrm>
          <a:prstGeom prst="rect">
            <a:avLst/>
          </a:prstGeom>
        </p:spPr>
        <p:txBody>
          <a:bodyPr anchorCtr="0" anchor="ctr" bIns="91425" lIns="274300" spcFirstLastPara="1" rIns="91425" wrap="square" tIns="91425">
            <a:no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p:txBody>
      </p:sp>
      <p:cxnSp>
        <p:nvCxnSpPr>
          <p:cNvPr id="677" name="Google Shape;677;p34"/>
          <p:cNvCxnSpPr/>
          <p:nvPr/>
        </p:nvCxnSpPr>
        <p:spPr>
          <a:xfrm>
            <a:off x="5212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678" name="Google Shape;678;p34"/>
          <p:cNvCxnSpPr/>
          <p:nvPr/>
        </p:nvCxnSpPr>
        <p:spPr>
          <a:xfrm>
            <a:off x="521250" y="334900"/>
            <a:ext cx="8623200" cy="0"/>
          </a:xfrm>
          <a:prstGeom prst="straightConnector1">
            <a:avLst/>
          </a:prstGeom>
          <a:noFill/>
          <a:ln cap="flat" cmpd="sng" w="9525">
            <a:solidFill>
              <a:schemeClr val="accent6"/>
            </a:solidFill>
            <a:prstDash val="solid"/>
            <a:round/>
            <a:headEnd len="sm" w="sm" type="none"/>
            <a:tailEnd len="sm" w="sm" type="none"/>
          </a:ln>
        </p:spPr>
      </p:cxnSp>
      <p:cxnSp>
        <p:nvCxnSpPr>
          <p:cNvPr id="679" name="Google Shape;679;p34"/>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680" name="Google Shape;680;p34"/>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681" name="Google Shape;681;p34"/>
          <p:cNvCxnSpPr/>
          <p:nvPr/>
        </p:nvCxnSpPr>
        <p:spPr>
          <a:xfrm>
            <a:off x="521250" y="841675"/>
            <a:ext cx="8623200" cy="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ecutive Team Intro - ALT 2">
  <p:cSld name="BLANK_1_3">
    <p:bg>
      <p:bgPr>
        <a:solidFill>
          <a:schemeClr val="lt2"/>
        </a:solidFill>
      </p:bgPr>
    </p:bg>
    <p:spTree>
      <p:nvGrpSpPr>
        <p:cNvPr id="682" name="Shape 682"/>
        <p:cNvGrpSpPr/>
        <p:nvPr/>
      </p:nvGrpSpPr>
      <p:grpSpPr>
        <a:xfrm>
          <a:off x="0" y="0"/>
          <a:ext cx="0" cy="0"/>
          <a:chOff x="0" y="0"/>
          <a:chExt cx="0" cy="0"/>
        </a:xfrm>
      </p:grpSpPr>
      <p:sp>
        <p:nvSpPr>
          <p:cNvPr id="683" name="Google Shape;683;p35"/>
          <p:cNvSpPr txBox="1"/>
          <p:nvPr>
            <p:ph idx="1" type="body"/>
          </p:nvPr>
        </p:nvSpPr>
        <p:spPr>
          <a:xfrm>
            <a:off x="4684025" y="3361000"/>
            <a:ext cx="2090100" cy="1611300"/>
          </a:xfrm>
          <a:prstGeom prst="rect">
            <a:avLst/>
          </a:prstGeom>
        </p:spPr>
        <p:txBody>
          <a:bodyPr anchorCtr="0" anchor="ctr" bIns="91425" lIns="274300" spcFirstLastPara="1" rIns="274300" wrap="square" tIns="91425">
            <a:normAutofit/>
          </a:bodyPr>
          <a:lstStyle>
            <a:lvl1pPr indent="-292100" lvl="0" marL="457200" algn="ctr">
              <a:spcBef>
                <a:spcPts val="0"/>
              </a:spcBef>
              <a:spcAft>
                <a:spcPts val="0"/>
              </a:spcAft>
              <a:buClr>
                <a:schemeClr val="lt1"/>
              </a:buClr>
              <a:buSzPts val="1000"/>
              <a:buChar char="●"/>
              <a:defRPr sz="1000"/>
            </a:lvl1pPr>
            <a:lvl2pPr indent="-292100" lvl="1" marL="914400" algn="ctr">
              <a:spcBef>
                <a:spcPts val="0"/>
              </a:spcBef>
              <a:spcAft>
                <a:spcPts val="0"/>
              </a:spcAft>
              <a:buClr>
                <a:schemeClr val="lt1"/>
              </a:buClr>
              <a:buSzPts val="1000"/>
              <a:buChar char="○"/>
              <a:defRPr sz="1000"/>
            </a:lvl2pPr>
            <a:lvl3pPr indent="-292100" lvl="2" marL="1371600" algn="ctr">
              <a:spcBef>
                <a:spcPts val="0"/>
              </a:spcBef>
              <a:spcAft>
                <a:spcPts val="0"/>
              </a:spcAft>
              <a:buClr>
                <a:schemeClr val="lt1"/>
              </a:buClr>
              <a:buSzPts val="1000"/>
              <a:buChar char="■"/>
              <a:defRPr sz="1000"/>
            </a:lvl3pPr>
            <a:lvl4pPr indent="-292100" lvl="3" marL="1828800" algn="ctr">
              <a:spcBef>
                <a:spcPts val="0"/>
              </a:spcBef>
              <a:spcAft>
                <a:spcPts val="0"/>
              </a:spcAft>
              <a:buClr>
                <a:schemeClr val="lt1"/>
              </a:buClr>
              <a:buSzPts val="1000"/>
              <a:buChar char="●"/>
              <a:defRPr sz="1000"/>
            </a:lvl4pPr>
            <a:lvl5pPr indent="-292100" lvl="4" marL="2286000" algn="ctr">
              <a:spcBef>
                <a:spcPts val="0"/>
              </a:spcBef>
              <a:spcAft>
                <a:spcPts val="0"/>
              </a:spcAft>
              <a:buClr>
                <a:schemeClr val="lt1"/>
              </a:buClr>
              <a:buSzPts val="1000"/>
              <a:buChar char="○"/>
              <a:defRPr sz="1000"/>
            </a:lvl5pPr>
            <a:lvl6pPr indent="-292100" lvl="5" marL="2743200" algn="ctr">
              <a:spcBef>
                <a:spcPts val="0"/>
              </a:spcBef>
              <a:spcAft>
                <a:spcPts val="0"/>
              </a:spcAft>
              <a:buClr>
                <a:schemeClr val="lt1"/>
              </a:buClr>
              <a:buSzPts val="1000"/>
              <a:buChar char="■"/>
              <a:defRPr sz="1000"/>
            </a:lvl6pPr>
            <a:lvl7pPr indent="-292100" lvl="6" marL="3200400" algn="ctr">
              <a:spcBef>
                <a:spcPts val="0"/>
              </a:spcBef>
              <a:spcAft>
                <a:spcPts val="0"/>
              </a:spcAft>
              <a:buClr>
                <a:schemeClr val="lt1"/>
              </a:buClr>
              <a:buSzPts val="1000"/>
              <a:buChar char="●"/>
              <a:defRPr sz="1000"/>
            </a:lvl7pPr>
            <a:lvl8pPr indent="-292100" lvl="7" marL="3657600" algn="ctr">
              <a:spcBef>
                <a:spcPts val="0"/>
              </a:spcBef>
              <a:spcAft>
                <a:spcPts val="0"/>
              </a:spcAft>
              <a:buClr>
                <a:schemeClr val="lt1"/>
              </a:buClr>
              <a:buSzPts val="1000"/>
              <a:buChar char="○"/>
              <a:defRPr sz="1000"/>
            </a:lvl8pPr>
            <a:lvl9pPr indent="-292100" lvl="8" marL="4114800" algn="ctr">
              <a:spcBef>
                <a:spcPts val="0"/>
              </a:spcBef>
              <a:spcAft>
                <a:spcPts val="0"/>
              </a:spcAft>
              <a:buClr>
                <a:schemeClr val="lt1"/>
              </a:buClr>
              <a:buSzPts val="1000"/>
              <a:buChar char="■"/>
              <a:defRPr sz="1000"/>
            </a:lvl9pPr>
          </a:lstStyle>
          <a:p/>
        </p:txBody>
      </p:sp>
      <p:sp>
        <p:nvSpPr>
          <p:cNvPr id="684" name="Google Shape;684;p35"/>
          <p:cNvSpPr txBox="1"/>
          <p:nvPr>
            <p:ph idx="2" type="body"/>
          </p:nvPr>
        </p:nvSpPr>
        <p:spPr>
          <a:xfrm>
            <a:off x="6774125" y="3361250"/>
            <a:ext cx="2370600" cy="1611300"/>
          </a:xfrm>
          <a:prstGeom prst="rect">
            <a:avLst/>
          </a:prstGeom>
        </p:spPr>
        <p:txBody>
          <a:bodyPr anchorCtr="0" anchor="ctr" bIns="91425" lIns="274300" spcFirstLastPara="1" rIns="274300" wrap="square" tIns="91425">
            <a:normAutofit/>
          </a:bodyPr>
          <a:lstStyle>
            <a:lvl1pPr indent="-292100" lvl="0" marL="457200" algn="ctr">
              <a:spcBef>
                <a:spcPts val="0"/>
              </a:spcBef>
              <a:spcAft>
                <a:spcPts val="0"/>
              </a:spcAft>
              <a:buClr>
                <a:schemeClr val="lt1"/>
              </a:buClr>
              <a:buSzPts val="1000"/>
              <a:buChar char="●"/>
              <a:defRPr sz="1000"/>
            </a:lvl1pPr>
            <a:lvl2pPr indent="-292100" lvl="1" marL="914400" algn="ctr">
              <a:spcBef>
                <a:spcPts val="0"/>
              </a:spcBef>
              <a:spcAft>
                <a:spcPts val="0"/>
              </a:spcAft>
              <a:buClr>
                <a:schemeClr val="lt1"/>
              </a:buClr>
              <a:buSzPts val="1000"/>
              <a:buChar char="○"/>
              <a:defRPr sz="1000"/>
            </a:lvl2pPr>
            <a:lvl3pPr indent="-292100" lvl="2" marL="1371600" algn="ctr">
              <a:spcBef>
                <a:spcPts val="0"/>
              </a:spcBef>
              <a:spcAft>
                <a:spcPts val="0"/>
              </a:spcAft>
              <a:buClr>
                <a:schemeClr val="lt1"/>
              </a:buClr>
              <a:buSzPts val="1000"/>
              <a:buChar char="■"/>
              <a:defRPr sz="1000"/>
            </a:lvl3pPr>
            <a:lvl4pPr indent="-292100" lvl="3" marL="1828800" algn="ctr">
              <a:spcBef>
                <a:spcPts val="0"/>
              </a:spcBef>
              <a:spcAft>
                <a:spcPts val="0"/>
              </a:spcAft>
              <a:buClr>
                <a:schemeClr val="lt1"/>
              </a:buClr>
              <a:buSzPts val="1000"/>
              <a:buChar char="●"/>
              <a:defRPr sz="1000"/>
            </a:lvl4pPr>
            <a:lvl5pPr indent="-292100" lvl="4" marL="2286000" algn="ctr">
              <a:spcBef>
                <a:spcPts val="0"/>
              </a:spcBef>
              <a:spcAft>
                <a:spcPts val="0"/>
              </a:spcAft>
              <a:buClr>
                <a:schemeClr val="lt1"/>
              </a:buClr>
              <a:buSzPts val="1000"/>
              <a:buChar char="○"/>
              <a:defRPr sz="1000"/>
            </a:lvl5pPr>
            <a:lvl6pPr indent="-292100" lvl="5" marL="2743200" algn="ctr">
              <a:spcBef>
                <a:spcPts val="0"/>
              </a:spcBef>
              <a:spcAft>
                <a:spcPts val="0"/>
              </a:spcAft>
              <a:buClr>
                <a:schemeClr val="lt1"/>
              </a:buClr>
              <a:buSzPts val="1000"/>
              <a:buChar char="■"/>
              <a:defRPr sz="1000"/>
            </a:lvl6pPr>
            <a:lvl7pPr indent="-292100" lvl="6" marL="3200400" algn="ctr">
              <a:spcBef>
                <a:spcPts val="0"/>
              </a:spcBef>
              <a:spcAft>
                <a:spcPts val="0"/>
              </a:spcAft>
              <a:buClr>
                <a:schemeClr val="lt1"/>
              </a:buClr>
              <a:buSzPts val="1000"/>
              <a:buChar char="●"/>
              <a:defRPr sz="1000"/>
            </a:lvl7pPr>
            <a:lvl8pPr indent="-292100" lvl="7" marL="3657600" algn="ctr">
              <a:spcBef>
                <a:spcPts val="0"/>
              </a:spcBef>
              <a:spcAft>
                <a:spcPts val="0"/>
              </a:spcAft>
              <a:buClr>
                <a:schemeClr val="lt1"/>
              </a:buClr>
              <a:buSzPts val="1000"/>
              <a:buChar char="○"/>
              <a:defRPr sz="1000"/>
            </a:lvl8pPr>
            <a:lvl9pPr indent="-292100" lvl="8" marL="4114800" algn="ctr">
              <a:spcBef>
                <a:spcPts val="0"/>
              </a:spcBef>
              <a:spcAft>
                <a:spcPts val="0"/>
              </a:spcAft>
              <a:buClr>
                <a:schemeClr val="lt1"/>
              </a:buClr>
              <a:buSzPts val="1000"/>
              <a:buChar char="■"/>
              <a:defRPr sz="1000"/>
            </a:lvl9pPr>
          </a:lstStyle>
          <a:p/>
        </p:txBody>
      </p:sp>
      <p:sp>
        <p:nvSpPr>
          <p:cNvPr id="685" name="Google Shape;685;p35"/>
          <p:cNvSpPr txBox="1"/>
          <p:nvPr>
            <p:ph idx="3" type="body"/>
          </p:nvPr>
        </p:nvSpPr>
        <p:spPr>
          <a:xfrm>
            <a:off x="2597175" y="3361000"/>
            <a:ext cx="2086800" cy="1611300"/>
          </a:xfrm>
          <a:prstGeom prst="rect">
            <a:avLst/>
          </a:prstGeom>
        </p:spPr>
        <p:txBody>
          <a:bodyPr anchorCtr="0" anchor="ctr" bIns="91425" lIns="274300" spcFirstLastPara="1" rIns="274300" wrap="square" tIns="91425">
            <a:normAutofit/>
          </a:bodyPr>
          <a:lstStyle>
            <a:lvl1pPr indent="-292100" lvl="0" marL="457200" algn="ctr">
              <a:spcBef>
                <a:spcPts val="0"/>
              </a:spcBef>
              <a:spcAft>
                <a:spcPts val="0"/>
              </a:spcAft>
              <a:buClr>
                <a:schemeClr val="lt1"/>
              </a:buClr>
              <a:buSzPts val="1000"/>
              <a:buChar char="●"/>
              <a:defRPr sz="1000"/>
            </a:lvl1pPr>
            <a:lvl2pPr indent="-292100" lvl="1" marL="914400" algn="ctr">
              <a:spcBef>
                <a:spcPts val="800"/>
              </a:spcBef>
              <a:spcAft>
                <a:spcPts val="0"/>
              </a:spcAft>
              <a:buClr>
                <a:schemeClr val="lt1"/>
              </a:buClr>
              <a:buSzPts val="1000"/>
              <a:buChar char="○"/>
              <a:defRPr sz="1000"/>
            </a:lvl2pPr>
            <a:lvl3pPr indent="-292100" lvl="2" marL="1371600" algn="ctr">
              <a:spcBef>
                <a:spcPts val="800"/>
              </a:spcBef>
              <a:spcAft>
                <a:spcPts val="0"/>
              </a:spcAft>
              <a:buClr>
                <a:schemeClr val="lt1"/>
              </a:buClr>
              <a:buSzPts val="1000"/>
              <a:buChar char="■"/>
              <a:defRPr sz="1000"/>
            </a:lvl3pPr>
            <a:lvl4pPr indent="-292100" lvl="3" marL="1828800" algn="ctr">
              <a:spcBef>
                <a:spcPts val="800"/>
              </a:spcBef>
              <a:spcAft>
                <a:spcPts val="0"/>
              </a:spcAft>
              <a:buClr>
                <a:schemeClr val="lt1"/>
              </a:buClr>
              <a:buSzPts val="1000"/>
              <a:buChar char="●"/>
              <a:defRPr sz="1000"/>
            </a:lvl4pPr>
            <a:lvl5pPr indent="-292100" lvl="4" marL="2286000" algn="ctr">
              <a:spcBef>
                <a:spcPts val="800"/>
              </a:spcBef>
              <a:spcAft>
                <a:spcPts val="0"/>
              </a:spcAft>
              <a:buClr>
                <a:schemeClr val="lt1"/>
              </a:buClr>
              <a:buSzPts val="1000"/>
              <a:buChar char="○"/>
              <a:defRPr sz="1000"/>
            </a:lvl5pPr>
            <a:lvl6pPr indent="-292100" lvl="5" marL="2743200" algn="ctr">
              <a:spcBef>
                <a:spcPts val="800"/>
              </a:spcBef>
              <a:spcAft>
                <a:spcPts val="0"/>
              </a:spcAft>
              <a:buClr>
                <a:schemeClr val="lt1"/>
              </a:buClr>
              <a:buSzPts val="1000"/>
              <a:buChar char="■"/>
              <a:defRPr sz="1000"/>
            </a:lvl6pPr>
            <a:lvl7pPr indent="-292100" lvl="6" marL="3200400" algn="ctr">
              <a:spcBef>
                <a:spcPts val="800"/>
              </a:spcBef>
              <a:spcAft>
                <a:spcPts val="0"/>
              </a:spcAft>
              <a:buClr>
                <a:schemeClr val="lt1"/>
              </a:buClr>
              <a:buSzPts val="1000"/>
              <a:buChar char="●"/>
              <a:defRPr sz="1000"/>
            </a:lvl7pPr>
            <a:lvl8pPr indent="-292100" lvl="7" marL="3657600" algn="ctr">
              <a:spcBef>
                <a:spcPts val="800"/>
              </a:spcBef>
              <a:spcAft>
                <a:spcPts val="0"/>
              </a:spcAft>
              <a:buClr>
                <a:schemeClr val="lt1"/>
              </a:buClr>
              <a:buSzPts val="1000"/>
              <a:buChar char="○"/>
              <a:defRPr sz="1000"/>
            </a:lvl8pPr>
            <a:lvl9pPr indent="-292100" lvl="8" marL="4114800" algn="ctr">
              <a:spcBef>
                <a:spcPts val="800"/>
              </a:spcBef>
              <a:spcAft>
                <a:spcPts val="800"/>
              </a:spcAft>
              <a:buClr>
                <a:schemeClr val="lt1"/>
              </a:buClr>
              <a:buSzPts val="1000"/>
              <a:buChar char="■"/>
              <a:defRPr sz="1000"/>
            </a:lvl9pPr>
          </a:lstStyle>
          <a:p/>
        </p:txBody>
      </p:sp>
      <p:sp>
        <p:nvSpPr>
          <p:cNvPr id="686" name="Google Shape;686;p35"/>
          <p:cNvSpPr txBox="1"/>
          <p:nvPr>
            <p:ph idx="4" type="body"/>
          </p:nvPr>
        </p:nvSpPr>
        <p:spPr>
          <a:xfrm>
            <a:off x="520425" y="3361000"/>
            <a:ext cx="2077500" cy="1611300"/>
          </a:xfrm>
          <a:prstGeom prst="rect">
            <a:avLst/>
          </a:prstGeom>
        </p:spPr>
        <p:txBody>
          <a:bodyPr anchorCtr="0" anchor="ctr" bIns="91425" lIns="274300" spcFirstLastPara="1" rIns="274300" wrap="square" tIns="91425">
            <a:normAutofit/>
          </a:bodyPr>
          <a:lstStyle>
            <a:lvl1pPr indent="-292100" lvl="0" marL="457200" algn="ctr">
              <a:spcBef>
                <a:spcPts val="0"/>
              </a:spcBef>
              <a:spcAft>
                <a:spcPts val="0"/>
              </a:spcAft>
              <a:buClr>
                <a:schemeClr val="lt1"/>
              </a:buClr>
              <a:buSzPts val="1000"/>
              <a:buFont typeface="Inter"/>
              <a:buChar char="●"/>
              <a:defRPr sz="1000"/>
            </a:lvl1pPr>
            <a:lvl2pPr indent="-292100" lvl="1" marL="914400" algn="ctr">
              <a:spcBef>
                <a:spcPts val="0"/>
              </a:spcBef>
              <a:spcAft>
                <a:spcPts val="0"/>
              </a:spcAft>
              <a:buClr>
                <a:schemeClr val="lt1"/>
              </a:buClr>
              <a:buSzPts val="1000"/>
              <a:buFont typeface="Inter"/>
              <a:buChar char="○"/>
              <a:defRPr sz="1000"/>
            </a:lvl2pPr>
            <a:lvl3pPr indent="-292100" lvl="2" marL="1371600" algn="ctr">
              <a:spcBef>
                <a:spcPts val="0"/>
              </a:spcBef>
              <a:spcAft>
                <a:spcPts val="0"/>
              </a:spcAft>
              <a:buClr>
                <a:schemeClr val="lt1"/>
              </a:buClr>
              <a:buSzPts val="1000"/>
              <a:buFont typeface="Inter"/>
              <a:buChar char="■"/>
              <a:defRPr sz="1000"/>
            </a:lvl3pPr>
            <a:lvl4pPr indent="-292100" lvl="3" marL="1828800" algn="ctr">
              <a:spcBef>
                <a:spcPts val="0"/>
              </a:spcBef>
              <a:spcAft>
                <a:spcPts val="0"/>
              </a:spcAft>
              <a:buClr>
                <a:schemeClr val="lt1"/>
              </a:buClr>
              <a:buSzPts val="1000"/>
              <a:buFont typeface="Inter"/>
              <a:buChar char="●"/>
              <a:defRPr sz="1000"/>
            </a:lvl4pPr>
            <a:lvl5pPr indent="-292100" lvl="4" marL="2286000" algn="ctr">
              <a:spcBef>
                <a:spcPts val="0"/>
              </a:spcBef>
              <a:spcAft>
                <a:spcPts val="0"/>
              </a:spcAft>
              <a:buClr>
                <a:schemeClr val="lt1"/>
              </a:buClr>
              <a:buSzPts val="1000"/>
              <a:buFont typeface="Inter"/>
              <a:buChar char="○"/>
              <a:defRPr sz="1000"/>
            </a:lvl5pPr>
            <a:lvl6pPr indent="-292100" lvl="5" marL="2743200" algn="ctr">
              <a:spcBef>
                <a:spcPts val="0"/>
              </a:spcBef>
              <a:spcAft>
                <a:spcPts val="0"/>
              </a:spcAft>
              <a:buClr>
                <a:schemeClr val="lt1"/>
              </a:buClr>
              <a:buSzPts val="1000"/>
              <a:buFont typeface="Inter"/>
              <a:buChar char="■"/>
              <a:defRPr sz="1000"/>
            </a:lvl6pPr>
            <a:lvl7pPr indent="-292100" lvl="6" marL="3200400" algn="ctr">
              <a:spcBef>
                <a:spcPts val="0"/>
              </a:spcBef>
              <a:spcAft>
                <a:spcPts val="0"/>
              </a:spcAft>
              <a:buClr>
                <a:schemeClr val="lt1"/>
              </a:buClr>
              <a:buSzPts val="1000"/>
              <a:buFont typeface="Inter"/>
              <a:buChar char="●"/>
              <a:defRPr sz="1000"/>
            </a:lvl7pPr>
            <a:lvl8pPr indent="-292100" lvl="7" marL="3657600" algn="ctr">
              <a:spcBef>
                <a:spcPts val="0"/>
              </a:spcBef>
              <a:spcAft>
                <a:spcPts val="0"/>
              </a:spcAft>
              <a:buClr>
                <a:schemeClr val="lt1"/>
              </a:buClr>
              <a:buSzPts val="1000"/>
              <a:buFont typeface="Inter"/>
              <a:buChar char="○"/>
              <a:defRPr sz="1000"/>
            </a:lvl8pPr>
            <a:lvl9pPr indent="-292100" lvl="8" marL="4114800" algn="ctr">
              <a:spcBef>
                <a:spcPts val="0"/>
              </a:spcBef>
              <a:spcAft>
                <a:spcPts val="0"/>
              </a:spcAft>
              <a:buClr>
                <a:schemeClr val="lt1"/>
              </a:buClr>
              <a:buSzPts val="1000"/>
              <a:buFont typeface="Inter"/>
              <a:buChar char="■"/>
              <a:defRPr sz="1000"/>
            </a:lvl9pPr>
          </a:lstStyle>
          <a:p/>
        </p:txBody>
      </p:sp>
      <p:sp>
        <p:nvSpPr>
          <p:cNvPr id="687" name="Google Shape;687;p35"/>
          <p:cNvSpPr/>
          <p:nvPr/>
        </p:nvSpPr>
        <p:spPr>
          <a:xfrm rot="-5400000">
            <a:off x="7573550" y="1789950"/>
            <a:ext cx="771000" cy="2370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Gowun Batang"/>
              <a:ea typeface="Gowun Batang"/>
              <a:cs typeface="Gowun Batang"/>
              <a:sym typeface="Gowun Batang"/>
            </a:endParaRPr>
          </a:p>
        </p:txBody>
      </p:sp>
      <p:sp>
        <p:nvSpPr>
          <p:cNvPr id="688" name="Google Shape;688;p35"/>
          <p:cNvSpPr/>
          <p:nvPr/>
        </p:nvSpPr>
        <p:spPr>
          <a:xfrm rot="-5400000">
            <a:off x="5343575" y="1930200"/>
            <a:ext cx="771000" cy="2090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Gowun Batang"/>
              <a:ea typeface="Gowun Batang"/>
              <a:cs typeface="Gowun Batang"/>
              <a:sym typeface="Gowun Batang"/>
            </a:endParaRPr>
          </a:p>
        </p:txBody>
      </p:sp>
      <p:sp>
        <p:nvSpPr>
          <p:cNvPr id="689" name="Google Shape;689;p35"/>
          <p:cNvSpPr/>
          <p:nvPr/>
        </p:nvSpPr>
        <p:spPr>
          <a:xfrm rot="-5400000">
            <a:off x="3255125" y="1931850"/>
            <a:ext cx="771000" cy="2086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Gowun Batang"/>
              <a:ea typeface="Gowun Batang"/>
              <a:cs typeface="Gowun Batang"/>
              <a:sym typeface="Gowun Batang"/>
            </a:endParaRPr>
          </a:p>
        </p:txBody>
      </p:sp>
      <p:sp>
        <p:nvSpPr>
          <p:cNvPr id="690" name="Google Shape;690;p35"/>
          <p:cNvSpPr/>
          <p:nvPr/>
        </p:nvSpPr>
        <p:spPr>
          <a:xfrm rot="-5400000">
            <a:off x="1173425" y="1936950"/>
            <a:ext cx="771000" cy="207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Gowun Batang"/>
              <a:ea typeface="Gowun Batang"/>
              <a:cs typeface="Gowun Batang"/>
              <a:sym typeface="Gowun Batang"/>
            </a:endParaRPr>
          </a:p>
        </p:txBody>
      </p:sp>
      <p:sp>
        <p:nvSpPr>
          <p:cNvPr id="691" name="Google Shape;691;p35"/>
          <p:cNvSpPr txBox="1"/>
          <p:nvPr>
            <p:ph idx="5" type="subTitle"/>
          </p:nvPr>
        </p:nvSpPr>
        <p:spPr>
          <a:xfrm>
            <a:off x="520425" y="2589750"/>
            <a:ext cx="2090100" cy="77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692" name="Google Shape;692;p35"/>
          <p:cNvSpPr txBox="1"/>
          <p:nvPr>
            <p:ph idx="6" type="subTitle"/>
          </p:nvPr>
        </p:nvSpPr>
        <p:spPr>
          <a:xfrm>
            <a:off x="2597225" y="2589750"/>
            <a:ext cx="2076600" cy="77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693" name="Google Shape;693;p35"/>
          <p:cNvSpPr txBox="1"/>
          <p:nvPr>
            <p:ph idx="7" type="subTitle"/>
          </p:nvPr>
        </p:nvSpPr>
        <p:spPr>
          <a:xfrm>
            <a:off x="4685675" y="2589750"/>
            <a:ext cx="2090100" cy="77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694" name="Google Shape;694;p35"/>
          <p:cNvSpPr txBox="1"/>
          <p:nvPr>
            <p:ph idx="8" type="subTitle"/>
          </p:nvPr>
        </p:nvSpPr>
        <p:spPr>
          <a:xfrm>
            <a:off x="6773425" y="2589750"/>
            <a:ext cx="2370600" cy="77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p:txBody>
      </p:sp>
      <p:sp>
        <p:nvSpPr>
          <p:cNvPr id="695" name="Google Shape;695;p35"/>
          <p:cNvSpPr/>
          <p:nvPr>
            <p:ph idx="9" type="pic"/>
          </p:nvPr>
        </p:nvSpPr>
        <p:spPr>
          <a:xfrm>
            <a:off x="6773402" y="841675"/>
            <a:ext cx="2370600" cy="1748700"/>
          </a:xfrm>
          <a:prstGeom prst="rect">
            <a:avLst/>
          </a:prstGeom>
          <a:noFill/>
          <a:ln>
            <a:noFill/>
          </a:ln>
        </p:spPr>
      </p:sp>
      <p:sp>
        <p:nvSpPr>
          <p:cNvPr id="696" name="Google Shape;696;p35"/>
          <p:cNvSpPr/>
          <p:nvPr>
            <p:ph idx="13" type="pic"/>
          </p:nvPr>
        </p:nvSpPr>
        <p:spPr>
          <a:xfrm>
            <a:off x="4685838" y="841675"/>
            <a:ext cx="2086800" cy="1748700"/>
          </a:xfrm>
          <a:prstGeom prst="rect">
            <a:avLst/>
          </a:prstGeom>
          <a:noFill/>
          <a:ln>
            <a:noFill/>
          </a:ln>
        </p:spPr>
      </p:sp>
      <p:sp>
        <p:nvSpPr>
          <p:cNvPr id="697" name="Google Shape;697;p35"/>
          <p:cNvSpPr/>
          <p:nvPr>
            <p:ph idx="14" type="pic"/>
          </p:nvPr>
        </p:nvSpPr>
        <p:spPr>
          <a:xfrm>
            <a:off x="2597225" y="841675"/>
            <a:ext cx="2086800" cy="1748700"/>
          </a:xfrm>
          <a:prstGeom prst="rect">
            <a:avLst/>
          </a:prstGeom>
          <a:noFill/>
          <a:ln>
            <a:noFill/>
          </a:ln>
        </p:spPr>
      </p:sp>
      <p:sp>
        <p:nvSpPr>
          <p:cNvPr id="698" name="Google Shape;698;p35"/>
          <p:cNvSpPr/>
          <p:nvPr>
            <p:ph idx="15" type="pic"/>
          </p:nvPr>
        </p:nvSpPr>
        <p:spPr>
          <a:xfrm>
            <a:off x="520725" y="841675"/>
            <a:ext cx="2076600" cy="1748700"/>
          </a:xfrm>
          <a:prstGeom prst="rect">
            <a:avLst/>
          </a:prstGeom>
          <a:noFill/>
          <a:ln>
            <a:noFill/>
          </a:ln>
        </p:spPr>
      </p:sp>
      <p:cxnSp>
        <p:nvCxnSpPr>
          <p:cNvPr id="699" name="Google Shape;699;p35"/>
          <p:cNvCxnSpPr/>
          <p:nvPr/>
        </p:nvCxnSpPr>
        <p:spPr>
          <a:xfrm>
            <a:off x="2598000" y="842050"/>
            <a:ext cx="0" cy="4301700"/>
          </a:xfrm>
          <a:prstGeom prst="straightConnector1">
            <a:avLst/>
          </a:prstGeom>
          <a:noFill/>
          <a:ln cap="flat" cmpd="sng" w="9525">
            <a:solidFill>
              <a:schemeClr val="lt1"/>
            </a:solidFill>
            <a:prstDash val="solid"/>
            <a:round/>
            <a:headEnd len="sm" w="sm" type="none"/>
            <a:tailEnd len="sm" w="sm" type="none"/>
          </a:ln>
        </p:spPr>
      </p:cxnSp>
      <p:cxnSp>
        <p:nvCxnSpPr>
          <p:cNvPr id="700" name="Google Shape;700;p35"/>
          <p:cNvCxnSpPr/>
          <p:nvPr/>
        </p:nvCxnSpPr>
        <p:spPr>
          <a:xfrm>
            <a:off x="6773750" y="841675"/>
            <a:ext cx="0" cy="4301700"/>
          </a:xfrm>
          <a:prstGeom prst="straightConnector1">
            <a:avLst/>
          </a:prstGeom>
          <a:noFill/>
          <a:ln cap="flat" cmpd="sng" w="9525">
            <a:solidFill>
              <a:schemeClr val="lt1"/>
            </a:solidFill>
            <a:prstDash val="solid"/>
            <a:round/>
            <a:headEnd len="sm" w="sm" type="none"/>
            <a:tailEnd len="sm" w="sm" type="none"/>
          </a:ln>
        </p:spPr>
      </p:cxnSp>
      <p:cxnSp>
        <p:nvCxnSpPr>
          <p:cNvPr id="701" name="Google Shape;701;p35"/>
          <p:cNvCxnSpPr/>
          <p:nvPr/>
        </p:nvCxnSpPr>
        <p:spPr>
          <a:xfrm>
            <a:off x="4684713" y="842026"/>
            <a:ext cx="0" cy="4301700"/>
          </a:xfrm>
          <a:prstGeom prst="straightConnector1">
            <a:avLst/>
          </a:prstGeom>
          <a:noFill/>
          <a:ln cap="flat" cmpd="sng" w="9525">
            <a:solidFill>
              <a:schemeClr val="lt1"/>
            </a:solidFill>
            <a:prstDash val="solid"/>
            <a:round/>
            <a:headEnd len="sm" w="sm" type="none"/>
            <a:tailEnd len="sm" w="sm" type="none"/>
          </a:ln>
        </p:spPr>
      </p:cxnSp>
      <p:cxnSp>
        <p:nvCxnSpPr>
          <p:cNvPr id="702" name="Google Shape;702;p35"/>
          <p:cNvCxnSpPr/>
          <p:nvPr/>
        </p:nvCxnSpPr>
        <p:spPr>
          <a:xfrm rot="10800000">
            <a:off x="520800" y="3361000"/>
            <a:ext cx="8623200" cy="0"/>
          </a:xfrm>
          <a:prstGeom prst="straightConnector1">
            <a:avLst/>
          </a:prstGeom>
          <a:noFill/>
          <a:ln cap="flat" cmpd="sng" w="9525">
            <a:solidFill>
              <a:schemeClr val="lt1"/>
            </a:solidFill>
            <a:prstDash val="solid"/>
            <a:round/>
            <a:headEnd len="sm" w="sm" type="none"/>
            <a:tailEnd len="sm" w="sm" type="none"/>
          </a:ln>
        </p:spPr>
      </p:cxnSp>
      <p:cxnSp>
        <p:nvCxnSpPr>
          <p:cNvPr id="703" name="Google Shape;703;p35"/>
          <p:cNvCxnSpPr/>
          <p:nvPr/>
        </p:nvCxnSpPr>
        <p:spPr>
          <a:xfrm rot="10800000">
            <a:off x="520800" y="2590425"/>
            <a:ext cx="8623200" cy="0"/>
          </a:xfrm>
          <a:prstGeom prst="straightConnector1">
            <a:avLst/>
          </a:prstGeom>
          <a:noFill/>
          <a:ln cap="flat" cmpd="sng" w="9525">
            <a:solidFill>
              <a:schemeClr val="lt1"/>
            </a:solidFill>
            <a:prstDash val="solid"/>
            <a:round/>
            <a:headEnd len="sm" w="sm" type="none"/>
            <a:tailEnd len="sm" w="sm" type="none"/>
          </a:ln>
        </p:spPr>
      </p:cxnSp>
      <p:sp>
        <p:nvSpPr>
          <p:cNvPr id="704" name="Google Shape;704;p35"/>
          <p:cNvSpPr txBox="1"/>
          <p:nvPr>
            <p:ph idx="16"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705" name="Google Shape;705;p35"/>
          <p:cNvSpPr txBox="1"/>
          <p:nvPr>
            <p:ph idx="17"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706" name="Google Shape;706;p35"/>
          <p:cNvSpPr txBox="1"/>
          <p:nvPr>
            <p:ph idx="18"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707" name="Google Shape;707;p35"/>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08" name="Google Shape;708;p35"/>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709" name="Google Shape;709;p35"/>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10" name="Google Shape;710;p35"/>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11" name="Google Shape;711;p35"/>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712" name="Google Shape;712;p35"/>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
  <p:cSld name="BLANK_1_1_2">
    <p:bg>
      <p:bgPr>
        <a:solidFill>
          <a:schemeClr val="lt1"/>
        </a:solidFill>
      </p:bgPr>
    </p:bg>
    <p:spTree>
      <p:nvGrpSpPr>
        <p:cNvPr id="713" name="Shape 713"/>
        <p:cNvGrpSpPr/>
        <p:nvPr/>
      </p:nvGrpSpPr>
      <p:grpSpPr>
        <a:xfrm>
          <a:off x="0" y="0"/>
          <a:ext cx="0" cy="0"/>
          <a:chOff x="0" y="0"/>
          <a:chExt cx="0" cy="0"/>
        </a:xfrm>
      </p:grpSpPr>
      <p:grpSp>
        <p:nvGrpSpPr>
          <p:cNvPr id="714" name="Google Shape;714;p36"/>
          <p:cNvGrpSpPr/>
          <p:nvPr/>
        </p:nvGrpSpPr>
        <p:grpSpPr>
          <a:xfrm rot="5400000">
            <a:off x="593777" y="660623"/>
            <a:ext cx="369896" cy="333900"/>
            <a:chOff x="96076" y="654376"/>
            <a:chExt cx="369896" cy="333900"/>
          </a:xfrm>
        </p:grpSpPr>
        <p:cxnSp>
          <p:nvCxnSpPr>
            <p:cNvPr id="715" name="Google Shape;715;p36"/>
            <p:cNvCxnSpPr/>
            <p:nvPr/>
          </p:nvCxnSpPr>
          <p:spPr>
            <a:xfrm rot="5400000">
              <a:off x="113975" y="821326"/>
              <a:ext cx="333900" cy="0"/>
            </a:xfrm>
            <a:prstGeom prst="straightConnector1">
              <a:avLst/>
            </a:prstGeom>
            <a:noFill/>
            <a:ln cap="flat" cmpd="sng" w="19050">
              <a:solidFill>
                <a:schemeClr val="accent6"/>
              </a:solidFill>
              <a:prstDash val="solid"/>
              <a:round/>
              <a:headEnd len="sm" w="sm" type="none"/>
              <a:tailEnd len="sm" w="sm" type="none"/>
            </a:ln>
          </p:spPr>
        </p:cxnSp>
        <p:sp>
          <p:nvSpPr>
            <p:cNvPr id="716" name="Google Shape;716;p3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717" name="Google Shape;717;p3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718" name="Google Shape;718;p36"/>
          <p:cNvSpPr txBox="1"/>
          <p:nvPr>
            <p:ph type="title"/>
          </p:nvPr>
        </p:nvSpPr>
        <p:spPr>
          <a:xfrm flipH="1">
            <a:off x="1040750" y="334850"/>
            <a:ext cx="7581900" cy="88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3200"/>
              <a:buFont typeface="Gowun Batang"/>
              <a:buNone/>
              <a:defRPr>
                <a:solidFill>
                  <a:schemeClr val="dk1"/>
                </a:solidFill>
              </a:defRPr>
            </a:lvl1pPr>
            <a:lvl2pPr lvl="1">
              <a:spcBef>
                <a:spcPts val="0"/>
              </a:spcBef>
              <a:spcAft>
                <a:spcPts val="0"/>
              </a:spcAft>
              <a:buClr>
                <a:schemeClr val="dk1"/>
              </a:buClr>
              <a:buSzPts val="4400"/>
              <a:buFont typeface="Gowun Batang"/>
              <a:buNone/>
              <a:defRPr sz="4400">
                <a:solidFill>
                  <a:schemeClr val="dk1"/>
                </a:solidFill>
              </a:defRPr>
            </a:lvl2pPr>
            <a:lvl3pPr lvl="2">
              <a:spcBef>
                <a:spcPts val="0"/>
              </a:spcBef>
              <a:spcAft>
                <a:spcPts val="0"/>
              </a:spcAft>
              <a:buClr>
                <a:schemeClr val="dk1"/>
              </a:buClr>
              <a:buSzPts val="4400"/>
              <a:buFont typeface="Gowun Batang"/>
              <a:buNone/>
              <a:defRPr sz="4400">
                <a:solidFill>
                  <a:schemeClr val="dk1"/>
                </a:solidFill>
              </a:defRPr>
            </a:lvl3pPr>
            <a:lvl4pPr lvl="3">
              <a:spcBef>
                <a:spcPts val="0"/>
              </a:spcBef>
              <a:spcAft>
                <a:spcPts val="0"/>
              </a:spcAft>
              <a:buClr>
                <a:schemeClr val="dk1"/>
              </a:buClr>
              <a:buSzPts val="4400"/>
              <a:buFont typeface="Gowun Batang"/>
              <a:buNone/>
              <a:defRPr sz="4400">
                <a:solidFill>
                  <a:schemeClr val="dk1"/>
                </a:solidFill>
              </a:defRPr>
            </a:lvl4pPr>
            <a:lvl5pPr lvl="4">
              <a:spcBef>
                <a:spcPts val="0"/>
              </a:spcBef>
              <a:spcAft>
                <a:spcPts val="0"/>
              </a:spcAft>
              <a:buClr>
                <a:schemeClr val="dk1"/>
              </a:buClr>
              <a:buSzPts val="4400"/>
              <a:buFont typeface="Gowun Batang"/>
              <a:buNone/>
              <a:defRPr sz="4400">
                <a:solidFill>
                  <a:schemeClr val="dk1"/>
                </a:solidFill>
              </a:defRPr>
            </a:lvl5pPr>
            <a:lvl6pPr lvl="5">
              <a:spcBef>
                <a:spcPts val="0"/>
              </a:spcBef>
              <a:spcAft>
                <a:spcPts val="0"/>
              </a:spcAft>
              <a:buClr>
                <a:schemeClr val="dk1"/>
              </a:buClr>
              <a:buSzPts val="4400"/>
              <a:buFont typeface="Gowun Batang"/>
              <a:buNone/>
              <a:defRPr sz="4400">
                <a:solidFill>
                  <a:schemeClr val="dk1"/>
                </a:solidFill>
              </a:defRPr>
            </a:lvl6pPr>
            <a:lvl7pPr lvl="6">
              <a:spcBef>
                <a:spcPts val="0"/>
              </a:spcBef>
              <a:spcAft>
                <a:spcPts val="0"/>
              </a:spcAft>
              <a:buClr>
                <a:schemeClr val="dk1"/>
              </a:buClr>
              <a:buSzPts val="4400"/>
              <a:buFont typeface="Gowun Batang"/>
              <a:buNone/>
              <a:defRPr sz="4400">
                <a:solidFill>
                  <a:schemeClr val="dk1"/>
                </a:solidFill>
              </a:defRPr>
            </a:lvl7pPr>
            <a:lvl8pPr lvl="7">
              <a:spcBef>
                <a:spcPts val="0"/>
              </a:spcBef>
              <a:spcAft>
                <a:spcPts val="0"/>
              </a:spcAft>
              <a:buClr>
                <a:schemeClr val="dk1"/>
              </a:buClr>
              <a:buSzPts val="4400"/>
              <a:buFont typeface="Gowun Batang"/>
              <a:buNone/>
              <a:defRPr sz="4400">
                <a:solidFill>
                  <a:schemeClr val="dk1"/>
                </a:solidFill>
              </a:defRPr>
            </a:lvl8pPr>
            <a:lvl9pPr lvl="8">
              <a:spcBef>
                <a:spcPts val="0"/>
              </a:spcBef>
              <a:spcAft>
                <a:spcPts val="0"/>
              </a:spcAft>
              <a:buClr>
                <a:schemeClr val="dk1"/>
              </a:buClr>
              <a:buSzPts val="4400"/>
              <a:buFont typeface="Gowun Batang"/>
              <a:buNone/>
              <a:defRPr sz="4400">
                <a:solidFill>
                  <a:schemeClr val="dk1"/>
                </a:solidFill>
              </a:defRPr>
            </a:lvl9pPr>
          </a:lstStyle>
          <a:p/>
        </p:txBody>
      </p:sp>
      <p:sp>
        <p:nvSpPr>
          <p:cNvPr id="719" name="Google Shape;719;p36"/>
          <p:cNvSpPr txBox="1"/>
          <p:nvPr>
            <p:ph idx="1" type="body"/>
          </p:nvPr>
        </p:nvSpPr>
        <p:spPr>
          <a:xfrm>
            <a:off x="1042100" y="1307575"/>
            <a:ext cx="3977100" cy="3522300"/>
          </a:xfrm>
          <a:prstGeom prst="rect">
            <a:avLst/>
          </a:prstGeom>
        </p:spPr>
        <p:txBody>
          <a:bodyPr anchorCtr="0" anchor="t" bIns="91425" lIns="274300" spcFirstLastPara="1" rIns="91425" wrap="square" tIns="274300">
            <a:normAutofit/>
          </a:bodyPr>
          <a:lstStyle>
            <a:lvl1pPr indent="-292100" lvl="0" marL="4572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indent="-292100" lvl="1" marL="9144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indent="-292100" lvl="2" marL="13716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indent="-292100" lvl="3" marL="18288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indent="-292100" lvl="4" marL="22860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indent="-292100" lvl="5" marL="27432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indent="-292100" lvl="6" marL="32004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indent="-292100" lvl="7" marL="36576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indent="-292100" lvl="8" marL="41148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p:txBody>
      </p:sp>
      <p:sp>
        <p:nvSpPr>
          <p:cNvPr id="720" name="Google Shape;720;p36"/>
          <p:cNvSpPr txBox="1"/>
          <p:nvPr>
            <p:ph idx="2"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721" name="Google Shape;721;p36"/>
          <p:cNvSpPr txBox="1"/>
          <p:nvPr>
            <p:ph idx="3"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722" name="Google Shape;722;p36"/>
          <p:cNvSpPr txBox="1"/>
          <p:nvPr>
            <p:ph idx="4"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723" name="Google Shape;723;p36"/>
          <p:cNvCxnSpPr/>
          <p:nvPr/>
        </p:nvCxnSpPr>
        <p:spPr>
          <a:xfrm>
            <a:off x="1042100" y="334900"/>
            <a:ext cx="8102400" cy="0"/>
          </a:xfrm>
          <a:prstGeom prst="straightConnector1">
            <a:avLst/>
          </a:prstGeom>
          <a:noFill/>
          <a:ln cap="flat" cmpd="sng" w="9525">
            <a:solidFill>
              <a:schemeClr val="accent6"/>
            </a:solidFill>
            <a:prstDash val="solid"/>
            <a:round/>
            <a:headEnd len="sm" w="sm" type="none"/>
            <a:tailEnd len="sm" w="sm" type="none"/>
          </a:ln>
        </p:spPr>
      </p:cxnSp>
      <p:cxnSp>
        <p:nvCxnSpPr>
          <p:cNvPr id="724" name="Google Shape;724;p36"/>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725" name="Google Shape;725;p36"/>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726" name="Google Shape;726;p36"/>
          <p:cNvCxnSpPr/>
          <p:nvPr/>
        </p:nvCxnSpPr>
        <p:spPr>
          <a:xfrm>
            <a:off x="5153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727" name="Google Shape;727;p36"/>
          <p:cNvCxnSpPr/>
          <p:nvPr/>
        </p:nvCxnSpPr>
        <p:spPr>
          <a:xfrm>
            <a:off x="104210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728" name="Google Shape;728;p36"/>
          <p:cNvCxnSpPr/>
          <p:nvPr/>
        </p:nvCxnSpPr>
        <p:spPr>
          <a:xfrm>
            <a:off x="1042100" y="1217450"/>
            <a:ext cx="8102400" cy="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BLANK_1_1_1">
    <p:bg>
      <p:bgPr>
        <a:solidFill>
          <a:schemeClr val="lt2"/>
        </a:solidFill>
      </p:bgPr>
    </p:bg>
    <p:spTree>
      <p:nvGrpSpPr>
        <p:cNvPr id="729" name="Shape 729"/>
        <p:cNvGrpSpPr/>
        <p:nvPr/>
      </p:nvGrpSpPr>
      <p:grpSpPr>
        <a:xfrm>
          <a:off x="0" y="0"/>
          <a:ext cx="0" cy="0"/>
          <a:chOff x="0" y="0"/>
          <a:chExt cx="0" cy="0"/>
        </a:xfrm>
      </p:grpSpPr>
      <p:grpSp>
        <p:nvGrpSpPr>
          <p:cNvPr id="730" name="Google Shape;730;p37"/>
          <p:cNvGrpSpPr/>
          <p:nvPr/>
        </p:nvGrpSpPr>
        <p:grpSpPr>
          <a:xfrm rot="5400000">
            <a:off x="593777" y="654575"/>
            <a:ext cx="369896" cy="333900"/>
            <a:chOff x="96076" y="654376"/>
            <a:chExt cx="369896" cy="333900"/>
          </a:xfrm>
        </p:grpSpPr>
        <p:cxnSp>
          <p:nvCxnSpPr>
            <p:cNvPr id="731" name="Google Shape;731;p3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732" name="Google Shape;732;p3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733" name="Google Shape;733;p3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cxnSp>
        <p:nvCxnSpPr>
          <p:cNvPr id="734" name="Google Shape;734;p37"/>
          <p:cNvCxnSpPr/>
          <p:nvPr/>
        </p:nvCxnSpPr>
        <p:spPr>
          <a:xfrm>
            <a:off x="5019250" y="1307650"/>
            <a:ext cx="0" cy="3851400"/>
          </a:xfrm>
          <a:prstGeom prst="straightConnector1">
            <a:avLst/>
          </a:prstGeom>
          <a:noFill/>
          <a:ln cap="flat" cmpd="sng" w="9525">
            <a:solidFill>
              <a:schemeClr val="lt1"/>
            </a:solidFill>
            <a:prstDash val="solid"/>
            <a:round/>
            <a:headEnd len="sm" w="sm" type="none"/>
            <a:tailEnd len="sm" w="sm" type="none"/>
          </a:ln>
        </p:spPr>
      </p:cxnSp>
      <p:cxnSp>
        <p:nvCxnSpPr>
          <p:cNvPr id="735" name="Google Shape;735;p37"/>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736" name="Google Shape;736;p37"/>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37" name="Google Shape;737;p37"/>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38" name="Google Shape;738;p37"/>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39" name="Google Shape;739;p37"/>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40" name="Google Shape;740;p37"/>
          <p:cNvCxnSpPr/>
          <p:nvPr/>
        </p:nvCxnSpPr>
        <p:spPr>
          <a:xfrm>
            <a:off x="1042100" y="1307575"/>
            <a:ext cx="8102400" cy="0"/>
          </a:xfrm>
          <a:prstGeom prst="straightConnector1">
            <a:avLst/>
          </a:prstGeom>
          <a:noFill/>
          <a:ln cap="flat" cmpd="sng" w="9525">
            <a:solidFill>
              <a:schemeClr val="lt1"/>
            </a:solidFill>
            <a:prstDash val="solid"/>
            <a:round/>
            <a:headEnd len="sm" w="sm" type="none"/>
            <a:tailEnd len="sm" w="sm" type="none"/>
          </a:ln>
        </p:spPr>
      </p:cxnSp>
      <p:sp>
        <p:nvSpPr>
          <p:cNvPr id="741" name="Google Shape;741;p37"/>
          <p:cNvSpPr txBox="1"/>
          <p:nvPr>
            <p:ph idx="1" type="body"/>
          </p:nvPr>
        </p:nvSpPr>
        <p:spPr>
          <a:xfrm>
            <a:off x="1042100" y="1860050"/>
            <a:ext cx="3614400" cy="29697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742" name="Google Shape;742;p37"/>
          <p:cNvSpPr txBox="1"/>
          <p:nvPr>
            <p:ph idx="2" type="body"/>
          </p:nvPr>
        </p:nvSpPr>
        <p:spPr>
          <a:xfrm>
            <a:off x="5019250" y="1860050"/>
            <a:ext cx="3614400" cy="29697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743" name="Google Shape;743;p37"/>
          <p:cNvSpPr txBox="1"/>
          <p:nvPr>
            <p:ph type="title"/>
          </p:nvPr>
        </p:nvSpPr>
        <p:spPr>
          <a:xfrm flipH="1">
            <a:off x="1040750" y="334850"/>
            <a:ext cx="7581900" cy="97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ALT 1">
  <p:cSld name="BLANK_1_1_1_2">
    <p:bg>
      <p:bgPr>
        <a:solidFill>
          <a:schemeClr val="lt2"/>
        </a:solidFill>
      </p:bgPr>
    </p:bg>
    <p:spTree>
      <p:nvGrpSpPr>
        <p:cNvPr id="744" name="Shape 744"/>
        <p:cNvGrpSpPr/>
        <p:nvPr/>
      </p:nvGrpSpPr>
      <p:grpSpPr>
        <a:xfrm>
          <a:off x="0" y="0"/>
          <a:ext cx="0" cy="0"/>
          <a:chOff x="0" y="0"/>
          <a:chExt cx="0" cy="0"/>
        </a:xfrm>
      </p:grpSpPr>
      <p:grpSp>
        <p:nvGrpSpPr>
          <p:cNvPr id="745" name="Google Shape;745;p38"/>
          <p:cNvGrpSpPr/>
          <p:nvPr/>
        </p:nvGrpSpPr>
        <p:grpSpPr>
          <a:xfrm rot="5400000">
            <a:off x="593777" y="658085"/>
            <a:ext cx="369896" cy="333900"/>
            <a:chOff x="96076" y="654376"/>
            <a:chExt cx="369896" cy="333900"/>
          </a:xfrm>
        </p:grpSpPr>
        <p:cxnSp>
          <p:nvCxnSpPr>
            <p:cNvPr id="746" name="Google Shape;746;p38"/>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747" name="Google Shape;747;p38"/>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748" name="Google Shape;748;p38"/>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cxnSp>
        <p:nvCxnSpPr>
          <p:cNvPr id="749" name="Google Shape;749;p38"/>
          <p:cNvCxnSpPr/>
          <p:nvPr/>
        </p:nvCxnSpPr>
        <p:spPr>
          <a:xfrm>
            <a:off x="5019250" y="1307650"/>
            <a:ext cx="0" cy="3851400"/>
          </a:xfrm>
          <a:prstGeom prst="straightConnector1">
            <a:avLst/>
          </a:prstGeom>
          <a:noFill/>
          <a:ln cap="flat" cmpd="sng" w="9525">
            <a:solidFill>
              <a:schemeClr val="lt1"/>
            </a:solidFill>
            <a:prstDash val="solid"/>
            <a:round/>
            <a:headEnd len="sm" w="sm" type="none"/>
            <a:tailEnd len="sm" w="sm" type="none"/>
          </a:ln>
        </p:spPr>
      </p:cxnSp>
      <p:cxnSp>
        <p:nvCxnSpPr>
          <p:cNvPr id="750" name="Google Shape;750;p38"/>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751" name="Google Shape;751;p38"/>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52" name="Google Shape;752;p38"/>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53" name="Google Shape;753;p38"/>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54" name="Google Shape;754;p38"/>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55" name="Google Shape;755;p38"/>
          <p:cNvCxnSpPr/>
          <p:nvPr/>
        </p:nvCxnSpPr>
        <p:spPr>
          <a:xfrm>
            <a:off x="1042100" y="1307575"/>
            <a:ext cx="8102400" cy="0"/>
          </a:xfrm>
          <a:prstGeom prst="straightConnector1">
            <a:avLst/>
          </a:prstGeom>
          <a:noFill/>
          <a:ln cap="flat" cmpd="sng" w="9525">
            <a:solidFill>
              <a:schemeClr val="lt1"/>
            </a:solidFill>
            <a:prstDash val="solid"/>
            <a:round/>
            <a:headEnd len="sm" w="sm" type="none"/>
            <a:tailEnd len="sm" w="sm" type="none"/>
          </a:ln>
        </p:spPr>
      </p:cxnSp>
      <p:sp>
        <p:nvSpPr>
          <p:cNvPr id="756" name="Google Shape;756;p38"/>
          <p:cNvSpPr txBox="1"/>
          <p:nvPr>
            <p:ph type="title"/>
          </p:nvPr>
        </p:nvSpPr>
        <p:spPr>
          <a:xfrm flipH="1">
            <a:off x="1040750" y="334850"/>
            <a:ext cx="7581900" cy="97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p:txBody>
      </p:sp>
      <p:sp>
        <p:nvSpPr>
          <p:cNvPr id="757" name="Google Shape;757;p38"/>
          <p:cNvSpPr txBox="1"/>
          <p:nvPr>
            <p:ph idx="1" type="body"/>
          </p:nvPr>
        </p:nvSpPr>
        <p:spPr>
          <a:xfrm>
            <a:off x="1042100" y="1860050"/>
            <a:ext cx="3614400" cy="29697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758" name="Google Shape;758;p38"/>
          <p:cNvSpPr txBox="1"/>
          <p:nvPr>
            <p:ph idx="2" type="body"/>
          </p:nvPr>
        </p:nvSpPr>
        <p:spPr>
          <a:xfrm>
            <a:off x="5019250" y="1860050"/>
            <a:ext cx="3614400" cy="29697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759" name="Google Shape;759;p38"/>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760" name="Google Shape;760;p38"/>
          <p:cNvSpPr txBox="1"/>
          <p:nvPr>
            <p:ph idx="4"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761" name="Google Shape;761;p38"/>
          <p:cNvSpPr txBox="1"/>
          <p:nvPr>
            <p:ph idx="5"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762" name="Google Shape;762;p38"/>
          <p:cNvSpPr txBox="1"/>
          <p:nvPr>
            <p:ph idx="6" type="title"/>
          </p:nvPr>
        </p:nvSpPr>
        <p:spPr>
          <a:xfrm>
            <a:off x="1042100" y="1307700"/>
            <a:ext cx="3614400" cy="552000"/>
          </a:xfrm>
          <a:prstGeom prst="rect">
            <a:avLst/>
          </a:prstGeom>
        </p:spPr>
        <p:txBody>
          <a:bodyPr anchorCtr="0" anchor="b" bIns="91425" lIns="274300"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p:txBody>
      </p:sp>
      <p:sp>
        <p:nvSpPr>
          <p:cNvPr id="763" name="Google Shape;763;p38"/>
          <p:cNvSpPr txBox="1"/>
          <p:nvPr>
            <p:ph idx="7" type="title"/>
          </p:nvPr>
        </p:nvSpPr>
        <p:spPr>
          <a:xfrm>
            <a:off x="5019250" y="1307700"/>
            <a:ext cx="3614400" cy="552000"/>
          </a:xfrm>
          <a:prstGeom prst="rect">
            <a:avLst/>
          </a:prstGeom>
        </p:spPr>
        <p:txBody>
          <a:bodyPr anchorCtr="0" anchor="b" bIns="91425" lIns="274300"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BLANK_1_1_1_1">
    <p:bg>
      <p:bgPr>
        <a:solidFill>
          <a:schemeClr val="lt2"/>
        </a:solidFill>
      </p:bgPr>
    </p:bg>
    <p:spTree>
      <p:nvGrpSpPr>
        <p:cNvPr id="764" name="Shape 764"/>
        <p:cNvGrpSpPr/>
        <p:nvPr/>
      </p:nvGrpSpPr>
      <p:grpSpPr>
        <a:xfrm>
          <a:off x="0" y="0"/>
          <a:ext cx="0" cy="0"/>
          <a:chOff x="0" y="0"/>
          <a:chExt cx="0" cy="0"/>
        </a:xfrm>
      </p:grpSpPr>
      <p:grpSp>
        <p:nvGrpSpPr>
          <p:cNvPr id="765" name="Google Shape;765;p39"/>
          <p:cNvGrpSpPr/>
          <p:nvPr/>
        </p:nvGrpSpPr>
        <p:grpSpPr>
          <a:xfrm rot="5400000">
            <a:off x="593777" y="658085"/>
            <a:ext cx="369896" cy="333900"/>
            <a:chOff x="96076" y="654376"/>
            <a:chExt cx="369896" cy="333900"/>
          </a:xfrm>
        </p:grpSpPr>
        <p:cxnSp>
          <p:nvCxnSpPr>
            <p:cNvPr id="766" name="Google Shape;766;p39"/>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767" name="Google Shape;767;p39"/>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768" name="Google Shape;768;p39"/>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769" name="Google Shape;769;p39"/>
          <p:cNvSpPr txBox="1"/>
          <p:nvPr>
            <p:ph type="title"/>
          </p:nvPr>
        </p:nvSpPr>
        <p:spPr>
          <a:xfrm flipH="1">
            <a:off x="1040750" y="334850"/>
            <a:ext cx="7581900" cy="97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p:txBody>
      </p:sp>
      <p:cxnSp>
        <p:nvCxnSpPr>
          <p:cNvPr id="770" name="Google Shape;770;p39"/>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771" name="Google Shape;771;p39"/>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72" name="Google Shape;772;p39"/>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73" name="Google Shape;773;p39"/>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74" name="Google Shape;774;p39"/>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75" name="Google Shape;775;p39"/>
          <p:cNvCxnSpPr/>
          <p:nvPr/>
        </p:nvCxnSpPr>
        <p:spPr>
          <a:xfrm>
            <a:off x="1042100" y="1307575"/>
            <a:ext cx="81024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1">
  <p:cSld name="BLANK_1_1_1_1_2">
    <p:bg>
      <p:bgPr>
        <a:solidFill>
          <a:schemeClr val="lt2"/>
        </a:solidFill>
      </p:bgPr>
    </p:bg>
    <p:spTree>
      <p:nvGrpSpPr>
        <p:cNvPr id="776" name="Shape 776"/>
        <p:cNvGrpSpPr/>
        <p:nvPr/>
      </p:nvGrpSpPr>
      <p:grpSpPr>
        <a:xfrm>
          <a:off x="0" y="0"/>
          <a:ext cx="0" cy="0"/>
          <a:chOff x="0" y="0"/>
          <a:chExt cx="0" cy="0"/>
        </a:xfrm>
      </p:grpSpPr>
      <p:grpSp>
        <p:nvGrpSpPr>
          <p:cNvPr id="777" name="Google Shape;777;p40"/>
          <p:cNvGrpSpPr/>
          <p:nvPr/>
        </p:nvGrpSpPr>
        <p:grpSpPr>
          <a:xfrm rot="5400000">
            <a:off x="593777" y="658085"/>
            <a:ext cx="369896" cy="333900"/>
            <a:chOff x="96076" y="654376"/>
            <a:chExt cx="369896" cy="333900"/>
          </a:xfrm>
        </p:grpSpPr>
        <p:cxnSp>
          <p:nvCxnSpPr>
            <p:cNvPr id="778" name="Google Shape;778;p40"/>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779" name="Google Shape;779;p40"/>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780" name="Google Shape;780;p40"/>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781" name="Google Shape;781;p40"/>
          <p:cNvSpPr txBox="1"/>
          <p:nvPr>
            <p:ph type="title"/>
          </p:nvPr>
        </p:nvSpPr>
        <p:spPr>
          <a:xfrm flipH="1">
            <a:off x="1040750" y="334850"/>
            <a:ext cx="7581900" cy="97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p:txBody>
      </p:sp>
      <p:cxnSp>
        <p:nvCxnSpPr>
          <p:cNvPr id="782" name="Google Shape;782;p40"/>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783" name="Google Shape;783;p40"/>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84" name="Google Shape;784;p40"/>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85" name="Google Shape;785;p40"/>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86" name="Google Shape;786;p40"/>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787" name="Google Shape;787;p40"/>
          <p:cNvCxnSpPr/>
          <p:nvPr/>
        </p:nvCxnSpPr>
        <p:spPr>
          <a:xfrm>
            <a:off x="1042100" y="1307575"/>
            <a:ext cx="8102400" cy="0"/>
          </a:xfrm>
          <a:prstGeom prst="straightConnector1">
            <a:avLst/>
          </a:prstGeom>
          <a:noFill/>
          <a:ln cap="flat" cmpd="sng" w="9525">
            <a:solidFill>
              <a:schemeClr val="lt1"/>
            </a:solidFill>
            <a:prstDash val="solid"/>
            <a:round/>
            <a:headEnd len="sm" w="sm" type="none"/>
            <a:tailEnd len="sm" w="sm" type="none"/>
          </a:ln>
        </p:spPr>
      </p:cxnSp>
      <p:sp>
        <p:nvSpPr>
          <p:cNvPr id="788" name="Google Shape;788;p40"/>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789" name="Google Shape;789;p40"/>
          <p:cNvSpPr txBox="1"/>
          <p:nvPr>
            <p:ph idx="2"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790" name="Google Shape;790;p40"/>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BLANK_1_1_1_1_1">
    <p:bg>
      <p:bgPr>
        <a:solidFill>
          <a:schemeClr val="lt2"/>
        </a:solidFill>
      </p:bgPr>
    </p:bg>
    <p:spTree>
      <p:nvGrpSpPr>
        <p:cNvPr id="791" name="Shape 791"/>
        <p:cNvGrpSpPr/>
        <p:nvPr/>
      </p:nvGrpSpPr>
      <p:grpSpPr>
        <a:xfrm>
          <a:off x="0" y="0"/>
          <a:ext cx="0" cy="0"/>
          <a:chOff x="0" y="0"/>
          <a:chExt cx="0" cy="0"/>
        </a:xfrm>
      </p:grpSpPr>
      <p:grpSp>
        <p:nvGrpSpPr>
          <p:cNvPr id="792" name="Google Shape;792;p41"/>
          <p:cNvGrpSpPr/>
          <p:nvPr/>
        </p:nvGrpSpPr>
        <p:grpSpPr>
          <a:xfrm rot="5400000">
            <a:off x="593777" y="658085"/>
            <a:ext cx="369896" cy="333900"/>
            <a:chOff x="96076" y="654376"/>
            <a:chExt cx="369896" cy="333900"/>
          </a:xfrm>
        </p:grpSpPr>
        <p:cxnSp>
          <p:nvCxnSpPr>
            <p:cNvPr id="793" name="Google Shape;793;p41"/>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794" name="Google Shape;794;p41"/>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795" name="Google Shape;795;p41"/>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796" name="Google Shape;796;p41"/>
          <p:cNvSpPr txBox="1"/>
          <p:nvPr>
            <p:ph type="title"/>
          </p:nvPr>
        </p:nvSpPr>
        <p:spPr>
          <a:xfrm flipH="1">
            <a:off x="1040750" y="334850"/>
            <a:ext cx="7581900" cy="97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p:txBody>
      </p:sp>
      <p:cxnSp>
        <p:nvCxnSpPr>
          <p:cNvPr id="797" name="Google Shape;797;p41"/>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798" name="Google Shape;798;p41"/>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799" name="Google Shape;799;p41"/>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800" name="Google Shape;800;p41"/>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01" name="Google Shape;801;p41"/>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02" name="Google Shape;802;p41"/>
          <p:cNvCxnSpPr/>
          <p:nvPr/>
        </p:nvCxnSpPr>
        <p:spPr>
          <a:xfrm>
            <a:off x="1042100" y="1307575"/>
            <a:ext cx="8102400" cy="0"/>
          </a:xfrm>
          <a:prstGeom prst="straightConnector1">
            <a:avLst/>
          </a:prstGeom>
          <a:noFill/>
          <a:ln cap="flat" cmpd="sng" w="9525">
            <a:solidFill>
              <a:schemeClr val="lt1"/>
            </a:solidFill>
            <a:prstDash val="solid"/>
            <a:round/>
            <a:headEnd len="sm" w="sm" type="none"/>
            <a:tailEnd len="sm" w="sm" type="none"/>
          </a:ln>
        </p:spPr>
      </p:cxnSp>
      <p:sp>
        <p:nvSpPr>
          <p:cNvPr id="803" name="Google Shape;803;p41"/>
          <p:cNvSpPr txBox="1"/>
          <p:nvPr>
            <p:ph idx="1" type="body"/>
          </p:nvPr>
        </p:nvSpPr>
        <p:spPr>
          <a:xfrm>
            <a:off x="1042100" y="1860050"/>
            <a:ext cx="3614400" cy="29697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 ALT 1">
  <p:cSld name="BLANK_1_1_1_1_1_2">
    <p:bg>
      <p:bgPr>
        <a:solidFill>
          <a:schemeClr val="lt2"/>
        </a:solidFill>
      </p:bgPr>
    </p:bg>
    <p:spTree>
      <p:nvGrpSpPr>
        <p:cNvPr id="804" name="Shape 804"/>
        <p:cNvGrpSpPr/>
        <p:nvPr/>
      </p:nvGrpSpPr>
      <p:grpSpPr>
        <a:xfrm>
          <a:off x="0" y="0"/>
          <a:ext cx="0" cy="0"/>
          <a:chOff x="0" y="0"/>
          <a:chExt cx="0" cy="0"/>
        </a:xfrm>
      </p:grpSpPr>
      <p:grpSp>
        <p:nvGrpSpPr>
          <p:cNvPr id="805" name="Google Shape;805;p42"/>
          <p:cNvGrpSpPr/>
          <p:nvPr/>
        </p:nvGrpSpPr>
        <p:grpSpPr>
          <a:xfrm rot="5400000">
            <a:off x="593777" y="658085"/>
            <a:ext cx="369896" cy="333900"/>
            <a:chOff x="96076" y="654376"/>
            <a:chExt cx="369896" cy="333900"/>
          </a:xfrm>
        </p:grpSpPr>
        <p:cxnSp>
          <p:nvCxnSpPr>
            <p:cNvPr id="806" name="Google Shape;806;p42"/>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807" name="Google Shape;807;p42"/>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808" name="Google Shape;808;p42"/>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809" name="Google Shape;809;p42"/>
          <p:cNvSpPr txBox="1"/>
          <p:nvPr>
            <p:ph type="title"/>
          </p:nvPr>
        </p:nvSpPr>
        <p:spPr>
          <a:xfrm flipH="1">
            <a:off x="1040750" y="334850"/>
            <a:ext cx="7581900" cy="9726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p:txBody>
      </p:sp>
      <p:cxnSp>
        <p:nvCxnSpPr>
          <p:cNvPr id="810" name="Google Shape;810;p42"/>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811" name="Google Shape;811;p42"/>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812" name="Google Shape;812;p42"/>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813" name="Google Shape;813;p42"/>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14" name="Google Shape;814;p42"/>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15" name="Google Shape;815;p42"/>
          <p:cNvCxnSpPr/>
          <p:nvPr/>
        </p:nvCxnSpPr>
        <p:spPr>
          <a:xfrm>
            <a:off x="1042100" y="1307575"/>
            <a:ext cx="8102400" cy="0"/>
          </a:xfrm>
          <a:prstGeom prst="straightConnector1">
            <a:avLst/>
          </a:prstGeom>
          <a:noFill/>
          <a:ln cap="flat" cmpd="sng" w="9525">
            <a:solidFill>
              <a:schemeClr val="lt1"/>
            </a:solidFill>
            <a:prstDash val="solid"/>
            <a:round/>
            <a:headEnd len="sm" w="sm" type="none"/>
            <a:tailEnd len="sm" w="sm" type="none"/>
          </a:ln>
        </p:spPr>
      </p:cxnSp>
      <p:sp>
        <p:nvSpPr>
          <p:cNvPr id="816" name="Google Shape;816;p42"/>
          <p:cNvSpPr txBox="1"/>
          <p:nvPr>
            <p:ph idx="1" type="body"/>
          </p:nvPr>
        </p:nvSpPr>
        <p:spPr>
          <a:xfrm>
            <a:off x="1042100" y="1860050"/>
            <a:ext cx="3614400" cy="29697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p:txBody>
      </p:sp>
      <p:sp>
        <p:nvSpPr>
          <p:cNvPr id="817" name="Google Shape;817;p42"/>
          <p:cNvSpPr txBox="1"/>
          <p:nvPr>
            <p:ph idx="2"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818" name="Google Shape;818;p42"/>
          <p:cNvSpPr txBox="1"/>
          <p:nvPr>
            <p:ph idx="3"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819" name="Google Shape;819;p42"/>
          <p:cNvSpPr txBox="1"/>
          <p:nvPr>
            <p:ph idx="4"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820" name="Google Shape;820;p42"/>
          <p:cNvSpPr txBox="1"/>
          <p:nvPr>
            <p:ph idx="5" type="title"/>
          </p:nvPr>
        </p:nvSpPr>
        <p:spPr>
          <a:xfrm>
            <a:off x="1042100" y="1307700"/>
            <a:ext cx="3614400" cy="552000"/>
          </a:xfrm>
          <a:prstGeom prst="rect">
            <a:avLst/>
          </a:prstGeom>
        </p:spPr>
        <p:txBody>
          <a:bodyPr anchorCtr="0" anchor="b" bIns="91425" lIns="274300"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BLANK_1_1_1_1_1_1">
    <p:bg>
      <p:bgPr>
        <a:solidFill>
          <a:schemeClr val="lt2"/>
        </a:solidFill>
      </p:bgPr>
    </p:bg>
    <p:spTree>
      <p:nvGrpSpPr>
        <p:cNvPr id="821" name="Shape 821"/>
        <p:cNvGrpSpPr/>
        <p:nvPr/>
      </p:nvGrpSpPr>
      <p:grpSpPr>
        <a:xfrm>
          <a:off x="0" y="0"/>
          <a:ext cx="0" cy="0"/>
          <a:chOff x="0" y="0"/>
          <a:chExt cx="0" cy="0"/>
        </a:xfrm>
      </p:grpSpPr>
      <p:cxnSp>
        <p:nvCxnSpPr>
          <p:cNvPr id="822" name="Google Shape;822;p43"/>
          <p:cNvCxnSpPr/>
          <p:nvPr/>
        </p:nvCxnSpPr>
        <p:spPr>
          <a:xfrm>
            <a:off x="514575" y="521125"/>
            <a:ext cx="0" cy="4098300"/>
          </a:xfrm>
          <a:prstGeom prst="straightConnector1">
            <a:avLst/>
          </a:prstGeom>
          <a:noFill/>
          <a:ln cap="flat" cmpd="sng" w="9525">
            <a:solidFill>
              <a:schemeClr val="lt1"/>
            </a:solidFill>
            <a:prstDash val="solid"/>
            <a:round/>
            <a:headEnd len="sm" w="sm" type="none"/>
            <a:tailEnd len="sm" w="sm" type="none"/>
          </a:ln>
        </p:spPr>
      </p:cxnSp>
      <p:cxnSp>
        <p:nvCxnSpPr>
          <p:cNvPr id="823" name="Google Shape;823;p43"/>
          <p:cNvCxnSpPr/>
          <p:nvPr/>
        </p:nvCxnSpPr>
        <p:spPr>
          <a:xfrm>
            <a:off x="8622600" y="521125"/>
            <a:ext cx="0" cy="4098300"/>
          </a:xfrm>
          <a:prstGeom prst="straightConnector1">
            <a:avLst/>
          </a:prstGeom>
          <a:noFill/>
          <a:ln cap="flat" cmpd="sng" w="9525">
            <a:solidFill>
              <a:schemeClr val="lt1"/>
            </a:solidFill>
            <a:prstDash val="solid"/>
            <a:round/>
            <a:headEnd len="sm" w="sm" type="none"/>
            <a:tailEnd len="sm" w="sm" type="none"/>
          </a:ln>
        </p:spPr>
      </p:cxnSp>
      <p:cxnSp>
        <p:nvCxnSpPr>
          <p:cNvPr id="824" name="Google Shape;824;p43"/>
          <p:cNvCxnSpPr/>
          <p:nvPr/>
        </p:nvCxnSpPr>
        <p:spPr>
          <a:xfrm>
            <a:off x="-675" y="521125"/>
            <a:ext cx="9145200" cy="0"/>
          </a:xfrm>
          <a:prstGeom prst="straightConnector1">
            <a:avLst/>
          </a:prstGeom>
          <a:noFill/>
          <a:ln cap="flat" cmpd="sng" w="9525">
            <a:solidFill>
              <a:schemeClr val="lt1"/>
            </a:solidFill>
            <a:prstDash val="solid"/>
            <a:round/>
            <a:headEnd len="sm" w="sm" type="none"/>
            <a:tailEnd len="sm" w="sm" type="none"/>
          </a:ln>
        </p:spPr>
      </p:cxnSp>
      <p:cxnSp>
        <p:nvCxnSpPr>
          <p:cNvPr id="825" name="Google Shape;825;p43"/>
          <p:cNvCxnSpPr/>
          <p:nvPr/>
        </p:nvCxnSpPr>
        <p:spPr>
          <a:xfrm>
            <a:off x="-675" y="4619425"/>
            <a:ext cx="9145200" cy="0"/>
          </a:xfrm>
          <a:prstGeom prst="straightConnector1">
            <a:avLst/>
          </a:prstGeom>
          <a:noFill/>
          <a:ln cap="flat" cmpd="sng" w="9525">
            <a:solidFill>
              <a:schemeClr val="lt1"/>
            </a:solidFill>
            <a:prstDash val="solid"/>
            <a:round/>
            <a:headEnd len="sm" w="sm" type="none"/>
            <a:tailEnd len="sm" w="sm" type="none"/>
          </a:ln>
        </p:spPr>
      </p:cxnSp>
      <p:sp>
        <p:nvSpPr>
          <p:cNvPr id="826" name="Google Shape;826;p43"/>
          <p:cNvSpPr txBox="1"/>
          <p:nvPr>
            <p:ph type="title"/>
          </p:nvPr>
        </p:nvSpPr>
        <p:spPr>
          <a:xfrm>
            <a:off x="511600" y="1703125"/>
            <a:ext cx="8111100" cy="173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400"/>
              <a:buFont typeface="Gowun Batang"/>
              <a:buNone/>
              <a:defRPr sz="4400"/>
            </a:lvl1pPr>
            <a:lvl2pPr lvl="1" algn="ctr">
              <a:spcBef>
                <a:spcPts val="0"/>
              </a:spcBef>
              <a:spcAft>
                <a:spcPts val="0"/>
              </a:spcAft>
              <a:buClr>
                <a:schemeClr val="lt1"/>
              </a:buClr>
              <a:buSzPts val="5500"/>
              <a:buFont typeface="Gowun Batang"/>
              <a:buNone/>
              <a:defRPr sz="5500"/>
            </a:lvl2pPr>
            <a:lvl3pPr lvl="2" algn="ctr">
              <a:spcBef>
                <a:spcPts val="0"/>
              </a:spcBef>
              <a:spcAft>
                <a:spcPts val="0"/>
              </a:spcAft>
              <a:buClr>
                <a:schemeClr val="lt1"/>
              </a:buClr>
              <a:buSzPts val="5500"/>
              <a:buFont typeface="Gowun Batang"/>
              <a:buNone/>
              <a:defRPr sz="5500"/>
            </a:lvl3pPr>
            <a:lvl4pPr lvl="3" algn="ctr">
              <a:spcBef>
                <a:spcPts val="0"/>
              </a:spcBef>
              <a:spcAft>
                <a:spcPts val="0"/>
              </a:spcAft>
              <a:buClr>
                <a:schemeClr val="lt1"/>
              </a:buClr>
              <a:buSzPts val="5500"/>
              <a:buFont typeface="Gowun Batang"/>
              <a:buNone/>
              <a:defRPr sz="5500"/>
            </a:lvl4pPr>
            <a:lvl5pPr lvl="4" algn="ctr">
              <a:spcBef>
                <a:spcPts val="0"/>
              </a:spcBef>
              <a:spcAft>
                <a:spcPts val="0"/>
              </a:spcAft>
              <a:buClr>
                <a:schemeClr val="lt1"/>
              </a:buClr>
              <a:buSzPts val="5500"/>
              <a:buFont typeface="Gowun Batang"/>
              <a:buNone/>
              <a:defRPr sz="5500"/>
            </a:lvl5pPr>
            <a:lvl6pPr lvl="5" algn="ctr">
              <a:spcBef>
                <a:spcPts val="0"/>
              </a:spcBef>
              <a:spcAft>
                <a:spcPts val="0"/>
              </a:spcAft>
              <a:buClr>
                <a:schemeClr val="lt1"/>
              </a:buClr>
              <a:buSzPts val="5500"/>
              <a:buFont typeface="Gowun Batang"/>
              <a:buNone/>
              <a:defRPr sz="5500"/>
            </a:lvl6pPr>
            <a:lvl7pPr lvl="6" algn="ctr">
              <a:spcBef>
                <a:spcPts val="0"/>
              </a:spcBef>
              <a:spcAft>
                <a:spcPts val="0"/>
              </a:spcAft>
              <a:buClr>
                <a:schemeClr val="lt1"/>
              </a:buClr>
              <a:buSzPts val="5500"/>
              <a:buFont typeface="Gowun Batang"/>
              <a:buNone/>
              <a:defRPr sz="5500"/>
            </a:lvl7pPr>
            <a:lvl8pPr lvl="7" algn="ctr">
              <a:spcBef>
                <a:spcPts val="0"/>
              </a:spcBef>
              <a:spcAft>
                <a:spcPts val="0"/>
              </a:spcAft>
              <a:buClr>
                <a:schemeClr val="lt1"/>
              </a:buClr>
              <a:buSzPts val="5500"/>
              <a:buFont typeface="Gowun Batang"/>
              <a:buNone/>
              <a:defRPr sz="5500"/>
            </a:lvl8pPr>
            <a:lvl9pPr lvl="8" algn="ctr">
              <a:spcBef>
                <a:spcPts val="0"/>
              </a:spcBef>
              <a:spcAft>
                <a:spcPts val="0"/>
              </a:spcAft>
              <a:buClr>
                <a:schemeClr val="lt1"/>
              </a:buClr>
              <a:buSzPts val="5500"/>
              <a:buFont typeface="Gowun Batang"/>
              <a:buNone/>
              <a:defRPr sz="55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BLANK_1_1_1_1_1_1_1_1_2_3">
    <p:bg>
      <p:bgPr>
        <a:solidFill>
          <a:schemeClr val="lt2"/>
        </a:solidFill>
      </p:bgPr>
    </p:bg>
    <p:spTree>
      <p:nvGrpSpPr>
        <p:cNvPr id="827" name="Shape 827"/>
        <p:cNvGrpSpPr/>
        <p:nvPr/>
      </p:nvGrpSpPr>
      <p:grpSpPr>
        <a:xfrm>
          <a:off x="0" y="0"/>
          <a:ext cx="0" cy="0"/>
          <a:chOff x="0" y="0"/>
          <a:chExt cx="0" cy="0"/>
        </a:xfrm>
      </p:grpSpPr>
      <p:sp>
        <p:nvSpPr>
          <p:cNvPr id="828" name="Google Shape;828;p44"/>
          <p:cNvSpPr/>
          <p:nvPr/>
        </p:nvSpPr>
        <p:spPr>
          <a:xfrm>
            <a:off x="6771475" y="-25"/>
            <a:ext cx="2372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cxnSp>
        <p:nvCxnSpPr>
          <p:cNvPr id="829" name="Google Shape;829;p44"/>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30" name="Google Shape;830;p44"/>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831" name="Google Shape;831;p44"/>
          <p:cNvCxnSpPr/>
          <p:nvPr/>
        </p:nvCxnSpPr>
        <p:spPr>
          <a:xfrm>
            <a:off x="67737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32" name="Google Shape;832;p44"/>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833" name="Google Shape;833;p44"/>
          <p:cNvSpPr txBox="1"/>
          <p:nvPr>
            <p:ph idx="1" type="body"/>
          </p:nvPr>
        </p:nvSpPr>
        <p:spPr>
          <a:xfrm>
            <a:off x="6773750" y="841725"/>
            <a:ext cx="1848900" cy="4003200"/>
          </a:xfrm>
          <a:prstGeom prst="rect">
            <a:avLst/>
          </a:prstGeom>
        </p:spPr>
        <p:txBody>
          <a:bodyPr anchorCtr="0" anchor="t" bIns="146300"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ALT 1">
  <p:cSld name="BLANK_1_1_1_1_1_1_1_1_2_3_1">
    <p:bg>
      <p:bgPr>
        <a:solidFill>
          <a:schemeClr val="lt2"/>
        </a:solidFill>
      </p:bgPr>
    </p:bg>
    <p:spTree>
      <p:nvGrpSpPr>
        <p:cNvPr id="834" name="Shape 834"/>
        <p:cNvGrpSpPr/>
        <p:nvPr/>
      </p:nvGrpSpPr>
      <p:grpSpPr>
        <a:xfrm>
          <a:off x="0" y="0"/>
          <a:ext cx="0" cy="0"/>
          <a:chOff x="0" y="0"/>
          <a:chExt cx="0" cy="0"/>
        </a:xfrm>
      </p:grpSpPr>
      <p:sp>
        <p:nvSpPr>
          <p:cNvPr id="835" name="Google Shape;835;p45"/>
          <p:cNvSpPr/>
          <p:nvPr/>
        </p:nvSpPr>
        <p:spPr>
          <a:xfrm>
            <a:off x="6771475" y="-25"/>
            <a:ext cx="2372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cxnSp>
        <p:nvCxnSpPr>
          <p:cNvPr id="836" name="Google Shape;836;p45"/>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37" name="Google Shape;837;p45"/>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838" name="Google Shape;838;p45"/>
          <p:cNvCxnSpPr/>
          <p:nvPr/>
        </p:nvCxnSpPr>
        <p:spPr>
          <a:xfrm>
            <a:off x="67737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39" name="Google Shape;839;p45"/>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840" name="Google Shape;840;p45"/>
          <p:cNvSpPr txBox="1"/>
          <p:nvPr>
            <p:ph idx="1" type="body"/>
          </p:nvPr>
        </p:nvSpPr>
        <p:spPr>
          <a:xfrm>
            <a:off x="6773750" y="841725"/>
            <a:ext cx="1848900" cy="4003200"/>
          </a:xfrm>
          <a:prstGeom prst="rect">
            <a:avLst/>
          </a:prstGeom>
        </p:spPr>
        <p:txBody>
          <a:bodyPr anchorCtr="0" anchor="t" bIns="146300" lIns="182875" spcFirstLastPara="1" rIns="9142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841" name="Google Shape;841;p45"/>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842" name="Google Shape;842;p45"/>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843" name="Google Shape;843;p45"/>
          <p:cNvSpPr txBox="1"/>
          <p:nvPr>
            <p:ph idx="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Comment - Dark ALT">
  <p:cSld name="BLANK_1_1_1_1_1_1_1_1_2_2">
    <p:bg>
      <p:bgPr>
        <a:solidFill>
          <a:schemeClr val="dk2"/>
        </a:solidFill>
      </p:bgPr>
    </p:bg>
    <p:spTree>
      <p:nvGrpSpPr>
        <p:cNvPr id="844" name="Shape 844"/>
        <p:cNvGrpSpPr/>
        <p:nvPr/>
      </p:nvGrpSpPr>
      <p:grpSpPr>
        <a:xfrm>
          <a:off x="0" y="0"/>
          <a:ext cx="0" cy="0"/>
          <a:chOff x="0" y="0"/>
          <a:chExt cx="0" cy="0"/>
        </a:xfrm>
      </p:grpSpPr>
      <p:sp>
        <p:nvSpPr>
          <p:cNvPr id="845" name="Google Shape;845;p46"/>
          <p:cNvSpPr/>
          <p:nvPr/>
        </p:nvSpPr>
        <p:spPr>
          <a:xfrm>
            <a:off x="6771475" y="-25"/>
            <a:ext cx="23724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846" name="Google Shape;846;p46"/>
          <p:cNvSpPr txBox="1"/>
          <p:nvPr>
            <p:ph idx="1"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847" name="Google Shape;847;p46"/>
          <p:cNvSpPr txBox="1"/>
          <p:nvPr>
            <p:ph idx="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848" name="Google Shape;848;p46"/>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849" name="Google Shape;849;p46"/>
          <p:cNvCxnSpPr/>
          <p:nvPr/>
        </p:nvCxnSpPr>
        <p:spPr>
          <a:xfrm>
            <a:off x="5212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850" name="Google Shape;850;p46"/>
          <p:cNvCxnSpPr/>
          <p:nvPr/>
        </p:nvCxnSpPr>
        <p:spPr>
          <a:xfrm>
            <a:off x="67737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851" name="Google Shape;851;p46"/>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sp>
        <p:nvSpPr>
          <p:cNvPr id="852" name="Google Shape;852;p46"/>
          <p:cNvSpPr txBox="1"/>
          <p:nvPr>
            <p:ph type="title"/>
          </p:nvPr>
        </p:nvSpPr>
        <p:spPr>
          <a:xfrm>
            <a:off x="6773750" y="841725"/>
            <a:ext cx="1848900" cy="364800"/>
          </a:xfrm>
          <a:prstGeom prst="rect">
            <a:avLst/>
          </a:prstGeom>
        </p:spPr>
        <p:txBody>
          <a:bodyPr anchorCtr="0" anchor="ctr" bIns="91425" lIns="182875"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853" name="Google Shape;853;p46"/>
          <p:cNvSpPr txBox="1"/>
          <p:nvPr>
            <p:ph idx="4" type="subTitle"/>
          </p:nvPr>
        </p:nvSpPr>
        <p:spPr>
          <a:xfrm>
            <a:off x="6773750" y="1252675"/>
            <a:ext cx="1848900" cy="335100"/>
          </a:xfrm>
          <a:prstGeom prst="rect">
            <a:avLst/>
          </a:prstGeom>
        </p:spPr>
        <p:txBody>
          <a:bodyPr anchorCtr="0" anchor="t" bIns="0" lIns="182875" spcFirstLastPara="1" rIns="91425" wrap="square" tIns="0">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p:txBody>
      </p:sp>
      <p:sp>
        <p:nvSpPr>
          <p:cNvPr id="854" name="Google Shape;854;p46"/>
          <p:cNvSpPr txBox="1"/>
          <p:nvPr>
            <p:ph idx="5" type="body"/>
          </p:nvPr>
        </p:nvSpPr>
        <p:spPr>
          <a:xfrm>
            <a:off x="6773750" y="1633925"/>
            <a:ext cx="1848900" cy="3210900"/>
          </a:xfrm>
          <a:prstGeom prst="rect">
            <a:avLst/>
          </a:prstGeom>
        </p:spPr>
        <p:txBody>
          <a:bodyPr anchorCtr="0" anchor="t" bIns="146300" lIns="182875" spcFirstLastPara="1" rIns="91425" wrap="square" tIns="0">
            <a:normAutofit/>
          </a:bodyPr>
          <a:lstStyle>
            <a:lvl1pPr indent="-292100" lvl="0" marL="4572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indent="-292100" lvl="1" marL="9144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indent="-292100" lvl="2" marL="13716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indent="-292100" lvl="3" marL="18288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indent="-292100" lvl="4" marL="22860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indent="-292100" lvl="5" marL="27432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indent="-292100" lvl="6" marL="32004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indent="-292100" lvl="7" marL="36576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indent="-292100" lvl="8" marL="4114800">
              <a:spcBef>
                <a:spcPts val="800"/>
              </a:spcBef>
              <a:spcAft>
                <a:spcPts val="80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p:txBody>
      </p:sp>
      <p:cxnSp>
        <p:nvCxnSpPr>
          <p:cNvPr id="855" name="Google Shape;855;p46"/>
          <p:cNvCxnSpPr/>
          <p:nvPr/>
        </p:nvCxnSpPr>
        <p:spPr>
          <a:xfrm>
            <a:off x="521250" y="334900"/>
            <a:ext cx="8622900" cy="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Dark ALT">
  <p:cSld name="BLANK_1_1_1_1_1_1_1_1_2_2_1">
    <p:bg>
      <p:bgPr>
        <a:solidFill>
          <a:schemeClr val="dk2"/>
        </a:solidFill>
      </p:bgPr>
    </p:bg>
    <p:spTree>
      <p:nvGrpSpPr>
        <p:cNvPr id="856" name="Shape 856"/>
        <p:cNvGrpSpPr/>
        <p:nvPr/>
      </p:nvGrpSpPr>
      <p:grpSpPr>
        <a:xfrm>
          <a:off x="0" y="0"/>
          <a:ext cx="0" cy="0"/>
          <a:chOff x="0" y="0"/>
          <a:chExt cx="0" cy="0"/>
        </a:xfrm>
      </p:grpSpPr>
      <p:sp>
        <p:nvSpPr>
          <p:cNvPr id="857" name="Google Shape;857;p47"/>
          <p:cNvSpPr/>
          <p:nvPr/>
        </p:nvSpPr>
        <p:spPr>
          <a:xfrm>
            <a:off x="6771475" y="-25"/>
            <a:ext cx="23724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858" name="Google Shape;858;p47"/>
          <p:cNvSpPr txBox="1"/>
          <p:nvPr>
            <p:ph idx="1"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859" name="Google Shape;859;p47"/>
          <p:cNvSpPr txBox="1"/>
          <p:nvPr>
            <p:ph idx="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860" name="Google Shape;860;p47"/>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861" name="Google Shape;861;p47"/>
          <p:cNvCxnSpPr/>
          <p:nvPr/>
        </p:nvCxnSpPr>
        <p:spPr>
          <a:xfrm>
            <a:off x="5212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862" name="Google Shape;862;p47"/>
          <p:cNvCxnSpPr/>
          <p:nvPr/>
        </p:nvCxnSpPr>
        <p:spPr>
          <a:xfrm>
            <a:off x="67737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863" name="Google Shape;863;p47"/>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864" name="Google Shape;864;p47"/>
          <p:cNvCxnSpPr/>
          <p:nvPr/>
        </p:nvCxnSpPr>
        <p:spPr>
          <a:xfrm>
            <a:off x="521250" y="334900"/>
            <a:ext cx="8622900" cy="0"/>
          </a:xfrm>
          <a:prstGeom prst="straightConnector1">
            <a:avLst/>
          </a:prstGeom>
          <a:noFill/>
          <a:ln cap="flat" cmpd="sng" w="9525">
            <a:solidFill>
              <a:schemeClr val="accent6"/>
            </a:solidFill>
            <a:prstDash val="solid"/>
            <a:round/>
            <a:headEnd len="sm" w="sm" type="none"/>
            <a:tailEnd len="sm" w="sm" type="none"/>
          </a:ln>
        </p:spPr>
      </p:cxnSp>
      <p:sp>
        <p:nvSpPr>
          <p:cNvPr id="865" name="Google Shape;865;p47"/>
          <p:cNvSpPr txBox="1"/>
          <p:nvPr>
            <p:ph idx="4" type="body"/>
          </p:nvPr>
        </p:nvSpPr>
        <p:spPr>
          <a:xfrm>
            <a:off x="6773750" y="841725"/>
            <a:ext cx="1848900" cy="4003200"/>
          </a:xfrm>
          <a:prstGeom prst="rect">
            <a:avLst/>
          </a:prstGeom>
        </p:spPr>
        <p:txBody>
          <a:bodyPr anchorCtr="0" anchor="t" bIns="146300" lIns="182875" spcFirstLastPara="1" rIns="91425" wrap="square" tIns="0">
            <a:normAutofit/>
          </a:bodyPr>
          <a:lstStyle>
            <a:lvl1pPr indent="-292100" lvl="0" marL="4572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indent="-292100" lvl="1" marL="9144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indent="-292100" lvl="2" marL="13716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indent="-292100" lvl="3" marL="18288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indent="-292100" lvl="4" marL="22860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indent="-292100" lvl="5" marL="27432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indent="-292100" lvl="6" marL="32004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indent="-292100" lvl="7" marL="36576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indent="-292100" lvl="8" marL="4114800">
              <a:spcBef>
                <a:spcPts val="800"/>
              </a:spcBef>
              <a:spcAft>
                <a:spcPts val="80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LANK_1_1_1_1_1_1_1_1_1">
    <p:bg>
      <p:bgPr>
        <a:solidFill>
          <a:schemeClr val="lt2"/>
        </a:solidFill>
      </p:bgPr>
    </p:bg>
    <p:spTree>
      <p:nvGrpSpPr>
        <p:cNvPr id="866" name="Shape 866"/>
        <p:cNvGrpSpPr/>
        <p:nvPr/>
      </p:nvGrpSpPr>
      <p:grpSpPr>
        <a:xfrm>
          <a:off x="0" y="0"/>
          <a:ext cx="0" cy="0"/>
          <a:chOff x="0" y="0"/>
          <a:chExt cx="0" cy="0"/>
        </a:xfrm>
      </p:grpSpPr>
      <p:cxnSp>
        <p:nvCxnSpPr>
          <p:cNvPr id="867" name="Google Shape;867;p48"/>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68" name="Google Shape;868;p48"/>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869" name="Google Shape;869;p48"/>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870" name="Google Shape;870;p48"/>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871" name="Google Shape;871;p48"/>
          <p:cNvSpPr txBox="1"/>
          <p:nvPr>
            <p:ph idx="1" type="body"/>
          </p:nvPr>
        </p:nvSpPr>
        <p:spPr>
          <a:xfrm>
            <a:off x="5019300" y="1471750"/>
            <a:ext cx="3614400" cy="33576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p:txBody>
      </p:sp>
      <p:sp>
        <p:nvSpPr>
          <p:cNvPr id="872" name="Google Shape;872;p48"/>
          <p:cNvSpPr txBox="1"/>
          <p:nvPr>
            <p:ph type="title"/>
          </p:nvPr>
        </p:nvSpPr>
        <p:spPr>
          <a:xfrm>
            <a:off x="1428975" y="1989426"/>
            <a:ext cx="2682600" cy="137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1pPr>
            <a:lvl2pPr lvl="1"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2pPr>
            <a:lvl3pPr lvl="2"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3pPr>
            <a:lvl4pPr lvl="3"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4pPr>
            <a:lvl5pPr lvl="4"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5pPr>
            <a:lvl6pPr lvl="5"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6pPr>
            <a:lvl7pPr lvl="6"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7pPr>
            <a:lvl8pPr lvl="7"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8pPr>
            <a:lvl9pPr lvl="8"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 ALT 1">
  <p:cSld name="BLANK_1_1_1_1_1_1_1_1_1_2">
    <p:bg>
      <p:bgPr>
        <a:solidFill>
          <a:schemeClr val="lt2"/>
        </a:solidFill>
      </p:bgPr>
    </p:bg>
    <p:spTree>
      <p:nvGrpSpPr>
        <p:cNvPr id="873" name="Shape 873"/>
        <p:cNvGrpSpPr/>
        <p:nvPr/>
      </p:nvGrpSpPr>
      <p:grpSpPr>
        <a:xfrm>
          <a:off x="0" y="0"/>
          <a:ext cx="0" cy="0"/>
          <a:chOff x="0" y="0"/>
          <a:chExt cx="0" cy="0"/>
        </a:xfrm>
      </p:grpSpPr>
      <p:cxnSp>
        <p:nvCxnSpPr>
          <p:cNvPr id="874" name="Google Shape;874;p49"/>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875" name="Google Shape;875;p49"/>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876" name="Google Shape;876;p49"/>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877" name="Google Shape;877;p49"/>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878" name="Google Shape;878;p49"/>
          <p:cNvSpPr txBox="1"/>
          <p:nvPr>
            <p:ph idx="1" type="body"/>
          </p:nvPr>
        </p:nvSpPr>
        <p:spPr>
          <a:xfrm>
            <a:off x="5019300" y="1471750"/>
            <a:ext cx="3614400" cy="33576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p:txBody>
      </p:sp>
      <p:sp>
        <p:nvSpPr>
          <p:cNvPr id="879" name="Google Shape;879;p49"/>
          <p:cNvSpPr txBox="1"/>
          <p:nvPr>
            <p:ph type="title"/>
          </p:nvPr>
        </p:nvSpPr>
        <p:spPr>
          <a:xfrm>
            <a:off x="1428975" y="1989426"/>
            <a:ext cx="2682600" cy="137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1pPr>
            <a:lvl2pPr lvl="1"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2pPr>
            <a:lvl3pPr lvl="2"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3pPr>
            <a:lvl4pPr lvl="3"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4pPr>
            <a:lvl5pPr lvl="4"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5pPr>
            <a:lvl6pPr lvl="5"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6pPr>
            <a:lvl7pPr lvl="6"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7pPr>
            <a:lvl8pPr lvl="7"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8pPr>
            <a:lvl9pPr lvl="8"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9pPr>
          </a:lstStyle>
          <a:p/>
        </p:txBody>
      </p:sp>
      <p:sp>
        <p:nvSpPr>
          <p:cNvPr id="880" name="Google Shape;880;p49"/>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881" name="Google Shape;881;p49"/>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882" name="Google Shape;882;p49"/>
          <p:cNvSpPr txBox="1"/>
          <p:nvPr>
            <p:ph idx="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883" name="Google Shape;883;p49"/>
          <p:cNvSpPr txBox="1"/>
          <p:nvPr>
            <p:ph idx="5" type="title"/>
          </p:nvPr>
        </p:nvSpPr>
        <p:spPr>
          <a:xfrm>
            <a:off x="5019300" y="919750"/>
            <a:ext cx="3614400" cy="552000"/>
          </a:xfrm>
          <a:prstGeom prst="rect">
            <a:avLst/>
          </a:prstGeom>
        </p:spPr>
        <p:txBody>
          <a:bodyPr anchorCtr="0" anchor="b" bIns="91425" lIns="274300"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 - ALT 2">
  <p:cSld name="BLANK_1_1_1_1_1_1_1_1_1_1_2">
    <p:bg>
      <p:bgPr>
        <a:solidFill>
          <a:schemeClr val="lt2"/>
        </a:solidFill>
      </p:bgPr>
    </p:bg>
    <p:spTree>
      <p:nvGrpSpPr>
        <p:cNvPr id="884" name="Shape 884"/>
        <p:cNvGrpSpPr/>
        <p:nvPr/>
      </p:nvGrpSpPr>
      <p:grpSpPr>
        <a:xfrm>
          <a:off x="0" y="0"/>
          <a:ext cx="0" cy="0"/>
          <a:chOff x="0" y="0"/>
          <a:chExt cx="0" cy="0"/>
        </a:xfrm>
      </p:grpSpPr>
      <p:sp>
        <p:nvSpPr>
          <p:cNvPr id="885" name="Google Shape;885;p50"/>
          <p:cNvSpPr/>
          <p:nvPr/>
        </p:nvSpPr>
        <p:spPr>
          <a:xfrm>
            <a:off x="3456825" y="841725"/>
            <a:ext cx="2763600" cy="4301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sp>
        <p:nvSpPr>
          <p:cNvPr id="886" name="Google Shape;886;p50"/>
          <p:cNvSpPr txBox="1"/>
          <p:nvPr>
            <p:ph idx="1" type="subTitle"/>
          </p:nvPr>
        </p:nvSpPr>
        <p:spPr>
          <a:xfrm>
            <a:off x="1035375" y="4439000"/>
            <a:ext cx="1916100" cy="3420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sp>
        <p:nvSpPr>
          <p:cNvPr id="887" name="Google Shape;887;p50"/>
          <p:cNvSpPr txBox="1"/>
          <p:nvPr>
            <p:ph idx="2" type="subTitle"/>
          </p:nvPr>
        </p:nvSpPr>
        <p:spPr>
          <a:xfrm>
            <a:off x="6725775" y="4439000"/>
            <a:ext cx="1916100" cy="3420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sp>
        <p:nvSpPr>
          <p:cNvPr id="888" name="Google Shape;888;p50"/>
          <p:cNvSpPr txBox="1"/>
          <p:nvPr>
            <p:ph idx="3" type="subTitle"/>
          </p:nvPr>
        </p:nvSpPr>
        <p:spPr>
          <a:xfrm>
            <a:off x="3887200" y="4439000"/>
            <a:ext cx="1916100" cy="3420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sp>
        <p:nvSpPr>
          <p:cNvPr id="889" name="Google Shape;889;p50"/>
          <p:cNvSpPr txBox="1"/>
          <p:nvPr>
            <p:ph type="title"/>
          </p:nvPr>
        </p:nvSpPr>
        <p:spPr>
          <a:xfrm>
            <a:off x="2511550" y="4104025"/>
            <a:ext cx="4398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1pPr>
            <a:lvl2pPr lvl="1"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2pPr>
            <a:lvl3pPr lvl="2"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3pPr>
            <a:lvl4pPr lvl="3"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4pPr>
            <a:lvl5pPr lvl="4"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5pPr>
            <a:lvl6pPr lvl="5"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6pPr>
            <a:lvl7pPr lvl="6"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7pPr>
            <a:lvl8pPr lvl="7"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8pPr>
            <a:lvl9pPr lvl="8"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9pPr>
          </a:lstStyle>
          <a:p/>
        </p:txBody>
      </p:sp>
      <p:sp>
        <p:nvSpPr>
          <p:cNvPr id="890" name="Google Shape;890;p50"/>
          <p:cNvSpPr txBox="1"/>
          <p:nvPr>
            <p:ph idx="4" type="title"/>
          </p:nvPr>
        </p:nvSpPr>
        <p:spPr>
          <a:xfrm>
            <a:off x="8201950" y="4104025"/>
            <a:ext cx="4398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1pPr>
            <a:lvl2pPr lvl="1"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2pPr>
            <a:lvl3pPr lvl="2"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3pPr>
            <a:lvl4pPr lvl="3"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4pPr>
            <a:lvl5pPr lvl="4"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5pPr>
            <a:lvl6pPr lvl="5"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6pPr>
            <a:lvl7pPr lvl="6"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7pPr>
            <a:lvl8pPr lvl="7"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8pPr>
            <a:lvl9pPr lvl="8"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9pPr>
          </a:lstStyle>
          <a:p/>
        </p:txBody>
      </p:sp>
      <p:sp>
        <p:nvSpPr>
          <p:cNvPr id="891" name="Google Shape;891;p50"/>
          <p:cNvSpPr txBox="1"/>
          <p:nvPr>
            <p:ph idx="5" type="title"/>
          </p:nvPr>
        </p:nvSpPr>
        <p:spPr>
          <a:xfrm>
            <a:off x="1179150" y="3973850"/>
            <a:ext cx="487500" cy="335100"/>
          </a:xfrm>
          <a:prstGeom prst="rect">
            <a:avLst/>
          </a:prstGeom>
        </p:spPr>
        <p:txBody>
          <a:bodyPr anchorCtr="0" anchor="ctr" bIns="91425" lIns="91425" spcFirstLastPara="1" rIns="91425" wrap="square" tIns="91425">
            <a:spAutoFit/>
          </a:bodyPr>
          <a:lstStyle>
            <a:lvl1pPr lvl="0"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9pPr>
          </a:lstStyle>
          <a:p/>
        </p:txBody>
      </p:sp>
      <p:sp>
        <p:nvSpPr>
          <p:cNvPr id="892" name="Google Shape;892;p50"/>
          <p:cNvSpPr txBox="1"/>
          <p:nvPr>
            <p:ph idx="6" type="title"/>
          </p:nvPr>
        </p:nvSpPr>
        <p:spPr>
          <a:xfrm>
            <a:off x="6869550" y="3973850"/>
            <a:ext cx="487500" cy="335100"/>
          </a:xfrm>
          <a:prstGeom prst="rect">
            <a:avLst/>
          </a:prstGeom>
        </p:spPr>
        <p:txBody>
          <a:bodyPr anchorCtr="0" anchor="ctr" bIns="91425" lIns="91425" spcFirstLastPara="1" rIns="91425" wrap="square" tIns="91425">
            <a:spAutoFit/>
          </a:bodyPr>
          <a:lstStyle>
            <a:lvl1pPr lvl="0"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9pPr>
          </a:lstStyle>
          <a:p/>
        </p:txBody>
      </p:sp>
      <p:sp>
        <p:nvSpPr>
          <p:cNvPr id="893" name="Google Shape;893;p50"/>
          <p:cNvSpPr txBox="1"/>
          <p:nvPr>
            <p:ph idx="7" type="title"/>
          </p:nvPr>
        </p:nvSpPr>
        <p:spPr>
          <a:xfrm>
            <a:off x="4906000" y="3973850"/>
            <a:ext cx="487500" cy="335100"/>
          </a:xfrm>
          <a:prstGeom prst="rect">
            <a:avLst/>
          </a:prstGeom>
        </p:spPr>
        <p:txBody>
          <a:bodyPr anchorCtr="0" anchor="ctr" bIns="91425" lIns="91425" spcFirstLastPara="1" rIns="91425" wrap="square" tIns="91425">
            <a:spAutoFit/>
          </a:bodyPr>
          <a:lstStyle>
            <a:lvl1pPr lvl="0"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p:txBody>
      </p:sp>
      <p:sp>
        <p:nvSpPr>
          <p:cNvPr id="894" name="Google Shape;894;p50"/>
          <p:cNvSpPr txBox="1"/>
          <p:nvPr>
            <p:ph idx="8" type="title"/>
          </p:nvPr>
        </p:nvSpPr>
        <p:spPr>
          <a:xfrm>
            <a:off x="5363375" y="4104025"/>
            <a:ext cx="439800" cy="335100"/>
          </a:xfrm>
          <a:prstGeom prst="rect">
            <a:avLst/>
          </a:prstGeom>
        </p:spPr>
        <p:txBody>
          <a:bodyPr anchorCtr="0" anchor="ctr" bIns="91425" lIns="91425" spcFirstLastPara="1" rIns="91425" wrap="square" tIns="91425">
            <a:spAutoFit/>
          </a:bodyPr>
          <a:lstStyle>
            <a:lvl1pPr lvl="0"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1pPr>
            <a:lvl2pPr lvl="1"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2pPr>
            <a:lvl3pPr lvl="2"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3pPr>
            <a:lvl4pPr lvl="3"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4pPr>
            <a:lvl5pPr lvl="4"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5pPr>
            <a:lvl6pPr lvl="5"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6pPr>
            <a:lvl7pPr lvl="6"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7pPr>
            <a:lvl8pPr lvl="7"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8pPr>
            <a:lvl9pPr lvl="8"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9pPr>
          </a:lstStyle>
          <a:p/>
        </p:txBody>
      </p:sp>
      <p:sp>
        <p:nvSpPr>
          <p:cNvPr id="895" name="Google Shape;895;p50"/>
          <p:cNvSpPr txBox="1"/>
          <p:nvPr>
            <p:ph idx="9" type="body"/>
          </p:nvPr>
        </p:nvSpPr>
        <p:spPr>
          <a:xfrm>
            <a:off x="922250" y="2203550"/>
            <a:ext cx="2141100" cy="1649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896" name="Google Shape;896;p50"/>
          <p:cNvSpPr txBox="1"/>
          <p:nvPr>
            <p:ph idx="13" type="body"/>
          </p:nvPr>
        </p:nvSpPr>
        <p:spPr>
          <a:xfrm>
            <a:off x="6613213" y="2203550"/>
            <a:ext cx="2141100" cy="1649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897" name="Google Shape;897;p50"/>
          <p:cNvSpPr txBox="1"/>
          <p:nvPr>
            <p:ph idx="14" type="body"/>
          </p:nvPr>
        </p:nvSpPr>
        <p:spPr>
          <a:xfrm>
            <a:off x="3767726" y="2203550"/>
            <a:ext cx="2141100" cy="1649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898" name="Google Shape;898;p50"/>
          <p:cNvSpPr txBox="1"/>
          <p:nvPr>
            <p:ph idx="15" type="title"/>
          </p:nvPr>
        </p:nvSpPr>
        <p:spPr>
          <a:xfrm>
            <a:off x="922925" y="841900"/>
            <a:ext cx="2141100" cy="1361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cxnSp>
        <p:nvCxnSpPr>
          <p:cNvPr id="899" name="Google Shape;899;p50"/>
          <p:cNvCxnSpPr/>
          <p:nvPr/>
        </p:nvCxnSpPr>
        <p:spPr>
          <a:xfrm rot="10800000">
            <a:off x="1352947" y="4439001"/>
            <a:ext cx="1598400" cy="0"/>
          </a:xfrm>
          <a:prstGeom prst="straightConnector1">
            <a:avLst/>
          </a:prstGeom>
          <a:noFill/>
          <a:ln cap="flat" cmpd="sng" w="9525">
            <a:solidFill>
              <a:schemeClr val="lt1"/>
            </a:solidFill>
            <a:prstDash val="solid"/>
            <a:round/>
            <a:headEnd len="sm" w="sm" type="none"/>
            <a:tailEnd len="sm" w="sm" type="none"/>
          </a:ln>
        </p:spPr>
      </p:cxnSp>
      <p:sp>
        <p:nvSpPr>
          <p:cNvPr id="900" name="Google Shape;900;p50"/>
          <p:cNvSpPr/>
          <p:nvPr/>
        </p:nvSpPr>
        <p:spPr>
          <a:xfrm>
            <a:off x="1349465" y="4383492"/>
            <a:ext cx="105900" cy="111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cxnSp>
        <p:nvCxnSpPr>
          <p:cNvPr id="901" name="Google Shape;901;p50"/>
          <p:cNvCxnSpPr/>
          <p:nvPr/>
        </p:nvCxnSpPr>
        <p:spPr>
          <a:xfrm rot="10800000">
            <a:off x="1035365" y="4439000"/>
            <a:ext cx="317700" cy="0"/>
          </a:xfrm>
          <a:prstGeom prst="straightConnector1">
            <a:avLst/>
          </a:prstGeom>
          <a:noFill/>
          <a:ln cap="flat" cmpd="sng" w="19050">
            <a:solidFill>
              <a:schemeClr val="accent1"/>
            </a:solidFill>
            <a:prstDash val="solid"/>
            <a:round/>
            <a:headEnd len="sm" w="sm" type="none"/>
            <a:tailEnd len="sm" w="sm" type="none"/>
          </a:ln>
        </p:spPr>
      </p:cxnSp>
      <p:sp>
        <p:nvSpPr>
          <p:cNvPr id="902" name="Google Shape;902;p50"/>
          <p:cNvSpPr txBox="1"/>
          <p:nvPr>
            <p:ph idx="16"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903" name="Google Shape;903;p50"/>
          <p:cNvSpPr txBox="1"/>
          <p:nvPr>
            <p:ph idx="17"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904" name="Google Shape;904;p50"/>
          <p:cNvSpPr txBox="1"/>
          <p:nvPr>
            <p:ph idx="18"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905" name="Google Shape;905;p50"/>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906" name="Google Shape;906;p50"/>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907" name="Google Shape;907;p50"/>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908" name="Google Shape;908;p50"/>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909" name="Google Shape;909;p50"/>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910" name="Google Shape;910;p50"/>
          <p:cNvSpPr txBox="1"/>
          <p:nvPr>
            <p:ph idx="19" type="title"/>
          </p:nvPr>
        </p:nvSpPr>
        <p:spPr>
          <a:xfrm flipH="1">
            <a:off x="524150" y="334900"/>
            <a:ext cx="62487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911" name="Google Shape;911;p50"/>
          <p:cNvCxnSpPr/>
          <p:nvPr/>
        </p:nvCxnSpPr>
        <p:spPr>
          <a:xfrm rot="10800000">
            <a:off x="7043347" y="4439001"/>
            <a:ext cx="1598400" cy="0"/>
          </a:xfrm>
          <a:prstGeom prst="straightConnector1">
            <a:avLst/>
          </a:prstGeom>
          <a:noFill/>
          <a:ln cap="flat" cmpd="sng" w="9525">
            <a:solidFill>
              <a:schemeClr val="lt1"/>
            </a:solidFill>
            <a:prstDash val="solid"/>
            <a:round/>
            <a:headEnd len="sm" w="sm" type="none"/>
            <a:tailEnd len="sm" w="sm" type="none"/>
          </a:ln>
        </p:spPr>
      </p:cxnSp>
      <p:sp>
        <p:nvSpPr>
          <p:cNvPr id="912" name="Google Shape;912;p50"/>
          <p:cNvSpPr/>
          <p:nvPr/>
        </p:nvSpPr>
        <p:spPr>
          <a:xfrm>
            <a:off x="7039865" y="4383492"/>
            <a:ext cx="105900" cy="111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Gowun Batang"/>
              <a:ea typeface="Gowun Batang"/>
              <a:cs typeface="Gowun Batang"/>
              <a:sym typeface="Gowun Batang"/>
            </a:endParaRPr>
          </a:p>
        </p:txBody>
      </p:sp>
      <p:cxnSp>
        <p:nvCxnSpPr>
          <p:cNvPr id="913" name="Google Shape;913;p50"/>
          <p:cNvCxnSpPr/>
          <p:nvPr/>
        </p:nvCxnSpPr>
        <p:spPr>
          <a:xfrm rot="10800000">
            <a:off x="6725765" y="4439000"/>
            <a:ext cx="317700" cy="0"/>
          </a:xfrm>
          <a:prstGeom prst="straightConnector1">
            <a:avLst/>
          </a:prstGeom>
          <a:noFill/>
          <a:ln cap="flat" cmpd="sng" w="19050">
            <a:solidFill>
              <a:schemeClr val="accent1"/>
            </a:solidFill>
            <a:prstDash val="solid"/>
            <a:round/>
            <a:headEnd len="sm" w="sm" type="none"/>
            <a:tailEnd len="sm" w="sm" type="none"/>
          </a:ln>
        </p:spPr>
      </p:cxnSp>
      <p:sp>
        <p:nvSpPr>
          <p:cNvPr id="914" name="Google Shape;914;p50"/>
          <p:cNvSpPr txBox="1"/>
          <p:nvPr>
            <p:ph idx="20" type="title"/>
          </p:nvPr>
        </p:nvSpPr>
        <p:spPr>
          <a:xfrm>
            <a:off x="6613888" y="841900"/>
            <a:ext cx="2141100" cy="1361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cxnSp>
        <p:nvCxnSpPr>
          <p:cNvPr id="915" name="Google Shape;915;p50"/>
          <p:cNvCxnSpPr/>
          <p:nvPr/>
        </p:nvCxnSpPr>
        <p:spPr>
          <a:xfrm rot="10800000">
            <a:off x="520800" y="2203225"/>
            <a:ext cx="8623200" cy="0"/>
          </a:xfrm>
          <a:prstGeom prst="straightConnector1">
            <a:avLst/>
          </a:prstGeom>
          <a:noFill/>
          <a:ln cap="flat" cmpd="sng" w="9525">
            <a:solidFill>
              <a:schemeClr val="lt1"/>
            </a:solidFill>
            <a:prstDash val="solid"/>
            <a:round/>
            <a:headEnd len="sm" w="sm" type="none"/>
            <a:tailEnd len="sm" w="sm" type="none"/>
          </a:ln>
        </p:spPr>
      </p:cxnSp>
      <p:sp>
        <p:nvSpPr>
          <p:cNvPr id="916" name="Google Shape;916;p50"/>
          <p:cNvSpPr txBox="1"/>
          <p:nvPr>
            <p:ph idx="21" type="title"/>
          </p:nvPr>
        </p:nvSpPr>
        <p:spPr>
          <a:xfrm>
            <a:off x="3768413" y="841900"/>
            <a:ext cx="2141100" cy="1361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p:txBody>
      </p:sp>
      <p:cxnSp>
        <p:nvCxnSpPr>
          <p:cNvPr id="917" name="Google Shape;917;p50"/>
          <p:cNvCxnSpPr/>
          <p:nvPr/>
        </p:nvCxnSpPr>
        <p:spPr>
          <a:xfrm rot="10800000">
            <a:off x="4204772" y="4439001"/>
            <a:ext cx="1598400" cy="0"/>
          </a:xfrm>
          <a:prstGeom prst="straightConnector1">
            <a:avLst/>
          </a:prstGeom>
          <a:noFill/>
          <a:ln cap="flat" cmpd="sng" w="9525">
            <a:solidFill>
              <a:schemeClr val="lt1"/>
            </a:solidFill>
            <a:prstDash val="solid"/>
            <a:round/>
            <a:headEnd len="sm" w="sm" type="none"/>
            <a:tailEnd len="sm" w="sm" type="none"/>
          </a:ln>
        </p:spPr>
      </p:cxnSp>
      <p:sp>
        <p:nvSpPr>
          <p:cNvPr id="918" name="Google Shape;918;p50"/>
          <p:cNvSpPr/>
          <p:nvPr/>
        </p:nvSpPr>
        <p:spPr>
          <a:xfrm>
            <a:off x="5076315" y="4383492"/>
            <a:ext cx="105900" cy="111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Gowun Batang"/>
              <a:ea typeface="Gowun Batang"/>
              <a:cs typeface="Gowun Batang"/>
              <a:sym typeface="Gowun Batang"/>
            </a:endParaRPr>
          </a:p>
        </p:txBody>
      </p:sp>
      <p:cxnSp>
        <p:nvCxnSpPr>
          <p:cNvPr id="919" name="Google Shape;919;p50"/>
          <p:cNvCxnSpPr/>
          <p:nvPr/>
        </p:nvCxnSpPr>
        <p:spPr>
          <a:xfrm rot="10800000">
            <a:off x="3887050" y="4439000"/>
            <a:ext cx="1212600" cy="0"/>
          </a:xfrm>
          <a:prstGeom prst="straightConnector1">
            <a:avLst/>
          </a:prstGeom>
          <a:noFill/>
          <a:ln cap="flat" cmpd="sng" w="19050">
            <a:solidFill>
              <a:schemeClr val="lt1"/>
            </a:solidFill>
            <a:prstDash val="solid"/>
            <a:round/>
            <a:headEnd len="sm" w="sm" type="none"/>
            <a:tailEnd len="sm" w="sm" type="none"/>
          </a:ln>
        </p:spPr>
      </p:cxnSp>
      <p:cxnSp>
        <p:nvCxnSpPr>
          <p:cNvPr id="920" name="Google Shape;920;p50"/>
          <p:cNvCxnSpPr/>
          <p:nvPr/>
        </p:nvCxnSpPr>
        <p:spPr>
          <a:xfrm rot="10800000">
            <a:off x="527025" y="3852400"/>
            <a:ext cx="86232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 - ALT 3">
  <p:cSld name="CUSTOM">
    <p:bg>
      <p:bgPr>
        <a:solidFill>
          <a:schemeClr val="lt1"/>
        </a:solidFill>
      </p:bgPr>
    </p:bg>
    <p:spTree>
      <p:nvGrpSpPr>
        <p:cNvPr id="921" name="Shape 921"/>
        <p:cNvGrpSpPr/>
        <p:nvPr/>
      </p:nvGrpSpPr>
      <p:grpSpPr>
        <a:xfrm>
          <a:off x="0" y="0"/>
          <a:ext cx="0" cy="0"/>
          <a:chOff x="0" y="0"/>
          <a:chExt cx="0" cy="0"/>
        </a:xfrm>
      </p:grpSpPr>
      <p:grpSp>
        <p:nvGrpSpPr>
          <p:cNvPr id="922" name="Google Shape;922;p51"/>
          <p:cNvGrpSpPr/>
          <p:nvPr/>
        </p:nvGrpSpPr>
        <p:grpSpPr>
          <a:xfrm rot="5400000">
            <a:off x="593777" y="658085"/>
            <a:ext cx="369896" cy="333900"/>
            <a:chOff x="96076" y="654376"/>
            <a:chExt cx="369896" cy="333900"/>
          </a:xfrm>
        </p:grpSpPr>
        <p:cxnSp>
          <p:nvCxnSpPr>
            <p:cNvPr id="923" name="Google Shape;923;p51"/>
            <p:cNvCxnSpPr/>
            <p:nvPr/>
          </p:nvCxnSpPr>
          <p:spPr>
            <a:xfrm rot="5400000">
              <a:off x="113975" y="821326"/>
              <a:ext cx="333900" cy="0"/>
            </a:xfrm>
            <a:prstGeom prst="straightConnector1">
              <a:avLst/>
            </a:prstGeom>
            <a:noFill/>
            <a:ln cap="flat" cmpd="sng" w="19050">
              <a:solidFill>
                <a:schemeClr val="accent6"/>
              </a:solidFill>
              <a:prstDash val="solid"/>
              <a:round/>
              <a:headEnd len="sm" w="sm" type="none"/>
              <a:tailEnd len="sm" w="sm" type="none"/>
            </a:ln>
          </p:spPr>
        </p:cxnSp>
        <p:sp>
          <p:nvSpPr>
            <p:cNvPr id="924" name="Google Shape;924;p51"/>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925" name="Google Shape;925;p51"/>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926" name="Google Shape;926;p51"/>
          <p:cNvSpPr txBox="1"/>
          <p:nvPr>
            <p:ph type="title"/>
          </p:nvPr>
        </p:nvSpPr>
        <p:spPr>
          <a:xfrm>
            <a:off x="4322575" y="1217450"/>
            <a:ext cx="1536300" cy="3483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927" name="Google Shape;927;p51"/>
          <p:cNvSpPr txBox="1"/>
          <p:nvPr>
            <p:ph idx="2" type="title"/>
          </p:nvPr>
        </p:nvSpPr>
        <p:spPr>
          <a:xfrm>
            <a:off x="1040875" y="1217450"/>
            <a:ext cx="3281700" cy="552000"/>
          </a:xfrm>
          <a:prstGeom prst="rect">
            <a:avLst/>
          </a:prstGeom>
        </p:spPr>
        <p:txBody>
          <a:bodyPr anchorCtr="0" anchor="b" bIns="91425" lIns="274300" spcFirstLastPara="1" rIns="182875" wrap="square" tIns="91425">
            <a:noAutofit/>
          </a:bodyPr>
          <a:lstStyle>
            <a:lvl1pPr lvl="0">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1pPr>
            <a:lvl2pPr lvl="1">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2pPr>
            <a:lvl3pPr lvl="2">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3pPr>
            <a:lvl4pPr lvl="3">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4pPr>
            <a:lvl5pPr lvl="4">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5pPr>
            <a:lvl6pPr lvl="5">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6pPr>
            <a:lvl7pPr lvl="6">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7pPr>
            <a:lvl8pPr lvl="7">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8pPr>
            <a:lvl9pPr lvl="8">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9pPr>
          </a:lstStyle>
          <a:p/>
        </p:txBody>
      </p:sp>
      <p:sp>
        <p:nvSpPr>
          <p:cNvPr id="928" name="Google Shape;928;p51"/>
          <p:cNvSpPr txBox="1"/>
          <p:nvPr>
            <p:ph idx="1" type="body"/>
          </p:nvPr>
        </p:nvSpPr>
        <p:spPr>
          <a:xfrm>
            <a:off x="1042100" y="1764975"/>
            <a:ext cx="3281700" cy="293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929" name="Google Shape;929;p51"/>
          <p:cNvSpPr txBox="1"/>
          <p:nvPr>
            <p:ph idx="3" type="subTitle"/>
          </p:nvPr>
        </p:nvSpPr>
        <p:spPr>
          <a:xfrm>
            <a:off x="1040400" y="334925"/>
            <a:ext cx="7582500" cy="335100"/>
          </a:xfrm>
          <a:prstGeom prst="rect">
            <a:avLst/>
          </a:prstGeom>
        </p:spPr>
        <p:txBody>
          <a:bodyPr anchorCtr="0" anchor="ctr" bIns="0" lIns="274300" spcFirstLastPara="1" rIns="91425" wrap="square" tIns="91425">
            <a:normAutofit/>
          </a:bodyPr>
          <a:lstStyle>
            <a:lvl1pPr lvl="0">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1pPr>
            <a:lvl2pPr lvl="1">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2pPr>
            <a:lvl3pPr lvl="2">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3pPr>
            <a:lvl4pPr lvl="3">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4pPr>
            <a:lvl5pPr lvl="4">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5pPr>
            <a:lvl6pPr lvl="5">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6pPr>
            <a:lvl7pPr lvl="6">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7pPr>
            <a:lvl8pPr lvl="7">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8pPr>
            <a:lvl9pPr lvl="8">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9pPr>
          </a:lstStyle>
          <a:p/>
        </p:txBody>
      </p:sp>
      <p:sp>
        <p:nvSpPr>
          <p:cNvPr id="930" name="Google Shape;930;p51"/>
          <p:cNvSpPr txBox="1"/>
          <p:nvPr>
            <p:ph idx="4" type="title"/>
          </p:nvPr>
        </p:nvSpPr>
        <p:spPr>
          <a:xfrm flipH="1">
            <a:off x="1046175" y="670000"/>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p:txBody>
      </p:sp>
      <p:sp>
        <p:nvSpPr>
          <p:cNvPr id="931" name="Google Shape;931;p51"/>
          <p:cNvSpPr/>
          <p:nvPr/>
        </p:nvSpPr>
        <p:spPr>
          <a:xfrm>
            <a:off x="4324853" y="1916138"/>
            <a:ext cx="4298100" cy="34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2" name="Google Shape;932;p51"/>
          <p:cNvSpPr/>
          <p:nvPr/>
        </p:nvSpPr>
        <p:spPr>
          <a:xfrm>
            <a:off x="4324853" y="2613500"/>
            <a:ext cx="4298100" cy="34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933" name="Google Shape;933;p51"/>
          <p:cNvCxnSpPr/>
          <p:nvPr/>
        </p:nvCxnSpPr>
        <p:spPr>
          <a:xfrm rot="10800000">
            <a:off x="4324673" y="1567065"/>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34" name="Google Shape;934;p51"/>
          <p:cNvCxnSpPr/>
          <p:nvPr/>
        </p:nvCxnSpPr>
        <p:spPr>
          <a:xfrm rot="10800000">
            <a:off x="4324066" y="1915280"/>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35" name="Google Shape;935;p51"/>
          <p:cNvCxnSpPr/>
          <p:nvPr/>
        </p:nvCxnSpPr>
        <p:spPr>
          <a:xfrm rot="10800000">
            <a:off x="4324066" y="2264445"/>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36" name="Google Shape;936;p51"/>
          <p:cNvCxnSpPr/>
          <p:nvPr/>
        </p:nvCxnSpPr>
        <p:spPr>
          <a:xfrm rot="10800000">
            <a:off x="4324066" y="2612660"/>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37" name="Google Shape;937;p51"/>
          <p:cNvCxnSpPr/>
          <p:nvPr/>
        </p:nvCxnSpPr>
        <p:spPr>
          <a:xfrm rot="10800000">
            <a:off x="4323597" y="2961825"/>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38" name="Google Shape;938;p51"/>
          <p:cNvCxnSpPr/>
          <p:nvPr/>
        </p:nvCxnSpPr>
        <p:spPr>
          <a:xfrm rot="10800000">
            <a:off x="4324048" y="3311115"/>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39" name="Google Shape;939;p51"/>
          <p:cNvCxnSpPr/>
          <p:nvPr/>
        </p:nvCxnSpPr>
        <p:spPr>
          <a:xfrm rot="10800000">
            <a:off x="4323441" y="3659330"/>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40" name="Google Shape;940;p51"/>
          <p:cNvCxnSpPr/>
          <p:nvPr/>
        </p:nvCxnSpPr>
        <p:spPr>
          <a:xfrm rot="10800000">
            <a:off x="4323441" y="4008495"/>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41" name="Google Shape;941;p51"/>
          <p:cNvCxnSpPr/>
          <p:nvPr/>
        </p:nvCxnSpPr>
        <p:spPr>
          <a:xfrm rot="10800000">
            <a:off x="4323441" y="4356710"/>
            <a:ext cx="4298100" cy="0"/>
          </a:xfrm>
          <a:prstGeom prst="straightConnector1">
            <a:avLst/>
          </a:prstGeom>
          <a:noFill/>
          <a:ln cap="flat" cmpd="sng" w="9525">
            <a:solidFill>
              <a:schemeClr val="accent6"/>
            </a:solidFill>
            <a:prstDash val="solid"/>
            <a:round/>
            <a:headEnd len="sm" w="sm" type="none"/>
            <a:tailEnd len="sm" w="sm" type="none"/>
          </a:ln>
        </p:spPr>
      </p:cxnSp>
      <p:cxnSp>
        <p:nvCxnSpPr>
          <p:cNvPr id="942" name="Google Shape;942;p51"/>
          <p:cNvCxnSpPr/>
          <p:nvPr/>
        </p:nvCxnSpPr>
        <p:spPr>
          <a:xfrm rot="10800000">
            <a:off x="4322972" y="4705875"/>
            <a:ext cx="4298100" cy="0"/>
          </a:xfrm>
          <a:prstGeom prst="straightConnector1">
            <a:avLst/>
          </a:prstGeom>
          <a:noFill/>
          <a:ln cap="flat" cmpd="sng" w="9525">
            <a:solidFill>
              <a:schemeClr val="accent6"/>
            </a:solidFill>
            <a:prstDash val="solid"/>
            <a:round/>
            <a:headEnd len="sm" w="sm" type="none"/>
            <a:tailEnd len="sm" w="sm" type="none"/>
          </a:ln>
        </p:spPr>
      </p:cxnSp>
      <p:sp>
        <p:nvSpPr>
          <p:cNvPr id="943" name="Google Shape;943;p51"/>
          <p:cNvSpPr txBox="1"/>
          <p:nvPr>
            <p:ph idx="5"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944" name="Google Shape;944;p51"/>
          <p:cNvSpPr txBox="1"/>
          <p:nvPr>
            <p:ph idx="6"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945" name="Google Shape;945;p51"/>
          <p:cNvSpPr txBox="1"/>
          <p:nvPr>
            <p:ph idx="7"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946" name="Google Shape;946;p51"/>
          <p:cNvCxnSpPr/>
          <p:nvPr/>
        </p:nvCxnSpPr>
        <p:spPr>
          <a:xfrm>
            <a:off x="1042100" y="334900"/>
            <a:ext cx="8102400" cy="0"/>
          </a:xfrm>
          <a:prstGeom prst="straightConnector1">
            <a:avLst/>
          </a:prstGeom>
          <a:noFill/>
          <a:ln cap="flat" cmpd="sng" w="9525">
            <a:solidFill>
              <a:schemeClr val="accent6"/>
            </a:solidFill>
            <a:prstDash val="solid"/>
            <a:round/>
            <a:headEnd len="sm" w="sm" type="none"/>
            <a:tailEnd len="sm" w="sm" type="none"/>
          </a:ln>
        </p:spPr>
      </p:cxnSp>
      <p:cxnSp>
        <p:nvCxnSpPr>
          <p:cNvPr id="947" name="Google Shape;947;p51"/>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948" name="Google Shape;948;p51"/>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949" name="Google Shape;949;p51"/>
          <p:cNvCxnSpPr/>
          <p:nvPr/>
        </p:nvCxnSpPr>
        <p:spPr>
          <a:xfrm>
            <a:off x="5153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950" name="Google Shape;950;p51"/>
          <p:cNvCxnSpPr/>
          <p:nvPr/>
        </p:nvCxnSpPr>
        <p:spPr>
          <a:xfrm>
            <a:off x="104210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951" name="Google Shape;951;p51"/>
          <p:cNvCxnSpPr/>
          <p:nvPr/>
        </p:nvCxnSpPr>
        <p:spPr>
          <a:xfrm>
            <a:off x="1042100" y="1217450"/>
            <a:ext cx="8102400" cy="0"/>
          </a:xfrm>
          <a:prstGeom prst="straightConnector1">
            <a:avLst/>
          </a:prstGeom>
          <a:noFill/>
          <a:ln cap="flat" cmpd="sng" w="9525">
            <a:solidFill>
              <a:schemeClr val="accent6"/>
            </a:solidFill>
            <a:prstDash val="solid"/>
            <a:round/>
            <a:headEnd len="sm" w="sm" type="none"/>
            <a:tailEnd len="sm" w="sm" type="none"/>
          </a:ln>
        </p:spPr>
      </p:cxnSp>
      <p:cxnSp>
        <p:nvCxnSpPr>
          <p:cNvPr id="952" name="Google Shape;952;p51"/>
          <p:cNvCxnSpPr/>
          <p:nvPr/>
        </p:nvCxnSpPr>
        <p:spPr>
          <a:xfrm>
            <a:off x="4322575" y="1217450"/>
            <a:ext cx="0" cy="3926100"/>
          </a:xfrm>
          <a:prstGeom prst="straightConnector1">
            <a:avLst/>
          </a:prstGeom>
          <a:noFill/>
          <a:ln cap="flat" cmpd="sng" w="9525">
            <a:solidFill>
              <a:schemeClr val="accent6"/>
            </a:solidFill>
            <a:prstDash val="solid"/>
            <a:round/>
            <a:headEnd len="sm" w="sm" type="none"/>
            <a:tailEnd len="sm" w="sm" type="none"/>
          </a:ln>
        </p:spPr>
      </p:cxnSp>
      <p:cxnSp>
        <p:nvCxnSpPr>
          <p:cNvPr id="953" name="Google Shape;953;p51"/>
          <p:cNvCxnSpPr/>
          <p:nvPr/>
        </p:nvCxnSpPr>
        <p:spPr>
          <a:xfrm>
            <a:off x="8622700" y="334850"/>
            <a:ext cx="0" cy="4809600"/>
          </a:xfrm>
          <a:prstGeom prst="straightConnector1">
            <a:avLst/>
          </a:prstGeom>
          <a:noFill/>
          <a:ln cap="flat" cmpd="sng" w="9525">
            <a:solidFill>
              <a:schemeClr val="accent6"/>
            </a:solidFill>
            <a:prstDash val="solid"/>
            <a:round/>
            <a:headEnd len="sm" w="sm" type="none"/>
            <a:tailEnd len="sm" w="sm" type="none"/>
          </a:ln>
        </p:spPr>
      </p:cxnSp>
      <p:sp>
        <p:nvSpPr>
          <p:cNvPr id="954" name="Google Shape;954;p51"/>
          <p:cNvSpPr txBox="1"/>
          <p:nvPr>
            <p:ph idx="8" type="title"/>
          </p:nvPr>
        </p:nvSpPr>
        <p:spPr>
          <a:xfrm>
            <a:off x="4322575" y="1566800"/>
            <a:ext cx="1536300" cy="3483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955" name="Google Shape;955;p51"/>
          <p:cNvSpPr txBox="1"/>
          <p:nvPr>
            <p:ph idx="9" type="title"/>
          </p:nvPr>
        </p:nvSpPr>
        <p:spPr>
          <a:xfrm>
            <a:off x="4322575" y="1915625"/>
            <a:ext cx="1536300" cy="3483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956" name="Google Shape;956;p51"/>
          <p:cNvSpPr txBox="1"/>
          <p:nvPr>
            <p:ph idx="13" type="title"/>
          </p:nvPr>
        </p:nvSpPr>
        <p:spPr>
          <a:xfrm>
            <a:off x="4322575" y="2264975"/>
            <a:ext cx="1536300" cy="3483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957" name="Google Shape;957;p51"/>
          <p:cNvSpPr txBox="1"/>
          <p:nvPr>
            <p:ph idx="14" type="title"/>
          </p:nvPr>
        </p:nvSpPr>
        <p:spPr>
          <a:xfrm>
            <a:off x="4322575" y="2613638"/>
            <a:ext cx="1536300" cy="3483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p:txBody>
      </p:sp>
      <p:sp>
        <p:nvSpPr>
          <p:cNvPr id="958" name="Google Shape;958;p51"/>
          <p:cNvSpPr txBox="1"/>
          <p:nvPr>
            <p:ph idx="15" type="title"/>
          </p:nvPr>
        </p:nvSpPr>
        <p:spPr>
          <a:xfrm>
            <a:off x="7084775" y="1217450"/>
            <a:ext cx="1536300" cy="3483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p:txBody>
      </p:sp>
      <p:sp>
        <p:nvSpPr>
          <p:cNvPr id="959" name="Google Shape;959;p51"/>
          <p:cNvSpPr txBox="1"/>
          <p:nvPr>
            <p:ph idx="16" type="title"/>
          </p:nvPr>
        </p:nvSpPr>
        <p:spPr>
          <a:xfrm>
            <a:off x="7084775" y="1566800"/>
            <a:ext cx="1536300" cy="3483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p:txBody>
      </p:sp>
      <p:sp>
        <p:nvSpPr>
          <p:cNvPr id="960" name="Google Shape;960;p51"/>
          <p:cNvSpPr txBox="1"/>
          <p:nvPr>
            <p:ph idx="17" type="title"/>
          </p:nvPr>
        </p:nvSpPr>
        <p:spPr>
          <a:xfrm>
            <a:off x="7084775" y="1915625"/>
            <a:ext cx="1536300" cy="3483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p:txBody>
      </p:sp>
      <p:sp>
        <p:nvSpPr>
          <p:cNvPr id="961" name="Google Shape;961;p51"/>
          <p:cNvSpPr txBox="1"/>
          <p:nvPr>
            <p:ph idx="18" type="title"/>
          </p:nvPr>
        </p:nvSpPr>
        <p:spPr>
          <a:xfrm>
            <a:off x="7084775" y="2264975"/>
            <a:ext cx="1536300" cy="3483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p:txBody>
      </p:sp>
      <p:sp>
        <p:nvSpPr>
          <p:cNvPr id="962" name="Google Shape;962;p51"/>
          <p:cNvSpPr txBox="1"/>
          <p:nvPr>
            <p:ph idx="19" type="title"/>
          </p:nvPr>
        </p:nvSpPr>
        <p:spPr>
          <a:xfrm>
            <a:off x="7084775" y="2613638"/>
            <a:ext cx="1536300" cy="3483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
    <p:bg>
      <p:bgPr>
        <a:solidFill>
          <a:schemeClr val="lt2"/>
        </a:solidFill>
      </p:bgPr>
    </p:bg>
    <p:spTree>
      <p:nvGrpSpPr>
        <p:cNvPr id="963" name="Shape 963"/>
        <p:cNvGrpSpPr/>
        <p:nvPr/>
      </p:nvGrpSpPr>
      <p:grpSpPr>
        <a:xfrm>
          <a:off x="0" y="0"/>
          <a:ext cx="0" cy="0"/>
          <a:chOff x="0" y="0"/>
          <a:chExt cx="0" cy="0"/>
        </a:xfrm>
      </p:grpSpPr>
      <p:grpSp>
        <p:nvGrpSpPr>
          <p:cNvPr id="964" name="Google Shape;964;p52"/>
          <p:cNvGrpSpPr/>
          <p:nvPr/>
        </p:nvGrpSpPr>
        <p:grpSpPr>
          <a:xfrm rot="5400000">
            <a:off x="593777" y="658085"/>
            <a:ext cx="369896" cy="333900"/>
            <a:chOff x="96076" y="654376"/>
            <a:chExt cx="369896" cy="333900"/>
          </a:xfrm>
        </p:grpSpPr>
        <p:cxnSp>
          <p:nvCxnSpPr>
            <p:cNvPr id="965" name="Google Shape;965;p52"/>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966" name="Google Shape;966;p52"/>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967" name="Google Shape;967;p52"/>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968" name="Google Shape;968;p52"/>
          <p:cNvSpPr txBox="1"/>
          <p:nvPr>
            <p:ph idx="1" type="body"/>
          </p:nvPr>
        </p:nvSpPr>
        <p:spPr>
          <a:xfrm>
            <a:off x="1040725" y="1217500"/>
            <a:ext cx="3578100" cy="3652500"/>
          </a:xfrm>
          <a:prstGeom prst="rect">
            <a:avLst/>
          </a:prstGeom>
        </p:spPr>
        <p:txBody>
          <a:bodyPr anchorCtr="0" anchor="t" bIns="91425" lIns="274300" spcFirstLastPara="1" rIns="365750" wrap="square" tIns="365750">
            <a:norm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969" name="Google Shape;969;p52"/>
          <p:cNvSpPr/>
          <p:nvPr/>
        </p:nvSpPr>
        <p:spPr>
          <a:xfrm>
            <a:off x="5019250" y="1217450"/>
            <a:ext cx="4124700" cy="3941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Gowun Batang"/>
              <a:ea typeface="Gowun Batang"/>
              <a:cs typeface="Gowun Batang"/>
              <a:sym typeface="Gowun Batang"/>
            </a:endParaRPr>
          </a:p>
        </p:txBody>
      </p:sp>
      <p:cxnSp>
        <p:nvCxnSpPr>
          <p:cNvPr id="970" name="Google Shape;970;p52"/>
          <p:cNvCxnSpPr/>
          <p:nvPr/>
        </p:nvCxnSpPr>
        <p:spPr>
          <a:xfrm>
            <a:off x="5019250" y="1217450"/>
            <a:ext cx="0" cy="3941700"/>
          </a:xfrm>
          <a:prstGeom prst="straightConnector1">
            <a:avLst/>
          </a:prstGeom>
          <a:noFill/>
          <a:ln cap="flat" cmpd="sng" w="9525">
            <a:solidFill>
              <a:schemeClr val="lt1"/>
            </a:solidFill>
            <a:prstDash val="solid"/>
            <a:round/>
            <a:headEnd len="sm" w="sm" type="none"/>
            <a:tailEnd len="sm" w="sm" type="none"/>
          </a:ln>
        </p:spPr>
      </p:cxnSp>
      <p:sp>
        <p:nvSpPr>
          <p:cNvPr id="971" name="Google Shape;971;p52"/>
          <p:cNvSpPr txBox="1"/>
          <p:nvPr>
            <p:ph idx="2"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972" name="Google Shape;972;p52"/>
          <p:cNvSpPr txBox="1"/>
          <p:nvPr>
            <p:ph idx="3"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973" name="Google Shape;973;p52"/>
          <p:cNvSpPr txBox="1"/>
          <p:nvPr>
            <p:ph idx="4"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974" name="Google Shape;974;p52"/>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975" name="Google Shape;975;p52"/>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976" name="Google Shape;976;p52"/>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977" name="Google Shape;977;p52"/>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978" name="Google Shape;978;p52"/>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979" name="Google Shape;979;p52"/>
          <p:cNvCxnSpPr/>
          <p:nvPr/>
        </p:nvCxnSpPr>
        <p:spPr>
          <a:xfrm>
            <a:off x="1042100" y="1217450"/>
            <a:ext cx="8102400" cy="0"/>
          </a:xfrm>
          <a:prstGeom prst="straightConnector1">
            <a:avLst/>
          </a:prstGeom>
          <a:noFill/>
          <a:ln cap="flat" cmpd="sng" w="9525">
            <a:solidFill>
              <a:schemeClr val="lt1"/>
            </a:solidFill>
            <a:prstDash val="solid"/>
            <a:round/>
            <a:headEnd len="sm" w="sm" type="none"/>
            <a:tailEnd len="sm" w="sm" type="none"/>
          </a:ln>
        </p:spPr>
      </p:cxnSp>
      <p:sp>
        <p:nvSpPr>
          <p:cNvPr id="980" name="Google Shape;980;p52"/>
          <p:cNvSpPr txBox="1"/>
          <p:nvPr>
            <p:ph type="title"/>
          </p:nvPr>
        </p:nvSpPr>
        <p:spPr>
          <a:xfrm flipH="1">
            <a:off x="1046175" y="670001"/>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981" name="Google Shape;981;p52"/>
          <p:cNvSpPr txBox="1"/>
          <p:nvPr>
            <p:ph idx="5" type="subTitle"/>
          </p:nvPr>
        </p:nvSpPr>
        <p:spPr>
          <a:xfrm>
            <a:off x="1045950" y="334925"/>
            <a:ext cx="7577100" cy="335100"/>
          </a:xfrm>
          <a:prstGeom prst="rect">
            <a:avLst/>
          </a:prstGeom>
        </p:spPr>
        <p:txBody>
          <a:bodyPr anchorCtr="0" anchor="ctr" bIns="0" lIns="274300" spcFirstLastPara="1" rIns="91425" wrap="square" tIns="91425">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sp>
        <p:nvSpPr>
          <p:cNvPr id="982" name="Google Shape;982;p52"/>
          <p:cNvSpPr txBox="1"/>
          <p:nvPr>
            <p:ph idx="6" type="title"/>
          </p:nvPr>
        </p:nvSpPr>
        <p:spPr>
          <a:xfrm>
            <a:off x="5019250" y="2654100"/>
            <a:ext cx="1940700" cy="812400"/>
          </a:xfrm>
          <a:prstGeom prst="rect">
            <a:avLst/>
          </a:prstGeom>
        </p:spPr>
        <p:txBody>
          <a:bodyPr anchorCtr="0" anchor="ctr" bIns="91425" lIns="274300" spcFirstLastPara="1" rIns="182875" wrap="square" tIns="91425">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p:txBody>
      </p:sp>
      <p:sp>
        <p:nvSpPr>
          <p:cNvPr id="983" name="Google Shape;983;p52"/>
          <p:cNvSpPr txBox="1"/>
          <p:nvPr>
            <p:ph idx="7" type="subTitle"/>
          </p:nvPr>
        </p:nvSpPr>
        <p:spPr>
          <a:xfrm>
            <a:off x="5019275" y="3466500"/>
            <a:ext cx="1940700" cy="227400"/>
          </a:xfrm>
          <a:prstGeom prst="rect">
            <a:avLst/>
          </a:prstGeom>
        </p:spPr>
        <p:txBody>
          <a:bodyPr anchorCtr="0" anchor="ctr" bIns="91425" lIns="274300" spcFirstLastPara="1" rIns="91425" wrap="square" tIns="91425">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p:txBody>
      </p:sp>
      <p:sp>
        <p:nvSpPr>
          <p:cNvPr id="984" name="Google Shape;984;p52"/>
          <p:cNvSpPr txBox="1"/>
          <p:nvPr>
            <p:ph idx="8" type="title"/>
          </p:nvPr>
        </p:nvSpPr>
        <p:spPr>
          <a:xfrm>
            <a:off x="6959938" y="2654100"/>
            <a:ext cx="1940700" cy="812400"/>
          </a:xfrm>
          <a:prstGeom prst="rect">
            <a:avLst/>
          </a:prstGeom>
        </p:spPr>
        <p:txBody>
          <a:bodyPr anchorCtr="0" anchor="ctr" bIns="91425" lIns="274300" spcFirstLastPara="1" rIns="182875" wrap="square" tIns="91425">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p:txBody>
      </p:sp>
      <p:sp>
        <p:nvSpPr>
          <p:cNvPr id="985" name="Google Shape;985;p52"/>
          <p:cNvSpPr txBox="1"/>
          <p:nvPr>
            <p:ph idx="9" type="subTitle"/>
          </p:nvPr>
        </p:nvSpPr>
        <p:spPr>
          <a:xfrm>
            <a:off x="6959963" y="3466500"/>
            <a:ext cx="1940700" cy="227400"/>
          </a:xfrm>
          <a:prstGeom prst="rect">
            <a:avLst/>
          </a:prstGeom>
        </p:spPr>
        <p:txBody>
          <a:bodyPr anchorCtr="0" anchor="ctr" bIns="91425" lIns="274300" spcFirstLastPara="1" rIns="91425" wrap="square" tIns="91425">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p:txBody>
      </p:sp>
      <p:sp>
        <p:nvSpPr>
          <p:cNvPr id="986" name="Google Shape;986;p52"/>
          <p:cNvSpPr txBox="1"/>
          <p:nvPr>
            <p:ph idx="13" type="subTitle"/>
          </p:nvPr>
        </p:nvSpPr>
        <p:spPr>
          <a:xfrm>
            <a:off x="5019275" y="4642725"/>
            <a:ext cx="1940700" cy="227400"/>
          </a:xfrm>
          <a:prstGeom prst="rect">
            <a:avLst/>
          </a:prstGeom>
        </p:spPr>
        <p:txBody>
          <a:bodyPr anchorCtr="0" anchor="ctr" bIns="91425" lIns="274300" spcFirstLastPara="1" rIns="91425" wrap="square" tIns="91425">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p:txBody>
      </p:sp>
      <p:sp>
        <p:nvSpPr>
          <p:cNvPr id="987" name="Google Shape;987;p52"/>
          <p:cNvSpPr txBox="1"/>
          <p:nvPr>
            <p:ph idx="14" type="title"/>
          </p:nvPr>
        </p:nvSpPr>
        <p:spPr>
          <a:xfrm>
            <a:off x="5019250" y="3830325"/>
            <a:ext cx="1940700" cy="812400"/>
          </a:xfrm>
          <a:prstGeom prst="rect">
            <a:avLst/>
          </a:prstGeom>
        </p:spPr>
        <p:txBody>
          <a:bodyPr anchorCtr="0" anchor="ctr" bIns="91425" lIns="274300" spcFirstLastPara="1" rIns="182875" wrap="square" tIns="91425">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p:txBody>
      </p:sp>
      <p:sp>
        <p:nvSpPr>
          <p:cNvPr id="988" name="Google Shape;988;p52"/>
          <p:cNvSpPr txBox="1"/>
          <p:nvPr>
            <p:ph idx="15" type="title"/>
          </p:nvPr>
        </p:nvSpPr>
        <p:spPr>
          <a:xfrm>
            <a:off x="6959938" y="3830325"/>
            <a:ext cx="1940700" cy="812400"/>
          </a:xfrm>
          <a:prstGeom prst="rect">
            <a:avLst/>
          </a:prstGeom>
        </p:spPr>
        <p:txBody>
          <a:bodyPr anchorCtr="0" anchor="ctr" bIns="91425" lIns="274300" spcFirstLastPara="1" rIns="182875" wrap="square" tIns="91425">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p:txBody>
      </p:sp>
      <p:sp>
        <p:nvSpPr>
          <p:cNvPr id="989" name="Google Shape;989;p52"/>
          <p:cNvSpPr txBox="1"/>
          <p:nvPr>
            <p:ph idx="16" type="subTitle"/>
          </p:nvPr>
        </p:nvSpPr>
        <p:spPr>
          <a:xfrm>
            <a:off x="6959963" y="4642725"/>
            <a:ext cx="1940700" cy="227400"/>
          </a:xfrm>
          <a:prstGeom prst="rect">
            <a:avLst/>
          </a:prstGeom>
        </p:spPr>
        <p:txBody>
          <a:bodyPr anchorCtr="0" anchor="ctr" bIns="91425" lIns="274300" spcFirstLastPara="1" rIns="91425" wrap="square" tIns="91425">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p:txBody>
      </p:sp>
      <p:sp>
        <p:nvSpPr>
          <p:cNvPr id="990" name="Google Shape;990;p52"/>
          <p:cNvSpPr txBox="1"/>
          <p:nvPr>
            <p:ph idx="17" type="subTitle"/>
          </p:nvPr>
        </p:nvSpPr>
        <p:spPr>
          <a:xfrm>
            <a:off x="5019275" y="1217450"/>
            <a:ext cx="3603300" cy="678000"/>
          </a:xfrm>
          <a:prstGeom prst="rect">
            <a:avLst/>
          </a:prstGeom>
        </p:spPr>
        <p:txBody>
          <a:bodyPr anchorCtr="0" anchor="b" bIns="91425" lIns="274300" spcFirstLastPara="1" rIns="91425" wrap="square" tIns="91425">
            <a:normAutofit/>
          </a:bodyPr>
          <a:lstStyle>
            <a:lvl1pPr lvl="0">
              <a:spcBef>
                <a:spcPts val="0"/>
              </a:spcBef>
              <a:spcAft>
                <a:spcPts val="0"/>
              </a:spcAft>
              <a:buClr>
                <a:schemeClr val="lt1"/>
              </a:buClr>
              <a:buSzPts val="1400"/>
              <a:buFont typeface="Inter SemiBold"/>
              <a:buNone/>
              <a:defRPr>
                <a:latin typeface="Inter SemiBold"/>
                <a:ea typeface="Inter SemiBold"/>
                <a:cs typeface="Inter SemiBold"/>
                <a:sym typeface="Inter SemiBold"/>
              </a:defRPr>
            </a:lvl1pPr>
            <a:lvl2pPr lvl="1">
              <a:spcBef>
                <a:spcPts val="0"/>
              </a:spcBef>
              <a:spcAft>
                <a:spcPts val="0"/>
              </a:spcAft>
              <a:buClr>
                <a:schemeClr val="lt1"/>
              </a:buClr>
              <a:buSzPts val="1400"/>
              <a:buFont typeface="Inter SemiBold"/>
              <a:buNone/>
              <a:defRPr>
                <a:latin typeface="Inter SemiBold"/>
                <a:ea typeface="Inter SemiBold"/>
                <a:cs typeface="Inter SemiBold"/>
                <a:sym typeface="Inter SemiBold"/>
              </a:defRPr>
            </a:lvl2pPr>
            <a:lvl3pPr lvl="2">
              <a:spcBef>
                <a:spcPts val="0"/>
              </a:spcBef>
              <a:spcAft>
                <a:spcPts val="0"/>
              </a:spcAft>
              <a:buClr>
                <a:schemeClr val="lt1"/>
              </a:buClr>
              <a:buSzPts val="1400"/>
              <a:buFont typeface="Inter SemiBold"/>
              <a:buNone/>
              <a:defRPr>
                <a:latin typeface="Inter SemiBold"/>
                <a:ea typeface="Inter SemiBold"/>
                <a:cs typeface="Inter SemiBold"/>
                <a:sym typeface="Inter SemiBold"/>
              </a:defRPr>
            </a:lvl3pPr>
            <a:lvl4pPr lvl="3">
              <a:spcBef>
                <a:spcPts val="0"/>
              </a:spcBef>
              <a:spcAft>
                <a:spcPts val="0"/>
              </a:spcAft>
              <a:buClr>
                <a:schemeClr val="lt1"/>
              </a:buClr>
              <a:buSzPts val="1400"/>
              <a:buFont typeface="Inter SemiBold"/>
              <a:buNone/>
              <a:defRPr>
                <a:latin typeface="Inter SemiBold"/>
                <a:ea typeface="Inter SemiBold"/>
                <a:cs typeface="Inter SemiBold"/>
                <a:sym typeface="Inter SemiBold"/>
              </a:defRPr>
            </a:lvl4pPr>
            <a:lvl5pPr lvl="4">
              <a:spcBef>
                <a:spcPts val="0"/>
              </a:spcBef>
              <a:spcAft>
                <a:spcPts val="0"/>
              </a:spcAft>
              <a:buClr>
                <a:schemeClr val="lt1"/>
              </a:buClr>
              <a:buSzPts val="1400"/>
              <a:buFont typeface="Inter SemiBold"/>
              <a:buNone/>
              <a:defRPr>
                <a:latin typeface="Inter SemiBold"/>
                <a:ea typeface="Inter SemiBold"/>
                <a:cs typeface="Inter SemiBold"/>
                <a:sym typeface="Inter SemiBold"/>
              </a:defRPr>
            </a:lvl5pPr>
            <a:lvl6pPr lvl="5">
              <a:spcBef>
                <a:spcPts val="0"/>
              </a:spcBef>
              <a:spcAft>
                <a:spcPts val="0"/>
              </a:spcAft>
              <a:buClr>
                <a:schemeClr val="lt1"/>
              </a:buClr>
              <a:buSzPts val="1400"/>
              <a:buFont typeface="Inter SemiBold"/>
              <a:buNone/>
              <a:defRPr>
                <a:latin typeface="Inter SemiBold"/>
                <a:ea typeface="Inter SemiBold"/>
                <a:cs typeface="Inter SemiBold"/>
                <a:sym typeface="Inter SemiBold"/>
              </a:defRPr>
            </a:lvl6pPr>
            <a:lvl7pPr lvl="6">
              <a:spcBef>
                <a:spcPts val="0"/>
              </a:spcBef>
              <a:spcAft>
                <a:spcPts val="0"/>
              </a:spcAft>
              <a:buClr>
                <a:schemeClr val="lt1"/>
              </a:buClr>
              <a:buSzPts val="1400"/>
              <a:buFont typeface="Inter SemiBold"/>
              <a:buNone/>
              <a:defRPr>
                <a:latin typeface="Inter SemiBold"/>
                <a:ea typeface="Inter SemiBold"/>
                <a:cs typeface="Inter SemiBold"/>
                <a:sym typeface="Inter SemiBold"/>
              </a:defRPr>
            </a:lvl7pPr>
            <a:lvl8pPr lvl="7">
              <a:spcBef>
                <a:spcPts val="0"/>
              </a:spcBef>
              <a:spcAft>
                <a:spcPts val="0"/>
              </a:spcAft>
              <a:buClr>
                <a:schemeClr val="lt1"/>
              </a:buClr>
              <a:buSzPts val="1400"/>
              <a:buFont typeface="Inter SemiBold"/>
              <a:buNone/>
              <a:defRPr>
                <a:latin typeface="Inter SemiBold"/>
                <a:ea typeface="Inter SemiBold"/>
                <a:cs typeface="Inter SemiBold"/>
                <a:sym typeface="Inter SemiBold"/>
              </a:defRPr>
            </a:lvl8pPr>
            <a:lvl9pPr lvl="8">
              <a:spcBef>
                <a:spcPts val="0"/>
              </a:spcBef>
              <a:spcAft>
                <a:spcPts val="0"/>
              </a:spcAft>
              <a:buClr>
                <a:schemeClr val="lt1"/>
              </a:buClr>
              <a:buSzPts val="1400"/>
              <a:buFont typeface="Inter SemiBold"/>
              <a:buNone/>
              <a:defRPr>
                <a:latin typeface="Inter SemiBold"/>
                <a:ea typeface="Inter SemiBold"/>
                <a:cs typeface="Inter SemiBold"/>
                <a:sym typeface="Inter SemiBold"/>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ganizational Update - Employees highlight">
  <p:cSld name="CUSTOM_2">
    <p:bg>
      <p:bgPr>
        <a:solidFill>
          <a:schemeClr val="lt2"/>
        </a:solidFill>
      </p:bgPr>
    </p:bg>
    <p:spTree>
      <p:nvGrpSpPr>
        <p:cNvPr id="991" name="Shape 991"/>
        <p:cNvGrpSpPr/>
        <p:nvPr/>
      </p:nvGrpSpPr>
      <p:grpSpPr>
        <a:xfrm>
          <a:off x="0" y="0"/>
          <a:ext cx="0" cy="0"/>
          <a:chOff x="0" y="0"/>
          <a:chExt cx="0" cy="0"/>
        </a:xfrm>
      </p:grpSpPr>
      <p:sp>
        <p:nvSpPr>
          <p:cNvPr id="992" name="Google Shape;992;p53"/>
          <p:cNvSpPr/>
          <p:nvPr>
            <p:ph idx="2" type="pic"/>
          </p:nvPr>
        </p:nvSpPr>
        <p:spPr>
          <a:xfrm>
            <a:off x="521250" y="2014675"/>
            <a:ext cx="2874600" cy="3128700"/>
          </a:xfrm>
          <a:prstGeom prst="rect">
            <a:avLst/>
          </a:prstGeom>
          <a:noFill/>
          <a:ln>
            <a:noFill/>
          </a:ln>
        </p:spPr>
      </p:sp>
      <p:sp>
        <p:nvSpPr>
          <p:cNvPr id="993" name="Google Shape;993;p53"/>
          <p:cNvSpPr/>
          <p:nvPr>
            <p:ph idx="3" type="pic"/>
          </p:nvPr>
        </p:nvSpPr>
        <p:spPr>
          <a:xfrm>
            <a:off x="3395750" y="2014675"/>
            <a:ext cx="2874600" cy="3128700"/>
          </a:xfrm>
          <a:prstGeom prst="rect">
            <a:avLst/>
          </a:prstGeom>
          <a:noFill/>
          <a:ln>
            <a:noFill/>
          </a:ln>
        </p:spPr>
      </p:sp>
      <p:sp>
        <p:nvSpPr>
          <p:cNvPr id="994" name="Google Shape;994;p53"/>
          <p:cNvSpPr/>
          <p:nvPr>
            <p:ph idx="4" type="pic"/>
          </p:nvPr>
        </p:nvSpPr>
        <p:spPr>
          <a:xfrm>
            <a:off x="6269136" y="2014675"/>
            <a:ext cx="2874600" cy="3128700"/>
          </a:xfrm>
          <a:prstGeom prst="rect">
            <a:avLst/>
          </a:prstGeom>
          <a:noFill/>
          <a:ln>
            <a:noFill/>
          </a:ln>
        </p:spPr>
      </p:sp>
      <p:sp>
        <p:nvSpPr>
          <p:cNvPr id="995" name="Google Shape;995;p53"/>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996" name="Google Shape;996;p53"/>
          <p:cNvSpPr txBox="1"/>
          <p:nvPr>
            <p:ph idx="5"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997" name="Google Shape;997;p53"/>
          <p:cNvSpPr txBox="1"/>
          <p:nvPr>
            <p:ph idx="6"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998" name="Google Shape;998;p53"/>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999" name="Google Shape;999;p53"/>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000" name="Google Shape;1000;p53"/>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001" name="Google Shape;1001;p53"/>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02" name="Google Shape;1002;p53"/>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03" name="Google Shape;1003;p53"/>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004" name="Google Shape;1004;p53"/>
          <p:cNvSpPr txBox="1"/>
          <p:nvPr>
            <p:ph idx="7" type="title"/>
          </p:nvPr>
        </p:nvSpPr>
        <p:spPr>
          <a:xfrm>
            <a:off x="526800" y="846475"/>
            <a:ext cx="2868900" cy="1168200"/>
          </a:xfrm>
          <a:prstGeom prst="rect">
            <a:avLst/>
          </a:prstGeom>
          <a:solidFill>
            <a:schemeClr val="dk1"/>
          </a:solidFill>
        </p:spPr>
        <p:txBody>
          <a:bodyPr anchorCtr="0" anchor="ctr" bIns="0" lIns="182875" spcFirstLastPara="1" rIns="182875" wrap="square" tIns="0">
            <a:normAutofit/>
          </a:bodyPr>
          <a:lstStyle>
            <a:lvl1pPr lvl="0" algn="ctr">
              <a:spcBef>
                <a:spcPts val="0"/>
              </a:spcBef>
              <a:spcAft>
                <a:spcPts val="0"/>
              </a:spcAft>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SzPts val="1200"/>
              <a:buFont typeface="Inter SemiBold"/>
              <a:buNone/>
              <a:defRPr sz="1200">
                <a:latin typeface="Inter SemiBold"/>
                <a:ea typeface="Inter SemiBold"/>
                <a:cs typeface="Inter SemiBold"/>
                <a:sym typeface="Inter SemiBold"/>
              </a:defRPr>
            </a:lvl9pPr>
          </a:lstStyle>
          <a:p/>
        </p:txBody>
      </p:sp>
      <p:sp>
        <p:nvSpPr>
          <p:cNvPr id="1005" name="Google Shape;1005;p53"/>
          <p:cNvSpPr txBox="1"/>
          <p:nvPr>
            <p:ph idx="8" type="title"/>
          </p:nvPr>
        </p:nvSpPr>
        <p:spPr>
          <a:xfrm>
            <a:off x="3395769" y="846475"/>
            <a:ext cx="2874600" cy="1168200"/>
          </a:xfrm>
          <a:prstGeom prst="rect">
            <a:avLst/>
          </a:prstGeom>
          <a:solidFill>
            <a:schemeClr val="dk1"/>
          </a:solidFill>
        </p:spPr>
        <p:txBody>
          <a:bodyPr anchorCtr="0" anchor="ctr" bIns="0" lIns="182875" spcFirstLastPara="1" rIns="182875" wrap="square" tIns="0">
            <a:normAutofit/>
          </a:bodyPr>
          <a:lstStyle>
            <a:lvl1pPr lvl="0" algn="ctr">
              <a:spcBef>
                <a:spcPts val="0"/>
              </a:spcBef>
              <a:spcAft>
                <a:spcPts val="0"/>
              </a:spcAft>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SzPts val="1200"/>
              <a:buFont typeface="Inter SemiBold"/>
              <a:buNone/>
              <a:defRPr sz="1200">
                <a:latin typeface="Inter SemiBold"/>
                <a:ea typeface="Inter SemiBold"/>
                <a:cs typeface="Inter SemiBold"/>
                <a:sym typeface="Inter SemiBold"/>
              </a:defRPr>
            </a:lvl9pPr>
          </a:lstStyle>
          <a:p/>
        </p:txBody>
      </p:sp>
      <p:sp>
        <p:nvSpPr>
          <p:cNvPr id="1006" name="Google Shape;1006;p53"/>
          <p:cNvSpPr txBox="1"/>
          <p:nvPr>
            <p:ph idx="9" type="title"/>
          </p:nvPr>
        </p:nvSpPr>
        <p:spPr>
          <a:xfrm>
            <a:off x="6269150" y="846475"/>
            <a:ext cx="2874600" cy="1168200"/>
          </a:xfrm>
          <a:prstGeom prst="rect">
            <a:avLst/>
          </a:prstGeom>
          <a:solidFill>
            <a:schemeClr val="dk1"/>
          </a:solidFill>
        </p:spPr>
        <p:txBody>
          <a:bodyPr anchorCtr="0" anchor="ctr" bIns="0" lIns="182875" spcFirstLastPara="1" rIns="182875" wrap="square" tIns="0">
            <a:normAutofit/>
          </a:bodyPr>
          <a:lstStyle>
            <a:lvl1pPr lvl="0" algn="ctr">
              <a:spcBef>
                <a:spcPts val="0"/>
              </a:spcBef>
              <a:spcAft>
                <a:spcPts val="0"/>
              </a:spcAft>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SzPts val="1200"/>
              <a:buFont typeface="Inter SemiBold"/>
              <a:buNone/>
              <a:defRPr sz="1200">
                <a:latin typeface="Inter SemiBold"/>
                <a:ea typeface="Inter SemiBold"/>
                <a:cs typeface="Inter SemiBold"/>
                <a:sym typeface="Inter SemiBold"/>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coming Project - Timeline ">
  <p:cSld name="CUSTOM_3">
    <p:bg>
      <p:bgPr>
        <a:solidFill>
          <a:schemeClr val="lt2"/>
        </a:solidFill>
      </p:bgPr>
    </p:bg>
    <p:spTree>
      <p:nvGrpSpPr>
        <p:cNvPr id="1007" name="Shape 1007"/>
        <p:cNvGrpSpPr/>
        <p:nvPr/>
      </p:nvGrpSpPr>
      <p:grpSpPr>
        <a:xfrm>
          <a:off x="0" y="0"/>
          <a:ext cx="0" cy="0"/>
          <a:chOff x="0" y="0"/>
          <a:chExt cx="0" cy="0"/>
        </a:xfrm>
      </p:grpSpPr>
      <p:sp>
        <p:nvSpPr>
          <p:cNvPr id="1008" name="Google Shape;1008;p54"/>
          <p:cNvSpPr txBox="1"/>
          <p:nvPr>
            <p:ph type="title"/>
          </p:nvPr>
        </p:nvSpPr>
        <p:spPr>
          <a:xfrm>
            <a:off x="6995500" y="1307575"/>
            <a:ext cx="2148300" cy="1121400"/>
          </a:xfrm>
          <a:prstGeom prst="rect">
            <a:avLst/>
          </a:prstGeom>
          <a:solidFill>
            <a:schemeClr val="dk1"/>
          </a:solidFill>
        </p:spPr>
        <p:txBody>
          <a:bodyPr anchorCtr="0" anchor="ctr" bIns="91425" lIns="182875" spcFirstLastPara="1" rIns="182875" wrap="square" tIns="91425">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1009" name="Google Shape;1009;p54"/>
          <p:cNvSpPr txBox="1"/>
          <p:nvPr>
            <p:ph idx="2" type="title"/>
          </p:nvPr>
        </p:nvSpPr>
        <p:spPr>
          <a:xfrm>
            <a:off x="4839050" y="1307575"/>
            <a:ext cx="2155500" cy="1121400"/>
          </a:xfrm>
          <a:prstGeom prst="rect">
            <a:avLst/>
          </a:prstGeom>
          <a:solidFill>
            <a:schemeClr val="dk1"/>
          </a:solidFill>
        </p:spPr>
        <p:txBody>
          <a:bodyPr anchorCtr="0" anchor="ctr" bIns="91425" lIns="182875" spcFirstLastPara="1" rIns="182875" wrap="square" tIns="91425">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1010" name="Google Shape;1010;p54"/>
          <p:cNvSpPr txBox="1"/>
          <p:nvPr>
            <p:ph idx="3" type="title"/>
          </p:nvPr>
        </p:nvSpPr>
        <p:spPr>
          <a:xfrm>
            <a:off x="2683550" y="1307575"/>
            <a:ext cx="2155500" cy="1121400"/>
          </a:xfrm>
          <a:prstGeom prst="rect">
            <a:avLst/>
          </a:prstGeom>
          <a:solidFill>
            <a:schemeClr val="dk1"/>
          </a:solidFill>
        </p:spPr>
        <p:txBody>
          <a:bodyPr anchorCtr="0" anchor="ctr" bIns="91425" lIns="182875" spcFirstLastPara="1" rIns="182875" wrap="square" tIns="91425">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1011" name="Google Shape;1011;p54"/>
          <p:cNvSpPr txBox="1"/>
          <p:nvPr>
            <p:ph idx="4" type="title"/>
          </p:nvPr>
        </p:nvSpPr>
        <p:spPr>
          <a:xfrm>
            <a:off x="521350" y="1307575"/>
            <a:ext cx="2161800" cy="1121400"/>
          </a:xfrm>
          <a:prstGeom prst="rect">
            <a:avLst/>
          </a:prstGeom>
          <a:solidFill>
            <a:schemeClr val="dk1"/>
          </a:solidFill>
        </p:spPr>
        <p:txBody>
          <a:bodyPr anchorCtr="0" anchor="ctr" bIns="91425" lIns="182875" spcFirstLastPara="1" rIns="182875" wrap="square" tIns="91425">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p:txBody>
      </p:sp>
      <p:sp>
        <p:nvSpPr>
          <p:cNvPr id="1012" name="Google Shape;1012;p54"/>
          <p:cNvSpPr txBox="1"/>
          <p:nvPr>
            <p:ph idx="1" type="body"/>
          </p:nvPr>
        </p:nvSpPr>
        <p:spPr>
          <a:xfrm>
            <a:off x="6995400" y="2606275"/>
            <a:ext cx="2148300" cy="2290500"/>
          </a:xfrm>
          <a:prstGeom prst="rect">
            <a:avLst/>
          </a:prstGeom>
        </p:spPr>
        <p:txBody>
          <a:bodyPr anchorCtr="0" anchor="t" bIns="91425" lIns="182875" spcFirstLastPara="1" rIns="27430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013" name="Google Shape;1013;p54"/>
          <p:cNvSpPr txBox="1"/>
          <p:nvPr>
            <p:ph idx="5" type="body"/>
          </p:nvPr>
        </p:nvSpPr>
        <p:spPr>
          <a:xfrm>
            <a:off x="4838950" y="2606275"/>
            <a:ext cx="2155500" cy="2290500"/>
          </a:xfrm>
          <a:prstGeom prst="rect">
            <a:avLst/>
          </a:prstGeom>
        </p:spPr>
        <p:txBody>
          <a:bodyPr anchorCtr="0" anchor="t" bIns="91425" lIns="182875" spcFirstLastPara="1" rIns="27430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014" name="Google Shape;1014;p54"/>
          <p:cNvSpPr txBox="1"/>
          <p:nvPr>
            <p:ph idx="6" type="body"/>
          </p:nvPr>
        </p:nvSpPr>
        <p:spPr>
          <a:xfrm>
            <a:off x="2683450" y="2606275"/>
            <a:ext cx="2155500" cy="2290500"/>
          </a:xfrm>
          <a:prstGeom prst="rect">
            <a:avLst/>
          </a:prstGeom>
        </p:spPr>
        <p:txBody>
          <a:bodyPr anchorCtr="0" anchor="t" bIns="91425" lIns="182875" spcFirstLastPara="1" rIns="27430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015" name="Google Shape;1015;p54"/>
          <p:cNvSpPr txBox="1"/>
          <p:nvPr>
            <p:ph idx="7" type="body"/>
          </p:nvPr>
        </p:nvSpPr>
        <p:spPr>
          <a:xfrm>
            <a:off x="521250" y="2606275"/>
            <a:ext cx="2161800" cy="2290500"/>
          </a:xfrm>
          <a:prstGeom prst="rect">
            <a:avLst/>
          </a:prstGeom>
        </p:spPr>
        <p:txBody>
          <a:bodyPr anchorCtr="0" anchor="t" bIns="91425" lIns="182875" spcFirstLastPara="1" rIns="27430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cxnSp>
        <p:nvCxnSpPr>
          <p:cNvPr id="1016" name="Google Shape;1016;p54"/>
          <p:cNvCxnSpPr/>
          <p:nvPr/>
        </p:nvCxnSpPr>
        <p:spPr>
          <a:xfrm>
            <a:off x="4839075" y="1307575"/>
            <a:ext cx="0" cy="3836100"/>
          </a:xfrm>
          <a:prstGeom prst="straightConnector1">
            <a:avLst/>
          </a:prstGeom>
          <a:noFill/>
          <a:ln cap="flat" cmpd="sng" w="9525">
            <a:solidFill>
              <a:schemeClr val="lt1"/>
            </a:solidFill>
            <a:prstDash val="solid"/>
            <a:round/>
            <a:headEnd len="sm" w="sm" type="none"/>
            <a:tailEnd len="sm" w="sm" type="none"/>
          </a:ln>
        </p:spPr>
      </p:cxnSp>
      <p:cxnSp>
        <p:nvCxnSpPr>
          <p:cNvPr id="1017" name="Google Shape;1017;p54"/>
          <p:cNvCxnSpPr/>
          <p:nvPr/>
        </p:nvCxnSpPr>
        <p:spPr>
          <a:xfrm>
            <a:off x="6995025" y="1307575"/>
            <a:ext cx="0" cy="3836100"/>
          </a:xfrm>
          <a:prstGeom prst="straightConnector1">
            <a:avLst/>
          </a:prstGeom>
          <a:noFill/>
          <a:ln cap="flat" cmpd="sng" w="9525">
            <a:solidFill>
              <a:schemeClr val="lt1"/>
            </a:solidFill>
            <a:prstDash val="solid"/>
            <a:round/>
            <a:headEnd len="sm" w="sm" type="none"/>
            <a:tailEnd len="sm" w="sm" type="none"/>
          </a:ln>
        </p:spPr>
      </p:cxnSp>
      <p:cxnSp>
        <p:nvCxnSpPr>
          <p:cNvPr id="1018" name="Google Shape;1018;p54"/>
          <p:cNvCxnSpPr/>
          <p:nvPr/>
        </p:nvCxnSpPr>
        <p:spPr>
          <a:xfrm>
            <a:off x="2683125" y="1307575"/>
            <a:ext cx="0" cy="3836100"/>
          </a:xfrm>
          <a:prstGeom prst="straightConnector1">
            <a:avLst/>
          </a:prstGeom>
          <a:noFill/>
          <a:ln cap="flat" cmpd="sng" w="9525">
            <a:solidFill>
              <a:schemeClr val="lt1"/>
            </a:solidFill>
            <a:prstDash val="solid"/>
            <a:round/>
            <a:headEnd len="sm" w="sm" type="none"/>
            <a:tailEnd len="sm" w="sm" type="none"/>
          </a:ln>
        </p:spPr>
      </p:cxnSp>
      <p:sp>
        <p:nvSpPr>
          <p:cNvPr id="1019" name="Google Shape;1019;p54"/>
          <p:cNvSpPr txBox="1"/>
          <p:nvPr>
            <p:ph idx="8"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020" name="Google Shape;1020;p54"/>
          <p:cNvSpPr txBox="1"/>
          <p:nvPr>
            <p:ph idx="9" type="title"/>
          </p:nvPr>
        </p:nvSpPr>
        <p:spPr>
          <a:xfrm flipH="1">
            <a:off x="521450" y="666257"/>
            <a:ext cx="8101200" cy="6414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1021" name="Google Shape;1021;p54"/>
          <p:cNvSpPr txBox="1"/>
          <p:nvPr>
            <p:ph idx="13" type="subTitle"/>
          </p:nvPr>
        </p:nvSpPr>
        <p:spPr>
          <a:xfrm>
            <a:off x="521250" y="334925"/>
            <a:ext cx="8101800" cy="331200"/>
          </a:xfrm>
          <a:prstGeom prst="rect">
            <a:avLst/>
          </a:prstGeom>
        </p:spPr>
        <p:txBody>
          <a:bodyPr anchorCtr="0" anchor="ctr" bIns="0" lIns="274300" spcFirstLastPara="1" rIns="91425" wrap="square" tIns="91425">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p:txBody>
      </p:sp>
      <p:cxnSp>
        <p:nvCxnSpPr>
          <p:cNvPr id="1022" name="Google Shape;1022;p54"/>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023" name="Google Shape;1023;p54"/>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024" name="Google Shape;1024;p54"/>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25" name="Google Shape;1025;p54"/>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26" name="Google Shape;1026;p54"/>
          <p:cNvCxnSpPr/>
          <p:nvPr/>
        </p:nvCxnSpPr>
        <p:spPr>
          <a:xfrm>
            <a:off x="521250" y="1307575"/>
            <a:ext cx="8623200" cy="0"/>
          </a:xfrm>
          <a:prstGeom prst="straightConnector1">
            <a:avLst/>
          </a:prstGeom>
          <a:noFill/>
          <a:ln cap="flat" cmpd="sng" w="9525">
            <a:solidFill>
              <a:schemeClr val="lt1"/>
            </a:solidFill>
            <a:prstDash val="solid"/>
            <a:round/>
            <a:headEnd len="sm" w="sm" type="none"/>
            <a:tailEnd len="sm" w="sm" type="none"/>
          </a:ln>
        </p:spPr>
      </p:cxnSp>
      <p:sp>
        <p:nvSpPr>
          <p:cNvPr id="1027" name="Google Shape;1027;p54"/>
          <p:cNvSpPr txBox="1"/>
          <p:nvPr>
            <p:ph idx="14"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028" name="Google Shape;1028;p54"/>
          <p:cNvSpPr txBox="1"/>
          <p:nvPr>
            <p:ph idx="15"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1">
  <p:cSld name="BLANK_1_1_1_1_1_1_1_1_1_1_2_1">
    <p:bg>
      <p:bgPr>
        <a:solidFill>
          <a:schemeClr val="dk2"/>
        </a:solidFill>
      </p:bgPr>
    </p:bg>
    <p:spTree>
      <p:nvGrpSpPr>
        <p:cNvPr id="1029" name="Shape 1029"/>
        <p:cNvGrpSpPr/>
        <p:nvPr/>
      </p:nvGrpSpPr>
      <p:grpSpPr>
        <a:xfrm>
          <a:off x="0" y="0"/>
          <a:ext cx="0" cy="0"/>
          <a:chOff x="0" y="0"/>
          <a:chExt cx="0" cy="0"/>
        </a:xfrm>
      </p:grpSpPr>
      <p:sp>
        <p:nvSpPr>
          <p:cNvPr id="1030" name="Google Shape;1030;p55"/>
          <p:cNvSpPr txBox="1"/>
          <p:nvPr>
            <p:ph idx="1"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1031" name="Google Shape;1031;p55"/>
          <p:cNvSpPr txBox="1"/>
          <p:nvPr>
            <p:ph idx="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1032" name="Google Shape;1032;p55"/>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1033" name="Google Shape;1033;p55"/>
          <p:cNvCxnSpPr/>
          <p:nvPr/>
        </p:nvCxnSpPr>
        <p:spPr>
          <a:xfrm>
            <a:off x="5212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1034" name="Google Shape;1034;p55"/>
          <p:cNvCxnSpPr/>
          <p:nvPr/>
        </p:nvCxnSpPr>
        <p:spPr>
          <a:xfrm>
            <a:off x="521250" y="334900"/>
            <a:ext cx="8623200" cy="0"/>
          </a:xfrm>
          <a:prstGeom prst="straightConnector1">
            <a:avLst/>
          </a:prstGeom>
          <a:noFill/>
          <a:ln cap="flat" cmpd="sng" w="9525">
            <a:solidFill>
              <a:schemeClr val="accent6"/>
            </a:solidFill>
            <a:prstDash val="solid"/>
            <a:round/>
            <a:headEnd len="sm" w="sm" type="none"/>
            <a:tailEnd len="sm" w="sm" type="none"/>
          </a:ln>
        </p:spPr>
      </p:cxnSp>
      <p:cxnSp>
        <p:nvCxnSpPr>
          <p:cNvPr id="1035" name="Google Shape;1035;p55"/>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1036" name="Google Shape;1036;p55"/>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p:cSld name="BLANK_1_1_1_1_1_1_1_1_1_1_2_1_1">
    <p:bg>
      <p:bgPr>
        <a:solidFill>
          <a:schemeClr val="lt2"/>
        </a:solidFill>
      </p:bgPr>
    </p:bg>
    <p:spTree>
      <p:nvGrpSpPr>
        <p:cNvPr id="1037" name="Shape 1037"/>
        <p:cNvGrpSpPr/>
        <p:nvPr/>
      </p:nvGrpSpPr>
      <p:grpSpPr>
        <a:xfrm>
          <a:off x="0" y="0"/>
          <a:ext cx="0" cy="0"/>
          <a:chOff x="0" y="0"/>
          <a:chExt cx="0" cy="0"/>
        </a:xfrm>
      </p:grpSpPr>
      <p:cxnSp>
        <p:nvCxnSpPr>
          <p:cNvPr id="1038" name="Google Shape;1038;p56"/>
          <p:cNvCxnSpPr/>
          <p:nvPr/>
        </p:nvCxnSpPr>
        <p:spPr>
          <a:xfrm>
            <a:off x="5212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1039" name="Google Shape;1039;p56"/>
          <p:cNvCxnSpPr/>
          <p:nvPr/>
        </p:nvCxnSpPr>
        <p:spPr>
          <a:xfrm>
            <a:off x="521250" y="334900"/>
            <a:ext cx="8623200" cy="0"/>
          </a:xfrm>
          <a:prstGeom prst="straightConnector1">
            <a:avLst/>
          </a:prstGeom>
          <a:noFill/>
          <a:ln cap="flat" cmpd="sng" w="9525">
            <a:solidFill>
              <a:schemeClr val="accent6"/>
            </a:solidFill>
            <a:prstDash val="solid"/>
            <a:round/>
            <a:headEnd len="sm" w="sm" type="none"/>
            <a:tailEnd len="sm" w="sm" type="none"/>
          </a:ln>
        </p:spPr>
      </p:cxnSp>
      <p:cxnSp>
        <p:nvCxnSpPr>
          <p:cNvPr id="1040" name="Google Shape;1040;p56"/>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1041" name="Google Shape;1041;p56"/>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2">
  <p:cSld name="BLANK_1_1_1_1_1_1_1_1_1_1_2_1_1_1">
    <p:bg>
      <p:bgPr>
        <a:solidFill>
          <a:schemeClr val="lt2"/>
        </a:solidFill>
      </p:bgPr>
    </p:bg>
    <p:spTree>
      <p:nvGrpSpPr>
        <p:cNvPr id="1042" name="Shape 1042"/>
        <p:cNvGrpSpPr/>
        <p:nvPr/>
      </p:nvGrpSpPr>
      <p:grpSpPr>
        <a:xfrm>
          <a:off x="0" y="0"/>
          <a:ext cx="0" cy="0"/>
          <a:chOff x="0" y="0"/>
          <a:chExt cx="0" cy="0"/>
        </a:xfrm>
      </p:grpSpPr>
      <p:sp>
        <p:nvSpPr>
          <p:cNvPr id="1043" name="Google Shape;1043;p57"/>
          <p:cNvSpPr txBox="1"/>
          <p:nvPr>
            <p:ph idx="1" type="subTitle"/>
          </p:nvPr>
        </p:nvSpPr>
        <p:spPr>
          <a:xfrm>
            <a:off x="5208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044" name="Google Shape;1044;p57"/>
          <p:cNvSpPr txBox="1"/>
          <p:nvPr>
            <p:ph idx="2" type="subTitle"/>
          </p:nvPr>
        </p:nvSpPr>
        <p:spPr>
          <a:xfrm>
            <a:off x="408925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045" name="Google Shape;1045;p57"/>
          <p:cNvSpPr txBox="1"/>
          <p:nvPr>
            <p:ph idx="3" type="subTitle"/>
          </p:nvPr>
        </p:nvSpPr>
        <p:spPr>
          <a:xfrm>
            <a:off x="6773250" y="-175"/>
            <a:ext cx="1848900" cy="3351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1046" name="Google Shape;1046;p57"/>
          <p:cNvCxnSpPr/>
          <p:nvPr/>
        </p:nvCxnSpPr>
        <p:spPr>
          <a:xfrm>
            <a:off x="5208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047" name="Google Shape;1047;p57"/>
          <p:cNvCxnSpPr/>
          <p:nvPr/>
        </p:nvCxnSpPr>
        <p:spPr>
          <a:xfrm>
            <a:off x="52080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048" name="Google Shape;1048;p57"/>
          <p:cNvCxnSpPr/>
          <p:nvPr/>
        </p:nvCxnSpPr>
        <p:spPr>
          <a:xfrm>
            <a:off x="677330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49" name="Google Shape;1049;p57"/>
          <p:cNvCxnSpPr/>
          <p:nvPr/>
        </p:nvCxnSpPr>
        <p:spPr>
          <a:xfrm>
            <a:off x="8623525" y="-200"/>
            <a:ext cx="0" cy="3351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3">
  <p:cSld name="BLANK_1_1_1_1_1_1_1_1_1_1_2_2">
    <p:bg>
      <p:bgPr>
        <a:solidFill>
          <a:schemeClr val="lt2"/>
        </a:solidFill>
      </p:bgPr>
    </p:bg>
    <p:spTree>
      <p:nvGrpSpPr>
        <p:cNvPr id="1050" name="Shape 1050"/>
        <p:cNvGrpSpPr/>
        <p:nvPr/>
      </p:nvGrpSpPr>
      <p:grpSpPr>
        <a:xfrm>
          <a:off x="0" y="0"/>
          <a:ext cx="0" cy="0"/>
          <a:chOff x="0" y="0"/>
          <a:chExt cx="0" cy="0"/>
        </a:xfrm>
      </p:grpSpPr>
      <p:sp>
        <p:nvSpPr>
          <p:cNvPr id="1051" name="Google Shape;1051;p58"/>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052" name="Google Shape;1052;p58"/>
          <p:cNvSpPr txBox="1"/>
          <p:nvPr>
            <p:ph idx="2"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053" name="Google Shape;1053;p58"/>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1054" name="Google Shape;1054;p58"/>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1055" name="Google Shape;1055;p58"/>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56" name="Google Shape;1056;p58"/>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57" name="Google Shape;1057;p58"/>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058" name="Google Shape;1058;p58"/>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4">
  <p:cSld name="BLANK_1_1_1_1_1_1_1_1_1_1_2_1_2">
    <p:bg>
      <p:bgPr>
        <a:solidFill>
          <a:schemeClr val="dk2"/>
        </a:solidFill>
      </p:bgPr>
    </p:bg>
    <p:spTree>
      <p:nvGrpSpPr>
        <p:cNvPr id="1059" name="Shape 1059"/>
        <p:cNvGrpSpPr/>
        <p:nvPr/>
      </p:nvGrpSpPr>
      <p:grpSpPr>
        <a:xfrm>
          <a:off x="0" y="0"/>
          <a:ext cx="0" cy="0"/>
          <a:chOff x="0" y="0"/>
          <a:chExt cx="0" cy="0"/>
        </a:xfrm>
      </p:grpSpPr>
      <p:sp>
        <p:nvSpPr>
          <p:cNvPr id="1060" name="Google Shape;1060;p59"/>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1061" name="Google Shape;1061;p59"/>
          <p:cNvSpPr txBox="1"/>
          <p:nvPr>
            <p:ph idx="2"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1062" name="Google Shape;1062;p59"/>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1063" name="Google Shape;1063;p59"/>
          <p:cNvCxnSpPr/>
          <p:nvPr/>
        </p:nvCxnSpPr>
        <p:spPr>
          <a:xfrm>
            <a:off x="1042100" y="334900"/>
            <a:ext cx="8102400" cy="0"/>
          </a:xfrm>
          <a:prstGeom prst="straightConnector1">
            <a:avLst/>
          </a:prstGeom>
          <a:noFill/>
          <a:ln cap="flat" cmpd="sng" w="9525">
            <a:solidFill>
              <a:schemeClr val="accent6"/>
            </a:solidFill>
            <a:prstDash val="solid"/>
            <a:round/>
            <a:headEnd len="sm" w="sm" type="none"/>
            <a:tailEnd len="sm" w="sm" type="none"/>
          </a:ln>
        </p:spPr>
      </p:cxnSp>
      <p:cxnSp>
        <p:nvCxnSpPr>
          <p:cNvPr id="1064" name="Google Shape;1064;p59"/>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1065" name="Google Shape;1065;p59"/>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1066" name="Google Shape;1066;p59"/>
          <p:cNvCxnSpPr/>
          <p:nvPr/>
        </p:nvCxnSpPr>
        <p:spPr>
          <a:xfrm>
            <a:off x="5153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1067" name="Google Shape;1067;p59"/>
          <p:cNvCxnSpPr/>
          <p:nvPr/>
        </p:nvCxnSpPr>
        <p:spPr>
          <a:xfrm>
            <a:off x="1042100" y="-200"/>
            <a:ext cx="0" cy="514380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5">
  <p:cSld name="BLANK_1_1_1_1_1_1_1_1_1_1_2_1_1_2">
    <p:bg>
      <p:bgPr>
        <a:solidFill>
          <a:schemeClr val="lt1"/>
        </a:solidFill>
      </p:bgPr>
    </p:bg>
    <p:spTree>
      <p:nvGrpSpPr>
        <p:cNvPr id="1068" name="Shape 1068"/>
        <p:cNvGrpSpPr/>
        <p:nvPr/>
      </p:nvGrpSpPr>
      <p:grpSpPr>
        <a:xfrm>
          <a:off x="0" y="0"/>
          <a:ext cx="0" cy="0"/>
          <a:chOff x="0" y="0"/>
          <a:chExt cx="0" cy="0"/>
        </a:xfrm>
      </p:grpSpPr>
      <p:sp>
        <p:nvSpPr>
          <p:cNvPr id="1069" name="Google Shape;1069;p60"/>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sp>
        <p:nvSpPr>
          <p:cNvPr id="1070" name="Google Shape;1070;p60"/>
          <p:cNvSpPr txBox="1"/>
          <p:nvPr>
            <p:ph idx="2" type="subTitle"/>
          </p:nvPr>
        </p:nvSpPr>
        <p:spPr>
          <a:xfrm>
            <a:off x="104060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p:txBody>
      </p:sp>
      <p:sp>
        <p:nvSpPr>
          <p:cNvPr id="1071" name="Google Shape;1071;p60"/>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p:txBody>
      </p:sp>
      <p:cxnSp>
        <p:nvCxnSpPr>
          <p:cNvPr id="1072" name="Google Shape;1072;p60"/>
          <p:cNvCxnSpPr/>
          <p:nvPr/>
        </p:nvCxnSpPr>
        <p:spPr>
          <a:xfrm>
            <a:off x="1042100" y="334900"/>
            <a:ext cx="8102400" cy="0"/>
          </a:xfrm>
          <a:prstGeom prst="straightConnector1">
            <a:avLst/>
          </a:prstGeom>
          <a:noFill/>
          <a:ln cap="flat" cmpd="sng" w="9525">
            <a:solidFill>
              <a:schemeClr val="accent6"/>
            </a:solidFill>
            <a:prstDash val="solid"/>
            <a:round/>
            <a:headEnd len="sm" w="sm" type="none"/>
            <a:tailEnd len="sm" w="sm" type="none"/>
          </a:ln>
        </p:spPr>
      </p:cxnSp>
      <p:cxnSp>
        <p:nvCxnSpPr>
          <p:cNvPr id="1073" name="Google Shape;1073;p60"/>
          <p:cNvCxnSpPr/>
          <p:nvPr/>
        </p:nvCxnSpPr>
        <p:spPr>
          <a:xfrm>
            <a:off x="6773750"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1074" name="Google Shape;1074;p60"/>
          <p:cNvCxnSpPr/>
          <p:nvPr/>
        </p:nvCxnSpPr>
        <p:spPr>
          <a:xfrm>
            <a:off x="8623975" y="-200"/>
            <a:ext cx="0" cy="335100"/>
          </a:xfrm>
          <a:prstGeom prst="straightConnector1">
            <a:avLst/>
          </a:prstGeom>
          <a:noFill/>
          <a:ln cap="flat" cmpd="sng" w="9525">
            <a:solidFill>
              <a:schemeClr val="accent6"/>
            </a:solidFill>
            <a:prstDash val="solid"/>
            <a:round/>
            <a:headEnd len="sm" w="sm" type="none"/>
            <a:tailEnd len="sm" w="sm" type="none"/>
          </a:ln>
        </p:spPr>
      </p:cxnSp>
      <p:cxnSp>
        <p:nvCxnSpPr>
          <p:cNvPr id="1075" name="Google Shape;1075;p60"/>
          <p:cNvCxnSpPr/>
          <p:nvPr/>
        </p:nvCxnSpPr>
        <p:spPr>
          <a:xfrm>
            <a:off x="515350" y="-200"/>
            <a:ext cx="0" cy="5143800"/>
          </a:xfrm>
          <a:prstGeom prst="straightConnector1">
            <a:avLst/>
          </a:prstGeom>
          <a:noFill/>
          <a:ln cap="flat" cmpd="sng" w="9525">
            <a:solidFill>
              <a:schemeClr val="accent6"/>
            </a:solidFill>
            <a:prstDash val="solid"/>
            <a:round/>
            <a:headEnd len="sm" w="sm" type="none"/>
            <a:tailEnd len="sm" w="sm" type="none"/>
          </a:ln>
        </p:spPr>
      </p:cxnSp>
      <p:cxnSp>
        <p:nvCxnSpPr>
          <p:cNvPr id="1076" name="Google Shape;1076;p60"/>
          <p:cNvCxnSpPr/>
          <p:nvPr/>
        </p:nvCxnSpPr>
        <p:spPr>
          <a:xfrm>
            <a:off x="1042100" y="-200"/>
            <a:ext cx="0" cy="5143800"/>
          </a:xfrm>
          <a:prstGeom prst="straightConnector1">
            <a:avLst/>
          </a:prstGeom>
          <a:noFill/>
          <a:ln cap="flat" cmpd="sng" w="9525">
            <a:solidFill>
              <a:schemeClr val="accent6"/>
            </a:solidFill>
            <a:prstDash val="solid"/>
            <a:round/>
            <a:headEnd len="sm" w="sm" type="none"/>
            <a:tailEnd len="sm" w="sm" type="none"/>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BLANK_1_1_1_1_1_1_1_1_1_1_1_1">
    <p:bg>
      <p:bgPr>
        <a:solidFill>
          <a:schemeClr val="lt2"/>
        </a:solidFill>
      </p:bgPr>
    </p:bg>
    <p:spTree>
      <p:nvGrpSpPr>
        <p:cNvPr id="1077" name="Shape 1077"/>
        <p:cNvGrpSpPr/>
        <p:nvPr/>
      </p:nvGrpSpPr>
      <p:grpSpPr>
        <a:xfrm>
          <a:off x="0" y="0"/>
          <a:ext cx="0" cy="0"/>
          <a:chOff x="0" y="0"/>
          <a:chExt cx="0" cy="0"/>
        </a:xfrm>
      </p:grpSpPr>
      <p:sp>
        <p:nvSpPr>
          <p:cNvPr id="1078" name="Google Shape;1078;p61"/>
          <p:cNvSpPr/>
          <p:nvPr>
            <p:ph idx="2" type="pic"/>
          </p:nvPr>
        </p:nvSpPr>
        <p:spPr>
          <a:xfrm>
            <a:off x="5548700" y="1196175"/>
            <a:ext cx="3073800" cy="3364800"/>
          </a:xfrm>
          <a:prstGeom prst="roundRect">
            <a:avLst>
              <a:gd fmla="val 6865" name="adj"/>
            </a:avLst>
          </a:prstGeom>
          <a:noFill/>
          <a:ln>
            <a:noFill/>
          </a:ln>
        </p:spPr>
      </p:sp>
      <p:cxnSp>
        <p:nvCxnSpPr>
          <p:cNvPr id="1079" name="Google Shape;1079;p61"/>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080" name="Google Shape;1080;p61"/>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081" name="Google Shape;1081;p61"/>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82" name="Google Shape;1082;p61"/>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1083" name="Google Shape;1083;p61"/>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1084" name="Google Shape;1084;p61"/>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085" name="Google Shape;1085;p61"/>
          <p:cNvSpPr txBox="1"/>
          <p:nvPr>
            <p:ph idx="1" type="body"/>
          </p:nvPr>
        </p:nvSpPr>
        <p:spPr>
          <a:xfrm>
            <a:off x="522600" y="998925"/>
            <a:ext cx="3614400" cy="33648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1">
  <p:cSld name="BLANK_1_1_1_1_1_1_1_1_1_1_1_1_2">
    <p:bg>
      <p:bgPr>
        <a:solidFill>
          <a:schemeClr val="lt2"/>
        </a:solidFill>
      </p:bgPr>
    </p:bg>
    <p:spTree>
      <p:nvGrpSpPr>
        <p:cNvPr id="1086" name="Shape 1086"/>
        <p:cNvGrpSpPr/>
        <p:nvPr/>
      </p:nvGrpSpPr>
      <p:grpSpPr>
        <a:xfrm>
          <a:off x="0" y="0"/>
          <a:ext cx="0" cy="0"/>
          <a:chOff x="0" y="0"/>
          <a:chExt cx="0" cy="0"/>
        </a:xfrm>
      </p:grpSpPr>
      <p:sp>
        <p:nvSpPr>
          <p:cNvPr id="1087" name="Google Shape;1087;p62"/>
          <p:cNvSpPr/>
          <p:nvPr>
            <p:ph idx="2" type="pic"/>
          </p:nvPr>
        </p:nvSpPr>
        <p:spPr>
          <a:xfrm>
            <a:off x="5548700" y="1196175"/>
            <a:ext cx="3073800" cy="3364800"/>
          </a:xfrm>
          <a:prstGeom prst="roundRect">
            <a:avLst>
              <a:gd fmla="val 6865" name="adj"/>
            </a:avLst>
          </a:prstGeom>
          <a:noFill/>
          <a:ln>
            <a:noFill/>
          </a:ln>
        </p:spPr>
      </p:sp>
      <p:cxnSp>
        <p:nvCxnSpPr>
          <p:cNvPr id="1088" name="Google Shape;1088;p62"/>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089" name="Google Shape;1089;p62"/>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090" name="Google Shape;1090;p62"/>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091" name="Google Shape;1091;p62"/>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1092" name="Google Shape;1092;p62"/>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1093" name="Google Shape;1093;p62"/>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094" name="Google Shape;1094;p62"/>
          <p:cNvSpPr txBox="1"/>
          <p:nvPr>
            <p:ph idx="1" type="body"/>
          </p:nvPr>
        </p:nvSpPr>
        <p:spPr>
          <a:xfrm>
            <a:off x="522600" y="998925"/>
            <a:ext cx="3614400" cy="3364800"/>
          </a:xfrm>
          <a:prstGeom prst="rect">
            <a:avLst/>
          </a:prstGeom>
        </p:spPr>
        <p:txBody>
          <a:bodyPr anchorCtr="0" anchor="t" bIns="91425" lIns="274300" spcFirstLastPara="1" rIns="9142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095" name="Google Shape;1095;p62"/>
          <p:cNvSpPr txBox="1"/>
          <p:nvPr>
            <p:ph idx="3"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096" name="Google Shape;1096;p62"/>
          <p:cNvSpPr txBox="1"/>
          <p:nvPr>
            <p:ph idx="4"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097" name="Google Shape;1097;p62"/>
          <p:cNvSpPr txBox="1"/>
          <p:nvPr>
            <p:ph idx="5"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BLANK_1_1_1_1_1_1_1_1_1_1_1_1_1">
    <p:bg>
      <p:bgPr>
        <a:solidFill>
          <a:schemeClr val="lt2"/>
        </a:solidFill>
      </p:bgPr>
    </p:bg>
    <p:spTree>
      <p:nvGrpSpPr>
        <p:cNvPr id="1098" name="Shape 1098"/>
        <p:cNvGrpSpPr/>
        <p:nvPr/>
      </p:nvGrpSpPr>
      <p:grpSpPr>
        <a:xfrm>
          <a:off x="0" y="0"/>
          <a:ext cx="0" cy="0"/>
          <a:chOff x="0" y="0"/>
          <a:chExt cx="0" cy="0"/>
        </a:xfrm>
      </p:grpSpPr>
      <p:grpSp>
        <p:nvGrpSpPr>
          <p:cNvPr id="1099" name="Google Shape;1099;p63"/>
          <p:cNvGrpSpPr/>
          <p:nvPr/>
        </p:nvGrpSpPr>
        <p:grpSpPr>
          <a:xfrm rot="5400000">
            <a:off x="590952" y="3923898"/>
            <a:ext cx="369896" cy="333900"/>
            <a:chOff x="96076" y="654376"/>
            <a:chExt cx="369896" cy="333900"/>
          </a:xfrm>
        </p:grpSpPr>
        <p:cxnSp>
          <p:nvCxnSpPr>
            <p:cNvPr id="1100" name="Google Shape;1100;p63"/>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01" name="Google Shape;1101;p63"/>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02" name="Google Shape;1102;p63"/>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103" name="Google Shape;1103;p63"/>
          <p:cNvGrpSpPr/>
          <p:nvPr/>
        </p:nvGrpSpPr>
        <p:grpSpPr>
          <a:xfrm rot="5400000">
            <a:off x="593777" y="1786135"/>
            <a:ext cx="369896" cy="333900"/>
            <a:chOff x="96076" y="654376"/>
            <a:chExt cx="369896" cy="333900"/>
          </a:xfrm>
        </p:grpSpPr>
        <p:cxnSp>
          <p:nvCxnSpPr>
            <p:cNvPr id="1104" name="Google Shape;1104;p63"/>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05" name="Google Shape;1105;p63"/>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06" name="Google Shape;1106;p63"/>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1107" name="Google Shape;1107;p63"/>
          <p:cNvSpPr txBox="1"/>
          <p:nvPr/>
        </p:nvSpPr>
        <p:spPr>
          <a:xfrm>
            <a:off x="1036450" y="882400"/>
            <a:ext cx="1985100" cy="21333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800">
              <a:solidFill>
                <a:schemeClr val="lt1"/>
              </a:solidFill>
              <a:latin typeface="Inter Light"/>
              <a:ea typeface="Inter Light"/>
              <a:cs typeface="Inter Light"/>
              <a:sym typeface="Inter Light"/>
            </a:endParaRPr>
          </a:p>
        </p:txBody>
      </p:sp>
      <p:sp>
        <p:nvSpPr>
          <p:cNvPr id="1108" name="Google Shape;1108;p63"/>
          <p:cNvSpPr txBox="1"/>
          <p:nvPr/>
        </p:nvSpPr>
        <p:spPr>
          <a:xfrm>
            <a:off x="1036450" y="3019861"/>
            <a:ext cx="1985100" cy="21333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09" name="Google Shape;1109;p63"/>
          <p:cNvSpPr txBox="1"/>
          <p:nvPr>
            <p:ph idx="1" type="subTitle"/>
          </p:nvPr>
        </p:nvSpPr>
        <p:spPr>
          <a:xfrm>
            <a:off x="1042075" y="882450"/>
            <a:ext cx="1985100" cy="21333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2400"/>
              <a:buFont typeface="Gowun Batang"/>
              <a:buNone/>
              <a:defRPr sz="24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110" name="Google Shape;1110;p63"/>
          <p:cNvSpPr txBox="1"/>
          <p:nvPr>
            <p:ph idx="2" type="subTitle"/>
          </p:nvPr>
        </p:nvSpPr>
        <p:spPr>
          <a:xfrm>
            <a:off x="1042100" y="3015800"/>
            <a:ext cx="1985100" cy="21333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2400"/>
              <a:buFont typeface="Gowun Batang"/>
              <a:buNone/>
              <a:defRPr sz="24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cxnSp>
        <p:nvCxnSpPr>
          <p:cNvPr id="1111" name="Google Shape;1111;p63"/>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1112" name="Google Shape;1112;p63"/>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113" name="Google Shape;1113;p63"/>
          <p:cNvCxnSpPr/>
          <p:nvPr/>
        </p:nvCxnSpPr>
        <p:spPr>
          <a:xfrm>
            <a:off x="8623975" y="-200"/>
            <a:ext cx="0" cy="5143500"/>
          </a:xfrm>
          <a:prstGeom prst="straightConnector1">
            <a:avLst/>
          </a:prstGeom>
          <a:noFill/>
          <a:ln cap="flat" cmpd="sng" w="9525">
            <a:solidFill>
              <a:schemeClr val="lt1"/>
            </a:solidFill>
            <a:prstDash val="solid"/>
            <a:round/>
            <a:headEnd len="sm" w="sm" type="none"/>
            <a:tailEnd len="sm" w="sm" type="none"/>
          </a:ln>
        </p:spPr>
      </p:cxnSp>
      <p:cxnSp>
        <p:nvCxnSpPr>
          <p:cNvPr id="1114" name="Google Shape;1114;p63"/>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115" name="Google Shape;1115;p63"/>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sp>
        <p:nvSpPr>
          <p:cNvPr id="1116" name="Google Shape;1116;p63"/>
          <p:cNvSpPr txBox="1"/>
          <p:nvPr>
            <p:ph idx="3" type="body"/>
          </p:nvPr>
        </p:nvSpPr>
        <p:spPr>
          <a:xfrm>
            <a:off x="3166350" y="1132823"/>
            <a:ext cx="5457600" cy="16047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117" name="Google Shape;1117;p63"/>
          <p:cNvSpPr txBox="1"/>
          <p:nvPr>
            <p:ph idx="4" type="body"/>
          </p:nvPr>
        </p:nvSpPr>
        <p:spPr>
          <a:xfrm>
            <a:off x="3166350" y="3266210"/>
            <a:ext cx="5457600" cy="16047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118" name="Google Shape;1118;p63"/>
          <p:cNvSpPr txBox="1"/>
          <p:nvPr>
            <p:ph type="title"/>
          </p:nvPr>
        </p:nvSpPr>
        <p:spPr>
          <a:xfrm flipH="1">
            <a:off x="1046175" y="334951"/>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1119" name="Google Shape;1119;p63"/>
          <p:cNvCxnSpPr/>
          <p:nvPr/>
        </p:nvCxnSpPr>
        <p:spPr>
          <a:xfrm>
            <a:off x="1042100" y="882400"/>
            <a:ext cx="75819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extLst>
    <p:ext uri="{DCECCB84-F9BA-43D5-87BE-67443E8EF086}">
      <p15:sldGuideLst>
        <p15:guide id="1" orient="horz" pos="1726">
          <p15:clr>
            <a:srgbClr val="E46962"/>
          </p15:clr>
        </p15:guide>
        <p15:guide id="2" orient="horz" pos="3042">
          <p15:clr>
            <a:srgbClr val="E46962"/>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 ALT 1">
  <p:cSld name="BLANK_1_1_1_1_1_1_1_1_1_1_1_1_1_2">
    <p:bg>
      <p:bgPr>
        <a:solidFill>
          <a:schemeClr val="lt2"/>
        </a:solidFill>
      </p:bgPr>
    </p:bg>
    <p:spTree>
      <p:nvGrpSpPr>
        <p:cNvPr id="1120" name="Shape 1120"/>
        <p:cNvGrpSpPr/>
        <p:nvPr/>
      </p:nvGrpSpPr>
      <p:grpSpPr>
        <a:xfrm>
          <a:off x="0" y="0"/>
          <a:ext cx="0" cy="0"/>
          <a:chOff x="0" y="0"/>
          <a:chExt cx="0" cy="0"/>
        </a:xfrm>
      </p:grpSpPr>
      <p:grpSp>
        <p:nvGrpSpPr>
          <p:cNvPr id="1121" name="Google Shape;1121;p64"/>
          <p:cNvGrpSpPr/>
          <p:nvPr/>
        </p:nvGrpSpPr>
        <p:grpSpPr>
          <a:xfrm rot="5400000">
            <a:off x="590952" y="3923898"/>
            <a:ext cx="369896" cy="333900"/>
            <a:chOff x="96076" y="654376"/>
            <a:chExt cx="369896" cy="333900"/>
          </a:xfrm>
        </p:grpSpPr>
        <p:cxnSp>
          <p:nvCxnSpPr>
            <p:cNvPr id="1122" name="Google Shape;1122;p64"/>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23" name="Google Shape;1123;p64"/>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24" name="Google Shape;1124;p64"/>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125" name="Google Shape;1125;p64"/>
          <p:cNvGrpSpPr/>
          <p:nvPr/>
        </p:nvGrpSpPr>
        <p:grpSpPr>
          <a:xfrm rot="5400000">
            <a:off x="593777" y="1786135"/>
            <a:ext cx="369896" cy="333900"/>
            <a:chOff x="96076" y="654376"/>
            <a:chExt cx="369896" cy="333900"/>
          </a:xfrm>
        </p:grpSpPr>
        <p:cxnSp>
          <p:nvCxnSpPr>
            <p:cNvPr id="1126" name="Google Shape;1126;p64"/>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27" name="Google Shape;1127;p64"/>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28" name="Google Shape;1128;p64"/>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1129" name="Google Shape;1129;p64"/>
          <p:cNvSpPr txBox="1"/>
          <p:nvPr/>
        </p:nvSpPr>
        <p:spPr>
          <a:xfrm>
            <a:off x="1036450" y="882400"/>
            <a:ext cx="1985100" cy="21333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800">
              <a:solidFill>
                <a:schemeClr val="lt1"/>
              </a:solidFill>
              <a:latin typeface="Inter Light"/>
              <a:ea typeface="Inter Light"/>
              <a:cs typeface="Inter Light"/>
              <a:sym typeface="Inter Light"/>
            </a:endParaRPr>
          </a:p>
        </p:txBody>
      </p:sp>
      <p:sp>
        <p:nvSpPr>
          <p:cNvPr id="1130" name="Google Shape;1130;p64"/>
          <p:cNvSpPr txBox="1"/>
          <p:nvPr/>
        </p:nvSpPr>
        <p:spPr>
          <a:xfrm>
            <a:off x="1036450" y="3019861"/>
            <a:ext cx="1985100" cy="21333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31" name="Google Shape;1131;p64"/>
          <p:cNvSpPr txBox="1"/>
          <p:nvPr>
            <p:ph type="title"/>
          </p:nvPr>
        </p:nvSpPr>
        <p:spPr>
          <a:xfrm>
            <a:off x="1042100" y="886425"/>
            <a:ext cx="1979400" cy="2133300"/>
          </a:xfrm>
          <a:prstGeom prst="rect">
            <a:avLst/>
          </a:prstGeom>
        </p:spPr>
        <p:txBody>
          <a:bodyPr anchorCtr="0" anchor="ctr" bIns="45700" lIns="274300" spcFirstLastPara="1" rIns="182875" wrap="square" tIns="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sp>
        <p:nvSpPr>
          <p:cNvPr id="1132" name="Google Shape;1132;p64"/>
          <p:cNvSpPr txBox="1"/>
          <p:nvPr>
            <p:ph idx="2" type="title"/>
          </p:nvPr>
        </p:nvSpPr>
        <p:spPr>
          <a:xfrm>
            <a:off x="1042100" y="3023907"/>
            <a:ext cx="1985100" cy="2133300"/>
          </a:xfrm>
          <a:prstGeom prst="rect">
            <a:avLst/>
          </a:prstGeom>
        </p:spPr>
        <p:txBody>
          <a:bodyPr anchorCtr="0" anchor="ctr" bIns="45700" lIns="274300" spcFirstLastPara="1" rIns="182875" wrap="square" tIns="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sp>
        <p:nvSpPr>
          <p:cNvPr id="1133" name="Google Shape;1133;p64"/>
          <p:cNvSpPr txBox="1"/>
          <p:nvPr>
            <p:ph idx="1" type="subTitle"/>
          </p:nvPr>
        </p:nvSpPr>
        <p:spPr>
          <a:xfrm>
            <a:off x="10364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134" name="Google Shape;1134;p64"/>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135" name="Google Shape;1135;p64"/>
          <p:cNvSpPr txBox="1"/>
          <p:nvPr>
            <p:ph idx="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cxnSp>
        <p:nvCxnSpPr>
          <p:cNvPr id="1136" name="Google Shape;1136;p64"/>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1137" name="Google Shape;1137;p64"/>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138" name="Google Shape;1138;p64"/>
          <p:cNvCxnSpPr/>
          <p:nvPr/>
        </p:nvCxnSpPr>
        <p:spPr>
          <a:xfrm>
            <a:off x="8623975" y="-200"/>
            <a:ext cx="0" cy="5143500"/>
          </a:xfrm>
          <a:prstGeom prst="straightConnector1">
            <a:avLst/>
          </a:prstGeom>
          <a:noFill/>
          <a:ln cap="flat" cmpd="sng" w="9525">
            <a:solidFill>
              <a:schemeClr val="lt1"/>
            </a:solidFill>
            <a:prstDash val="solid"/>
            <a:round/>
            <a:headEnd len="sm" w="sm" type="none"/>
            <a:tailEnd len="sm" w="sm" type="none"/>
          </a:ln>
        </p:spPr>
      </p:cxnSp>
      <p:cxnSp>
        <p:nvCxnSpPr>
          <p:cNvPr id="1139" name="Google Shape;1139;p64"/>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140" name="Google Shape;1140;p64"/>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sp>
        <p:nvSpPr>
          <p:cNvPr id="1141" name="Google Shape;1141;p64"/>
          <p:cNvSpPr txBox="1"/>
          <p:nvPr>
            <p:ph idx="5" type="body"/>
          </p:nvPr>
        </p:nvSpPr>
        <p:spPr>
          <a:xfrm>
            <a:off x="3166350" y="1132823"/>
            <a:ext cx="5457600" cy="16047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142" name="Google Shape;1142;p64"/>
          <p:cNvSpPr txBox="1"/>
          <p:nvPr>
            <p:ph idx="6" type="body"/>
          </p:nvPr>
        </p:nvSpPr>
        <p:spPr>
          <a:xfrm>
            <a:off x="3166350" y="3266210"/>
            <a:ext cx="5457600" cy="16047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143" name="Google Shape;1143;p64"/>
          <p:cNvSpPr txBox="1"/>
          <p:nvPr>
            <p:ph idx="7" type="title"/>
          </p:nvPr>
        </p:nvSpPr>
        <p:spPr>
          <a:xfrm flipH="1">
            <a:off x="1046175" y="334951"/>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cxnSp>
        <p:nvCxnSpPr>
          <p:cNvPr id="1144" name="Google Shape;1144;p64"/>
          <p:cNvCxnSpPr/>
          <p:nvPr/>
        </p:nvCxnSpPr>
        <p:spPr>
          <a:xfrm>
            <a:off x="1042100" y="882400"/>
            <a:ext cx="75819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extLst>
    <p:ext uri="{DCECCB84-F9BA-43D5-87BE-67443E8EF086}">
      <p15:sldGuideLst>
        <p15:guide id="1" orient="horz" pos="1726">
          <p15:clr>
            <a:srgbClr val="E46962"/>
          </p15:clr>
        </p15:guide>
        <p15:guide id="2" orient="horz" pos="3042">
          <p15:clr>
            <a:srgbClr val="E46962"/>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BLANK_1_1_1_1_1_1_1_1_1_1_1_1_1_1">
    <p:bg>
      <p:bgPr>
        <a:solidFill>
          <a:schemeClr val="lt2"/>
        </a:solidFill>
      </p:bgPr>
    </p:bg>
    <p:spTree>
      <p:nvGrpSpPr>
        <p:cNvPr id="1145" name="Shape 1145"/>
        <p:cNvGrpSpPr/>
        <p:nvPr/>
      </p:nvGrpSpPr>
      <p:grpSpPr>
        <a:xfrm>
          <a:off x="0" y="0"/>
          <a:ext cx="0" cy="0"/>
          <a:chOff x="0" y="0"/>
          <a:chExt cx="0" cy="0"/>
        </a:xfrm>
      </p:grpSpPr>
      <p:grpSp>
        <p:nvGrpSpPr>
          <p:cNvPr id="1146" name="Google Shape;1146;p65"/>
          <p:cNvGrpSpPr/>
          <p:nvPr/>
        </p:nvGrpSpPr>
        <p:grpSpPr>
          <a:xfrm rot="5400000">
            <a:off x="593015" y="4280998"/>
            <a:ext cx="369896" cy="333900"/>
            <a:chOff x="96076" y="654376"/>
            <a:chExt cx="369896" cy="333900"/>
          </a:xfrm>
        </p:grpSpPr>
        <p:cxnSp>
          <p:nvCxnSpPr>
            <p:cNvPr id="1147" name="Google Shape;1147;p65"/>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48" name="Google Shape;1148;p65"/>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49" name="Google Shape;1149;p65"/>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150" name="Google Shape;1150;p65"/>
          <p:cNvGrpSpPr/>
          <p:nvPr/>
        </p:nvGrpSpPr>
        <p:grpSpPr>
          <a:xfrm rot="5400000">
            <a:off x="591615" y="2800698"/>
            <a:ext cx="369896" cy="333900"/>
            <a:chOff x="96076" y="654376"/>
            <a:chExt cx="369896" cy="333900"/>
          </a:xfrm>
        </p:grpSpPr>
        <p:cxnSp>
          <p:nvCxnSpPr>
            <p:cNvPr id="1151" name="Google Shape;1151;p65"/>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52" name="Google Shape;1152;p65"/>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53" name="Google Shape;1153;p65"/>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154" name="Google Shape;1154;p65"/>
          <p:cNvGrpSpPr/>
          <p:nvPr/>
        </p:nvGrpSpPr>
        <p:grpSpPr>
          <a:xfrm rot="5400000">
            <a:off x="594440" y="1320410"/>
            <a:ext cx="369896" cy="333900"/>
            <a:chOff x="96076" y="654376"/>
            <a:chExt cx="369896" cy="333900"/>
          </a:xfrm>
        </p:grpSpPr>
        <p:cxnSp>
          <p:nvCxnSpPr>
            <p:cNvPr id="1155" name="Google Shape;1155;p65"/>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56" name="Google Shape;1156;p65"/>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57" name="Google Shape;1157;p65"/>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1158" name="Google Shape;1158;p65"/>
          <p:cNvSpPr txBox="1"/>
          <p:nvPr>
            <p:ph type="title"/>
          </p:nvPr>
        </p:nvSpPr>
        <p:spPr>
          <a:xfrm flipH="1">
            <a:off x="1046175" y="334951"/>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1159" name="Google Shape;1159;p65"/>
          <p:cNvSpPr txBox="1"/>
          <p:nvPr/>
        </p:nvSpPr>
        <p:spPr>
          <a:xfrm>
            <a:off x="1040600" y="3719118"/>
            <a:ext cx="1985100" cy="14244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60" name="Google Shape;1160;p65"/>
          <p:cNvSpPr txBox="1"/>
          <p:nvPr/>
        </p:nvSpPr>
        <p:spPr>
          <a:xfrm>
            <a:off x="1040600" y="2311041"/>
            <a:ext cx="1985100" cy="14244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61" name="Google Shape;1161;p65"/>
          <p:cNvSpPr txBox="1"/>
          <p:nvPr/>
        </p:nvSpPr>
        <p:spPr>
          <a:xfrm>
            <a:off x="1040600" y="882450"/>
            <a:ext cx="1985100" cy="14244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62" name="Google Shape;1162;p65"/>
          <p:cNvSpPr txBox="1"/>
          <p:nvPr>
            <p:ph idx="1" type="body"/>
          </p:nvPr>
        </p:nvSpPr>
        <p:spPr>
          <a:xfrm>
            <a:off x="3166350" y="2557587"/>
            <a:ext cx="5457600" cy="11736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163" name="Google Shape;1163;p65"/>
          <p:cNvSpPr txBox="1"/>
          <p:nvPr>
            <p:ph idx="2" type="body"/>
          </p:nvPr>
        </p:nvSpPr>
        <p:spPr>
          <a:xfrm>
            <a:off x="3166350" y="3965664"/>
            <a:ext cx="5457600" cy="1173600"/>
          </a:xfrm>
          <a:prstGeom prst="rect">
            <a:avLst/>
          </a:prstGeom>
        </p:spPr>
        <p:txBody>
          <a:bodyPr anchorCtr="0" anchor="t" bIns="0" lIns="274300" spcFirstLastPara="1" rIns="18287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cxnSp>
        <p:nvCxnSpPr>
          <p:cNvPr id="1164" name="Google Shape;1164;p65"/>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1165" name="Google Shape;1165;p65"/>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166" name="Google Shape;1166;p65"/>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167" name="Google Shape;1167;p65"/>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168" name="Google Shape;1168;p65"/>
          <p:cNvCxnSpPr/>
          <p:nvPr/>
        </p:nvCxnSpPr>
        <p:spPr>
          <a:xfrm>
            <a:off x="8623975" y="-200"/>
            <a:ext cx="0" cy="5143500"/>
          </a:xfrm>
          <a:prstGeom prst="straightConnector1">
            <a:avLst/>
          </a:prstGeom>
          <a:noFill/>
          <a:ln cap="flat" cmpd="sng" w="9525">
            <a:solidFill>
              <a:schemeClr val="lt1"/>
            </a:solidFill>
            <a:prstDash val="solid"/>
            <a:round/>
            <a:headEnd len="sm" w="sm" type="none"/>
            <a:tailEnd len="sm" w="sm" type="none"/>
          </a:ln>
        </p:spPr>
      </p:cxnSp>
      <p:sp>
        <p:nvSpPr>
          <p:cNvPr id="1169" name="Google Shape;1169;p65"/>
          <p:cNvSpPr txBox="1"/>
          <p:nvPr>
            <p:ph idx="3" type="body"/>
          </p:nvPr>
        </p:nvSpPr>
        <p:spPr>
          <a:xfrm>
            <a:off x="3166350" y="1128996"/>
            <a:ext cx="5457600" cy="11736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cxnSp>
        <p:nvCxnSpPr>
          <p:cNvPr id="1170" name="Google Shape;1170;p65"/>
          <p:cNvCxnSpPr/>
          <p:nvPr/>
        </p:nvCxnSpPr>
        <p:spPr>
          <a:xfrm>
            <a:off x="1042100" y="882400"/>
            <a:ext cx="7581900" cy="0"/>
          </a:xfrm>
          <a:prstGeom prst="straightConnector1">
            <a:avLst/>
          </a:prstGeom>
          <a:noFill/>
          <a:ln cap="flat" cmpd="sng" w="9525">
            <a:solidFill>
              <a:schemeClr val="lt1"/>
            </a:solidFill>
            <a:prstDash val="solid"/>
            <a:round/>
            <a:headEnd len="sm" w="sm" type="none"/>
            <a:tailEnd len="sm" w="sm" type="none"/>
          </a:ln>
        </p:spPr>
      </p:cxnSp>
      <p:sp>
        <p:nvSpPr>
          <p:cNvPr id="1171" name="Google Shape;1171;p65"/>
          <p:cNvSpPr txBox="1"/>
          <p:nvPr>
            <p:ph idx="4" type="subTitle"/>
          </p:nvPr>
        </p:nvSpPr>
        <p:spPr>
          <a:xfrm>
            <a:off x="1042075" y="882450"/>
            <a:ext cx="1985100" cy="14244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172" name="Google Shape;1172;p65"/>
          <p:cNvSpPr txBox="1"/>
          <p:nvPr>
            <p:ph idx="5" type="subTitle"/>
          </p:nvPr>
        </p:nvSpPr>
        <p:spPr>
          <a:xfrm>
            <a:off x="1042075" y="2311050"/>
            <a:ext cx="1985100" cy="14244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173" name="Google Shape;1173;p65"/>
          <p:cNvSpPr txBox="1"/>
          <p:nvPr>
            <p:ph idx="6" type="subTitle"/>
          </p:nvPr>
        </p:nvSpPr>
        <p:spPr>
          <a:xfrm>
            <a:off x="1042075" y="3735450"/>
            <a:ext cx="1985100" cy="14244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1">
  <p:cSld name="BLANK_1_1_1_1_1_1_1_1_1_1_1_1_1_1_2">
    <p:bg>
      <p:bgPr>
        <a:solidFill>
          <a:schemeClr val="lt2"/>
        </a:solidFill>
      </p:bgPr>
    </p:bg>
    <p:spTree>
      <p:nvGrpSpPr>
        <p:cNvPr id="1174" name="Shape 1174"/>
        <p:cNvGrpSpPr/>
        <p:nvPr/>
      </p:nvGrpSpPr>
      <p:grpSpPr>
        <a:xfrm>
          <a:off x="0" y="0"/>
          <a:ext cx="0" cy="0"/>
          <a:chOff x="0" y="0"/>
          <a:chExt cx="0" cy="0"/>
        </a:xfrm>
      </p:grpSpPr>
      <p:grpSp>
        <p:nvGrpSpPr>
          <p:cNvPr id="1175" name="Google Shape;1175;p66"/>
          <p:cNvGrpSpPr/>
          <p:nvPr/>
        </p:nvGrpSpPr>
        <p:grpSpPr>
          <a:xfrm rot="5400000">
            <a:off x="593015" y="4280998"/>
            <a:ext cx="369896" cy="333900"/>
            <a:chOff x="96076" y="654376"/>
            <a:chExt cx="369896" cy="333900"/>
          </a:xfrm>
        </p:grpSpPr>
        <p:cxnSp>
          <p:nvCxnSpPr>
            <p:cNvPr id="1176" name="Google Shape;1176;p6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77" name="Google Shape;1177;p6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78" name="Google Shape;1178;p6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179" name="Google Shape;1179;p66"/>
          <p:cNvGrpSpPr/>
          <p:nvPr/>
        </p:nvGrpSpPr>
        <p:grpSpPr>
          <a:xfrm rot="5400000">
            <a:off x="591615" y="2800698"/>
            <a:ext cx="369896" cy="333900"/>
            <a:chOff x="96076" y="654376"/>
            <a:chExt cx="369896" cy="333900"/>
          </a:xfrm>
        </p:grpSpPr>
        <p:cxnSp>
          <p:nvCxnSpPr>
            <p:cNvPr id="1180" name="Google Shape;1180;p6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81" name="Google Shape;1181;p6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82" name="Google Shape;1182;p6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183" name="Google Shape;1183;p66"/>
          <p:cNvGrpSpPr/>
          <p:nvPr/>
        </p:nvGrpSpPr>
        <p:grpSpPr>
          <a:xfrm rot="5400000">
            <a:off x="594440" y="1320410"/>
            <a:ext cx="369896" cy="333900"/>
            <a:chOff x="96076" y="654376"/>
            <a:chExt cx="369896" cy="333900"/>
          </a:xfrm>
        </p:grpSpPr>
        <p:cxnSp>
          <p:nvCxnSpPr>
            <p:cNvPr id="1184" name="Google Shape;1184;p66"/>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185" name="Google Shape;1185;p66"/>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186" name="Google Shape;1186;p66"/>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1187" name="Google Shape;1187;p66"/>
          <p:cNvSpPr txBox="1"/>
          <p:nvPr>
            <p:ph type="title"/>
          </p:nvPr>
        </p:nvSpPr>
        <p:spPr>
          <a:xfrm flipH="1">
            <a:off x="1046175" y="334951"/>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1188" name="Google Shape;1188;p66"/>
          <p:cNvSpPr txBox="1"/>
          <p:nvPr/>
        </p:nvSpPr>
        <p:spPr>
          <a:xfrm>
            <a:off x="1040600" y="3719118"/>
            <a:ext cx="1985100" cy="14244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89" name="Google Shape;1189;p66"/>
          <p:cNvSpPr txBox="1"/>
          <p:nvPr/>
        </p:nvSpPr>
        <p:spPr>
          <a:xfrm>
            <a:off x="1040600" y="2311041"/>
            <a:ext cx="1985100" cy="14244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90" name="Google Shape;1190;p66"/>
          <p:cNvSpPr txBox="1"/>
          <p:nvPr/>
        </p:nvSpPr>
        <p:spPr>
          <a:xfrm>
            <a:off x="1040600" y="882450"/>
            <a:ext cx="1985100" cy="14244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191" name="Google Shape;1191;p66"/>
          <p:cNvSpPr txBox="1"/>
          <p:nvPr>
            <p:ph idx="1" type="body"/>
          </p:nvPr>
        </p:nvSpPr>
        <p:spPr>
          <a:xfrm>
            <a:off x="3166350" y="2557587"/>
            <a:ext cx="5457600" cy="11736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192" name="Google Shape;1192;p66"/>
          <p:cNvSpPr txBox="1"/>
          <p:nvPr>
            <p:ph idx="2" type="body"/>
          </p:nvPr>
        </p:nvSpPr>
        <p:spPr>
          <a:xfrm>
            <a:off x="3166350" y="3965664"/>
            <a:ext cx="5457600" cy="1173600"/>
          </a:xfrm>
          <a:prstGeom prst="rect">
            <a:avLst/>
          </a:prstGeom>
        </p:spPr>
        <p:txBody>
          <a:bodyPr anchorCtr="0" anchor="t" bIns="0" lIns="274300" spcFirstLastPara="1" rIns="18287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cxnSp>
        <p:nvCxnSpPr>
          <p:cNvPr id="1193" name="Google Shape;1193;p66"/>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1194" name="Google Shape;1194;p66"/>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195" name="Google Shape;1195;p66"/>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196" name="Google Shape;1196;p66"/>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197" name="Google Shape;1197;p66"/>
          <p:cNvCxnSpPr/>
          <p:nvPr/>
        </p:nvCxnSpPr>
        <p:spPr>
          <a:xfrm>
            <a:off x="8623975" y="-200"/>
            <a:ext cx="0" cy="5143500"/>
          </a:xfrm>
          <a:prstGeom prst="straightConnector1">
            <a:avLst/>
          </a:prstGeom>
          <a:noFill/>
          <a:ln cap="flat" cmpd="sng" w="9525">
            <a:solidFill>
              <a:schemeClr val="lt1"/>
            </a:solidFill>
            <a:prstDash val="solid"/>
            <a:round/>
            <a:headEnd len="sm" w="sm" type="none"/>
            <a:tailEnd len="sm" w="sm" type="none"/>
          </a:ln>
        </p:spPr>
      </p:cxnSp>
      <p:sp>
        <p:nvSpPr>
          <p:cNvPr id="1198" name="Google Shape;1198;p66"/>
          <p:cNvSpPr txBox="1"/>
          <p:nvPr>
            <p:ph idx="3" type="body"/>
          </p:nvPr>
        </p:nvSpPr>
        <p:spPr>
          <a:xfrm>
            <a:off x="3166350" y="1128996"/>
            <a:ext cx="5457600" cy="11736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cxnSp>
        <p:nvCxnSpPr>
          <p:cNvPr id="1199" name="Google Shape;1199;p66"/>
          <p:cNvCxnSpPr/>
          <p:nvPr/>
        </p:nvCxnSpPr>
        <p:spPr>
          <a:xfrm>
            <a:off x="1042100" y="882400"/>
            <a:ext cx="7581900" cy="0"/>
          </a:xfrm>
          <a:prstGeom prst="straightConnector1">
            <a:avLst/>
          </a:prstGeom>
          <a:noFill/>
          <a:ln cap="flat" cmpd="sng" w="9525">
            <a:solidFill>
              <a:schemeClr val="lt1"/>
            </a:solidFill>
            <a:prstDash val="solid"/>
            <a:round/>
            <a:headEnd len="sm" w="sm" type="none"/>
            <a:tailEnd len="sm" w="sm" type="none"/>
          </a:ln>
        </p:spPr>
      </p:cxnSp>
      <p:sp>
        <p:nvSpPr>
          <p:cNvPr id="1200" name="Google Shape;1200;p66"/>
          <p:cNvSpPr txBox="1"/>
          <p:nvPr>
            <p:ph idx="4" type="subTitle"/>
          </p:nvPr>
        </p:nvSpPr>
        <p:spPr>
          <a:xfrm>
            <a:off x="1042075" y="882450"/>
            <a:ext cx="1985100" cy="14244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01" name="Google Shape;1201;p66"/>
          <p:cNvSpPr txBox="1"/>
          <p:nvPr>
            <p:ph idx="5" type="subTitle"/>
          </p:nvPr>
        </p:nvSpPr>
        <p:spPr>
          <a:xfrm>
            <a:off x="1042075" y="2311050"/>
            <a:ext cx="1985100" cy="14244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02" name="Google Shape;1202;p66"/>
          <p:cNvSpPr txBox="1"/>
          <p:nvPr>
            <p:ph idx="6" type="subTitle"/>
          </p:nvPr>
        </p:nvSpPr>
        <p:spPr>
          <a:xfrm>
            <a:off x="1042075" y="3735450"/>
            <a:ext cx="1985100" cy="14244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03" name="Google Shape;1203;p66"/>
          <p:cNvSpPr txBox="1"/>
          <p:nvPr>
            <p:ph idx="7" type="subTitle"/>
          </p:nvPr>
        </p:nvSpPr>
        <p:spPr>
          <a:xfrm>
            <a:off x="10364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204" name="Google Shape;1204;p66"/>
          <p:cNvSpPr txBox="1"/>
          <p:nvPr>
            <p:ph idx="8"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205" name="Google Shape;1205;p66"/>
          <p:cNvSpPr txBox="1"/>
          <p:nvPr>
            <p:ph idx="9"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BLANK_1_1_1_1_1_1_1_1_1_1_1_1_1_1_1">
    <p:bg>
      <p:bgPr>
        <a:solidFill>
          <a:schemeClr val="lt2"/>
        </a:solidFill>
      </p:bgPr>
    </p:bg>
    <p:spTree>
      <p:nvGrpSpPr>
        <p:cNvPr id="1206" name="Shape 1206"/>
        <p:cNvGrpSpPr/>
        <p:nvPr/>
      </p:nvGrpSpPr>
      <p:grpSpPr>
        <a:xfrm>
          <a:off x="0" y="0"/>
          <a:ext cx="0" cy="0"/>
          <a:chOff x="0" y="0"/>
          <a:chExt cx="0" cy="0"/>
        </a:xfrm>
      </p:grpSpPr>
      <p:grpSp>
        <p:nvGrpSpPr>
          <p:cNvPr id="1207" name="Google Shape;1207;p67"/>
          <p:cNvGrpSpPr/>
          <p:nvPr/>
        </p:nvGrpSpPr>
        <p:grpSpPr>
          <a:xfrm rot="5400000">
            <a:off x="593777" y="1244198"/>
            <a:ext cx="369896" cy="333900"/>
            <a:chOff x="96076" y="654376"/>
            <a:chExt cx="369896" cy="333900"/>
          </a:xfrm>
        </p:grpSpPr>
        <p:cxnSp>
          <p:nvCxnSpPr>
            <p:cNvPr id="1208" name="Google Shape;1208;p6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09" name="Google Shape;1209;p6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10" name="Google Shape;1210;p6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211" name="Google Shape;1211;p67"/>
          <p:cNvGrpSpPr/>
          <p:nvPr/>
        </p:nvGrpSpPr>
        <p:grpSpPr>
          <a:xfrm rot="5400000">
            <a:off x="593790" y="2286698"/>
            <a:ext cx="369896" cy="333900"/>
            <a:chOff x="96076" y="654376"/>
            <a:chExt cx="369896" cy="333900"/>
          </a:xfrm>
        </p:grpSpPr>
        <p:cxnSp>
          <p:nvCxnSpPr>
            <p:cNvPr id="1212" name="Google Shape;1212;p6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13" name="Google Shape;1213;p6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14" name="Google Shape;1214;p6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215" name="Google Shape;1215;p67"/>
          <p:cNvGrpSpPr/>
          <p:nvPr/>
        </p:nvGrpSpPr>
        <p:grpSpPr>
          <a:xfrm rot="5400000">
            <a:off x="593777" y="4371698"/>
            <a:ext cx="369896" cy="333900"/>
            <a:chOff x="96076" y="654376"/>
            <a:chExt cx="369896" cy="333900"/>
          </a:xfrm>
        </p:grpSpPr>
        <p:cxnSp>
          <p:nvCxnSpPr>
            <p:cNvPr id="1216" name="Google Shape;1216;p6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17" name="Google Shape;1217;p6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18" name="Google Shape;1218;p6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1219" name="Google Shape;1219;p67"/>
          <p:cNvSpPr txBox="1"/>
          <p:nvPr>
            <p:ph idx="1" type="body"/>
          </p:nvPr>
        </p:nvSpPr>
        <p:spPr>
          <a:xfrm>
            <a:off x="3166350" y="1128995"/>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220" name="Google Shape;1220;p67"/>
          <p:cNvSpPr txBox="1"/>
          <p:nvPr>
            <p:ph idx="2" type="body"/>
          </p:nvPr>
        </p:nvSpPr>
        <p:spPr>
          <a:xfrm>
            <a:off x="3166350" y="2191967"/>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221" name="Google Shape;1221;p67"/>
          <p:cNvSpPr txBox="1"/>
          <p:nvPr>
            <p:ph idx="3" type="body"/>
          </p:nvPr>
        </p:nvSpPr>
        <p:spPr>
          <a:xfrm>
            <a:off x="3166350" y="3260843"/>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1222" name="Google Shape;1222;p67"/>
          <p:cNvSpPr txBox="1"/>
          <p:nvPr>
            <p:ph idx="4" type="body"/>
          </p:nvPr>
        </p:nvSpPr>
        <p:spPr>
          <a:xfrm>
            <a:off x="3165075" y="4322928"/>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223" name="Google Shape;1223;p67"/>
          <p:cNvSpPr txBox="1"/>
          <p:nvPr/>
        </p:nvSpPr>
        <p:spPr>
          <a:xfrm>
            <a:off x="1042100" y="4076382"/>
            <a:ext cx="1985100" cy="10671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grpSp>
        <p:nvGrpSpPr>
          <p:cNvPr id="1224" name="Google Shape;1224;p67"/>
          <p:cNvGrpSpPr/>
          <p:nvPr/>
        </p:nvGrpSpPr>
        <p:grpSpPr>
          <a:xfrm rot="5400000">
            <a:off x="593765" y="3328603"/>
            <a:ext cx="369896" cy="333900"/>
            <a:chOff x="96076" y="654376"/>
            <a:chExt cx="369896" cy="333900"/>
          </a:xfrm>
        </p:grpSpPr>
        <p:cxnSp>
          <p:nvCxnSpPr>
            <p:cNvPr id="1225" name="Google Shape;1225;p6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26" name="Google Shape;1226;p6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27" name="Google Shape;1227;p6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1228" name="Google Shape;1228;p67"/>
          <p:cNvSpPr txBox="1"/>
          <p:nvPr/>
        </p:nvSpPr>
        <p:spPr>
          <a:xfrm>
            <a:off x="1042100" y="3014307"/>
            <a:ext cx="1985100" cy="10671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229" name="Google Shape;1229;p67"/>
          <p:cNvSpPr txBox="1"/>
          <p:nvPr/>
        </p:nvSpPr>
        <p:spPr>
          <a:xfrm>
            <a:off x="1042100" y="1944523"/>
            <a:ext cx="1985100" cy="10671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230" name="Google Shape;1230;p67"/>
          <p:cNvSpPr txBox="1"/>
          <p:nvPr/>
        </p:nvSpPr>
        <p:spPr>
          <a:xfrm>
            <a:off x="1042100" y="882449"/>
            <a:ext cx="1985100" cy="10671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cxnSp>
        <p:nvCxnSpPr>
          <p:cNvPr id="1231" name="Google Shape;1231;p67"/>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1232" name="Google Shape;1232;p67"/>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233" name="Google Shape;1233;p67"/>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234" name="Google Shape;1234;p67"/>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235" name="Google Shape;1235;p67"/>
          <p:cNvCxnSpPr/>
          <p:nvPr/>
        </p:nvCxnSpPr>
        <p:spPr>
          <a:xfrm>
            <a:off x="8623975" y="-200"/>
            <a:ext cx="0" cy="5143500"/>
          </a:xfrm>
          <a:prstGeom prst="straightConnector1">
            <a:avLst/>
          </a:prstGeom>
          <a:noFill/>
          <a:ln cap="flat" cmpd="sng" w="9525">
            <a:solidFill>
              <a:schemeClr val="lt1"/>
            </a:solidFill>
            <a:prstDash val="solid"/>
            <a:round/>
            <a:headEnd len="sm" w="sm" type="none"/>
            <a:tailEnd len="sm" w="sm" type="none"/>
          </a:ln>
        </p:spPr>
      </p:cxnSp>
      <p:cxnSp>
        <p:nvCxnSpPr>
          <p:cNvPr id="1236" name="Google Shape;1236;p67"/>
          <p:cNvCxnSpPr/>
          <p:nvPr/>
        </p:nvCxnSpPr>
        <p:spPr>
          <a:xfrm>
            <a:off x="1042100" y="882400"/>
            <a:ext cx="7581900" cy="0"/>
          </a:xfrm>
          <a:prstGeom prst="straightConnector1">
            <a:avLst/>
          </a:prstGeom>
          <a:noFill/>
          <a:ln cap="flat" cmpd="sng" w="9525">
            <a:solidFill>
              <a:schemeClr val="lt1"/>
            </a:solidFill>
            <a:prstDash val="solid"/>
            <a:round/>
            <a:headEnd len="sm" w="sm" type="none"/>
            <a:tailEnd len="sm" w="sm" type="none"/>
          </a:ln>
        </p:spPr>
      </p:cxnSp>
      <p:sp>
        <p:nvSpPr>
          <p:cNvPr id="1237" name="Google Shape;1237;p67"/>
          <p:cNvSpPr txBox="1"/>
          <p:nvPr>
            <p:ph type="title"/>
          </p:nvPr>
        </p:nvSpPr>
        <p:spPr>
          <a:xfrm flipH="1">
            <a:off x="1046175" y="334951"/>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1238" name="Google Shape;1238;p67"/>
          <p:cNvSpPr txBox="1"/>
          <p:nvPr>
            <p:ph idx="5" type="subTitle"/>
          </p:nvPr>
        </p:nvSpPr>
        <p:spPr>
          <a:xfrm>
            <a:off x="1042088" y="882450"/>
            <a:ext cx="1985100" cy="10671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39" name="Google Shape;1239;p67"/>
          <p:cNvSpPr txBox="1"/>
          <p:nvPr>
            <p:ph idx="6" type="subTitle"/>
          </p:nvPr>
        </p:nvSpPr>
        <p:spPr>
          <a:xfrm>
            <a:off x="1042088" y="1949550"/>
            <a:ext cx="1985100" cy="10632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40" name="Google Shape;1240;p67"/>
          <p:cNvSpPr txBox="1"/>
          <p:nvPr>
            <p:ph idx="7" type="subTitle"/>
          </p:nvPr>
        </p:nvSpPr>
        <p:spPr>
          <a:xfrm>
            <a:off x="1042088" y="3008275"/>
            <a:ext cx="1985100" cy="10731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41" name="Google Shape;1241;p67"/>
          <p:cNvSpPr txBox="1"/>
          <p:nvPr>
            <p:ph idx="8" type="subTitle"/>
          </p:nvPr>
        </p:nvSpPr>
        <p:spPr>
          <a:xfrm>
            <a:off x="1042088" y="4082950"/>
            <a:ext cx="1985100" cy="10605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1">
  <p:cSld name="BLANK_1_1_1_1_1_1_1_1_1_1_1_1_1_1_1_2">
    <p:bg>
      <p:bgPr>
        <a:solidFill>
          <a:schemeClr val="lt2"/>
        </a:solidFill>
      </p:bgPr>
    </p:bg>
    <p:spTree>
      <p:nvGrpSpPr>
        <p:cNvPr id="1242" name="Shape 1242"/>
        <p:cNvGrpSpPr/>
        <p:nvPr/>
      </p:nvGrpSpPr>
      <p:grpSpPr>
        <a:xfrm>
          <a:off x="0" y="0"/>
          <a:ext cx="0" cy="0"/>
          <a:chOff x="0" y="0"/>
          <a:chExt cx="0" cy="0"/>
        </a:xfrm>
      </p:grpSpPr>
      <p:grpSp>
        <p:nvGrpSpPr>
          <p:cNvPr id="1243" name="Google Shape;1243;p68"/>
          <p:cNvGrpSpPr/>
          <p:nvPr/>
        </p:nvGrpSpPr>
        <p:grpSpPr>
          <a:xfrm rot="5400000">
            <a:off x="593777" y="1244198"/>
            <a:ext cx="369896" cy="333900"/>
            <a:chOff x="96076" y="654376"/>
            <a:chExt cx="369896" cy="333900"/>
          </a:xfrm>
        </p:grpSpPr>
        <p:cxnSp>
          <p:nvCxnSpPr>
            <p:cNvPr id="1244" name="Google Shape;1244;p68"/>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45" name="Google Shape;1245;p68"/>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46" name="Google Shape;1246;p68"/>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247" name="Google Shape;1247;p68"/>
          <p:cNvGrpSpPr/>
          <p:nvPr/>
        </p:nvGrpSpPr>
        <p:grpSpPr>
          <a:xfrm rot="5400000">
            <a:off x="593790" y="2286698"/>
            <a:ext cx="369896" cy="333900"/>
            <a:chOff x="96076" y="654376"/>
            <a:chExt cx="369896" cy="333900"/>
          </a:xfrm>
        </p:grpSpPr>
        <p:cxnSp>
          <p:nvCxnSpPr>
            <p:cNvPr id="1248" name="Google Shape;1248;p68"/>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49" name="Google Shape;1249;p68"/>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50" name="Google Shape;1250;p68"/>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251" name="Google Shape;1251;p68"/>
          <p:cNvGrpSpPr/>
          <p:nvPr/>
        </p:nvGrpSpPr>
        <p:grpSpPr>
          <a:xfrm rot="5400000">
            <a:off x="593777" y="4371698"/>
            <a:ext cx="369896" cy="333900"/>
            <a:chOff x="96076" y="654376"/>
            <a:chExt cx="369896" cy="333900"/>
          </a:xfrm>
        </p:grpSpPr>
        <p:cxnSp>
          <p:nvCxnSpPr>
            <p:cNvPr id="1252" name="Google Shape;1252;p68"/>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53" name="Google Shape;1253;p68"/>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54" name="Google Shape;1254;p68"/>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255" name="Google Shape;1255;p68"/>
          <p:cNvGrpSpPr/>
          <p:nvPr/>
        </p:nvGrpSpPr>
        <p:grpSpPr>
          <a:xfrm rot="5400000">
            <a:off x="593765" y="3328603"/>
            <a:ext cx="369896" cy="333900"/>
            <a:chOff x="96076" y="654376"/>
            <a:chExt cx="369896" cy="333900"/>
          </a:xfrm>
        </p:grpSpPr>
        <p:cxnSp>
          <p:nvCxnSpPr>
            <p:cNvPr id="1256" name="Google Shape;1256;p68"/>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257" name="Google Shape;1257;p68"/>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258" name="Google Shape;1258;p68"/>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sp>
        <p:nvSpPr>
          <p:cNvPr id="1259" name="Google Shape;1259;p68"/>
          <p:cNvSpPr txBox="1"/>
          <p:nvPr>
            <p:ph idx="1" type="body"/>
          </p:nvPr>
        </p:nvSpPr>
        <p:spPr>
          <a:xfrm>
            <a:off x="3166350" y="1128995"/>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260" name="Google Shape;1260;p68"/>
          <p:cNvSpPr txBox="1"/>
          <p:nvPr>
            <p:ph idx="2" type="body"/>
          </p:nvPr>
        </p:nvSpPr>
        <p:spPr>
          <a:xfrm>
            <a:off x="3166350" y="2191967"/>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261" name="Google Shape;1261;p68"/>
          <p:cNvSpPr txBox="1"/>
          <p:nvPr>
            <p:ph idx="3" type="body"/>
          </p:nvPr>
        </p:nvSpPr>
        <p:spPr>
          <a:xfrm>
            <a:off x="3166350" y="3260843"/>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1262" name="Google Shape;1262;p68"/>
          <p:cNvSpPr txBox="1"/>
          <p:nvPr>
            <p:ph idx="4" type="body"/>
          </p:nvPr>
        </p:nvSpPr>
        <p:spPr>
          <a:xfrm>
            <a:off x="3165075" y="4322928"/>
            <a:ext cx="5457600" cy="816300"/>
          </a:xfrm>
          <a:prstGeom prst="rect">
            <a:avLst/>
          </a:prstGeom>
        </p:spPr>
        <p:txBody>
          <a:bodyPr anchorCtr="0" anchor="t" bIns="0" lIns="274300" spcFirstLastPara="1" rIns="182875" wrap="square" tIns="0">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263" name="Google Shape;1263;p68"/>
          <p:cNvSpPr txBox="1"/>
          <p:nvPr/>
        </p:nvSpPr>
        <p:spPr>
          <a:xfrm>
            <a:off x="1042100" y="4076382"/>
            <a:ext cx="1985100" cy="10671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264" name="Google Shape;1264;p68"/>
          <p:cNvSpPr txBox="1"/>
          <p:nvPr/>
        </p:nvSpPr>
        <p:spPr>
          <a:xfrm>
            <a:off x="1042100" y="3014307"/>
            <a:ext cx="1985100" cy="10671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265" name="Google Shape;1265;p68"/>
          <p:cNvSpPr txBox="1"/>
          <p:nvPr/>
        </p:nvSpPr>
        <p:spPr>
          <a:xfrm>
            <a:off x="1042100" y="1944523"/>
            <a:ext cx="1985100" cy="1067100"/>
          </a:xfrm>
          <a:prstGeom prst="rect">
            <a:avLst/>
          </a:prstGeom>
          <a:solidFill>
            <a:schemeClr val="dk1"/>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sp>
        <p:nvSpPr>
          <p:cNvPr id="1266" name="Google Shape;1266;p68"/>
          <p:cNvSpPr txBox="1"/>
          <p:nvPr/>
        </p:nvSpPr>
        <p:spPr>
          <a:xfrm>
            <a:off x="1042100" y="882449"/>
            <a:ext cx="1985100" cy="1067100"/>
          </a:xfrm>
          <a:prstGeom prst="rect">
            <a:avLst/>
          </a:prstGeom>
          <a:solidFill>
            <a:schemeClr val="lt2"/>
          </a:solidFill>
          <a:ln>
            <a:noFill/>
          </a:ln>
        </p:spPr>
        <p:txBody>
          <a:bodyPr anchorCtr="0" anchor="b" bIns="365750" lIns="182875" spcFirstLastPara="1" rIns="182875" wrap="square" tIns="91425">
            <a:normAutofit/>
          </a:bodyPr>
          <a:lstStyle/>
          <a:p>
            <a:pPr indent="0" lvl="0" marL="0" rtl="0" algn="l">
              <a:lnSpc>
                <a:spcPct val="115000"/>
              </a:lnSpc>
              <a:spcBef>
                <a:spcPts val="0"/>
              </a:spcBef>
              <a:spcAft>
                <a:spcPts val="0"/>
              </a:spcAft>
              <a:buSzPts val="1000"/>
              <a:buNone/>
            </a:pPr>
            <a:r>
              <a:t/>
            </a:r>
            <a:endParaRPr sz="1000">
              <a:solidFill>
                <a:schemeClr val="lt1"/>
              </a:solidFill>
              <a:latin typeface="Inter Light"/>
              <a:ea typeface="Inter Light"/>
              <a:cs typeface="Inter Light"/>
              <a:sym typeface="Inter Light"/>
            </a:endParaRPr>
          </a:p>
        </p:txBody>
      </p:sp>
      <p:cxnSp>
        <p:nvCxnSpPr>
          <p:cNvPr id="1267" name="Google Shape;1267;p68"/>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cxnSp>
        <p:nvCxnSpPr>
          <p:cNvPr id="1268" name="Google Shape;1268;p68"/>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269" name="Google Shape;1269;p68"/>
          <p:cNvCxnSpPr/>
          <p:nvPr/>
        </p:nvCxnSpPr>
        <p:spPr>
          <a:xfrm>
            <a:off x="5153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270" name="Google Shape;1270;p68"/>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271" name="Google Shape;1271;p68"/>
          <p:cNvCxnSpPr/>
          <p:nvPr/>
        </p:nvCxnSpPr>
        <p:spPr>
          <a:xfrm>
            <a:off x="8623975" y="-200"/>
            <a:ext cx="0" cy="5143500"/>
          </a:xfrm>
          <a:prstGeom prst="straightConnector1">
            <a:avLst/>
          </a:prstGeom>
          <a:noFill/>
          <a:ln cap="flat" cmpd="sng" w="9525">
            <a:solidFill>
              <a:schemeClr val="lt1"/>
            </a:solidFill>
            <a:prstDash val="solid"/>
            <a:round/>
            <a:headEnd len="sm" w="sm" type="none"/>
            <a:tailEnd len="sm" w="sm" type="none"/>
          </a:ln>
        </p:spPr>
      </p:cxnSp>
      <p:cxnSp>
        <p:nvCxnSpPr>
          <p:cNvPr id="1272" name="Google Shape;1272;p68"/>
          <p:cNvCxnSpPr/>
          <p:nvPr/>
        </p:nvCxnSpPr>
        <p:spPr>
          <a:xfrm>
            <a:off x="1042100" y="882400"/>
            <a:ext cx="7581900" cy="0"/>
          </a:xfrm>
          <a:prstGeom prst="straightConnector1">
            <a:avLst/>
          </a:prstGeom>
          <a:noFill/>
          <a:ln cap="flat" cmpd="sng" w="9525">
            <a:solidFill>
              <a:schemeClr val="lt1"/>
            </a:solidFill>
            <a:prstDash val="solid"/>
            <a:round/>
            <a:headEnd len="sm" w="sm" type="none"/>
            <a:tailEnd len="sm" w="sm" type="none"/>
          </a:ln>
        </p:spPr>
      </p:cxnSp>
      <p:sp>
        <p:nvSpPr>
          <p:cNvPr id="1273" name="Google Shape;1273;p68"/>
          <p:cNvSpPr txBox="1"/>
          <p:nvPr>
            <p:ph type="title"/>
          </p:nvPr>
        </p:nvSpPr>
        <p:spPr>
          <a:xfrm flipH="1">
            <a:off x="1046175" y="334951"/>
            <a:ext cx="7576500" cy="547500"/>
          </a:xfrm>
          <a:prstGeom prst="rect">
            <a:avLst/>
          </a:prstGeom>
        </p:spPr>
        <p:txBody>
          <a:bodyPr anchorCtr="0" anchor="ctr" bIns="91425" lIns="274300" spcFirstLastPara="1" rIns="91425" wrap="square" tIns="91425">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p:txBody>
      </p:sp>
      <p:sp>
        <p:nvSpPr>
          <p:cNvPr id="1274" name="Google Shape;1274;p68"/>
          <p:cNvSpPr txBox="1"/>
          <p:nvPr>
            <p:ph idx="5" type="subTitle"/>
          </p:nvPr>
        </p:nvSpPr>
        <p:spPr>
          <a:xfrm>
            <a:off x="1042100" y="882450"/>
            <a:ext cx="1985100" cy="10671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75" name="Google Shape;1275;p68"/>
          <p:cNvSpPr txBox="1"/>
          <p:nvPr>
            <p:ph idx="6" type="subTitle"/>
          </p:nvPr>
        </p:nvSpPr>
        <p:spPr>
          <a:xfrm>
            <a:off x="1042100" y="1949550"/>
            <a:ext cx="1985100" cy="10632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76" name="Google Shape;1276;p68"/>
          <p:cNvSpPr txBox="1"/>
          <p:nvPr>
            <p:ph idx="7" type="subTitle"/>
          </p:nvPr>
        </p:nvSpPr>
        <p:spPr>
          <a:xfrm>
            <a:off x="1042100" y="3008275"/>
            <a:ext cx="1985100" cy="10731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77" name="Google Shape;1277;p68"/>
          <p:cNvSpPr txBox="1"/>
          <p:nvPr>
            <p:ph idx="8" type="subTitle"/>
          </p:nvPr>
        </p:nvSpPr>
        <p:spPr>
          <a:xfrm>
            <a:off x="1042100" y="4082950"/>
            <a:ext cx="1985100" cy="1060500"/>
          </a:xfrm>
          <a:prstGeom prst="rect">
            <a:avLst/>
          </a:prstGeom>
        </p:spPr>
        <p:txBody>
          <a:bodyPr anchorCtr="0" anchor="ctr" bIns="91425" lIns="274300" spcFirstLastPara="1" rIns="182875" wrap="square" tIns="91425">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p:txBody>
      </p:sp>
      <p:sp>
        <p:nvSpPr>
          <p:cNvPr id="1278" name="Google Shape;1278;p68"/>
          <p:cNvSpPr txBox="1"/>
          <p:nvPr>
            <p:ph idx="9" type="subTitle"/>
          </p:nvPr>
        </p:nvSpPr>
        <p:spPr>
          <a:xfrm>
            <a:off x="10364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279" name="Google Shape;1279;p68"/>
          <p:cNvSpPr txBox="1"/>
          <p:nvPr>
            <p:ph idx="1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280" name="Google Shape;1280;p68"/>
          <p:cNvSpPr txBox="1"/>
          <p:nvPr>
            <p:ph idx="14"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BLANK_1_1_1_1_1_1_1_1_1_1_1_1_1_1_1_1">
    <p:bg>
      <p:bgPr>
        <a:solidFill>
          <a:schemeClr val="lt2"/>
        </a:solidFill>
      </p:bgPr>
    </p:bg>
    <p:spTree>
      <p:nvGrpSpPr>
        <p:cNvPr id="1281" name="Shape 1281"/>
        <p:cNvGrpSpPr/>
        <p:nvPr/>
      </p:nvGrpSpPr>
      <p:grpSpPr>
        <a:xfrm>
          <a:off x="0" y="0"/>
          <a:ext cx="0" cy="0"/>
          <a:chOff x="0" y="0"/>
          <a:chExt cx="0" cy="0"/>
        </a:xfrm>
      </p:grpSpPr>
      <p:sp>
        <p:nvSpPr>
          <p:cNvPr id="1282" name="Google Shape;1282;p69"/>
          <p:cNvSpPr/>
          <p:nvPr>
            <p:ph idx="2" type="pic"/>
          </p:nvPr>
        </p:nvSpPr>
        <p:spPr>
          <a:xfrm>
            <a:off x="1408925" y="1186475"/>
            <a:ext cx="6585900" cy="3497400"/>
          </a:xfrm>
          <a:prstGeom prst="roundRect">
            <a:avLst>
              <a:gd fmla="val 6865" name="adj"/>
            </a:avLst>
          </a:prstGeom>
          <a:noFill/>
          <a:ln>
            <a:noFill/>
          </a:ln>
        </p:spPr>
      </p:sp>
      <p:sp>
        <p:nvSpPr>
          <p:cNvPr id="1283" name="Google Shape;1283;p69"/>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284" name="Google Shape;1284;p69"/>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285" name="Google Shape;1285;p69"/>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286" name="Google Shape;1286;p69"/>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287" name="Google Shape;1287;p69"/>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288" name="Google Shape;1288;p69"/>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 ALT 1">
  <p:cSld name="BLANK_1_1_1_1_1_1_1_1_1_1_1_1_1_1_1_1_2">
    <p:bg>
      <p:bgPr>
        <a:solidFill>
          <a:schemeClr val="lt2"/>
        </a:solidFill>
      </p:bgPr>
    </p:bg>
    <p:spTree>
      <p:nvGrpSpPr>
        <p:cNvPr id="1289" name="Shape 1289"/>
        <p:cNvGrpSpPr/>
        <p:nvPr/>
      </p:nvGrpSpPr>
      <p:grpSpPr>
        <a:xfrm>
          <a:off x="0" y="0"/>
          <a:ext cx="0" cy="0"/>
          <a:chOff x="0" y="0"/>
          <a:chExt cx="0" cy="0"/>
        </a:xfrm>
      </p:grpSpPr>
      <p:sp>
        <p:nvSpPr>
          <p:cNvPr id="1290" name="Google Shape;1290;p70"/>
          <p:cNvSpPr/>
          <p:nvPr>
            <p:ph idx="2" type="pic"/>
          </p:nvPr>
        </p:nvSpPr>
        <p:spPr>
          <a:xfrm>
            <a:off x="1408925" y="1186475"/>
            <a:ext cx="6585900" cy="3497400"/>
          </a:xfrm>
          <a:prstGeom prst="roundRect">
            <a:avLst>
              <a:gd fmla="val 6865" name="adj"/>
            </a:avLst>
          </a:prstGeom>
          <a:noFill/>
          <a:ln>
            <a:noFill/>
          </a:ln>
        </p:spPr>
      </p:sp>
      <p:sp>
        <p:nvSpPr>
          <p:cNvPr id="1291" name="Google Shape;1291;p70"/>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292" name="Google Shape;1292;p70"/>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293" name="Google Shape;1293;p70"/>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294" name="Google Shape;1294;p70"/>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295" name="Google Shape;1295;p70"/>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296" name="Google Shape;1296;p70"/>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297" name="Google Shape;1297;p70"/>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298" name="Google Shape;1298;p70"/>
          <p:cNvSpPr txBox="1"/>
          <p:nvPr>
            <p:ph idx="3"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299" name="Google Shape;1299;p70"/>
          <p:cNvSpPr txBox="1"/>
          <p:nvPr>
            <p:ph idx="4"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BLANK_1_1_1_1_1_1_1_1_1_1_1_1_1_1_1_1_1">
    <p:bg>
      <p:bgPr>
        <a:solidFill>
          <a:schemeClr val="lt2"/>
        </a:solidFill>
      </p:bgPr>
    </p:bg>
    <p:spTree>
      <p:nvGrpSpPr>
        <p:cNvPr id="1300" name="Shape 1300"/>
        <p:cNvGrpSpPr/>
        <p:nvPr/>
      </p:nvGrpSpPr>
      <p:grpSpPr>
        <a:xfrm>
          <a:off x="0" y="0"/>
          <a:ext cx="0" cy="0"/>
          <a:chOff x="0" y="0"/>
          <a:chExt cx="0" cy="0"/>
        </a:xfrm>
      </p:grpSpPr>
      <p:sp>
        <p:nvSpPr>
          <p:cNvPr id="1301" name="Google Shape;1301;p71"/>
          <p:cNvSpPr/>
          <p:nvPr>
            <p:ph idx="2" type="pic"/>
          </p:nvPr>
        </p:nvSpPr>
        <p:spPr>
          <a:xfrm>
            <a:off x="779675" y="1186481"/>
            <a:ext cx="3819900" cy="2148900"/>
          </a:xfrm>
          <a:prstGeom prst="roundRect">
            <a:avLst>
              <a:gd fmla="val 6865" name="adj"/>
            </a:avLst>
          </a:prstGeom>
          <a:noFill/>
          <a:ln>
            <a:noFill/>
          </a:ln>
        </p:spPr>
      </p:sp>
      <p:sp>
        <p:nvSpPr>
          <p:cNvPr id="1302" name="Google Shape;1302;p71"/>
          <p:cNvSpPr/>
          <p:nvPr>
            <p:ph idx="3" type="pic"/>
          </p:nvPr>
        </p:nvSpPr>
        <p:spPr>
          <a:xfrm>
            <a:off x="4798950" y="1186481"/>
            <a:ext cx="3819900" cy="2148900"/>
          </a:xfrm>
          <a:prstGeom prst="roundRect">
            <a:avLst>
              <a:gd fmla="val 6865" name="adj"/>
            </a:avLst>
          </a:prstGeom>
          <a:noFill/>
          <a:ln>
            <a:noFill/>
          </a:ln>
        </p:spPr>
      </p:sp>
      <p:sp>
        <p:nvSpPr>
          <p:cNvPr id="1303" name="Google Shape;1303;p71"/>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304" name="Google Shape;1304;p71"/>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305" name="Google Shape;1305;p71"/>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306" name="Google Shape;1306;p71"/>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07" name="Google Shape;1307;p71"/>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08" name="Google Shape;1308;p71"/>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309" name="Google Shape;1309;p71"/>
          <p:cNvSpPr txBox="1"/>
          <p:nvPr>
            <p:ph idx="1" type="body"/>
          </p:nvPr>
        </p:nvSpPr>
        <p:spPr>
          <a:xfrm>
            <a:off x="774225" y="3890075"/>
            <a:ext cx="3819900" cy="9399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10" name="Google Shape;1310;p71"/>
          <p:cNvSpPr txBox="1"/>
          <p:nvPr>
            <p:ph idx="4" type="body"/>
          </p:nvPr>
        </p:nvSpPr>
        <p:spPr>
          <a:xfrm>
            <a:off x="4796213" y="3890075"/>
            <a:ext cx="3819900" cy="9399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11" name="Google Shape;1311;p71"/>
          <p:cNvSpPr txBox="1"/>
          <p:nvPr>
            <p:ph idx="5" type="subTitle"/>
          </p:nvPr>
        </p:nvSpPr>
        <p:spPr>
          <a:xfrm>
            <a:off x="779650" y="3337750"/>
            <a:ext cx="3819900" cy="5520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p:txBody>
      </p:sp>
      <p:sp>
        <p:nvSpPr>
          <p:cNvPr id="1312" name="Google Shape;1312;p71"/>
          <p:cNvSpPr txBox="1"/>
          <p:nvPr>
            <p:ph idx="6" type="subTitle"/>
          </p:nvPr>
        </p:nvSpPr>
        <p:spPr>
          <a:xfrm>
            <a:off x="4801700" y="3337750"/>
            <a:ext cx="3819900" cy="5520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 ALT 1">
  <p:cSld name="BLANK_1_1_1_1_1_1_1_1_1_1_1_1_1_1_1_1_1_2">
    <p:bg>
      <p:bgPr>
        <a:solidFill>
          <a:schemeClr val="lt2"/>
        </a:solidFill>
      </p:bgPr>
    </p:bg>
    <p:spTree>
      <p:nvGrpSpPr>
        <p:cNvPr id="1313" name="Shape 1313"/>
        <p:cNvGrpSpPr/>
        <p:nvPr/>
      </p:nvGrpSpPr>
      <p:grpSpPr>
        <a:xfrm>
          <a:off x="0" y="0"/>
          <a:ext cx="0" cy="0"/>
          <a:chOff x="0" y="0"/>
          <a:chExt cx="0" cy="0"/>
        </a:xfrm>
      </p:grpSpPr>
      <p:sp>
        <p:nvSpPr>
          <p:cNvPr id="1314" name="Google Shape;1314;p72"/>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15" name="Google Shape;1315;p72"/>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316" name="Google Shape;1316;p72"/>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17" name="Google Shape;1317;p72"/>
          <p:cNvSpPr/>
          <p:nvPr>
            <p:ph idx="4" type="pic"/>
          </p:nvPr>
        </p:nvSpPr>
        <p:spPr>
          <a:xfrm>
            <a:off x="779675" y="1186481"/>
            <a:ext cx="3819900" cy="2148900"/>
          </a:xfrm>
          <a:prstGeom prst="roundRect">
            <a:avLst>
              <a:gd fmla="val 6865" name="adj"/>
            </a:avLst>
          </a:prstGeom>
          <a:noFill/>
          <a:ln>
            <a:noFill/>
          </a:ln>
        </p:spPr>
      </p:sp>
      <p:sp>
        <p:nvSpPr>
          <p:cNvPr id="1318" name="Google Shape;1318;p72"/>
          <p:cNvSpPr/>
          <p:nvPr>
            <p:ph idx="5" type="pic"/>
          </p:nvPr>
        </p:nvSpPr>
        <p:spPr>
          <a:xfrm>
            <a:off x="4798950" y="1186481"/>
            <a:ext cx="3819900" cy="2148900"/>
          </a:xfrm>
          <a:prstGeom prst="roundRect">
            <a:avLst>
              <a:gd fmla="val 6865" name="adj"/>
            </a:avLst>
          </a:prstGeom>
          <a:noFill/>
          <a:ln>
            <a:noFill/>
          </a:ln>
        </p:spPr>
      </p:sp>
      <p:sp>
        <p:nvSpPr>
          <p:cNvPr id="1319" name="Google Shape;1319;p72"/>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320" name="Google Shape;1320;p72"/>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321" name="Google Shape;1321;p72"/>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322" name="Google Shape;1322;p72"/>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23" name="Google Shape;1323;p72"/>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24" name="Google Shape;1324;p72"/>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325" name="Google Shape;1325;p72"/>
          <p:cNvSpPr txBox="1"/>
          <p:nvPr>
            <p:ph idx="6" type="body"/>
          </p:nvPr>
        </p:nvSpPr>
        <p:spPr>
          <a:xfrm>
            <a:off x="774225" y="3890075"/>
            <a:ext cx="3819900" cy="9399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26" name="Google Shape;1326;p72"/>
          <p:cNvSpPr txBox="1"/>
          <p:nvPr>
            <p:ph idx="7" type="body"/>
          </p:nvPr>
        </p:nvSpPr>
        <p:spPr>
          <a:xfrm>
            <a:off x="4796213" y="3890075"/>
            <a:ext cx="3819900" cy="9399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27" name="Google Shape;1327;p72"/>
          <p:cNvSpPr txBox="1"/>
          <p:nvPr>
            <p:ph idx="8" type="subTitle"/>
          </p:nvPr>
        </p:nvSpPr>
        <p:spPr>
          <a:xfrm>
            <a:off x="779650" y="3337750"/>
            <a:ext cx="3819900" cy="5520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p:txBody>
      </p:sp>
      <p:sp>
        <p:nvSpPr>
          <p:cNvPr id="1328" name="Google Shape;1328;p72"/>
          <p:cNvSpPr txBox="1"/>
          <p:nvPr>
            <p:ph idx="9" type="subTitle"/>
          </p:nvPr>
        </p:nvSpPr>
        <p:spPr>
          <a:xfrm>
            <a:off x="4801700" y="3337750"/>
            <a:ext cx="3819900" cy="5520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BLANK_1_1_1_1_1_1_1_1_1_1_1_1_1_1_1_1_1_1">
    <p:bg>
      <p:bgPr>
        <a:solidFill>
          <a:schemeClr val="lt2"/>
        </a:solidFill>
      </p:bgPr>
    </p:bg>
    <p:spTree>
      <p:nvGrpSpPr>
        <p:cNvPr id="1329" name="Shape 1329"/>
        <p:cNvGrpSpPr/>
        <p:nvPr/>
      </p:nvGrpSpPr>
      <p:grpSpPr>
        <a:xfrm>
          <a:off x="0" y="0"/>
          <a:ext cx="0" cy="0"/>
          <a:chOff x="0" y="0"/>
          <a:chExt cx="0" cy="0"/>
        </a:xfrm>
      </p:grpSpPr>
      <p:sp>
        <p:nvSpPr>
          <p:cNvPr id="1330" name="Google Shape;1330;p73"/>
          <p:cNvSpPr/>
          <p:nvPr>
            <p:ph idx="2" type="pic"/>
          </p:nvPr>
        </p:nvSpPr>
        <p:spPr>
          <a:xfrm>
            <a:off x="779638" y="1448025"/>
            <a:ext cx="2424300" cy="1560300"/>
          </a:xfrm>
          <a:prstGeom prst="roundRect">
            <a:avLst>
              <a:gd fmla="val 6865" name="adj"/>
            </a:avLst>
          </a:prstGeom>
          <a:noFill/>
          <a:ln>
            <a:noFill/>
          </a:ln>
        </p:spPr>
      </p:sp>
      <p:sp>
        <p:nvSpPr>
          <p:cNvPr id="1331" name="Google Shape;1331;p73"/>
          <p:cNvSpPr/>
          <p:nvPr>
            <p:ph idx="3" type="pic"/>
          </p:nvPr>
        </p:nvSpPr>
        <p:spPr>
          <a:xfrm>
            <a:off x="3487091" y="1448025"/>
            <a:ext cx="2424300" cy="1560300"/>
          </a:xfrm>
          <a:prstGeom prst="roundRect">
            <a:avLst>
              <a:gd fmla="val 6865" name="adj"/>
            </a:avLst>
          </a:prstGeom>
          <a:noFill/>
          <a:ln>
            <a:noFill/>
          </a:ln>
        </p:spPr>
      </p:sp>
      <p:sp>
        <p:nvSpPr>
          <p:cNvPr id="1332" name="Google Shape;1332;p73"/>
          <p:cNvSpPr/>
          <p:nvPr>
            <p:ph idx="4" type="pic"/>
          </p:nvPr>
        </p:nvSpPr>
        <p:spPr>
          <a:xfrm>
            <a:off x="6194533" y="1448025"/>
            <a:ext cx="2424300" cy="1560300"/>
          </a:xfrm>
          <a:prstGeom prst="roundRect">
            <a:avLst>
              <a:gd fmla="val 6865" name="adj"/>
            </a:avLst>
          </a:prstGeom>
          <a:noFill/>
          <a:ln>
            <a:noFill/>
          </a:ln>
        </p:spPr>
      </p:sp>
      <p:sp>
        <p:nvSpPr>
          <p:cNvPr id="1333" name="Google Shape;1333;p73"/>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334" name="Google Shape;1334;p73"/>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335" name="Google Shape;1335;p73"/>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336" name="Google Shape;1336;p73"/>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37" name="Google Shape;1337;p73"/>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38" name="Google Shape;1338;p73"/>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339" name="Google Shape;1339;p73"/>
          <p:cNvSpPr txBox="1"/>
          <p:nvPr>
            <p:ph idx="1" type="body"/>
          </p:nvPr>
        </p:nvSpPr>
        <p:spPr>
          <a:xfrm>
            <a:off x="779650" y="3743925"/>
            <a:ext cx="2424300" cy="10065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1340" name="Google Shape;1340;p73"/>
          <p:cNvSpPr txBox="1"/>
          <p:nvPr>
            <p:ph idx="5" type="body"/>
          </p:nvPr>
        </p:nvSpPr>
        <p:spPr>
          <a:xfrm>
            <a:off x="3487100" y="3743925"/>
            <a:ext cx="2424300" cy="10065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41" name="Google Shape;1341;p73"/>
          <p:cNvSpPr txBox="1"/>
          <p:nvPr>
            <p:ph idx="6" type="body"/>
          </p:nvPr>
        </p:nvSpPr>
        <p:spPr>
          <a:xfrm>
            <a:off x="6194550" y="3743925"/>
            <a:ext cx="2424300" cy="10065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42" name="Google Shape;1342;p73"/>
          <p:cNvSpPr txBox="1"/>
          <p:nvPr>
            <p:ph idx="7" type="subTitle"/>
          </p:nvPr>
        </p:nvSpPr>
        <p:spPr>
          <a:xfrm>
            <a:off x="779650" y="3008350"/>
            <a:ext cx="2424300" cy="7356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p:txBody>
      </p:sp>
      <p:sp>
        <p:nvSpPr>
          <p:cNvPr id="1343" name="Google Shape;1343;p73"/>
          <p:cNvSpPr txBox="1"/>
          <p:nvPr>
            <p:ph idx="8" type="subTitle"/>
          </p:nvPr>
        </p:nvSpPr>
        <p:spPr>
          <a:xfrm>
            <a:off x="3487100" y="3008350"/>
            <a:ext cx="2424300" cy="7356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p:txBody>
      </p:sp>
      <p:sp>
        <p:nvSpPr>
          <p:cNvPr id="1344" name="Google Shape;1344;p73"/>
          <p:cNvSpPr txBox="1"/>
          <p:nvPr>
            <p:ph idx="9" type="subTitle"/>
          </p:nvPr>
        </p:nvSpPr>
        <p:spPr>
          <a:xfrm>
            <a:off x="6194550" y="3008350"/>
            <a:ext cx="2424300" cy="7356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 ALT 1">
  <p:cSld name="BLANK_1_1_1_1_1_1_1_1_1_1_1_1_1_1_1_1_1_1_2">
    <p:bg>
      <p:bgPr>
        <a:solidFill>
          <a:schemeClr val="lt2"/>
        </a:solidFill>
      </p:bgPr>
    </p:bg>
    <p:spTree>
      <p:nvGrpSpPr>
        <p:cNvPr id="1345" name="Shape 1345"/>
        <p:cNvGrpSpPr/>
        <p:nvPr/>
      </p:nvGrpSpPr>
      <p:grpSpPr>
        <a:xfrm>
          <a:off x="0" y="0"/>
          <a:ext cx="0" cy="0"/>
          <a:chOff x="0" y="0"/>
          <a:chExt cx="0" cy="0"/>
        </a:xfrm>
      </p:grpSpPr>
      <p:sp>
        <p:nvSpPr>
          <p:cNvPr id="1346" name="Google Shape;1346;p74"/>
          <p:cNvSpPr txBox="1"/>
          <p:nvPr>
            <p:ph idx="1"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47" name="Google Shape;1347;p74"/>
          <p:cNvSpPr txBox="1"/>
          <p:nvPr>
            <p:ph idx="2"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348" name="Google Shape;1348;p74"/>
          <p:cNvSpPr txBox="1"/>
          <p:nvPr>
            <p:ph idx="3"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49" name="Google Shape;1349;p74"/>
          <p:cNvSpPr/>
          <p:nvPr>
            <p:ph idx="4" type="pic"/>
          </p:nvPr>
        </p:nvSpPr>
        <p:spPr>
          <a:xfrm>
            <a:off x="779638" y="1448025"/>
            <a:ext cx="2424300" cy="1560300"/>
          </a:xfrm>
          <a:prstGeom prst="roundRect">
            <a:avLst>
              <a:gd fmla="val 6865" name="adj"/>
            </a:avLst>
          </a:prstGeom>
          <a:noFill/>
          <a:ln>
            <a:noFill/>
          </a:ln>
        </p:spPr>
      </p:sp>
      <p:sp>
        <p:nvSpPr>
          <p:cNvPr id="1350" name="Google Shape;1350;p74"/>
          <p:cNvSpPr/>
          <p:nvPr>
            <p:ph idx="5" type="pic"/>
          </p:nvPr>
        </p:nvSpPr>
        <p:spPr>
          <a:xfrm>
            <a:off x="3487091" y="1448025"/>
            <a:ext cx="2424300" cy="1560300"/>
          </a:xfrm>
          <a:prstGeom prst="roundRect">
            <a:avLst>
              <a:gd fmla="val 6865" name="adj"/>
            </a:avLst>
          </a:prstGeom>
          <a:noFill/>
          <a:ln>
            <a:noFill/>
          </a:ln>
        </p:spPr>
      </p:sp>
      <p:sp>
        <p:nvSpPr>
          <p:cNvPr id="1351" name="Google Shape;1351;p74"/>
          <p:cNvSpPr/>
          <p:nvPr>
            <p:ph idx="6" type="pic"/>
          </p:nvPr>
        </p:nvSpPr>
        <p:spPr>
          <a:xfrm>
            <a:off x="6194533" y="1448025"/>
            <a:ext cx="2424300" cy="1560300"/>
          </a:xfrm>
          <a:prstGeom prst="roundRect">
            <a:avLst>
              <a:gd fmla="val 6865" name="adj"/>
            </a:avLst>
          </a:prstGeom>
          <a:noFill/>
          <a:ln>
            <a:noFill/>
          </a:ln>
        </p:spPr>
      </p:sp>
      <p:sp>
        <p:nvSpPr>
          <p:cNvPr id="1352" name="Google Shape;1352;p74"/>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353" name="Google Shape;1353;p74"/>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354" name="Google Shape;1354;p74"/>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355" name="Google Shape;1355;p74"/>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56" name="Google Shape;1356;p74"/>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57" name="Google Shape;1357;p74"/>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
        <p:nvSpPr>
          <p:cNvPr id="1358" name="Google Shape;1358;p74"/>
          <p:cNvSpPr txBox="1"/>
          <p:nvPr>
            <p:ph idx="7" type="body"/>
          </p:nvPr>
        </p:nvSpPr>
        <p:spPr>
          <a:xfrm>
            <a:off x="779650" y="3743925"/>
            <a:ext cx="2424300" cy="10065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SzPts val="1000"/>
              <a:buFont typeface="Inter Light"/>
              <a:buChar char="●"/>
              <a:defRPr sz="1000">
                <a:latin typeface="Inter Light"/>
                <a:ea typeface="Inter Light"/>
                <a:cs typeface="Inter Light"/>
                <a:sym typeface="Inter Light"/>
              </a:defRPr>
            </a:lvl1pPr>
            <a:lvl2pPr indent="-292100" lvl="1" marL="914400">
              <a:spcBef>
                <a:spcPts val="800"/>
              </a:spcBef>
              <a:spcAft>
                <a:spcPts val="0"/>
              </a:spcAft>
              <a:buSzPts val="1000"/>
              <a:buFont typeface="Inter Light"/>
              <a:buChar char="○"/>
              <a:defRPr sz="1000">
                <a:latin typeface="Inter Light"/>
                <a:ea typeface="Inter Light"/>
                <a:cs typeface="Inter Light"/>
                <a:sym typeface="Inter Light"/>
              </a:defRPr>
            </a:lvl2pPr>
            <a:lvl3pPr indent="-292100" lvl="2" marL="1371600">
              <a:spcBef>
                <a:spcPts val="800"/>
              </a:spcBef>
              <a:spcAft>
                <a:spcPts val="0"/>
              </a:spcAft>
              <a:buSzPts val="1000"/>
              <a:buFont typeface="Inter Light"/>
              <a:buChar char="■"/>
              <a:defRPr sz="1000">
                <a:latin typeface="Inter Light"/>
                <a:ea typeface="Inter Light"/>
                <a:cs typeface="Inter Light"/>
                <a:sym typeface="Inter Light"/>
              </a:defRPr>
            </a:lvl3pPr>
            <a:lvl4pPr indent="-292100" lvl="3" marL="1828800">
              <a:spcBef>
                <a:spcPts val="800"/>
              </a:spcBef>
              <a:spcAft>
                <a:spcPts val="0"/>
              </a:spcAft>
              <a:buSzPts val="1000"/>
              <a:buFont typeface="Inter Light"/>
              <a:buChar char="●"/>
              <a:defRPr sz="1000">
                <a:latin typeface="Inter Light"/>
                <a:ea typeface="Inter Light"/>
                <a:cs typeface="Inter Light"/>
                <a:sym typeface="Inter Light"/>
              </a:defRPr>
            </a:lvl4pPr>
            <a:lvl5pPr indent="-292100" lvl="4" marL="2286000">
              <a:spcBef>
                <a:spcPts val="800"/>
              </a:spcBef>
              <a:spcAft>
                <a:spcPts val="0"/>
              </a:spcAft>
              <a:buSzPts val="1000"/>
              <a:buFont typeface="Inter Light"/>
              <a:buChar char="○"/>
              <a:defRPr sz="1000">
                <a:latin typeface="Inter Light"/>
                <a:ea typeface="Inter Light"/>
                <a:cs typeface="Inter Light"/>
                <a:sym typeface="Inter Light"/>
              </a:defRPr>
            </a:lvl5pPr>
            <a:lvl6pPr indent="-292100" lvl="5" marL="2743200">
              <a:spcBef>
                <a:spcPts val="800"/>
              </a:spcBef>
              <a:spcAft>
                <a:spcPts val="0"/>
              </a:spcAft>
              <a:buSzPts val="1000"/>
              <a:buFont typeface="Inter Light"/>
              <a:buChar char="■"/>
              <a:defRPr sz="1000">
                <a:latin typeface="Inter Light"/>
                <a:ea typeface="Inter Light"/>
                <a:cs typeface="Inter Light"/>
                <a:sym typeface="Inter Light"/>
              </a:defRPr>
            </a:lvl6pPr>
            <a:lvl7pPr indent="-292100" lvl="6" marL="3200400">
              <a:spcBef>
                <a:spcPts val="800"/>
              </a:spcBef>
              <a:spcAft>
                <a:spcPts val="0"/>
              </a:spcAft>
              <a:buSzPts val="1000"/>
              <a:buFont typeface="Inter Light"/>
              <a:buChar char="●"/>
              <a:defRPr sz="1000">
                <a:latin typeface="Inter Light"/>
                <a:ea typeface="Inter Light"/>
                <a:cs typeface="Inter Light"/>
                <a:sym typeface="Inter Light"/>
              </a:defRPr>
            </a:lvl7pPr>
            <a:lvl8pPr indent="-292100" lvl="7" marL="3657600">
              <a:spcBef>
                <a:spcPts val="800"/>
              </a:spcBef>
              <a:spcAft>
                <a:spcPts val="0"/>
              </a:spcAft>
              <a:buSzPts val="1000"/>
              <a:buFont typeface="Inter Light"/>
              <a:buChar char="○"/>
              <a:defRPr sz="1000">
                <a:latin typeface="Inter Light"/>
                <a:ea typeface="Inter Light"/>
                <a:cs typeface="Inter Light"/>
                <a:sym typeface="Inter Light"/>
              </a:defRPr>
            </a:lvl8pPr>
            <a:lvl9pPr indent="-292100" lvl="8" marL="4114800">
              <a:spcBef>
                <a:spcPts val="800"/>
              </a:spcBef>
              <a:spcAft>
                <a:spcPts val="800"/>
              </a:spcAft>
              <a:buSzPts val="1000"/>
              <a:buFont typeface="Inter Light"/>
              <a:buChar char="■"/>
              <a:defRPr sz="1000">
                <a:latin typeface="Inter Light"/>
                <a:ea typeface="Inter Light"/>
                <a:cs typeface="Inter Light"/>
                <a:sym typeface="Inter Light"/>
              </a:defRPr>
            </a:lvl9pPr>
          </a:lstStyle>
          <a:p/>
        </p:txBody>
      </p:sp>
      <p:sp>
        <p:nvSpPr>
          <p:cNvPr id="1359" name="Google Shape;1359;p74"/>
          <p:cNvSpPr txBox="1"/>
          <p:nvPr>
            <p:ph idx="8" type="body"/>
          </p:nvPr>
        </p:nvSpPr>
        <p:spPr>
          <a:xfrm>
            <a:off x="3487100" y="3743925"/>
            <a:ext cx="2424300" cy="10065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60" name="Google Shape;1360;p74"/>
          <p:cNvSpPr txBox="1"/>
          <p:nvPr>
            <p:ph idx="9" type="body"/>
          </p:nvPr>
        </p:nvSpPr>
        <p:spPr>
          <a:xfrm>
            <a:off x="6194550" y="3743925"/>
            <a:ext cx="2424300" cy="1006500"/>
          </a:xfrm>
          <a:prstGeom prst="rect">
            <a:avLst/>
          </a:prstGeom>
        </p:spPr>
        <p:txBody>
          <a:bodyPr anchorCtr="0" anchor="t" bIns="91425" lIns="182875" spcFirstLastPara="1" rIns="182875" wrap="square" tIns="91425">
            <a:normAutofit/>
          </a:bodyPr>
          <a:lstStyle>
            <a:lvl1pPr indent="-292100" lvl="0" marL="4572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indent="-292100" lvl="1" marL="9144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indent="-292100" lvl="2" marL="13716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indent="-292100" lvl="3" marL="18288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indent="-292100" lvl="4" marL="22860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indent="-292100" lvl="5" marL="27432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indent="-292100" lvl="6" marL="32004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indent="-292100" lvl="7" marL="36576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indent="-292100" lvl="8" marL="41148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p:txBody>
      </p:sp>
      <p:sp>
        <p:nvSpPr>
          <p:cNvPr id="1361" name="Google Shape;1361;p74"/>
          <p:cNvSpPr txBox="1"/>
          <p:nvPr>
            <p:ph idx="13" type="subTitle"/>
          </p:nvPr>
        </p:nvSpPr>
        <p:spPr>
          <a:xfrm>
            <a:off x="779650" y="3008350"/>
            <a:ext cx="2424300" cy="7356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p:txBody>
      </p:sp>
      <p:sp>
        <p:nvSpPr>
          <p:cNvPr id="1362" name="Google Shape;1362;p74"/>
          <p:cNvSpPr txBox="1"/>
          <p:nvPr>
            <p:ph idx="14" type="subTitle"/>
          </p:nvPr>
        </p:nvSpPr>
        <p:spPr>
          <a:xfrm>
            <a:off x="3487100" y="3008350"/>
            <a:ext cx="2424300" cy="7356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p:txBody>
      </p:sp>
      <p:sp>
        <p:nvSpPr>
          <p:cNvPr id="1363" name="Google Shape;1363;p74"/>
          <p:cNvSpPr txBox="1"/>
          <p:nvPr>
            <p:ph idx="15" type="subTitle"/>
          </p:nvPr>
        </p:nvSpPr>
        <p:spPr>
          <a:xfrm>
            <a:off x="6194550" y="3008350"/>
            <a:ext cx="2424300" cy="735600"/>
          </a:xfrm>
          <a:prstGeom prst="rect">
            <a:avLst/>
          </a:prstGeom>
        </p:spPr>
        <p:txBody>
          <a:bodyPr anchorCtr="0" anchor="b" bIns="91425" lIns="182875" spcFirstLastPara="1" rIns="91425" wrap="square" tIns="91425">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BLANK_1_1_1_1_1_1_1_1_1_1_1_1_1_1_1_1_1_1_1">
    <p:bg>
      <p:bgPr>
        <a:solidFill>
          <a:schemeClr val="lt2"/>
        </a:solidFill>
      </p:bgPr>
    </p:bg>
    <p:spTree>
      <p:nvGrpSpPr>
        <p:cNvPr id="1364" name="Shape 1364"/>
        <p:cNvGrpSpPr/>
        <p:nvPr/>
      </p:nvGrpSpPr>
      <p:grpSpPr>
        <a:xfrm>
          <a:off x="0" y="0"/>
          <a:ext cx="0" cy="0"/>
          <a:chOff x="0" y="0"/>
          <a:chExt cx="0" cy="0"/>
        </a:xfrm>
      </p:grpSpPr>
      <p:sp>
        <p:nvSpPr>
          <p:cNvPr id="1365" name="Google Shape;1365;p75"/>
          <p:cNvSpPr/>
          <p:nvPr>
            <p:ph idx="2" type="pic"/>
          </p:nvPr>
        </p:nvSpPr>
        <p:spPr>
          <a:xfrm>
            <a:off x="1540250" y="1039100"/>
            <a:ext cx="6585900" cy="3400500"/>
          </a:xfrm>
          <a:prstGeom prst="roundRect">
            <a:avLst>
              <a:gd fmla="val 6865" name="adj"/>
            </a:avLst>
          </a:prstGeom>
          <a:noFill/>
          <a:ln>
            <a:noFill/>
          </a:ln>
        </p:spPr>
      </p:sp>
      <p:cxnSp>
        <p:nvCxnSpPr>
          <p:cNvPr id="1366" name="Google Shape;1366;p75"/>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367" name="Google Shape;1367;p75"/>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368" name="Google Shape;1368;p75"/>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69" name="Google Shape;1369;p75"/>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 ALT 1">
  <p:cSld name="BLANK_1_1_1_1_1_1_1_1_1_1_1_1_1_1_1_1_1_1_1_2">
    <p:bg>
      <p:bgPr>
        <a:solidFill>
          <a:schemeClr val="lt2"/>
        </a:solidFill>
      </p:bgPr>
    </p:bg>
    <p:spTree>
      <p:nvGrpSpPr>
        <p:cNvPr id="1370" name="Shape 1370"/>
        <p:cNvGrpSpPr/>
        <p:nvPr/>
      </p:nvGrpSpPr>
      <p:grpSpPr>
        <a:xfrm>
          <a:off x="0" y="0"/>
          <a:ext cx="0" cy="0"/>
          <a:chOff x="0" y="0"/>
          <a:chExt cx="0" cy="0"/>
        </a:xfrm>
      </p:grpSpPr>
      <p:sp>
        <p:nvSpPr>
          <p:cNvPr id="1371" name="Google Shape;1371;p76"/>
          <p:cNvSpPr txBox="1"/>
          <p:nvPr>
            <p:ph idx="1"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372" name="Google Shape;1372;p76"/>
          <p:cNvSpPr txBox="1"/>
          <p:nvPr>
            <p:ph idx="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73" name="Google Shape;1373;p76"/>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74" name="Google Shape;1374;p76"/>
          <p:cNvSpPr/>
          <p:nvPr>
            <p:ph idx="4" type="pic"/>
          </p:nvPr>
        </p:nvSpPr>
        <p:spPr>
          <a:xfrm>
            <a:off x="1540250" y="1039100"/>
            <a:ext cx="6585900" cy="3400500"/>
          </a:xfrm>
          <a:prstGeom prst="roundRect">
            <a:avLst>
              <a:gd fmla="val 6865" name="adj"/>
            </a:avLst>
          </a:prstGeom>
          <a:noFill/>
          <a:ln>
            <a:noFill/>
          </a:ln>
        </p:spPr>
      </p:sp>
      <p:cxnSp>
        <p:nvCxnSpPr>
          <p:cNvPr id="1375" name="Google Shape;1375;p76"/>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376" name="Google Shape;1376;p76"/>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377" name="Google Shape;1377;p76"/>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78" name="Google Shape;1378;p76"/>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BLANK_1_1_1_1_1_1_1_1_1_1_1_1_1_1_1_1_1_1_1_1">
    <p:bg>
      <p:bgPr>
        <a:solidFill>
          <a:schemeClr val="lt2"/>
        </a:solidFill>
      </p:bgPr>
    </p:bg>
    <p:spTree>
      <p:nvGrpSpPr>
        <p:cNvPr id="1379" name="Shape 1379"/>
        <p:cNvGrpSpPr/>
        <p:nvPr/>
      </p:nvGrpSpPr>
      <p:grpSpPr>
        <a:xfrm>
          <a:off x="0" y="0"/>
          <a:ext cx="0" cy="0"/>
          <a:chOff x="0" y="0"/>
          <a:chExt cx="0" cy="0"/>
        </a:xfrm>
      </p:grpSpPr>
      <p:sp>
        <p:nvSpPr>
          <p:cNvPr id="1380" name="Google Shape;1380;p77"/>
          <p:cNvSpPr/>
          <p:nvPr>
            <p:ph idx="2" type="pic"/>
          </p:nvPr>
        </p:nvSpPr>
        <p:spPr>
          <a:xfrm>
            <a:off x="1907087" y="1245243"/>
            <a:ext cx="1868700" cy="1051200"/>
          </a:xfrm>
          <a:prstGeom prst="roundRect">
            <a:avLst>
              <a:gd fmla="val 6865" name="adj"/>
            </a:avLst>
          </a:prstGeom>
          <a:noFill/>
          <a:ln>
            <a:noFill/>
          </a:ln>
        </p:spPr>
      </p:sp>
      <p:sp>
        <p:nvSpPr>
          <p:cNvPr id="1381" name="Google Shape;1381;p77"/>
          <p:cNvSpPr/>
          <p:nvPr>
            <p:ph idx="3" type="pic"/>
          </p:nvPr>
        </p:nvSpPr>
        <p:spPr>
          <a:xfrm>
            <a:off x="3898886" y="1245243"/>
            <a:ext cx="1868700" cy="1051200"/>
          </a:xfrm>
          <a:prstGeom prst="roundRect">
            <a:avLst>
              <a:gd fmla="val 6865" name="adj"/>
            </a:avLst>
          </a:prstGeom>
          <a:noFill/>
          <a:ln>
            <a:noFill/>
          </a:ln>
        </p:spPr>
      </p:sp>
      <p:sp>
        <p:nvSpPr>
          <p:cNvPr id="1382" name="Google Shape;1382;p77"/>
          <p:cNvSpPr/>
          <p:nvPr>
            <p:ph idx="4" type="pic"/>
          </p:nvPr>
        </p:nvSpPr>
        <p:spPr>
          <a:xfrm>
            <a:off x="5890685" y="1245243"/>
            <a:ext cx="1868700" cy="1051200"/>
          </a:xfrm>
          <a:prstGeom prst="roundRect">
            <a:avLst>
              <a:gd fmla="val 6865" name="adj"/>
            </a:avLst>
          </a:prstGeom>
          <a:noFill/>
          <a:ln>
            <a:noFill/>
          </a:ln>
        </p:spPr>
      </p:sp>
      <p:sp>
        <p:nvSpPr>
          <p:cNvPr id="1383" name="Google Shape;1383;p77"/>
          <p:cNvSpPr/>
          <p:nvPr>
            <p:ph idx="5" type="pic"/>
          </p:nvPr>
        </p:nvSpPr>
        <p:spPr>
          <a:xfrm>
            <a:off x="1907087" y="2409575"/>
            <a:ext cx="1868700" cy="1051200"/>
          </a:xfrm>
          <a:prstGeom prst="roundRect">
            <a:avLst>
              <a:gd fmla="val 6865" name="adj"/>
            </a:avLst>
          </a:prstGeom>
          <a:noFill/>
          <a:ln>
            <a:noFill/>
          </a:ln>
        </p:spPr>
      </p:sp>
      <p:sp>
        <p:nvSpPr>
          <p:cNvPr id="1384" name="Google Shape;1384;p77"/>
          <p:cNvSpPr/>
          <p:nvPr>
            <p:ph idx="6" type="pic"/>
          </p:nvPr>
        </p:nvSpPr>
        <p:spPr>
          <a:xfrm>
            <a:off x="3898886" y="2409575"/>
            <a:ext cx="1868700" cy="1051200"/>
          </a:xfrm>
          <a:prstGeom prst="roundRect">
            <a:avLst>
              <a:gd fmla="val 6865" name="adj"/>
            </a:avLst>
          </a:prstGeom>
          <a:noFill/>
          <a:ln>
            <a:noFill/>
          </a:ln>
        </p:spPr>
      </p:sp>
      <p:sp>
        <p:nvSpPr>
          <p:cNvPr id="1385" name="Google Shape;1385;p77"/>
          <p:cNvSpPr/>
          <p:nvPr>
            <p:ph idx="7" type="pic"/>
          </p:nvPr>
        </p:nvSpPr>
        <p:spPr>
          <a:xfrm>
            <a:off x="5890685" y="2409575"/>
            <a:ext cx="1868700" cy="1051200"/>
          </a:xfrm>
          <a:prstGeom prst="roundRect">
            <a:avLst>
              <a:gd fmla="val 6865" name="adj"/>
            </a:avLst>
          </a:prstGeom>
          <a:noFill/>
          <a:ln>
            <a:noFill/>
          </a:ln>
        </p:spPr>
      </p:sp>
      <p:sp>
        <p:nvSpPr>
          <p:cNvPr id="1386" name="Google Shape;1386;p77"/>
          <p:cNvSpPr/>
          <p:nvPr>
            <p:ph idx="8" type="pic"/>
          </p:nvPr>
        </p:nvSpPr>
        <p:spPr>
          <a:xfrm>
            <a:off x="1907087" y="3573907"/>
            <a:ext cx="1868700" cy="1051200"/>
          </a:xfrm>
          <a:prstGeom prst="roundRect">
            <a:avLst>
              <a:gd fmla="val 6865" name="adj"/>
            </a:avLst>
          </a:prstGeom>
          <a:noFill/>
          <a:ln>
            <a:noFill/>
          </a:ln>
        </p:spPr>
      </p:sp>
      <p:sp>
        <p:nvSpPr>
          <p:cNvPr id="1387" name="Google Shape;1387;p77"/>
          <p:cNvSpPr/>
          <p:nvPr>
            <p:ph idx="9" type="pic"/>
          </p:nvPr>
        </p:nvSpPr>
        <p:spPr>
          <a:xfrm>
            <a:off x="3898886" y="3573907"/>
            <a:ext cx="1868700" cy="1051200"/>
          </a:xfrm>
          <a:prstGeom prst="roundRect">
            <a:avLst>
              <a:gd fmla="val 6865" name="adj"/>
            </a:avLst>
          </a:prstGeom>
          <a:noFill/>
          <a:ln>
            <a:noFill/>
          </a:ln>
        </p:spPr>
      </p:sp>
      <p:sp>
        <p:nvSpPr>
          <p:cNvPr id="1388" name="Google Shape;1388;p77"/>
          <p:cNvSpPr/>
          <p:nvPr>
            <p:ph idx="13" type="pic"/>
          </p:nvPr>
        </p:nvSpPr>
        <p:spPr>
          <a:xfrm>
            <a:off x="5890685" y="3573907"/>
            <a:ext cx="1868700" cy="1051200"/>
          </a:xfrm>
          <a:prstGeom prst="roundRect">
            <a:avLst>
              <a:gd fmla="val 6865" name="adj"/>
            </a:avLst>
          </a:prstGeom>
          <a:noFill/>
          <a:ln>
            <a:noFill/>
          </a:ln>
        </p:spPr>
      </p:sp>
      <p:cxnSp>
        <p:nvCxnSpPr>
          <p:cNvPr id="1389" name="Google Shape;1389;p77"/>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390" name="Google Shape;1390;p77"/>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391" name="Google Shape;1391;p77"/>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392" name="Google Shape;1392;p77"/>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1393" name="Google Shape;1393;p77"/>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394" name="Google Shape;1394;p77"/>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 ALT 1">
  <p:cSld name="BLANK_1_1_1_1_1_1_1_1_1_1_1_1_1_1_1_1_1_1_1_1_1">
    <p:bg>
      <p:bgPr>
        <a:solidFill>
          <a:schemeClr val="lt2"/>
        </a:solidFill>
      </p:bgPr>
    </p:bg>
    <p:spTree>
      <p:nvGrpSpPr>
        <p:cNvPr id="1395" name="Shape 1395"/>
        <p:cNvGrpSpPr/>
        <p:nvPr/>
      </p:nvGrpSpPr>
      <p:grpSpPr>
        <a:xfrm>
          <a:off x="0" y="0"/>
          <a:ext cx="0" cy="0"/>
          <a:chOff x="0" y="0"/>
          <a:chExt cx="0" cy="0"/>
        </a:xfrm>
      </p:grpSpPr>
      <p:sp>
        <p:nvSpPr>
          <p:cNvPr id="1396" name="Google Shape;1396;p78"/>
          <p:cNvSpPr txBox="1"/>
          <p:nvPr>
            <p:ph idx="1" type="subTitle"/>
          </p:nvPr>
        </p:nvSpPr>
        <p:spPr>
          <a:xfrm>
            <a:off x="521250" y="-175"/>
            <a:ext cx="2930100" cy="3351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p:txBody>
      </p:sp>
      <p:sp>
        <p:nvSpPr>
          <p:cNvPr id="1397" name="Google Shape;1397;p78"/>
          <p:cNvSpPr txBox="1"/>
          <p:nvPr>
            <p:ph idx="2" type="subTitle"/>
          </p:nvPr>
        </p:nvSpPr>
        <p:spPr>
          <a:xfrm>
            <a:off x="4089700" y="-175"/>
            <a:ext cx="26826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98" name="Google Shape;1398;p78"/>
          <p:cNvSpPr txBox="1"/>
          <p:nvPr>
            <p:ph idx="3" type="subTitle"/>
          </p:nvPr>
        </p:nvSpPr>
        <p:spPr>
          <a:xfrm>
            <a:off x="6773700" y="-175"/>
            <a:ext cx="1848900" cy="335100"/>
          </a:xfrm>
          <a:prstGeom prst="rect">
            <a:avLst/>
          </a:prstGeom>
        </p:spPr>
        <p:txBody>
          <a:bodyPr anchorCtr="0" anchor="ctr" bIns="91425" lIns="91425" spcFirstLastPara="1" rIns="274300" wrap="square" tIns="91425">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p:txBody>
      </p:sp>
      <p:sp>
        <p:nvSpPr>
          <p:cNvPr id="1399" name="Google Shape;1399;p78"/>
          <p:cNvSpPr/>
          <p:nvPr>
            <p:ph idx="4" type="pic"/>
          </p:nvPr>
        </p:nvSpPr>
        <p:spPr>
          <a:xfrm>
            <a:off x="1907087" y="1245243"/>
            <a:ext cx="1868700" cy="1051200"/>
          </a:xfrm>
          <a:prstGeom prst="roundRect">
            <a:avLst>
              <a:gd fmla="val 6865" name="adj"/>
            </a:avLst>
          </a:prstGeom>
          <a:noFill/>
          <a:ln>
            <a:noFill/>
          </a:ln>
        </p:spPr>
      </p:sp>
      <p:sp>
        <p:nvSpPr>
          <p:cNvPr id="1400" name="Google Shape;1400;p78"/>
          <p:cNvSpPr/>
          <p:nvPr>
            <p:ph idx="5" type="pic"/>
          </p:nvPr>
        </p:nvSpPr>
        <p:spPr>
          <a:xfrm>
            <a:off x="3898886" y="1245243"/>
            <a:ext cx="1868700" cy="1051200"/>
          </a:xfrm>
          <a:prstGeom prst="roundRect">
            <a:avLst>
              <a:gd fmla="val 6865" name="adj"/>
            </a:avLst>
          </a:prstGeom>
          <a:noFill/>
          <a:ln>
            <a:noFill/>
          </a:ln>
        </p:spPr>
      </p:sp>
      <p:sp>
        <p:nvSpPr>
          <p:cNvPr id="1401" name="Google Shape;1401;p78"/>
          <p:cNvSpPr/>
          <p:nvPr>
            <p:ph idx="6" type="pic"/>
          </p:nvPr>
        </p:nvSpPr>
        <p:spPr>
          <a:xfrm>
            <a:off x="5890685" y="1245243"/>
            <a:ext cx="1868700" cy="1051200"/>
          </a:xfrm>
          <a:prstGeom prst="roundRect">
            <a:avLst>
              <a:gd fmla="val 6865" name="adj"/>
            </a:avLst>
          </a:prstGeom>
          <a:noFill/>
          <a:ln>
            <a:noFill/>
          </a:ln>
        </p:spPr>
      </p:sp>
      <p:sp>
        <p:nvSpPr>
          <p:cNvPr id="1402" name="Google Shape;1402;p78"/>
          <p:cNvSpPr/>
          <p:nvPr>
            <p:ph idx="7" type="pic"/>
          </p:nvPr>
        </p:nvSpPr>
        <p:spPr>
          <a:xfrm>
            <a:off x="1907087" y="2409575"/>
            <a:ext cx="1868700" cy="1051200"/>
          </a:xfrm>
          <a:prstGeom prst="roundRect">
            <a:avLst>
              <a:gd fmla="val 6865" name="adj"/>
            </a:avLst>
          </a:prstGeom>
          <a:noFill/>
          <a:ln>
            <a:noFill/>
          </a:ln>
        </p:spPr>
      </p:sp>
      <p:sp>
        <p:nvSpPr>
          <p:cNvPr id="1403" name="Google Shape;1403;p78"/>
          <p:cNvSpPr/>
          <p:nvPr>
            <p:ph idx="8" type="pic"/>
          </p:nvPr>
        </p:nvSpPr>
        <p:spPr>
          <a:xfrm>
            <a:off x="3898886" y="2409575"/>
            <a:ext cx="1868700" cy="1051200"/>
          </a:xfrm>
          <a:prstGeom prst="roundRect">
            <a:avLst>
              <a:gd fmla="val 6865" name="adj"/>
            </a:avLst>
          </a:prstGeom>
          <a:noFill/>
          <a:ln>
            <a:noFill/>
          </a:ln>
        </p:spPr>
      </p:sp>
      <p:sp>
        <p:nvSpPr>
          <p:cNvPr id="1404" name="Google Shape;1404;p78"/>
          <p:cNvSpPr/>
          <p:nvPr>
            <p:ph idx="9" type="pic"/>
          </p:nvPr>
        </p:nvSpPr>
        <p:spPr>
          <a:xfrm>
            <a:off x="5890685" y="2409575"/>
            <a:ext cx="1868700" cy="1051200"/>
          </a:xfrm>
          <a:prstGeom prst="roundRect">
            <a:avLst>
              <a:gd fmla="val 6865" name="adj"/>
            </a:avLst>
          </a:prstGeom>
          <a:noFill/>
          <a:ln>
            <a:noFill/>
          </a:ln>
        </p:spPr>
      </p:sp>
      <p:sp>
        <p:nvSpPr>
          <p:cNvPr id="1405" name="Google Shape;1405;p78"/>
          <p:cNvSpPr/>
          <p:nvPr>
            <p:ph idx="13" type="pic"/>
          </p:nvPr>
        </p:nvSpPr>
        <p:spPr>
          <a:xfrm>
            <a:off x="1907087" y="3573907"/>
            <a:ext cx="1868700" cy="1051200"/>
          </a:xfrm>
          <a:prstGeom prst="roundRect">
            <a:avLst>
              <a:gd fmla="val 6865" name="adj"/>
            </a:avLst>
          </a:prstGeom>
          <a:noFill/>
          <a:ln>
            <a:noFill/>
          </a:ln>
        </p:spPr>
      </p:sp>
      <p:sp>
        <p:nvSpPr>
          <p:cNvPr id="1406" name="Google Shape;1406;p78"/>
          <p:cNvSpPr/>
          <p:nvPr>
            <p:ph idx="14" type="pic"/>
          </p:nvPr>
        </p:nvSpPr>
        <p:spPr>
          <a:xfrm>
            <a:off x="3898886" y="3573907"/>
            <a:ext cx="1868700" cy="1051200"/>
          </a:xfrm>
          <a:prstGeom prst="roundRect">
            <a:avLst>
              <a:gd fmla="val 6865" name="adj"/>
            </a:avLst>
          </a:prstGeom>
          <a:noFill/>
          <a:ln>
            <a:noFill/>
          </a:ln>
        </p:spPr>
      </p:sp>
      <p:sp>
        <p:nvSpPr>
          <p:cNvPr id="1407" name="Google Shape;1407;p78"/>
          <p:cNvSpPr/>
          <p:nvPr>
            <p:ph idx="15" type="pic"/>
          </p:nvPr>
        </p:nvSpPr>
        <p:spPr>
          <a:xfrm>
            <a:off x="5890685" y="3573907"/>
            <a:ext cx="1868700" cy="1051200"/>
          </a:xfrm>
          <a:prstGeom prst="roundRect">
            <a:avLst>
              <a:gd fmla="val 6865" name="adj"/>
            </a:avLst>
          </a:prstGeom>
          <a:noFill/>
          <a:ln>
            <a:noFill/>
          </a:ln>
        </p:spPr>
      </p:sp>
      <p:cxnSp>
        <p:nvCxnSpPr>
          <p:cNvPr id="1408" name="Google Shape;1408;p78"/>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409" name="Google Shape;1409;p78"/>
          <p:cNvCxnSpPr/>
          <p:nvPr/>
        </p:nvCxnSpPr>
        <p:spPr>
          <a:xfrm>
            <a:off x="521250" y="334900"/>
            <a:ext cx="8623200" cy="0"/>
          </a:xfrm>
          <a:prstGeom prst="straightConnector1">
            <a:avLst/>
          </a:prstGeom>
          <a:noFill/>
          <a:ln cap="flat" cmpd="sng" w="9525">
            <a:solidFill>
              <a:schemeClr val="lt1"/>
            </a:solidFill>
            <a:prstDash val="solid"/>
            <a:round/>
            <a:headEnd len="sm" w="sm" type="none"/>
            <a:tailEnd len="sm" w="sm" type="none"/>
          </a:ln>
        </p:spPr>
      </p:cxnSp>
      <p:cxnSp>
        <p:nvCxnSpPr>
          <p:cNvPr id="1410" name="Google Shape;1410;p78"/>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411" name="Google Shape;1411;p78"/>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sp>
        <p:nvSpPr>
          <p:cNvPr id="1412" name="Google Shape;1412;p78"/>
          <p:cNvSpPr txBox="1"/>
          <p:nvPr>
            <p:ph type="title"/>
          </p:nvPr>
        </p:nvSpPr>
        <p:spPr>
          <a:xfrm flipH="1">
            <a:off x="524150" y="334900"/>
            <a:ext cx="8098500" cy="510000"/>
          </a:xfrm>
          <a:prstGeom prst="rect">
            <a:avLst/>
          </a:prstGeom>
        </p:spPr>
        <p:txBody>
          <a:bodyPr anchorCtr="0" anchor="ctr" bIns="91425" lIns="274300" spcFirstLastPara="1" rIns="91425" wrap="square" tIns="91425">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p:txBody>
      </p:sp>
      <p:cxnSp>
        <p:nvCxnSpPr>
          <p:cNvPr id="1413" name="Google Shape;1413;p78"/>
          <p:cNvCxnSpPr/>
          <p:nvPr/>
        </p:nvCxnSpPr>
        <p:spPr>
          <a:xfrm>
            <a:off x="521250" y="841675"/>
            <a:ext cx="8623200"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414" name="Shape 1414"/>
        <p:cNvGrpSpPr/>
        <p:nvPr/>
      </p:nvGrpSpPr>
      <p:grpSpPr>
        <a:xfrm>
          <a:off x="0" y="0"/>
          <a:ext cx="0" cy="0"/>
          <a:chOff x="0" y="0"/>
          <a:chExt cx="0" cy="0"/>
        </a:xfrm>
      </p:grpSpPr>
      <p:sp>
        <p:nvSpPr>
          <p:cNvPr id="1415" name="Google Shape;1415;p79"/>
          <p:cNvSpPr txBox="1"/>
          <p:nvPr>
            <p:ph type="ctrTitle"/>
          </p:nvPr>
        </p:nvSpPr>
        <p:spPr>
          <a:xfrm>
            <a:off x="311708" y="744575"/>
            <a:ext cx="8520600" cy="2052600"/>
          </a:xfrm>
          <a:prstGeom prst="rect">
            <a:avLst/>
          </a:prstGeom>
        </p:spPr>
        <p:txBody>
          <a:bodyPr anchorCtr="0" anchor="b" bIns="91425" lIns="91425" spcFirstLastPara="1" rIns="91425" wrap="square" tIns="91425">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16" name="Google Shape;1416;p79"/>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800"/>
              <a:buNone/>
              <a:defRPr sz="2800"/>
            </a:lvl1pPr>
            <a:lvl2pPr lvl="1" algn="ctr">
              <a:lnSpc>
                <a:spcPct val="100000"/>
              </a:lnSpc>
              <a:spcBef>
                <a:spcPts val="800"/>
              </a:spcBef>
              <a:spcAft>
                <a:spcPts val="0"/>
              </a:spcAft>
              <a:buSzPts val="2800"/>
              <a:buNone/>
              <a:defRPr sz="2800"/>
            </a:lvl2pPr>
            <a:lvl3pPr lvl="2" algn="ctr">
              <a:lnSpc>
                <a:spcPct val="100000"/>
              </a:lnSpc>
              <a:spcBef>
                <a:spcPts val="800"/>
              </a:spcBef>
              <a:spcAft>
                <a:spcPts val="0"/>
              </a:spcAft>
              <a:buSzPts val="2800"/>
              <a:buNone/>
              <a:defRPr sz="2800"/>
            </a:lvl3pPr>
            <a:lvl4pPr lvl="3" algn="ctr">
              <a:lnSpc>
                <a:spcPct val="100000"/>
              </a:lnSpc>
              <a:spcBef>
                <a:spcPts val="800"/>
              </a:spcBef>
              <a:spcAft>
                <a:spcPts val="0"/>
              </a:spcAft>
              <a:buSzPts val="2800"/>
              <a:buNone/>
              <a:defRPr sz="2800"/>
            </a:lvl4pPr>
            <a:lvl5pPr lvl="4" algn="ctr">
              <a:lnSpc>
                <a:spcPct val="100000"/>
              </a:lnSpc>
              <a:spcBef>
                <a:spcPts val="800"/>
              </a:spcBef>
              <a:spcAft>
                <a:spcPts val="0"/>
              </a:spcAft>
              <a:buSzPts val="2800"/>
              <a:buNone/>
              <a:defRPr sz="2800"/>
            </a:lvl5pPr>
            <a:lvl6pPr lvl="5" algn="ctr">
              <a:lnSpc>
                <a:spcPct val="100000"/>
              </a:lnSpc>
              <a:spcBef>
                <a:spcPts val="800"/>
              </a:spcBef>
              <a:spcAft>
                <a:spcPts val="0"/>
              </a:spcAft>
              <a:buSzPts val="2800"/>
              <a:buNone/>
              <a:defRPr sz="2800"/>
            </a:lvl6pPr>
            <a:lvl7pPr lvl="6" algn="ctr">
              <a:lnSpc>
                <a:spcPct val="100000"/>
              </a:lnSpc>
              <a:spcBef>
                <a:spcPts val="800"/>
              </a:spcBef>
              <a:spcAft>
                <a:spcPts val="0"/>
              </a:spcAft>
              <a:buSzPts val="2800"/>
              <a:buNone/>
              <a:defRPr sz="2800"/>
            </a:lvl7pPr>
            <a:lvl8pPr lvl="7" algn="ctr">
              <a:lnSpc>
                <a:spcPct val="100000"/>
              </a:lnSpc>
              <a:spcBef>
                <a:spcPts val="800"/>
              </a:spcBef>
              <a:spcAft>
                <a:spcPts val="0"/>
              </a:spcAft>
              <a:buSzPts val="2800"/>
              <a:buNone/>
              <a:defRPr sz="2800"/>
            </a:lvl8pPr>
            <a:lvl9pPr lvl="8" algn="ctr">
              <a:lnSpc>
                <a:spcPct val="100000"/>
              </a:lnSpc>
              <a:spcBef>
                <a:spcPts val="800"/>
              </a:spcBef>
              <a:spcAft>
                <a:spcPts val="0"/>
              </a:spcAft>
              <a:buSzPts val="2800"/>
              <a:buNone/>
              <a:defRPr sz="2800"/>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417" name="Shape 1417"/>
        <p:cNvGrpSpPr/>
        <p:nvPr/>
      </p:nvGrpSpPr>
      <p:grpSpPr>
        <a:xfrm>
          <a:off x="0" y="0"/>
          <a:ext cx="0" cy="0"/>
          <a:chOff x="0" y="0"/>
          <a:chExt cx="0" cy="0"/>
        </a:xfrm>
      </p:grpSpPr>
      <p:sp>
        <p:nvSpPr>
          <p:cNvPr id="1418" name="Google Shape;1418;p80"/>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419" name="Google Shape;1419;p80"/>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800"/>
              </a:spcBef>
              <a:spcAft>
                <a:spcPts val="0"/>
              </a:spcAft>
              <a:buSzPts val="2100"/>
              <a:buNone/>
              <a:defRPr sz="2100"/>
            </a:lvl2pPr>
            <a:lvl3pPr lvl="2" algn="ctr">
              <a:lnSpc>
                <a:spcPct val="100000"/>
              </a:lnSpc>
              <a:spcBef>
                <a:spcPts val="800"/>
              </a:spcBef>
              <a:spcAft>
                <a:spcPts val="0"/>
              </a:spcAft>
              <a:buSzPts val="2100"/>
              <a:buNone/>
              <a:defRPr sz="2100"/>
            </a:lvl3pPr>
            <a:lvl4pPr lvl="3" algn="ctr">
              <a:lnSpc>
                <a:spcPct val="100000"/>
              </a:lnSpc>
              <a:spcBef>
                <a:spcPts val="800"/>
              </a:spcBef>
              <a:spcAft>
                <a:spcPts val="0"/>
              </a:spcAft>
              <a:buSzPts val="2100"/>
              <a:buNone/>
              <a:defRPr sz="2100"/>
            </a:lvl4pPr>
            <a:lvl5pPr lvl="4" algn="ctr">
              <a:lnSpc>
                <a:spcPct val="100000"/>
              </a:lnSpc>
              <a:spcBef>
                <a:spcPts val="800"/>
              </a:spcBef>
              <a:spcAft>
                <a:spcPts val="0"/>
              </a:spcAft>
              <a:buSzPts val="2100"/>
              <a:buNone/>
              <a:defRPr sz="2100"/>
            </a:lvl5pPr>
            <a:lvl6pPr lvl="5" algn="ctr">
              <a:lnSpc>
                <a:spcPct val="100000"/>
              </a:lnSpc>
              <a:spcBef>
                <a:spcPts val="800"/>
              </a:spcBef>
              <a:spcAft>
                <a:spcPts val="0"/>
              </a:spcAft>
              <a:buSzPts val="2100"/>
              <a:buNone/>
              <a:defRPr sz="2100"/>
            </a:lvl6pPr>
            <a:lvl7pPr lvl="6" algn="ctr">
              <a:lnSpc>
                <a:spcPct val="100000"/>
              </a:lnSpc>
              <a:spcBef>
                <a:spcPts val="800"/>
              </a:spcBef>
              <a:spcAft>
                <a:spcPts val="0"/>
              </a:spcAft>
              <a:buSzPts val="2100"/>
              <a:buNone/>
              <a:defRPr sz="2100"/>
            </a:lvl7pPr>
            <a:lvl8pPr lvl="7" algn="ctr">
              <a:lnSpc>
                <a:spcPct val="100000"/>
              </a:lnSpc>
              <a:spcBef>
                <a:spcPts val="800"/>
              </a:spcBef>
              <a:spcAft>
                <a:spcPts val="0"/>
              </a:spcAft>
              <a:buSzPts val="2100"/>
              <a:buNone/>
              <a:defRPr sz="2100"/>
            </a:lvl8pPr>
            <a:lvl9pPr lvl="8" algn="ctr">
              <a:lnSpc>
                <a:spcPct val="100000"/>
              </a:lnSpc>
              <a:spcBef>
                <a:spcPts val="800"/>
              </a:spcBef>
              <a:spcAft>
                <a:spcPts val="0"/>
              </a:spcAft>
              <a:buSzPts val="2100"/>
              <a:buNone/>
              <a:defRPr sz="2100"/>
            </a:lvl9pPr>
          </a:lstStyle>
          <a:p/>
        </p:txBody>
      </p:sp>
      <p:sp>
        <p:nvSpPr>
          <p:cNvPr id="1420" name="Google Shape;1420;p80"/>
          <p:cNvSpPr txBox="1"/>
          <p:nvPr>
            <p:ph idx="2" type="body"/>
          </p:nvPr>
        </p:nvSpPr>
        <p:spPr>
          <a:xfrm>
            <a:off x="4939500" y="724075"/>
            <a:ext cx="3837000" cy="3695100"/>
          </a:xfrm>
          <a:prstGeom prst="rect">
            <a:avLst/>
          </a:prstGeom>
        </p:spPr>
        <p:txBody>
          <a:bodyPr anchorCtr="0" anchor="ctr"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421" name="Shape 1421"/>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5">
  <p:cSld name="BLANK_1_1_1_1_1_1_1_1_1_1_1_2_1_1">
    <p:bg>
      <p:bgPr>
        <a:solidFill>
          <a:schemeClr val="lt2"/>
        </a:solidFill>
      </p:bgPr>
    </p:bg>
    <p:spTree>
      <p:nvGrpSpPr>
        <p:cNvPr id="1422" name="Shape 1422"/>
        <p:cNvGrpSpPr/>
        <p:nvPr/>
      </p:nvGrpSpPr>
      <p:grpSpPr>
        <a:xfrm>
          <a:off x="0" y="0"/>
          <a:ext cx="0" cy="0"/>
          <a:chOff x="0" y="0"/>
          <a:chExt cx="0" cy="0"/>
        </a:xfrm>
      </p:grpSpPr>
      <p:sp>
        <p:nvSpPr>
          <p:cNvPr id="1423" name="Google Shape;1423;p82"/>
          <p:cNvSpPr/>
          <p:nvPr>
            <p:ph idx="2" type="pic"/>
          </p:nvPr>
        </p:nvSpPr>
        <p:spPr>
          <a:xfrm>
            <a:off x="284650" y="2623125"/>
            <a:ext cx="723300" cy="1011600"/>
          </a:xfrm>
          <a:prstGeom prst="roundRect">
            <a:avLst>
              <a:gd fmla="val 16667" name="adj"/>
            </a:avLst>
          </a:prstGeom>
          <a:noFill/>
          <a:ln>
            <a:noFill/>
          </a:ln>
        </p:spPr>
      </p:sp>
      <p:sp>
        <p:nvSpPr>
          <p:cNvPr id="1424" name="Google Shape;1424;p82"/>
          <p:cNvSpPr txBox="1"/>
          <p:nvPr>
            <p:ph type="title"/>
          </p:nvPr>
        </p:nvSpPr>
        <p:spPr>
          <a:xfrm>
            <a:off x="284775" y="282900"/>
            <a:ext cx="7851300" cy="620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425" name="Google Shape;1425;p82"/>
          <p:cNvSpPr txBox="1"/>
          <p:nvPr>
            <p:ph idx="1" type="subTitle"/>
          </p:nvPr>
        </p:nvSpPr>
        <p:spPr>
          <a:xfrm>
            <a:off x="1009725" y="4145850"/>
            <a:ext cx="2064000" cy="605100"/>
          </a:xfrm>
          <a:prstGeom prst="rect">
            <a:avLst/>
          </a:prstGeom>
        </p:spPr>
        <p:txBody>
          <a:bodyPr anchorCtr="0" anchor="b" bIns="137150" lIns="137150" spcFirstLastPara="1" rIns="182875" wrap="square" tIns="0">
            <a:spAutoFit/>
          </a:bodyPr>
          <a:lstStyle>
            <a:lvl1pPr lvl="0">
              <a:lnSpc>
                <a:spcPct val="90000"/>
              </a:lnSpc>
              <a:spcBef>
                <a:spcPts val="0"/>
              </a:spcBef>
              <a:spcAft>
                <a:spcPts val="0"/>
              </a:spcAft>
              <a:buNone/>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426" name="Google Shape;1426;p82"/>
          <p:cNvSpPr/>
          <p:nvPr>
            <p:ph idx="3" type="pic"/>
          </p:nvPr>
        </p:nvSpPr>
        <p:spPr>
          <a:xfrm>
            <a:off x="284650" y="3739875"/>
            <a:ext cx="723300" cy="1011600"/>
          </a:xfrm>
          <a:prstGeom prst="roundRect">
            <a:avLst>
              <a:gd fmla="val 16667" name="adj"/>
            </a:avLst>
          </a:prstGeom>
          <a:noFill/>
          <a:ln>
            <a:noFill/>
          </a:ln>
        </p:spPr>
      </p:sp>
      <p:sp>
        <p:nvSpPr>
          <p:cNvPr id="1427" name="Google Shape;1427;p82"/>
          <p:cNvSpPr/>
          <p:nvPr>
            <p:ph idx="4" type="pic"/>
          </p:nvPr>
        </p:nvSpPr>
        <p:spPr>
          <a:xfrm>
            <a:off x="3178288" y="2623125"/>
            <a:ext cx="723300" cy="1011600"/>
          </a:xfrm>
          <a:prstGeom prst="roundRect">
            <a:avLst>
              <a:gd fmla="val 16667" name="adj"/>
            </a:avLst>
          </a:prstGeom>
          <a:noFill/>
          <a:ln>
            <a:noFill/>
          </a:ln>
        </p:spPr>
      </p:sp>
      <p:sp>
        <p:nvSpPr>
          <p:cNvPr id="1428" name="Google Shape;1428;p82"/>
          <p:cNvSpPr/>
          <p:nvPr>
            <p:ph idx="5" type="pic"/>
          </p:nvPr>
        </p:nvSpPr>
        <p:spPr>
          <a:xfrm>
            <a:off x="3178288" y="3739875"/>
            <a:ext cx="723300" cy="1011600"/>
          </a:xfrm>
          <a:prstGeom prst="roundRect">
            <a:avLst>
              <a:gd fmla="val 16667" name="adj"/>
            </a:avLst>
          </a:prstGeom>
          <a:noFill/>
          <a:ln>
            <a:noFill/>
          </a:ln>
        </p:spPr>
      </p:sp>
      <p:sp>
        <p:nvSpPr>
          <p:cNvPr id="1429" name="Google Shape;1429;p82"/>
          <p:cNvSpPr/>
          <p:nvPr>
            <p:ph idx="6" type="pic"/>
          </p:nvPr>
        </p:nvSpPr>
        <p:spPr>
          <a:xfrm>
            <a:off x="6071925" y="2623125"/>
            <a:ext cx="723300" cy="1011600"/>
          </a:xfrm>
          <a:prstGeom prst="roundRect">
            <a:avLst>
              <a:gd fmla="val 16667" name="adj"/>
            </a:avLst>
          </a:prstGeom>
          <a:noFill/>
          <a:ln>
            <a:noFill/>
          </a:ln>
        </p:spPr>
      </p:sp>
      <p:sp>
        <p:nvSpPr>
          <p:cNvPr id="1430" name="Google Shape;1430;p82"/>
          <p:cNvSpPr/>
          <p:nvPr>
            <p:ph idx="7" type="pic"/>
          </p:nvPr>
        </p:nvSpPr>
        <p:spPr>
          <a:xfrm>
            <a:off x="6071925" y="3739875"/>
            <a:ext cx="723300" cy="1011600"/>
          </a:xfrm>
          <a:prstGeom prst="roundRect">
            <a:avLst>
              <a:gd fmla="val 16667" name="adj"/>
            </a:avLst>
          </a:prstGeom>
          <a:noFill/>
          <a:ln>
            <a:noFill/>
          </a:ln>
        </p:spPr>
      </p:sp>
      <p:sp>
        <p:nvSpPr>
          <p:cNvPr id="1431" name="Google Shape;1431;p82"/>
          <p:cNvSpPr txBox="1"/>
          <p:nvPr>
            <p:ph idx="8" type="subTitle"/>
          </p:nvPr>
        </p:nvSpPr>
        <p:spPr>
          <a:xfrm>
            <a:off x="3902538" y="4145850"/>
            <a:ext cx="2064000" cy="605100"/>
          </a:xfrm>
          <a:prstGeom prst="rect">
            <a:avLst/>
          </a:prstGeom>
        </p:spPr>
        <p:txBody>
          <a:bodyPr anchorCtr="0" anchor="b" bIns="137150" lIns="137150" spcFirstLastPara="1" rIns="182875" wrap="square" tIns="0">
            <a:spAutoFit/>
          </a:bodyPr>
          <a:lstStyle>
            <a:lvl1pPr lvl="0">
              <a:lnSpc>
                <a:spcPct val="90000"/>
              </a:lnSpc>
              <a:spcBef>
                <a:spcPts val="0"/>
              </a:spcBef>
              <a:spcAft>
                <a:spcPts val="0"/>
              </a:spcAft>
              <a:buNone/>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432" name="Google Shape;1432;p82"/>
          <p:cNvSpPr txBox="1"/>
          <p:nvPr>
            <p:ph idx="9" type="subTitle"/>
          </p:nvPr>
        </p:nvSpPr>
        <p:spPr>
          <a:xfrm>
            <a:off x="6795350" y="4145850"/>
            <a:ext cx="2064000" cy="605100"/>
          </a:xfrm>
          <a:prstGeom prst="rect">
            <a:avLst/>
          </a:prstGeom>
        </p:spPr>
        <p:txBody>
          <a:bodyPr anchorCtr="0" anchor="b" bIns="137150" lIns="137150" spcFirstLastPara="1" rIns="182875" wrap="square" tIns="0">
            <a:spAutoFit/>
          </a:bodyPr>
          <a:lstStyle>
            <a:lvl1pPr lvl="0">
              <a:lnSpc>
                <a:spcPct val="90000"/>
              </a:lnSpc>
              <a:spcBef>
                <a:spcPts val="0"/>
              </a:spcBef>
              <a:spcAft>
                <a:spcPts val="0"/>
              </a:spcAft>
              <a:buNone/>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433" name="Google Shape;1433;p82"/>
          <p:cNvSpPr txBox="1"/>
          <p:nvPr>
            <p:ph idx="13" type="subTitle"/>
          </p:nvPr>
        </p:nvSpPr>
        <p:spPr>
          <a:xfrm>
            <a:off x="1009725" y="3028725"/>
            <a:ext cx="2064000" cy="605100"/>
          </a:xfrm>
          <a:prstGeom prst="rect">
            <a:avLst/>
          </a:prstGeom>
        </p:spPr>
        <p:txBody>
          <a:bodyPr anchorCtr="0" anchor="b" bIns="137150" lIns="137150" spcFirstLastPara="1" rIns="182875" wrap="square" tIns="0">
            <a:spAutoFit/>
          </a:bodyPr>
          <a:lstStyle>
            <a:lvl1pPr lvl="0">
              <a:lnSpc>
                <a:spcPct val="90000"/>
              </a:lnSpc>
              <a:spcBef>
                <a:spcPts val="0"/>
              </a:spcBef>
              <a:spcAft>
                <a:spcPts val="0"/>
              </a:spcAft>
              <a:buNone/>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434" name="Google Shape;1434;p82"/>
          <p:cNvSpPr txBox="1"/>
          <p:nvPr>
            <p:ph idx="14" type="subTitle"/>
          </p:nvPr>
        </p:nvSpPr>
        <p:spPr>
          <a:xfrm>
            <a:off x="3902538" y="3028725"/>
            <a:ext cx="2064000" cy="605100"/>
          </a:xfrm>
          <a:prstGeom prst="rect">
            <a:avLst/>
          </a:prstGeom>
        </p:spPr>
        <p:txBody>
          <a:bodyPr anchorCtr="0" anchor="b" bIns="137150" lIns="137150" spcFirstLastPara="1" rIns="182875" wrap="square" tIns="0">
            <a:spAutoFit/>
          </a:bodyPr>
          <a:lstStyle>
            <a:lvl1pPr lvl="0">
              <a:lnSpc>
                <a:spcPct val="90000"/>
              </a:lnSpc>
              <a:spcBef>
                <a:spcPts val="0"/>
              </a:spcBef>
              <a:spcAft>
                <a:spcPts val="0"/>
              </a:spcAft>
              <a:buNone/>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435" name="Google Shape;1435;p82"/>
          <p:cNvSpPr txBox="1"/>
          <p:nvPr>
            <p:ph idx="15" type="subTitle"/>
          </p:nvPr>
        </p:nvSpPr>
        <p:spPr>
          <a:xfrm>
            <a:off x="6795350" y="3028725"/>
            <a:ext cx="2064000" cy="605100"/>
          </a:xfrm>
          <a:prstGeom prst="rect">
            <a:avLst/>
          </a:prstGeom>
        </p:spPr>
        <p:txBody>
          <a:bodyPr anchorCtr="0" anchor="b" bIns="137150" lIns="137150" spcFirstLastPara="1" rIns="182875" wrap="square" tIns="0">
            <a:spAutoFit/>
          </a:bodyPr>
          <a:lstStyle>
            <a:lvl1pPr lvl="0">
              <a:lnSpc>
                <a:spcPct val="90000"/>
              </a:lnSpc>
              <a:spcBef>
                <a:spcPts val="0"/>
              </a:spcBef>
              <a:spcAft>
                <a:spcPts val="0"/>
              </a:spcAft>
              <a:buNone/>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80" Type="http://schemas.openxmlformats.org/officeDocument/2006/relationships/slideLayout" Target="../slideLayouts/slideLayout80.xml"/><Relationship Id="rId82" Type="http://schemas.openxmlformats.org/officeDocument/2006/relationships/theme" Target="../theme/theme1.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31" Type="http://schemas.openxmlformats.org/officeDocument/2006/relationships/slideLayout" Target="../slideLayouts/slideLayout31.xml"/><Relationship Id="rId75" Type="http://schemas.openxmlformats.org/officeDocument/2006/relationships/slideLayout" Target="../slideLayouts/slideLayout75.xml"/><Relationship Id="rId30" Type="http://schemas.openxmlformats.org/officeDocument/2006/relationships/slideLayout" Target="../slideLayouts/slideLayout30.xml"/><Relationship Id="rId74" Type="http://schemas.openxmlformats.org/officeDocument/2006/relationships/slideLayout" Target="../slideLayouts/slideLayout74.xml"/><Relationship Id="rId33" Type="http://schemas.openxmlformats.org/officeDocument/2006/relationships/slideLayout" Target="../slideLayouts/slideLayout33.xml"/><Relationship Id="rId77" Type="http://schemas.openxmlformats.org/officeDocument/2006/relationships/slideLayout" Target="../slideLayouts/slideLayout77.xml"/><Relationship Id="rId32" Type="http://schemas.openxmlformats.org/officeDocument/2006/relationships/slideLayout" Target="../slideLayouts/slideLayout32.xml"/><Relationship Id="rId76" Type="http://schemas.openxmlformats.org/officeDocument/2006/relationships/slideLayout" Target="../slideLayouts/slideLayout76.xml"/><Relationship Id="rId35" Type="http://schemas.openxmlformats.org/officeDocument/2006/relationships/slideLayout" Target="../slideLayouts/slideLayout35.xml"/><Relationship Id="rId79" Type="http://schemas.openxmlformats.org/officeDocument/2006/relationships/slideLayout" Target="../slideLayouts/slideLayout79.xml"/><Relationship Id="rId34" Type="http://schemas.openxmlformats.org/officeDocument/2006/relationships/slideLayout" Target="../slideLayouts/slideLayout34.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20" Type="http://schemas.openxmlformats.org/officeDocument/2006/relationships/slideLayout" Target="../slideLayouts/slideLayout20.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22" Type="http://schemas.openxmlformats.org/officeDocument/2006/relationships/slideLayout" Target="../slideLayouts/slideLayout22.xml"/><Relationship Id="rId66" Type="http://schemas.openxmlformats.org/officeDocument/2006/relationships/slideLayout" Target="../slideLayouts/slideLayout66.xml"/><Relationship Id="rId21" Type="http://schemas.openxmlformats.org/officeDocument/2006/relationships/slideLayout" Target="../slideLayouts/slideLayout21.xml"/><Relationship Id="rId65" Type="http://schemas.openxmlformats.org/officeDocument/2006/relationships/slideLayout" Target="../slideLayouts/slideLayout65.xml"/><Relationship Id="rId24" Type="http://schemas.openxmlformats.org/officeDocument/2006/relationships/slideLayout" Target="../slideLayouts/slideLayout24.xml"/><Relationship Id="rId68" Type="http://schemas.openxmlformats.org/officeDocument/2006/relationships/slideLayout" Target="../slideLayouts/slideLayout68.xml"/><Relationship Id="rId23" Type="http://schemas.openxmlformats.org/officeDocument/2006/relationships/slideLayout" Target="../slideLayouts/slideLayout23.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69" Type="http://schemas.openxmlformats.org/officeDocument/2006/relationships/slideLayout" Target="../slideLayouts/slideLayout6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slideLayout" Target="../slideLayouts/slideLayout57.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59" Type="http://schemas.openxmlformats.org/officeDocument/2006/relationships/slideLayout" Target="../slideLayouts/slideLayout59.xml"/><Relationship Id="rId14" Type="http://schemas.openxmlformats.org/officeDocument/2006/relationships/slideLayout" Target="../slideLayouts/slideLayout14.xml"/><Relationship Id="rId58" Type="http://schemas.openxmlformats.org/officeDocument/2006/relationships/slideLayout" Target="../slideLayouts/slideLayout5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1pPr>
            <a:lvl2pPr indent="-304800" lvl="1" marL="9144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2pPr>
            <a:lvl3pPr indent="-304800" lvl="2" marL="13716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3pPr>
            <a:lvl4pPr indent="-304800" lvl="3" marL="1828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4pPr>
            <a:lvl5pPr indent="-304800" lvl="4" marL="22860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5pPr>
            <a:lvl6pPr indent="-304800" lvl="5" marL="27432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6pPr>
            <a:lvl7pPr indent="-304800" lvl="6" marL="32004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7pPr>
            <a:lvl8pPr indent="-304800" lvl="7" marL="36576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8pPr>
            <a:lvl9pPr indent="-304800" lvl="8" marL="4114800">
              <a:lnSpc>
                <a:spcPct val="115000"/>
              </a:lnSpc>
              <a:spcBef>
                <a:spcPts val="800"/>
              </a:spcBef>
              <a:spcAft>
                <a:spcPts val="800"/>
              </a:spcAft>
              <a:buClr>
                <a:schemeClr val="lt1"/>
              </a:buClr>
              <a:buSzPts val="1200"/>
              <a:buFont typeface="Inter"/>
              <a:buChar char="■"/>
              <a:defRPr sz="1200">
                <a:solidFill>
                  <a:schemeClr val="lt1"/>
                </a:solidFill>
                <a:latin typeface="Inter"/>
                <a:ea typeface="Inter"/>
                <a:cs typeface="Inter"/>
                <a:sym typeface="Inter"/>
              </a:defRPr>
            </a:lvl9pPr>
          </a:lstStyle>
          <a:p/>
        </p:txBody>
      </p:sp>
      <p:sp>
        <p:nvSpPr>
          <p:cNvPr id="7" name="Google Shape;7;p1"/>
          <p:cNvSpPr txBox="1"/>
          <p:nvPr>
            <p:ph type="title"/>
          </p:nvPr>
        </p:nvSpPr>
        <p:spPr>
          <a:xfrm>
            <a:off x="228600" y="369300"/>
            <a:ext cx="6480300" cy="587700"/>
          </a:xfrm>
          <a:prstGeom prst="rect">
            <a:avLst/>
          </a:prstGeom>
          <a:noFill/>
          <a:ln>
            <a:noFill/>
          </a:ln>
        </p:spPr>
        <p:txBody>
          <a:bodyPr anchorCtr="0" anchor="t" bIns="91425" lIns="91425" spcFirstLastPara="1" rIns="91425" wrap="square" tIns="91425">
            <a:spAutoFit/>
          </a:bodyPr>
          <a:lstStyle>
            <a:lvl1pPr lvl="0">
              <a:lnSpc>
                <a:spcPct val="90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1pPr>
            <a:lvl2pPr lvl="1">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2pPr>
            <a:lvl3pPr lvl="2">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3pPr>
            <a:lvl4pPr lvl="3">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4pPr>
            <a:lvl5pPr lvl="4">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5pPr>
            <a:lvl6pPr lvl="5">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6pPr>
            <a:lvl7pPr lvl="6">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7pPr>
            <a:lvl8pPr lvl="7">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8pPr>
            <a:lvl9pPr lvl="8">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4.xml"/><Relationship Id="rId3" Type="http://schemas.openxmlformats.org/officeDocument/2006/relationships/image" Target="../media/image38.jpg"/><Relationship Id="rId4" Type="http://schemas.openxmlformats.org/officeDocument/2006/relationships/image" Target="../media/image1.jpg"/><Relationship Id="rId5" Type="http://schemas.openxmlformats.org/officeDocument/2006/relationships/image" Target="../media/image27.jpg"/><Relationship Id="rId6"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9.xml"/><Relationship Id="rId3" Type="http://schemas.openxmlformats.org/officeDocument/2006/relationships/image" Target="../media/image36.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12.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7.xml"/><Relationship Id="rId3"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0.xml"/><Relationship Id="rId3" Type="http://schemas.openxmlformats.org/officeDocument/2006/relationships/hyperlink" Target="http://drive.google.com/file/d/1-DOqZIPpINI3RFPgKpK1FDmu19rM88K7/view" TargetMode="External"/><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4.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1.png"/><Relationship Id="rId6" Type="http://schemas.openxmlformats.org/officeDocument/2006/relationships/image" Target="../media/image26.png"/><Relationship Id="rId7"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5.xml"/><Relationship Id="rId3" Type="http://schemas.openxmlformats.org/officeDocument/2006/relationships/image" Target="../media/image37.png"/><Relationship Id="rId4" Type="http://schemas.openxmlformats.org/officeDocument/2006/relationships/image" Target="../media/image35.png"/><Relationship Id="rId5"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6.xml"/><Relationship Id="rId3" Type="http://schemas.openxmlformats.org/officeDocument/2006/relationships/image" Target="../media/image7.png"/><Relationship Id="rId4" Type="http://schemas.openxmlformats.org/officeDocument/2006/relationships/image" Target="../media/image36.png"/><Relationship Id="rId5"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8.xml"/><Relationship Id="rId3" Type="http://schemas.openxmlformats.org/officeDocument/2006/relationships/image" Target="../media/image30.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9.xml"/><Relationship Id="rId3" Type="http://schemas.openxmlformats.org/officeDocument/2006/relationships/image" Target="../media/image29.png"/><Relationship Id="rId4" Type="http://schemas.openxmlformats.org/officeDocument/2006/relationships/image" Target="../media/image12.png"/><Relationship Id="rId5"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40.xml"/><Relationship Id="rId3" Type="http://schemas.openxmlformats.org/officeDocument/2006/relationships/image" Target="../media/image29.png"/><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41.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p83"/>
          <p:cNvSpPr txBox="1"/>
          <p:nvPr>
            <p:ph type="title"/>
          </p:nvPr>
        </p:nvSpPr>
        <p:spPr>
          <a:xfrm>
            <a:off x="542400" y="1505850"/>
            <a:ext cx="8059200" cy="1531500"/>
          </a:xfrm>
          <a:prstGeom prst="rect">
            <a:avLst/>
          </a:prstGeom>
        </p:spPr>
        <p:txBody>
          <a:bodyPr anchorCtr="0" anchor="t" bIns="91425" lIns="274300" spcFirstLastPara="1" rIns="182875" wrap="square" tIns="91425">
            <a:normAutofit/>
          </a:bodyPr>
          <a:lstStyle/>
          <a:p>
            <a:pPr indent="0" lvl="0" marL="0" rtl="0" algn="ctr">
              <a:lnSpc>
                <a:spcPct val="85000"/>
              </a:lnSpc>
              <a:spcBef>
                <a:spcPts val="0"/>
              </a:spcBef>
              <a:spcAft>
                <a:spcPts val="0"/>
              </a:spcAft>
              <a:buSzPts val="990"/>
              <a:buNone/>
            </a:pPr>
            <a:r>
              <a:rPr b="1" lang="en" sz="5030"/>
              <a:t>Interactive High-Fi Prototype</a:t>
            </a:r>
            <a:endParaRPr b="1" sz="5030"/>
          </a:p>
        </p:txBody>
      </p:sp>
      <p:sp>
        <p:nvSpPr>
          <p:cNvPr id="1441" name="Google Shape;1441;p83"/>
          <p:cNvSpPr txBox="1"/>
          <p:nvPr>
            <p:ph idx="3" type="subTitle"/>
          </p:nvPr>
        </p:nvSpPr>
        <p:spPr>
          <a:xfrm>
            <a:off x="3171350" y="11075"/>
            <a:ext cx="4057500" cy="508200"/>
          </a:xfrm>
          <a:prstGeom prst="rect">
            <a:avLst/>
          </a:prstGeom>
        </p:spPr>
        <p:txBody>
          <a:bodyPr anchorCtr="0" anchor="ctr" bIns="91425" lIns="91425" spcFirstLastPara="1" rIns="274300" wrap="square" tIns="91425">
            <a:normAutofit/>
          </a:bodyPr>
          <a:lstStyle/>
          <a:p>
            <a:pPr indent="0" lvl="0" marL="0" rtl="0" algn="r">
              <a:lnSpc>
                <a:spcPct val="115000"/>
              </a:lnSpc>
              <a:spcBef>
                <a:spcPts val="0"/>
              </a:spcBef>
              <a:spcAft>
                <a:spcPts val="0"/>
              </a:spcAft>
              <a:buSzPts val="1000"/>
              <a:buNone/>
            </a:pPr>
            <a:r>
              <a:rPr lang="en" sz="1600">
                <a:latin typeface="Afacad Flux"/>
                <a:ea typeface="Afacad Flux"/>
                <a:cs typeface="Afacad Flux"/>
                <a:sym typeface="Afacad Flux"/>
              </a:rPr>
              <a:t>CS 147</a:t>
            </a:r>
            <a:endParaRPr sz="1600">
              <a:latin typeface="Afacad Flux"/>
              <a:ea typeface="Afacad Flux"/>
              <a:cs typeface="Afacad Flux"/>
              <a:sym typeface="Afacad Flux"/>
            </a:endParaRPr>
          </a:p>
        </p:txBody>
      </p:sp>
      <p:sp>
        <p:nvSpPr>
          <p:cNvPr id="1442" name="Google Shape;1442;p83"/>
          <p:cNvSpPr txBox="1"/>
          <p:nvPr>
            <p:ph idx="4" type="subTitle"/>
          </p:nvPr>
        </p:nvSpPr>
        <p:spPr>
          <a:xfrm>
            <a:off x="7228800" y="11075"/>
            <a:ext cx="1393800" cy="508200"/>
          </a:xfrm>
          <a:prstGeom prst="rect">
            <a:avLst/>
          </a:prstGeom>
        </p:spPr>
        <p:txBody>
          <a:bodyPr anchorCtr="0" anchor="ctr" bIns="91425" lIns="91425" spcFirstLastPara="1" rIns="274300" wrap="square" tIns="91425">
            <a:normAutofit/>
          </a:bodyPr>
          <a:lstStyle/>
          <a:p>
            <a:pPr indent="0" lvl="0" marL="0" rtl="0" algn="r">
              <a:lnSpc>
                <a:spcPct val="115000"/>
              </a:lnSpc>
              <a:spcBef>
                <a:spcPts val="0"/>
              </a:spcBef>
              <a:spcAft>
                <a:spcPts val="0"/>
              </a:spcAft>
              <a:buSzPts val="1000"/>
              <a:buNone/>
            </a:pPr>
            <a:r>
              <a:rPr lang="en" sz="1300">
                <a:latin typeface="Afacad Flux"/>
                <a:ea typeface="Afacad Flux"/>
                <a:cs typeface="Afacad Flux"/>
                <a:sym typeface="Afacad Flux"/>
              </a:rPr>
              <a:t>Autumn 2025</a:t>
            </a:r>
            <a:endParaRPr sz="1300">
              <a:latin typeface="Afacad Flux"/>
              <a:ea typeface="Afacad Flux"/>
              <a:cs typeface="Afacad Flux"/>
              <a:sym typeface="Afacad Flux"/>
            </a:endParaRPr>
          </a:p>
        </p:txBody>
      </p:sp>
      <p:sp>
        <p:nvSpPr>
          <p:cNvPr id="1443" name="Google Shape;1443;p83"/>
          <p:cNvSpPr txBox="1"/>
          <p:nvPr/>
        </p:nvSpPr>
        <p:spPr>
          <a:xfrm>
            <a:off x="6838800" y="4296525"/>
            <a:ext cx="2825700" cy="700500"/>
          </a:xfrm>
          <a:prstGeom prst="rect">
            <a:avLst/>
          </a:prstGeom>
          <a:noFill/>
          <a:ln>
            <a:noFill/>
          </a:ln>
        </p:spPr>
        <p:txBody>
          <a:bodyPr anchorCtr="0" anchor="t" bIns="0" lIns="0" spcFirstLastPara="1" rIns="0" wrap="square" tIns="0">
            <a:spAutoFit/>
          </a:bodyPr>
          <a:lstStyle/>
          <a:p>
            <a:pPr indent="0" lvl="0" marL="0" rtl="0" algn="l">
              <a:lnSpc>
                <a:spcPct val="70000"/>
              </a:lnSpc>
              <a:spcBef>
                <a:spcPts val="0"/>
              </a:spcBef>
              <a:spcAft>
                <a:spcPts val="0"/>
              </a:spcAft>
              <a:buNone/>
            </a:pPr>
            <a:r>
              <a:rPr b="1" lang="en" sz="6500">
                <a:solidFill>
                  <a:srgbClr val="EEEEEE"/>
                </a:solidFill>
                <a:highlight>
                  <a:schemeClr val="lt1"/>
                </a:highlight>
                <a:latin typeface="Afacad Flux Medium"/>
                <a:ea typeface="Afacad Flux Medium"/>
                <a:cs typeface="Afacad Flux Medium"/>
                <a:sym typeface="Afacad Flux Medium"/>
              </a:rPr>
              <a:t>Simmr.</a:t>
            </a:r>
            <a:endParaRPr b="1" sz="6500">
              <a:solidFill>
                <a:srgbClr val="EEEEEE"/>
              </a:solidFill>
              <a:highlight>
                <a:schemeClr val="lt1"/>
              </a:highlight>
              <a:latin typeface="Afacad Flux Medium"/>
              <a:ea typeface="Afacad Flux Medium"/>
              <a:cs typeface="Afacad Flux Medium"/>
              <a:sym typeface="Afacad Flux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7" name="Shape 1447"/>
        <p:cNvGrpSpPr/>
        <p:nvPr/>
      </p:nvGrpSpPr>
      <p:grpSpPr>
        <a:xfrm>
          <a:off x="0" y="0"/>
          <a:ext cx="0" cy="0"/>
          <a:chOff x="0" y="0"/>
          <a:chExt cx="0" cy="0"/>
        </a:xfrm>
      </p:grpSpPr>
      <p:sp>
        <p:nvSpPr>
          <p:cNvPr id="1448" name="Google Shape;1448;p84"/>
          <p:cNvSpPr txBox="1"/>
          <p:nvPr>
            <p:ph idx="4294967295" type="title"/>
          </p:nvPr>
        </p:nvSpPr>
        <p:spPr>
          <a:xfrm>
            <a:off x="0" y="2150400"/>
            <a:ext cx="9144000" cy="7080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lang="en" sz="4000">
                <a:solidFill>
                  <a:schemeClr val="accent4"/>
                </a:solidFill>
              </a:rPr>
              <a:t>VALUE PROPOSITION</a:t>
            </a:r>
            <a:endParaRPr sz="4000">
              <a:solidFill>
                <a:schemeClr val="accent4"/>
              </a:solidFill>
            </a:endParaRPr>
          </a:p>
        </p:txBody>
      </p:sp>
      <p:sp>
        <p:nvSpPr>
          <p:cNvPr id="1449" name="Google Shape;1449;p84"/>
          <p:cNvSpPr txBox="1"/>
          <p:nvPr/>
        </p:nvSpPr>
        <p:spPr>
          <a:xfrm>
            <a:off x="3111525" y="939925"/>
            <a:ext cx="2825700" cy="861900"/>
          </a:xfrm>
          <a:prstGeom prst="rect">
            <a:avLst/>
          </a:prstGeom>
          <a:noFill/>
          <a:ln>
            <a:noFill/>
          </a:ln>
        </p:spPr>
        <p:txBody>
          <a:bodyPr anchorCtr="0" anchor="t" bIns="0" lIns="0" spcFirstLastPara="1" rIns="0" wrap="square" tIns="0">
            <a:spAutoFit/>
          </a:bodyPr>
          <a:lstStyle/>
          <a:p>
            <a:pPr indent="0" lvl="0" marL="0" rtl="0" algn="l">
              <a:lnSpc>
                <a:spcPct val="70000"/>
              </a:lnSpc>
              <a:spcBef>
                <a:spcPts val="0"/>
              </a:spcBef>
              <a:spcAft>
                <a:spcPts val="0"/>
              </a:spcAft>
              <a:buNone/>
            </a:pPr>
            <a:r>
              <a:rPr b="1" lang="en" sz="8000">
                <a:solidFill>
                  <a:srgbClr val="EEEEEE"/>
                </a:solidFill>
                <a:highlight>
                  <a:schemeClr val="lt1"/>
                </a:highlight>
                <a:latin typeface="Afacad Flux Medium"/>
                <a:ea typeface="Afacad Flux Medium"/>
                <a:cs typeface="Afacad Flux Medium"/>
                <a:sym typeface="Afacad Flux Medium"/>
              </a:rPr>
              <a:t>Simmr.</a:t>
            </a:r>
            <a:endParaRPr b="1" sz="8000">
              <a:solidFill>
                <a:srgbClr val="EEEEEE"/>
              </a:solidFill>
              <a:highlight>
                <a:schemeClr val="lt1"/>
              </a:highlight>
              <a:latin typeface="Afacad Flux Medium"/>
              <a:ea typeface="Afacad Flux Medium"/>
              <a:cs typeface="Afacad Flux Medium"/>
              <a:sym typeface="Afacad Flux Medium"/>
            </a:endParaRPr>
          </a:p>
        </p:txBody>
      </p:sp>
      <p:sp>
        <p:nvSpPr>
          <p:cNvPr id="1450" name="Google Shape;1450;p84"/>
          <p:cNvSpPr txBox="1"/>
          <p:nvPr/>
        </p:nvSpPr>
        <p:spPr>
          <a:xfrm>
            <a:off x="0" y="2931100"/>
            <a:ext cx="9144000" cy="143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rgbClr val="FFFFFA"/>
                </a:solidFill>
                <a:latin typeface="Afacad Flux Light"/>
                <a:ea typeface="Afacad Flux Light"/>
                <a:cs typeface="Afacad Flux Light"/>
                <a:sym typeface="Afacad Flux Light"/>
              </a:rPr>
              <a:t>“The voice that turns every </a:t>
            </a:r>
            <a:endParaRPr sz="3000">
              <a:solidFill>
                <a:srgbClr val="FFFFFA"/>
              </a:solidFill>
              <a:latin typeface="Afacad Flux Light"/>
              <a:ea typeface="Afacad Flux Light"/>
              <a:cs typeface="Afacad Flux Light"/>
              <a:sym typeface="Afacad Flux Light"/>
            </a:endParaRPr>
          </a:p>
          <a:p>
            <a:pPr indent="0" lvl="0" marL="0" rtl="0" algn="ctr">
              <a:spcBef>
                <a:spcPts val="0"/>
              </a:spcBef>
              <a:spcAft>
                <a:spcPts val="0"/>
              </a:spcAft>
              <a:buNone/>
            </a:pPr>
            <a:r>
              <a:rPr lang="en" sz="3000">
                <a:solidFill>
                  <a:srgbClr val="FFFFFA"/>
                </a:solidFill>
                <a:latin typeface="Afacad Flux Light"/>
                <a:ea typeface="Afacad Flux Light"/>
                <a:cs typeface="Afacad Flux Light"/>
                <a:sym typeface="Afacad Flux Light"/>
              </a:rPr>
              <a:t>recipe into a story.”</a:t>
            </a:r>
            <a:endParaRPr b="1" i="1" sz="3400">
              <a:solidFill>
                <a:srgbClr val="EEEEEE"/>
              </a:solidFill>
              <a:latin typeface="Afacad Flux"/>
              <a:ea typeface="Afacad Flux"/>
              <a:cs typeface="Afacad Flux"/>
              <a:sym typeface="Afacad Flux"/>
            </a:endParaRPr>
          </a:p>
          <a:p>
            <a:pPr indent="0" lvl="0" marL="0" rtl="0" algn="ctr">
              <a:spcBef>
                <a:spcPts val="0"/>
              </a:spcBef>
              <a:spcAft>
                <a:spcPts val="0"/>
              </a:spcAft>
              <a:buNone/>
            </a:pPr>
            <a:r>
              <a:t/>
            </a:r>
            <a:endParaRPr b="1" i="1" sz="2100">
              <a:solidFill>
                <a:srgbClr val="CCDFFF"/>
              </a:solidFill>
              <a:latin typeface="Gowun Batang"/>
              <a:ea typeface="Gowun Batang"/>
              <a:cs typeface="Gowun Batang"/>
              <a:sym typeface="Gowun Batang"/>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EEEE"/>
        </a:solidFill>
      </p:bgPr>
    </p:bg>
    <p:spTree>
      <p:nvGrpSpPr>
        <p:cNvPr id="1454" name="Shape 1454"/>
        <p:cNvGrpSpPr/>
        <p:nvPr/>
      </p:nvGrpSpPr>
      <p:grpSpPr>
        <a:xfrm>
          <a:off x="0" y="0"/>
          <a:ext cx="0" cy="0"/>
          <a:chOff x="0" y="0"/>
          <a:chExt cx="0" cy="0"/>
        </a:xfrm>
      </p:grpSpPr>
      <p:sp>
        <p:nvSpPr>
          <p:cNvPr id="1455" name="Google Shape;1455;p85"/>
          <p:cNvSpPr txBox="1"/>
          <p:nvPr>
            <p:ph idx="4294967295" type="title"/>
          </p:nvPr>
        </p:nvSpPr>
        <p:spPr>
          <a:xfrm>
            <a:off x="536176" y="578276"/>
            <a:ext cx="3789600" cy="7080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lang="en" sz="4000" u="sng">
                <a:solidFill>
                  <a:srgbClr val="042C3C"/>
                </a:solidFill>
              </a:rPr>
              <a:t>The Problem</a:t>
            </a:r>
            <a:endParaRPr sz="4000" u="sng">
              <a:solidFill>
                <a:srgbClr val="042C3C"/>
              </a:solidFill>
            </a:endParaRPr>
          </a:p>
        </p:txBody>
      </p:sp>
      <p:sp>
        <p:nvSpPr>
          <p:cNvPr id="1456" name="Google Shape;1456;p85"/>
          <p:cNvSpPr txBox="1"/>
          <p:nvPr>
            <p:ph idx="4294967295" type="title"/>
          </p:nvPr>
        </p:nvSpPr>
        <p:spPr>
          <a:xfrm>
            <a:off x="4619637" y="578276"/>
            <a:ext cx="3789600" cy="7080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lang="en" sz="4000" u="sng">
                <a:solidFill>
                  <a:srgbClr val="042C3C"/>
                </a:solidFill>
              </a:rPr>
              <a:t>Our Solution</a:t>
            </a:r>
            <a:endParaRPr sz="4000" u="sng">
              <a:solidFill>
                <a:srgbClr val="042C3C"/>
              </a:solidFill>
            </a:endParaRPr>
          </a:p>
        </p:txBody>
      </p:sp>
      <p:sp>
        <p:nvSpPr>
          <p:cNvPr id="1457" name="Google Shape;1457;p85"/>
          <p:cNvSpPr txBox="1"/>
          <p:nvPr/>
        </p:nvSpPr>
        <p:spPr>
          <a:xfrm>
            <a:off x="836538" y="1286276"/>
            <a:ext cx="3000000" cy="3386400"/>
          </a:xfrm>
          <a:prstGeom prst="rect">
            <a:avLst/>
          </a:prstGeom>
          <a:noFill/>
          <a:ln>
            <a:noFill/>
          </a:ln>
        </p:spPr>
        <p:txBody>
          <a:bodyPr anchorCtr="0" anchor="t" bIns="91425" lIns="91425" spcFirstLastPara="1" rIns="91425" wrap="square" tIns="91425">
            <a:spAutoFit/>
          </a:bodyPr>
          <a:lstStyle/>
          <a:p>
            <a:pPr indent="-330200" lvl="0" marL="457200" rtl="0" algn="l">
              <a:lnSpc>
                <a:spcPct val="150000"/>
              </a:lnSpc>
              <a:spcBef>
                <a:spcPts val="0"/>
              </a:spcBef>
              <a:spcAft>
                <a:spcPts val="0"/>
              </a:spcAft>
              <a:buClr>
                <a:srgbClr val="042C3C"/>
              </a:buClr>
              <a:buSzPts val="1600"/>
              <a:buFont typeface="Gowun Batang"/>
              <a:buChar char="●"/>
            </a:pPr>
            <a:r>
              <a:rPr lang="en" sz="1600">
                <a:solidFill>
                  <a:srgbClr val="042C3C"/>
                </a:solidFill>
                <a:latin typeface="Gowun Batang"/>
                <a:ea typeface="Gowun Batang"/>
                <a:cs typeface="Gowun Batang"/>
                <a:sym typeface="Gowun Batang"/>
              </a:rPr>
              <a:t>Cooking feels repetitive and isolating.</a:t>
            </a:r>
            <a:endParaRPr sz="1600">
              <a:solidFill>
                <a:srgbClr val="042C3C"/>
              </a:solidFill>
              <a:latin typeface="Gowun Batang"/>
              <a:ea typeface="Gowun Batang"/>
              <a:cs typeface="Gowun Batang"/>
              <a:sym typeface="Gowun Batang"/>
            </a:endParaRPr>
          </a:p>
          <a:p>
            <a:pPr indent="-330200" lvl="0" marL="457200" rtl="0" algn="l">
              <a:lnSpc>
                <a:spcPct val="150000"/>
              </a:lnSpc>
              <a:spcBef>
                <a:spcPts val="0"/>
              </a:spcBef>
              <a:spcAft>
                <a:spcPts val="0"/>
              </a:spcAft>
              <a:buClr>
                <a:srgbClr val="042C3C"/>
              </a:buClr>
              <a:buSzPts val="1600"/>
              <a:buFont typeface="Gowun Batang"/>
              <a:buChar char="●"/>
            </a:pPr>
            <a:r>
              <a:rPr lang="en" sz="1600">
                <a:solidFill>
                  <a:srgbClr val="042C3C"/>
                </a:solidFill>
                <a:latin typeface="Gowun Batang"/>
                <a:ea typeface="Gowun Batang"/>
                <a:cs typeface="Gowun Batang"/>
                <a:sym typeface="Gowun Batang"/>
              </a:rPr>
              <a:t>Most recipe apps focus on </a:t>
            </a:r>
            <a:r>
              <a:rPr b="1" lang="en" sz="1600" u="sng">
                <a:solidFill>
                  <a:srgbClr val="042C3C"/>
                </a:solidFill>
                <a:latin typeface="Gowun Batang"/>
                <a:ea typeface="Gowun Batang"/>
                <a:cs typeface="Gowun Batang"/>
                <a:sym typeface="Gowun Batang"/>
              </a:rPr>
              <a:t>efficiency</a:t>
            </a:r>
            <a:r>
              <a:rPr lang="en" sz="1600" u="sng">
                <a:solidFill>
                  <a:srgbClr val="042C3C"/>
                </a:solidFill>
                <a:latin typeface="Gowun Batang"/>
                <a:ea typeface="Gowun Batang"/>
                <a:cs typeface="Gowun Batang"/>
                <a:sym typeface="Gowun Batang"/>
              </a:rPr>
              <a:t>, </a:t>
            </a:r>
            <a:r>
              <a:rPr b="1" lang="en" sz="1600" u="sng">
                <a:solidFill>
                  <a:srgbClr val="042C3C"/>
                </a:solidFill>
                <a:latin typeface="Gowun Batang"/>
                <a:ea typeface="Gowun Batang"/>
                <a:cs typeface="Gowun Batang"/>
                <a:sym typeface="Gowun Batang"/>
              </a:rPr>
              <a:t>not enjoyment.</a:t>
            </a:r>
            <a:endParaRPr b="1" sz="1600" u="sng">
              <a:solidFill>
                <a:srgbClr val="042C3C"/>
              </a:solidFill>
              <a:latin typeface="Gowun Batang"/>
              <a:ea typeface="Gowun Batang"/>
              <a:cs typeface="Gowun Batang"/>
              <a:sym typeface="Gowun Batang"/>
            </a:endParaRPr>
          </a:p>
          <a:p>
            <a:pPr indent="-330200" lvl="0" marL="457200" rtl="0" algn="l">
              <a:lnSpc>
                <a:spcPct val="150000"/>
              </a:lnSpc>
              <a:spcBef>
                <a:spcPts val="0"/>
              </a:spcBef>
              <a:spcAft>
                <a:spcPts val="0"/>
              </a:spcAft>
              <a:buClr>
                <a:srgbClr val="042C3C"/>
              </a:buClr>
              <a:buSzPts val="1600"/>
              <a:buFont typeface="Gowun Batang"/>
              <a:buChar char="●"/>
            </a:pPr>
            <a:r>
              <a:rPr lang="en" sz="1600">
                <a:solidFill>
                  <a:srgbClr val="042C3C"/>
                </a:solidFill>
                <a:latin typeface="Gowun Batang"/>
                <a:ea typeface="Gowun Batang"/>
                <a:cs typeface="Gowun Batang"/>
                <a:sym typeface="Gowun Batang"/>
              </a:rPr>
              <a:t>Home cooks struggle to stay engaged or make cooking feel social and creative.</a:t>
            </a:r>
            <a:endParaRPr sz="1600">
              <a:solidFill>
                <a:srgbClr val="042C3C"/>
              </a:solidFill>
              <a:latin typeface="Gowun Batang"/>
              <a:ea typeface="Gowun Batang"/>
              <a:cs typeface="Gowun Batang"/>
              <a:sym typeface="Gowun Batang"/>
            </a:endParaRPr>
          </a:p>
        </p:txBody>
      </p:sp>
      <p:sp>
        <p:nvSpPr>
          <p:cNvPr id="1458" name="Google Shape;1458;p85"/>
          <p:cNvSpPr txBox="1"/>
          <p:nvPr/>
        </p:nvSpPr>
        <p:spPr>
          <a:xfrm>
            <a:off x="5020512" y="1286275"/>
            <a:ext cx="3191700" cy="3016800"/>
          </a:xfrm>
          <a:prstGeom prst="rect">
            <a:avLst/>
          </a:prstGeom>
          <a:noFill/>
          <a:ln>
            <a:noFill/>
          </a:ln>
        </p:spPr>
        <p:txBody>
          <a:bodyPr anchorCtr="0" anchor="t" bIns="91425" lIns="91425" spcFirstLastPara="1" rIns="91425" wrap="square" tIns="91425">
            <a:spAutoFit/>
          </a:bodyPr>
          <a:lstStyle/>
          <a:p>
            <a:pPr indent="-330200" lvl="0" marL="457200" rtl="0" algn="l">
              <a:lnSpc>
                <a:spcPct val="150000"/>
              </a:lnSpc>
              <a:spcBef>
                <a:spcPts val="0"/>
              </a:spcBef>
              <a:spcAft>
                <a:spcPts val="0"/>
              </a:spcAft>
              <a:buClr>
                <a:srgbClr val="042C3C"/>
              </a:buClr>
              <a:buSzPts val="1600"/>
              <a:buFont typeface="Gowun Batang"/>
              <a:buChar char="●"/>
            </a:pPr>
            <a:r>
              <a:rPr b="1" lang="en" sz="1600">
                <a:solidFill>
                  <a:srgbClr val="042C3C"/>
                </a:solidFill>
                <a:latin typeface="Gowun Batang"/>
                <a:ea typeface="Gowun Batang"/>
                <a:cs typeface="Gowun Batang"/>
                <a:sym typeface="Gowun Batang"/>
              </a:rPr>
              <a:t>Simmr</a:t>
            </a:r>
            <a:r>
              <a:rPr lang="en" sz="1600">
                <a:solidFill>
                  <a:srgbClr val="042C3C"/>
                </a:solidFill>
                <a:latin typeface="Gowun Batang"/>
                <a:ea typeface="Gowun Batang"/>
                <a:cs typeface="Gowun Batang"/>
                <a:sym typeface="Gowun Batang"/>
              </a:rPr>
              <a:t> turns cooking into a story.</a:t>
            </a:r>
            <a:endParaRPr sz="1600">
              <a:solidFill>
                <a:srgbClr val="042C3C"/>
              </a:solidFill>
              <a:latin typeface="Gowun Batang"/>
              <a:ea typeface="Gowun Batang"/>
              <a:cs typeface="Gowun Batang"/>
              <a:sym typeface="Gowun Batang"/>
            </a:endParaRPr>
          </a:p>
          <a:p>
            <a:pPr indent="-330200" lvl="0" marL="457200" rtl="0" algn="l">
              <a:lnSpc>
                <a:spcPct val="150000"/>
              </a:lnSpc>
              <a:spcBef>
                <a:spcPts val="0"/>
              </a:spcBef>
              <a:spcAft>
                <a:spcPts val="0"/>
              </a:spcAft>
              <a:buClr>
                <a:srgbClr val="042C3C"/>
              </a:buClr>
              <a:buSzPts val="1600"/>
              <a:buFont typeface="Gowun Batang"/>
              <a:buChar char="●"/>
            </a:pPr>
            <a:r>
              <a:rPr lang="en" sz="1600">
                <a:solidFill>
                  <a:srgbClr val="042C3C"/>
                </a:solidFill>
                <a:latin typeface="Gowun Batang"/>
                <a:ea typeface="Gowun Batang"/>
                <a:cs typeface="Gowun Batang"/>
                <a:sym typeface="Gowun Batang"/>
              </a:rPr>
              <a:t>Voice-guided, story-driven recipes blend narration, music, and mini lessons.</a:t>
            </a:r>
            <a:endParaRPr sz="1600">
              <a:solidFill>
                <a:srgbClr val="042C3C"/>
              </a:solidFill>
              <a:latin typeface="Gowun Batang"/>
              <a:ea typeface="Gowun Batang"/>
              <a:cs typeface="Gowun Batang"/>
              <a:sym typeface="Gowun Batang"/>
            </a:endParaRPr>
          </a:p>
          <a:p>
            <a:pPr indent="-330200" lvl="0" marL="457200" rtl="0" algn="l">
              <a:lnSpc>
                <a:spcPct val="150000"/>
              </a:lnSpc>
              <a:spcBef>
                <a:spcPts val="0"/>
              </a:spcBef>
              <a:spcAft>
                <a:spcPts val="0"/>
              </a:spcAft>
              <a:buClr>
                <a:srgbClr val="042C3C"/>
              </a:buClr>
              <a:buSzPts val="1600"/>
              <a:buFont typeface="Gowun Batang"/>
              <a:buChar char="●"/>
            </a:pPr>
            <a:r>
              <a:rPr lang="en" sz="1600">
                <a:solidFill>
                  <a:srgbClr val="042C3C"/>
                </a:solidFill>
                <a:latin typeface="Gowun Batang"/>
                <a:ea typeface="Gowun Batang"/>
                <a:cs typeface="Gowun Batang"/>
                <a:sym typeface="Gowun Batang"/>
              </a:rPr>
              <a:t>Transforms routine cooking into an</a:t>
            </a:r>
            <a:r>
              <a:rPr lang="en" sz="1600" u="sng">
                <a:solidFill>
                  <a:srgbClr val="042C3C"/>
                </a:solidFill>
                <a:latin typeface="Gowun Batang"/>
                <a:ea typeface="Gowun Batang"/>
                <a:cs typeface="Gowun Batang"/>
                <a:sym typeface="Gowun Batang"/>
              </a:rPr>
              <a:t> </a:t>
            </a:r>
            <a:r>
              <a:rPr b="1" lang="en" sz="1600" u="sng">
                <a:solidFill>
                  <a:srgbClr val="042C3C"/>
                </a:solidFill>
                <a:latin typeface="Gowun Batang"/>
                <a:ea typeface="Gowun Batang"/>
                <a:cs typeface="Gowun Batang"/>
                <a:sym typeface="Gowun Batang"/>
              </a:rPr>
              <a:t>interactive, social</a:t>
            </a:r>
            <a:r>
              <a:rPr lang="en" sz="1600" u="sng">
                <a:solidFill>
                  <a:srgbClr val="042C3C"/>
                </a:solidFill>
                <a:latin typeface="Gowun Batang"/>
                <a:ea typeface="Gowun Batang"/>
                <a:cs typeface="Gowun Batang"/>
                <a:sym typeface="Gowun Batang"/>
              </a:rPr>
              <a:t>, and </a:t>
            </a:r>
            <a:r>
              <a:rPr b="1" lang="en" sz="1600" u="sng">
                <a:solidFill>
                  <a:srgbClr val="042C3C"/>
                </a:solidFill>
                <a:latin typeface="Gowun Batang"/>
                <a:ea typeface="Gowun Batang"/>
                <a:cs typeface="Gowun Batang"/>
                <a:sym typeface="Gowun Batang"/>
              </a:rPr>
              <a:t>fun experience</a:t>
            </a:r>
            <a:r>
              <a:rPr lang="en" sz="1600" u="sng">
                <a:solidFill>
                  <a:srgbClr val="042C3C"/>
                </a:solidFill>
                <a:latin typeface="Gowun Batang"/>
                <a:ea typeface="Gowun Batang"/>
                <a:cs typeface="Gowun Batang"/>
                <a:sym typeface="Gowun Batang"/>
              </a:rPr>
              <a:t>.</a:t>
            </a:r>
            <a:endParaRPr sz="1600" u="sng">
              <a:solidFill>
                <a:srgbClr val="042C3C"/>
              </a:solidFill>
              <a:latin typeface="Gowun Batang"/>
              <a:ea typeface="Gowun Batang"/>
              <a:cs typeface="Gowun Batang"/>
              <a:sym typeface="Gowun Batang"/>
            </a:endParaRPr>
          </a:p>
        </p:txBody>
      </p:sp>
      <p:sp>
        <p:nvSpPr>
          <p:cNvPr id="1459" name="Google Shape;1459;p85"/>
          <p:cNvSpPr txBox="1"/>
          <p:nvPr/>
        </p:nvSpPr>
        <p:spPr>
          <a:xfrm>
            <a:off x="6838800" y="4296525"/>
            <a:ext cx="2825700" cy="700500"/>
          </a:xfrm>
          <a:prstGeom prst="rect">
            <a:avLst/>
          </a:prstGeom>
          <a:noFill/>
          <a:ln>
            <a:noFill/>
          </a:ln>
        </p:spPr>
        <p:txBody>
          <a:bodyPr anchorCtr="0" anchor="t" bIns="0" lIns="0" spcFirstLastPara="1" rIns="0" wrap="square" tIns="0">
            <a:spAutoFit/>
          </a:bodyPr>
          <a:lstStyle/>
          <a:p>
            <a:pPr indent="0" lvl="0" marL="0" rtl="0" algn="l">
              <a:lnSpc>
                <a:spcPct val="70000"/>
              </a:lnSpc>
              <a:spcBef>
                <a:spcPts val="0"/>
              </a:spcBef>
              <a:spcAft>
                <a:spcPts val="0"/>
              </a:spcAft>
              <a:buNone/>
            </a:pPr>
            <a:r>
              <a:rPr b="1" lang="en" sz="6500">
                <a:solidFill>
                  <a:schemeClr val="lt1"/>
                </a:solidFill>
                <a:latin typeface="Afacad Flux Medium"/>
                <a:ea typeface="Afacad Flux Medium"/>
                <a:cs typeface="Afacad Flux Medium"/>
                <a:sym typeface="Afacad Flux Medium"/>
              </a:rPr>
              <a:t>Simmr.</a:t>
            </a:r>
            <a:endParaRPr b="1" sz="6500">
              <a:solidFill>
                <a:schemeClr val="lt1"/>
              </a:solidFill>
              <a:latin typeface="Afacad Flux Medium"/>
              <a:ea typeface="Afacad Flux Medium"/>
              <a:cs typeface="Afacad Flux Medium"/>
              <a:sym typeface="Afacad Flux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63" name="Shape 1463"/>
        <p:cNvGrpSpPr/>
        <p:nvPr/>
      </p:nvGrpSpPr>
      <p:grpSpPr>
        <a:xfrm>
          <a:off x="0" y="0"/>
          <a:ext cx="0" cy="0"/>
          <a:chOff x="0" y="0"/>
          <a:chExt cx="0" cy="0"/>
        </a:xfrm>
      </p:grpSpPr>
      <p:sp>
        <p:nvSpPr>
          <p:cNvPr id="1464" name="Google Shape;1464;p86"/>
          <p:cNvSpPr/>
          <p:nvPr/>
        </p:nvSpPr>
        <p:spPr>
          <a:xfrm flipH="1">
            <a:off x="6351325" y="1564075"/>
            <a:ext cx="1936200" cy="7905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Outfit"/>
                <a:ea typeface="Outfit"/>
                <a:cs typeface="Outfit"/>
                <a:sym typeface="Outfit"/>
              </a:rPr>
              <a:t> </a:t>
            </a:r>
            <a:endParaRPr>
              <a:solidFill>
                <a:schemeClr val="dk1"/>
              </a:solidFill>
              <a:latin typeface="Outfit"/>
              <a:ea typeface="Outfit"/>
              <a:cs typeface="Outfit"/>
              <a:sym typeface="Outfit"/>
            </a:endParaRPr>
          </a:p>
        </p:txBody>
      </p:sp>
      <p:sp>
        <p:nvSpPr>
          <p:cNvPr id="1465" name="Google Shape;1465;p86"/>
          <p:cNvSpPr txBox="1"/>
          <p:nvPr/>
        </p:nvSpPr>
        <p:spPr>
          <a:xfrm>
            <a:off x="5884925" y="1627975"/>
            <a:ext cx="3000000" cy="66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53">
                <a:solidFill>
                  <a:srgbClr val="202124"/>
                </a:solidFill>
                <a:latin typeface="Outfit"/>
                <a:ea typeface="Outfit"/>
                <a:cs typeface="Outfit"/>
                <a:sym typeface="Outfit"/>
              </a:rPr>
              <a:t>Mara B.</a:t>
            </a:r>
            <a:endParaRPr b="1" sz="1553">
              <a:solidFill>
                <a:srgbClr val="202124"/>
              </a:solidFill>
              <a:latin typeface="Outfit"/>
              <a:ea typeface="Outfit"/>
              <a:cs typeface="Outfit"/>
              <a:sym typeface="Outfit"/>
            </a:endParaRPr>
          </a:p>
          <a:p>
            <a:pPr indent="0" lvl="0" marL="0" rtl="0" algn="ctr">
              <a:spcBef>
                <a:spcPts val="0"/>
              </a:spcBef>
              <a:spcAft>
                <a:spcPts val="0"/>
              </a:spcAft>
              <a:buNone/>
            </a:pPr>
            <a:r>
              <a:rPr i="1" lang="en" sz="1553">
                <a:solidFill>
                  <a:srgbClr val="202124"/>
                </a:solidFill>
                <a:latin typeface="Outfit Light"/>
                <a:ea typeface="Outfit Light"/>
                <a:cs typeface="Outfit Light"/>
                <a:sym typeface="Outfit Light"/>
              </a:rPr>
              <a:t>‘26</a:t>
            </a:r>
            <a:endParaRPr i="1" sz="1553">
              <a:solidFill>
                <a:srgbClr val="202124"/>
              </a:solidFill>
              <a:latin typeface="Outfit Medium"/>
              <a:ea typeface="Outfit Medium"/>
              <a:cs typeface="Outfit Medium"/>
              <a:sym typeface="Outfit Medium"/>
            </a:endParaRPr>
          </a:p>
        </p:txBody>
      </p:sp>
      <p:sp>
        <p:nvSpPr>
          <p:cNvPr id="1466" name="Google Shape;1466;p86"/>
          <p:cNvSpPr/>
          <p:nvPr/>
        </p:nvSpPr>
        <p:spPr>
          <a:xfrm flipH="1">
            <a:off x="6351325" y="3585150"/>
            <a:ext cx="1936200" cy="7905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Outfit"/>
                <a:ea typeface="Outfit"/>
                <a:cs typeface="Outfit"/>
                <a:sym typeface="Outfit"/>
              </a:rPr>
              <a:t> </a:t>
            </a:r>
            <a:endParaRPr>
              <a:solidFill>
                <a:schemeClr val="dk1"/>
              </a:solidFill>
              <a:latin typeface="Outfit"/>
              <a:ea typeface="Outfit"/>
              <a:cs typeface="Outfit"/>
              <a:sym typeface="Outfit"/>
            </a:endParaRPr>
          </a:p>
        </p:txBody>
      </p:sp>
      <p:sp>
        <p:nvSpPr>
          <p:cNvPr id="1467" name="Google Shape;1467;p86"/>
          <p:cNvSpPr txBox="1"/>
          <p:nvPr/>
        </p:nvSpPr>
        <p:spPr>
          <a:xfrm>
            <a:off x="5884925" y="3649050"/>
            <a:ext cx="3000000" cy="66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53">
                <a:solidFill>
                  <a:srgbClr val="202124"/>
                </a:solidFill>
                <a:latin typeface="Outfit"/>
                <a:ea typeface="Outfit"/>
                <a:cs typeface="Outfit"/>
                <a:sym typeface="Outfit"/>
              </a:rPr>
              <a:t>Jasmine A.</a:t>
            </a:r>
            <a:endParaRPr b="1" sz="1553">
              <a:solidFill>
                <a:srgbClr val="202124"/>
              </a:solidFill>
              <a:latin typeface="Outfit"/>
              <a:ea typeface="Outfit"/>
              <a:cs typeface="Outfit"/>
              <a:sym typeface="Outfit"/>
            </a:endParaRPr>
          </a:p>
          <a:p>
            <a:pPr indent="0" lvl="0" marL="0" rtl="0" algn="ctr">
              <a:spcBef>
                <a:spcPts val="0"/>
              </a:spcBef>
              <a:spcAft>
                <a:spcPts val="0"/>
              </a:spcAft>
              <a:buNone/>
            </a:pPr>
            <a:r>
              <a:rPr i="1" lang="en" sz="1553">
                <a:solidFill>
                  <a:srgbClr val="202124"/>
                </a:solidFill>
                <a:latin typeface="Outfit Light"/>
                <a:ea typeface="Outfit Light"/>
                <a:cs typeface="Outfit Light"/>
                <a:sym typeface="Outfit Light"/>
              </a:rPr>
              <a:t>‘26</a:t>
            </a:r>
            <a:endParaRPr i="1" sz="1553">
              <a:solidFill>
                <a:srgbClr val="202124"/>
              </a:solidFill>
              <a:latin typeface="Outfit Medium"/>
              <a:ea typeface="Outfit Medium"/>
              <a:cs typeface="Outfit Medium"/>
              <a:sym typeface="Outfit Medium"/>
            </a:endParaRPr>
          </a:p>
        </p:txBody>
      </p:sp>
      <p:sp>
        <p:nvSpPr>
          <p:cNvPr id="1468" name="Google Shape;1468;p86"/>
          <p:cNvSpPr/>
          <p:nvPr/>
        </p:nvSpPr>
        <p:spPr>
          <a:xfrm flipH="1">
            <a:off x="1556700" y="3585150"/>
            <a:ext cx="1936200" cy="7905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Outfit"/>
                <a:ea typeface="Outfit"/>
                <a:cs typeface="Outfit"/>
                <a:sym typeface="Outfit"/>
              </a:rPr>
              <a:t> </a:t>
            </a:r>
            <a:endParaRPr>
              <a:solidFill>
                <a:schemeClr val="dk1"/>
              </a:solidFill>
              <a:latin typeface="Outfit"/>
              <a:ea typeface="Outfit"/>
              <a:cs typeface="Outfit"/>
              <a:sym typeface="Outfit"/>
            </a:endParaRPr>
          </a:p>
        </p:txBody>
      </p:sp>
      <p:sp>
        <p:nvSpPr>
          <p:cNvPr id="1469" name="Google Shape;1469;p86"/>
          <p:cNvSpPr txBox="1"/>
          <p:nvPr/>
        </p:nvSpPr>
        <p:spPr>
          <a:xfrm>
            <a:off x="1090300" y="3649050"/>
            <a:ext cx="3000000" cy="66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53">
                <a:solidFill>
                  <a:srgbClr val="202124"/>
                </a:solidFill>
                <a:latin typeface="Outfit"/>
                <a:ea typeface="Outfit"/>
                <a:cs typeface="Outfit"/>
                <a:sym typeface="Outfit"/>
              </a:rPr>
              <a:t>Jasmine T.</a:t>
            </a:r>
            <a:endParaRPr b="1" sz="1553">
              <a:solidFill>
                <a:srgbClr val="202124"/>
              </a:solidFill>
              <a:latin typeface="Outfit"/>
              <a:ea typeface="Outfit"/>
              <a:cs typeface="Outfit"/>
              <a:sym typeface="Outfit"/>
            </a:endParaRPr>
          </a:p>
          <a:p>
            <a:pPr indent="0" lvl="0" marL="0" rtl="0" algn="ctr">
              <a:spcBef>
                <a:spcPts val="0"/>
              </a:spcBef>
              <a:spcAft>
                <a:spcPts val="0"/>
              </a:spcAft>
              <a:buNone/>
            </a:pPr>
            <a:r>
              <a:rPr i="1" lang="en" sz="1553">
                <a:solidFill>
                  <a:srgbClr val="202124"/>
                </a:solidFill>
                <a:latin typeface="Outfit Light"/>
                <a:ea typeface="Outfit Light"/>
                <a:cs typeface="Outfit Light"/>
                <a:sym typeface="Outfit Light"/>
              </a:rPr>
              <a:t>‘26</a:t>
            </a:r>
            <a:endParaRPr i="1" sz="1553">
              <a:solidFill>
                <a:srgbClr val="202124"/>
              </a:solidFill>
              <a:latin typeface="Outfit Medium"/>
              <a:ea typeface="Outfit Medium"/>
              <a:cs typeface="Outfit Medium"/>
              <a:sym typeface="Outfit Medium"/>
            </a:endParaRPr>
          </a:p>
        </p:txBody>
      </p:sp>
      <p:sp>
        <p:nvSpPr>
          <p:cNvPr id="1470" name="Google Shape;1470;p86"/>
          <p:cNvSpPr/>
          <p:nvPr/>
        </p:nvSpPr>
        <p:spPr>
          <a:xfrm flipH="1">
            <a:off x="1556700" y="1564075"/>
            <a:ext cx="1936200" cy="790500"/>
          </a:xfrm>
          <a:prstGeom prst="round2DiagRect">
            <a:avLst>
              <a:gd fmla="val 16667"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Outfit"/>
                <a:ea typeface="Outfit"/>
                <a:cs typeface="Outfit"/>
                <a:sym typeface="Outfit"/>
              </a:rPr>
              <a:t> </a:t>
            </a:r>
            <a:endParaRPr>
              <a:solidFill>
                <a:schemeClr val="dk1"/>
              </a:solidFill>
              <a:latin typeface="Outfit"/>
              <a:ea typeface="Outfit"/>
              <a:cs typeface="Outfit"/>
              <a:sym typeface="Outfit"/>
            </a:endParaRPr>
          </a:p>
        </p:txBody>
      </p:sp>
      <p:sp>
        <p:nvSpPr>
          <p:cNvPr id="1471" name="Google Shape;1471;p86"/>
          <p:cNvSpPr txBox="1"/>
          <p:nvPr>
            <p:ph type="title"/>
          </p:nvPr>
        </p:nvSpPr>
        <p:spPr>
          <a:xfrm>
            <a:off x="260725" y="228600"/>
            <a:ext cx="7851300" cy="6834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en"/>
              <a:t>Meet the team</a:t>
            </a:r>
            <a:endParaRPr b="1"/>
          </a:p>
        </p:txBody>
      </p:sp>
      <p:pic>
        <p:nvPicPr>
          <p:cNvPr id="1472" name="Google Shape;1472;p86" title="headshot 2025.JPG"/>
          <p:cNvPicPr preferRelativeResize="0"/>
          <p:nvPr>
            <p:ph idx="2" type="pic"/>
          </p:nvPr>
        </p:nvPicPr>
        <p:blipFill rotWithShape="1">
          <a:blip r:embed="rId3">
            <a:alphaModFix/>
          </a:blip>
          <a:srcRect b="0" l="16666" r="16666" t="0"/>
          <a:stretch/>
        </p:blipFill>
        <p:spPr>
          <a:xfrm>
            <a:off x="259085" y="1158585"/>
            <a:ext cx="1668300" cy="1674900"/>
          </a:xfrm>
          <a:prstGeom prst="ellipse">
            <a:avLst/>
          </a:prstGeom>
          <a:noFill/>
          <a:ln cap="flat" cmpd="sng" w="190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473" name="Google Shape;1473;p86" title="1B489EF7-785F-49C0-9188-296DB77BEC7F.jpeg"/>
          <p:cNvPicPr preferRelativeResize="0"/>
          <p:nvPr/>
        </p:nvPicPr>
        <p:blipFill rotWithShape="1">
          <a:blip r:embed="rId4">
            <a:alphaModFix/>
          </a:blip>
          <a:srcRect b="39380" l="19993" r="12824" t="12038"/>
          <a:stretch/>
        </p:blipFill>
        <p:spPr>
          <a:xfrm>
            <a:off x="260735" y="3144607"/>
            <a:ext cx="1665000" cy="1671600"/>
          </a:xfrm>
          <a:prstGeom prst="ellipse">
            <a:avLst/>
          </a:prstGeom>
          <a:noFill/>
          <a:ln cap="flat" cmpd="sng" w="190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474" name="Google Shape;1474;p86" title="IMG_1214.JPG"/>
          <p:cNvPicPr preferRelativeResize="0"/>
          <p:nvPr/>
        </p:nvPicPr>
        <p:blipFill rotWithShape="1">
          <a:blip r:embed="rId5">
            <a:alphaModFix/>
          </a:blip>
          <a:srcRect b="7066" l="13531" r="29082" t="7066"/>
          <a:stretch/>
        </p:blipFill>
        <p:spPr>
          <a:xfrm>
            <a:off x="4991439" y="3144607"/>
            <a:ext cx="1668300" cy="1671600"/>
          </a:xfrm>
          <a:prstGeom prst="ellipse">
            <a:avLst/>
          </a:prstGeom>
          <a:noFill/>
          <a:ln cap="flat" cmpd="sng" w="190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475" name="Google Shape;1475;p86" title="Screenshot 2025-09-29 at 7.38.35 AM.png"/>
          <p:cNvPicPr preferRelativeResize="0"/>
          <p:nvPr/>
        </p:nvPicPr>
        <p:blipFill rotWithShape="1">
          <a:blip r:embed="rId6">
            <a:alphaModFix/>
          </a:blip>
          <a:srcRect b="9718" l="14153" r="10237" t="10428"/>
          <a:stretch/>
        </p:blipFill>
        <p:spPr>
          <a:xfrm>
            <a:off x="4993089" y="1160235"/>
            <a:ext cx="1665000" cy="1671600"/>
          </a:xfrm>
          <a:prstGeom prst="ellipse">
            <a:avLst/>
          </a:prstGeom>
          <a:noFill/>
          <a:ln cap="flat" cmpd="sng" w="190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sp>
        <p:nvSpPr>
          <p:cNvPr id="1476" name="Google Shape;1476;p86"/>
          <p:cNvSpPr txBox="1"/>
          <p:nvPr/>
        </p:nvSpPr>
        <p:spPr>
          <a:xfrm>
            <a:off x="1090300" y="1627975"/>
            <a:ext cx="3000000" cy="66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53">
                <a:solidFill>
                  <a:srgbClr val="202124"/>
                </a:solidFill>
                <a:latin typeface="Outfit"/>
                <a:ea typeface="Outfit"/>
                <a:cs typeface="Outfit"/>
                <a:sym typeface="Outfit"/>
              </a:rPr>
              <a:t>Jasleen S.</a:t>
            </a:r>
            <a:endParaRPr b="1" sz="1553">
              <a:solidFill>
                <a:srgbClr val="202124"/>
              </a:solidFill>
              <a:latin typeface="Outfit"/>
              <a:ea typeface="Outfit"/>
              <a:cs typeface="Outfit"/>
              <a:sym typeface="Outfit"/>
            </a:endParaRPr>
          </a:p>
          <a:p>
            <a:pPr indent="0" lvl="0" marL="0" rtl="0" algn="ctr">
              <a:spcBef>
                <a:spcPts val="0"/>
              </a:spcBef>
              <a:spcAft>
                <a:spcPts val="0"/>
              </a:spcAft>
              <a:buNone/>
            </a:pPr>
            <a:r>
              <a:rPr i="1" lang="en" sz="1553">
                <a:solidFill>
                  <a:srgbClr val="202124"/>
                </a:solidFill>
                <a:latin typeface="Outfit Light"/>
                <a:ea typeface="Outfit Light"/>
                <a:cs typeface="Outfit Light"/>
                <a:sym typeface="Outfit Light"/>
              </a:rPr>
              <a:t>‘26</a:t>
            </a:r>
            <a:endParaRPr i="1" sz="1553">
              <a:solidFill>
                <a:srgbClr val="202124"/>
              </a:solidFill>
              <a:latin typeface="Outfit Light"/>
              <a:ea typeface="Outfit Light"/>
              <a:cs typeface="Outfit Light"/>
              <a:sym typeface="Outfit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cxnSp>
        <p:nvCxnSpPr>
          <p:cNvPr id="1481" name="Google Shape;1481;p87"/>
          <p:cNvCxnSpPr/>
          <p:nvPr/>
        </p:nvCxnSpPr>
        <p:spPr>
          <a:xfrm>
            <a:off x="6773750" y="-200"/>
            <a:ext cx="0" cy="335100"/>
          </a:xfrm>
          <a:prstGeom prst="straightConnector1">
            <a:avLst/>
          </a:prstGeom>
          <a:noFill/>
          <a:ln cap="flat" cmpd="sng" w="9525">
            <a:solidFill>
              <a:schemeClr val="lt1"/>
            </a:solidFill>
            <a:prstDash val="solid"/>
            <a:round/>
            <a:headEnd len="sm" w="sm" type="none"/>
            <a:tailEnd len="sm" w="sm" type="none"/>
          </a:ln>
        </p:spPr>
      </p:cxnSp>
      <p:cxnSp>
        <p:nvCxnSpPr>
          <p:cNvPr id="1482" name="Google Shape;1482;p87"/>
          <p:cNvCxnSpPr/>
          <p:nvPr/>
        </p:nvCxnSpPr>
        <p:spPr>
          <a:xfrm>
            <a:off x="8623975" y="-200"/>
            <a:ext cx="0" cy="335100"/>
          </a:xfrm>
          <a:prstGeom prst="straightConnector1">
            <a:avLst/>
          </a:prstGeom>
          <a:noFill/>
          <a:ln cap="flat" cmpd="sng" w="9525">
            <a:solidFill>
              <a:schemeClr val="lt1"/>
            </a:solidFill>
            <a:prstDash val="solid"/>
            <a:round/>
            <a:headEnd len="sm" w="sm" type="none"/>
            <a:tailEnd len="sm" w="sm" type="none"/>
          </a:ln>
        </p:spPr>
      </p:cxnSp>
      <p:grpSp>
        <p:nvGrpSpPr>
          <p:cNvPr id="1483" name="Google Shape;1483;p87"/>
          <p:cNvGrpSpPr/>
          <p:nvPr/>
        </p:nvGrpSpPr>
        <p:grpSpPr>
          <a:xfrm rot="5400000">
            <a:off x="596065" y="3723173"/>
            <a:ext cx="369896" cy="333900"/>
            <a:chOff x="96076" y="654376"/>
            <a:chExt cx="369896" cy="333900"/>
          </a:xfrm>
        </p:grpSpPr>
        <p:cxnSp>
          <p:nvCxnSpPr>
            <p:cNvPr id="1484" name="Google Shape;1484;p8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485" name="Google Shape;1485;p8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486" name="Google Shape;1486;p8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487" name="Google Shape;1487;p87"/>
          <p:cNvGrpSpPr/>
          <p:nvPr/>
        </p:nvGrpSpPr>
        <p:grpSpPr>
          <a:xfrm rot="5400000">
            <a:off x="596065" y="2986673"/>
            <a:ext cx="369896" cy="333900"/>
            <a:chOff x="96076" y="654376"/>
            <a:chExt cx="369896" cy="333900"/>
          </a:xfrm>
        </p:grpSpPr>
        <p:cxnSp>
          <p:nvCxnSpPr>
            <p:cNvPr id="1488" name="Google Shape;1488;p8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489" name="Google Shape;1489;p8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490" name="Google Shape;1490;p8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491" name="Google Shape;1491;p87"/>
          <p:cNvGrpSpPr/>
          <p:nvPr/>
        </p:nvGrpSpPr>
        <p:grpSpPr>
          <a:xfrm rot="5400000">
            <a:off x="596065" y="2250173"/>
            <a:ext cx="369896" cy="333900"/>
            <a:chOff x="96076" y="654376"/>
            <a:chExt cx="369896" cy="333900"/>
          </a:xfrm>
        </p:grpSpPr>
        <p:cxnSp>
          <p:nvCxnSpPr>
            <p:cNvPr id="1492" name="Google Shape;1492;p8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493" name="Google Shape;1493;p8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494" name="Google Shape;1494;p8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grpSp>
        <p:nvGrpSpPr>
          <p:cNvPr id="1495" name="Google Shape;1495;p87"/>
          <p:cNvGrpSpPr/>
          <p:nvPr/>
        </p:nvGrpSpPr>
        <p:grpSpPr>
          <a:xfrm rot="5400000">
            <a:off x="594827" y="1513673"/>
            <a:ext cx="369896" cy="333900"/>
            <a:chOff x="96076" y="654376"/>
            <a:chExt cx="369896" cy="333900"/>
          </a:xfrm>
        </p:grpSpPr>
        <p:cxnSp>
          <p:nvCxnSpPr>
            <p:cNvPr id="1496" name="Google Shape;1496;p87"/>
            <p:cNvCxnSpPr/>
            <p:nvPr/>
          </p:nvCxnSpPr>
          <p:spPr>
            <a:xfrm rot="5400000">
              <a:off x="113975" y="821326"/>
              <a:ext cx="333900" cy="0"/>
            </a:xfrm>
            <a:prstGeom prst="straightConnector1">
              <a:avLst/>
            </a:prstGeom>
            <a:noFill/>
            <a:ln cap="flat" cmpd="sng" w="19050">
              <a:solidFill>
                <a:schemeClr val="accent1"/>
              </a:solidFill>
              <a:prstDash val="solid"/>
              <a:round/>
              <a:headEnd len="sm" w="sm" type="none"/>
              <a:tailEnd len="sm" w="sm" type="none"/>
            </a:ln>
          </p:spPr>
        </p:cxnSp>
        <p:sp>
          <p:nvSpPr>
            <p:cNvPr id="1497" name="Google Shape;1497;p87"/>
            <p:cNvSpPr/>
            <p:nvPr/>
          </p:nvSpPr>
          <p:spPr>
            <a:xfrm>
              <a:off x="281321"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1498" name="Google Shape;1498;p87"/>
            <p:cNvSpPr/>
            <p:nvPr/>
          </p:nvSpPr>
          <p:spPr>
            <a:xfrm flipH="1">
              <a:off x="96076" y="658254"/>
              <a:ext cx="184651" cy="165556"/>
            </a:xfrm>
            <a:custGeom>
              <a:rect b="b" l="l" r="r" t="t"/>
              <a:pathLst>
                <a:path extrusionOk="0" h="6525" w="7310">
                  <a:moveTo>
                    <a:pt x="7310" y="6525"/>
                  </a:moveTo>
                  <a:cubicBezTo>
                    <a:pt x="4232" y="5432"/>
                    <a:pt x="1499" y="2902"/>
                    <a:pt x="0" y="0"/>
                  </a:cubicBezTo>
                </a:path>
              </a:pathLst>
            </a:cu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grpSp>
      <p:cxnSp>
        <p:nvCxnSpPr>
          <p:cNvPr id="1499" name="Google Shape;1499;p87"/>
          <p:cNvCxnSpPr/>
          <p:nvPr/>
        </p:nvCxnSpPr>
        <p:spPr>
          <a:xfrm>
            <a:off x="104210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500" name="Google Shape;1500;p87"/>
          <p:cNvCxnSpPr/>
          <p:nvPr/>
        </p:nvCxnSpPr>
        <p:spPr>
          <a:xfrm>
            <a:off x="1045950" y="2053193"/>
            <a:ext cx="8098500" cy="0"/>
          </a:xfrm>
          <a:prstGeom prst="straightConnector1">
            <a:avLst/>
          </a:prstGeom>
          <a:noFill/>
          <a:ln cap="flat" cmpd="sng" w="9525">
            <a:solidFill>
              <a:schemeClr val="lt1"/>
            </a:solidFill>
            <a:prstDash val="solid"/>
            <a:round/>
            <a:headEnd len="sm" w="sm" type="none"/>
            <a:tailEnd len="sm" w="sm" type="none"/>
          </a:ln>
        </p:spPr>
      </p:cxnSp>
      <p:cxnSp>
        <p:nvCxnSpPr>
          <p:cNvPr id="1501" name="Google Shape;1501;p87"/>
          <p:cNvCxnSpPr/>
          <p:nvPr/>
        </p:nvCxnSpPr>
        <p:spPr>
          <a:xfrm>
            <a:off x="1045950" y="2800742"/>
            <a:ext cx="8098500" cy="0"/>
          </a:xfrm>
          <a:prstGeom prst="straightConnector1">
            <a:avLst/>
          </a:prstGeom>
          <a:noFill/>
          <a:ln cap="flat" cmpd="sng" w="9525">
            <a:solidFill>
              <a:schemeClr val="lt1"/>
            </a:solidFill>
            <a:prstDash val="solid"/>
            <a:round/>
            <a:headEnd len="sm" w="sm" type="none"/>
            <a:tailEnd len="sm" w="sm" type="none"/>
          </a:ln>
        </p:spPr>
      </p:cxnSp>
      <p:cxnSp>
        <p:nvCxnSpPr>
          <p:cNvPr id="1502" name="Google Shape;1502;p87"/>
          <p:cNvCxnSpPr/>
          <p:nvPr/>
        </p:nvCxnSpPr>
        <p:spPr>
          <a:xfrm>
            <a:off x="1045950" y="3542475"/>
            <a:ext cx="8098500" cy="0"/>
          </a:xfrm>
          <a:prstGeom prst="straightConnector1">
            <a:avLst/>
          </a:prstGeom>
          <a:noFill/>
          <a:ln cap="flat" cmpd="sng" w="9525">
            <a:solidFill>
              <a:schemeClr val="lt1"/>
            </a:solidFill>
            <a:prstDash val="solid"/>
            <a:round/>
            <a:headEnd len="sm" w="sm" type="none"/>
            <a:tailEnd len="sm" w="sm" type="none"/>
          </a:ln>
        </p:spPr>
      </p:cxnSp>
      <p:cxnSp>
        <p:nvCxnSpPr>
          <p:cNvPr id="1503" name="Google Shape;1503;p87"/>
          <p:cNvCxnSpPr/>
          <p:nvPr/>
        </p:nvCxnSpPr>
        <p:spPr>
          <a:xfrm>
            <a:off x="1045950" y="4297588"/>
            <a:ext cx="8098500" cy="0"/>
          </a:xfrm>
          <a:prstGeom prst="straightConnector1">
            <a:avLst/>
          </a:prstGeom>
          <a:noFill/>
          <a:ln cap="flat" cmpd="sng" w="9525">
            <a:solidFill>
              <a:schemeClr val="lt1"/>
            </a:solidFill>
            <a:prstDash val="solid"/>
            <a:round/>
            <a:headEnd len="sm" w="sm" type="none"/>
            <a:tailEnd len="sm" w="sm" type="none"/>
          </a:ln>
        </p:spPr>
      </p:cxnSp>
      <p:cxnSp>
        <p:nvCxnSpPr>
          <p:cNvPr id="1504" name="Google Shape;1504;p87"/>
          <p:cNvCxnSpPr/>
          <p:nvPr/>
        </p:nvCxnSpPr>
        <p:spPr>
          <a:xfrm>
            <a:off x="1045950" y="1307575"/>
            <a:ext cx="8098500" cy="0"/>
          </a:xfrm>
          <a:prstGeom prst="straightConnector1">
            <a:avLst/>
          </a:prstGeom>
          <a:noFill/>
          <a:ln cap="flat" cmpd="sng" w="9525">
            <a:solidFill>
              <a:schemeClr val="lt1"/>
            </a:solidFill>
            <a:prstDash val="solid"/>
            <a:round/>
            <a:headEnd len="sm" w="sm" type="none"/>
            <a:tailEnd len="sm" w="sm" type="none"/>
          </a:ln>
        </p:spPr>
      </p:cxnSp>
      <p:cxnSp>
        <p:nvCxnSpPr>
          <p:cNvPr id="1505" name="Google Shape;1505;p87"/>
          <p:cNvCxnSpPr/>
          <p:nvPr/>
        </p:nvCxnSpPr>
        <p:spPr>
          <a:xfrm>
            <a:off x="521250" y="-200"/>
            <a:ext cx="0" cy="5143800"/>
          </a:xfrm>
          <a:prstGeom prst="straightConnector1">
            <a:avLst/>
          </a:prstGeom>
          <a:noFill/>
          <a:ln cap="flat" cmpd="sng" w="9525">
            <a:solidFill>
              <a:schemeClr val="lt1"/>
            </a:solidFill>
            <a:prstDash val="solid"/>
            <a:round/>
            <a:headEnd len="sm" w="sm" type="none"/>
            <a:tailEnd len="sm" w="sm" type="none"/>
          </a:ln>
        </p:spPr>
      </p:cxnSp>
      <p:cxnSp>
        <p:nvCxnSpPr>
          <p:cNvPr id="1506" name="Google Shape;1506;p87"/>
          <p:cNvCxnSpPr/>
          <p:nvPr/>
        </p:nvCxnSpPr>
        <p:spPr>
          <a:xfrm>
            <a:off x="1042100" y="334900"/>
            <a:ext cx="8102400" cy="0"/>
          </a:xfrm>
          <a:prstGeom prst="straightConnector1">
            <a:avLst/>
          </a:prstGeom>
          <a:noFill/>
          <a:ln cap="flat" cmpd="sng" w="9525">
            <a:solidFill>
              <a:schemeClr val="lt1"/>
            </a:solidFill>
            <a:prstDash val="solid"/>
            <a:round/>
            <a:headEnd len="sm" w="sm" type="none"/>
            <a:tailEnd len="sm" w="sm" type="none"/>
          </a:ln>
        </p:spPr>
      </p:cxnSp>
      <p:sp>
        <p:nvSpPr>
          <p:cNvPr id="1507" name="Google Shape;1507;p87"/>
          <p:cNvSpPr txBox="1"/>
          <p:nvPr>
            <p:ph type="title"/>
          </p:nvPr>
        </p:nvSpPr>
        <p:spPr>
          <a:xfrm flipH="1">
            <a:off x="1040775" y="1307575"/>
            <a:ext cx="7581900" cy="745500"/>
          </a:xfrm>
          <a:prstGeom prst="rect">
            <a:avLst/>
          </a:prstGeom>
        </p:spPr>
        <p:txBody>
          <a:bodyPr anchorCtr="0" anchor="ctr" bIns="91425" lIns="274300" spcFirstLastPara="1" rIns="91425" wrap="square" tIns="91425">
            <a:normAutofit/>
          </a:bodyPr>
          <a:lstStyle/>
          <a:p>
            <a:pPr indent="0" lvl="0" marL="0" rtl="0" algn="l">
              <a:lnSpc>
                <a:spcPct val="100000"/>
              </a:lnSpc>
              <a:spcBef>
                <a:spcPts val="0"/>
              </a:spcBef>
              <a:spcAft>
                <a:spcPts val="0"/>
              </a:spcAft>
              <a:buSzPts val="2400"/>
              <a:buNone/>
            </a:pPr>
            <a:r>
              <a:rPr lang="en"/>
              <a:t>Heuristic Evaluation Results</a:t>
            </a:r>
            <a:endParaRPr>
              <a:latin typeface="Inter"/>
              <a:ea typeface="Inter"/>
              <a:cs typeface="Inter"/>
              <a:sym typeface="Inter"/>
            </a:endParaRPr>
          </a:p>
        </p:txBody>
      </p:sp>
      <p:sp>
        <p:nvSpPr>
          <p:cNvPr id="1508" name="Google Shape;1508;p87"/>
          <p:cNvSpPr txBox="1"/>
          <p:nvPr>
            <p:ph idx="5" type="title"/>
          </p:nvPr>
        </p:nvSpPr>
        <p:spPr>
          <a:xfrm flipH="1">
            <a:off x="1040775" y="2053325"/>
            <a:ext cx="7581900" cy="747300"/>
          </a:xfrm>
          <a:prstGeom prst="rect">
            <a:avLst/>
          </a:prstGeom>
        </p:spPr>
        <p:txBody>
          <a:bodyPr anchorCtr="0" anchor="ctr" bIns="91425" lIns="274300" spcFirstLastPara="1" rIns="91425" wrap="square" tIns="91425">
            <a:normAutofit/>
          </a:bodyPr>
          <a:lstStyle/>
          <a:p>
            <a:pPr indent="0" lvl="0" marL="0" rtl="0" algn="l">
              <a:lnSpc>
                <a:spcPct val="100000"/>
              </a:lnSpc>
              <a:spcBef>
                <a:spcPts val="0"/>
              </a:spcBef>
              <a:spcAft>
                <a:spcPts val="0"/>
              </a:spcAft>
              <a:buSzPts val="2400"/>
              <a:buNone/>
            </a:pPr>
            <a:r>
              <a:rPr lang="en"/>
              <a:t>Major UI and Product Revisions</a:t>
            </a:r>
            <a:endParaRPr/>
          </a:p>
        </p:txBody>
      </p:sp>
      <p:sp>
        <p:nvSpPr>
          <p:cNvPr id="1509" name="Google Shape;1509;p87"/>
          <p:cNvSpPr txBox="1"/>
          <p:nvPr>
            <p:ph idx="6" type="title"/>
          </p:nvPr>
        </p:nvSpPr>
        <p:spPr>
          <a:xfrm flipH="1">
            <a:off x="1040775" y="2800750"/>
            <a:ext cx="7581900" cy="741900"/>
          </a:xfrm>
          <a:prstGeom prst="rect">
            <a:avLst/>
          </a:prstGeom>
        </p:spPr>
        <p:txBody>
          <a:bodyPr anchorCtr="0" anchor="ctr" bIns="91425" lIns="274300" spcFirstLastPara="1" rIns="91425" wrap="square" tIns="91425">
            <a:normAutofit/>
          </a:bodyPr>
          <a:lstStyle/>
          <a:p>
            <a:pPr indent="0" lvl="0" marL="0" rtl="0" algn="l">
              <a:lnSpc>
                <a:spcPct val="100000"/>
              </a:lnSpc>
              <a:spcBef>
                <a:spcPts val="0"/>
              </a:spcBef>
              <a:spcAft>
                <a:spcPts val="0"/>
              </a:spcAft>
              <a:buSzPts val="2400"/>
              <a:buNone/>
            </a:pPr>
            <a:r>
              <a:rPr lang="en"/>
              <a:t>High-</a:t>
            </a:r>
            <a:r>
              <a:rPr lang="en"/>
              <a:t>Fidelity</a:t>
            </a:r>
            <a:r>
              <a:rPr lang="en"/>
              <a:t> Prototype Implementation Status</a:t>
            </a:r>
            <a:endParaRPr/>
          </a:p>
        </p:txBody>
      </p:sp>
      <p:sp>
        <p:nvSpPr>
          <p:cNvPr id="1510" name="Google Shape;1510;p87"/>
          <p:cNvSpPr txBox="1"/>
          <p:nvPr>
            <p:ph idx="7" type="title"/>
          </p:nvPr>
        </p:nvSpPr>
        <p:spPr>
          <a:xfrm flipH="1">
            <a:off x="1040775" y="3542475"/>
            <a:ext cx="7581900" cy="755100"/>
          </a:xfrm>
          <a:prstGeom prst="rect">
            <a:avLst/>
          </a:prstGeom>
        </p:spPr>
        <p:txBody>
          <a:bodyPr anchorCtr="0" anchor="ctr" bIns="91425" lIns="274300" spcFirstLastPara="1" rIns="91425" wrap="square" tIns="91425">
            <a:normAutofit/>
          </a:bodyPr>
          <a:lstStyle/>
          <a:p>
            <a:pPr indent="0" lvl="0" marL="0" rtl="0" algn="l">
              <a:spcBef>
                <a:spcPts val="0"/>
              </a:spcBef>
              <a:spcAft>
                <a:spcPts val="0"/>
              </a:spcAft>
              <a:buSzPts val="2400"/>
              <a:buNone/>
            </a:pPr>
            <a:r>
              <a:rPr lang="en"/>
              <a:t>High-Fidelity Prototype Demo</a:t>
            </a:r>
            <a:endParaRPr/>
          </a:p>
        </p:txBody>
      </p:sp>
      <p:sp>
        <p:nvSpPr>
          <p:cNvPr id="1511" name="Google Shape;1511;p87"/>
          <p:cNvSpPr txBox="1"/>
          <p:nvPr>
            <p:ph idx="9" type="title"/>
          </p:nvPr>
        </p:nvSpPr>
        <p:spPr>
          <a:xfrm flipH="1">
            <a:off x="1040775" y="500538"/>
            <a:ext cx="7581900" cy="641400"/>
          </a:xfrm>
          <a:prstGeom prst="rect">
            <a:avLst/>
          </a:prstGeom>
        </p:spPr>
        <p:txBody>
          <a:bodyPr anchorCtr="0" anchor="ctr" bIns="91425" lIns="274300" spcFirstLastPara="1" rIns="91425" wrap="square" tIns="91425">
            <a:noAutofit/>
          </a:bodyPr>
          <a:lstStyle/>
          <a:p>
            <a:pPr indent="0" lvl="0" marL="0" rtl="0" algn="l">
              <a:lnSpc>
                <a:spcPct val="100000"/>
              </a:lnSpc>
              <a:spcBef>
                <a:spcPts val="0"/>
              </a:spcBef>
              <a:spcAft>
                <a:spcPts val="0"/>
              </a:spcAft>
              <a:buSzPts val="2400"/>
              <a:buNone/>
            </a:pPr>
            <a:r>
              <a:rPr b="1" lang="en" sz="3300">
                <a:solidFill>
                  <a:schemeClr val="accent1"/>
                </a:solidFill>
              </a:rPr>
              <a:t>Presentation Outline</a:t>
            </a:r>
            <a:endParaRPr b="1" sz="3300">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15" name="Shape 1515"/>
        <p:cNvGrpSpPr/>
        <p:nvPr/>
      </p:nvGrpSpPr>
      <p:grpSpPr>
        <a:xfrm>
          <a:off x="0" y="0"/>
          <a:ext cx="0" cy="0"/>
          <a:chOff x="0" y="0"/>
          <a:chExt cx="0" cy="0"/>
        </a:xfrm>
      </p:grpSpPr>
      <p:sp>
        <p:nvSpPr>
          <p:cNvPr id="1516" name="Google Shape;1516;p88"/>
          <p:cNvSpPr txBox="1"/>
          <p:nvPr>
            <p:ph idx="4294967295" type="title"/>
          </p:nvPr>
        </p:nvSpPr>
        <p:spPr>
          <a:xfrm>
            <a:off x="0" y="1821300"/>
            <a:ext cx="9144000" cy="15009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b="1" lang="en" sz="5030">
                <a:solidFill>
                  <a:schemeClr val="dk1"/>
                </a:solidFill>
              </a:rPr>
              <a:t>Heuristic Evaluation </a:t>
            </a:r>
            <a:endParaRPr b="1" sz="5030">
              <a:solidFill>
                <a:schemeClr val="dk1"/>
              </a:solidFill>
            </a:endParaRPr>
          </a:p>
          <a:p>
            <a:pPr indent="0" lvl="0" marL="0" rtl="0" algn="ctr">
              <a:lnSpc>
                <a:spcPct val="85000"/>
              </a:lnSpc>
              <a:spcBef>
                <a:spcPts val="0"/>
              </a:spcBef>
              <a:spcAft>
                <a:spcPts val="0"/>
              </a:spcAft>
              <a:buSzPts val="990"/>
              <a:buNone/>
            </a:pPr>
            <a:r>
              <a:rPr b="1" lang="en" sz="5030">
                <a:solidFill>
                  <a:schemeClr val="dk1"/>
                </a:solidFill>
              </a:rPr>
              <a:t>results</a:t>
            </a:r>
            <a:endParaRPr b="1" sz="503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20" name="Shape 1520"/>
        <p:cNvGrpSpPr/>
        <p:nvPr/>
      </p:nvGrpSpPr>
      <p:grpSpPr>
        <a:xfrm>
          <a:off x="0" y="0"/>
          <a:ext cx="0" cy="0"/>
          <a:chOff x="0" y="0"/>
          <a:chExt cx="0" cy="0"/>
        </a:xfrm>
      </p:grpSpPr>
      <p:sp>
        <p:nvSpPr>
          <p:cNvPr id="1521" name="Google Shape;1521;p89"/>
          <p:cNvSpPr txBox="1"/>
          <p:nvPr/>
        </p:nvSpPr>
        <p:spPr>
          <a:xfrm>
            <a:off x="722875" y="797000"/>
            <a:ext cx="7794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pic>
        <p:nvPicPr>
          <p:cNvPr id="1522" name="Google Shape;1522;p89"/>
          <p:cNvPicPr preferRelativeResize="0"/>
          <p:nvPr/>
        </p:nvPicPr>
        <p:blipFill>
          <a:blip r:embed="rId3">
            <a:alphaModFix/>
          </a:blip>
          <a:stretch>
            <a:fillRect/>
          </a:stretch>
        </p:blipFill>
        <p:spPr>
          <a:xfrm>
            <a:off x="152400" y="949150"/>
            <a:ext cx="8839198" cy="3082226"/>
          </a:xfrm>
          <a:prstGeom prst="rect">
            <a:avLst/>
          </a:prstGeom>
          <a:noFill/>
          <a:ln>
            <a:noFill/>
          </a:ln>
        </p:spPr>
      </p:pic>
      <p:sp>
        <p:nvSpPr>
          <p:cNvPr id="1523" name="Google Shape;1523;p89"/>
          <p:cNvSpPr txBox="1"/>
          <p:nvPr/>
        </p:nvSpPr>
        <p:spPr>
          <a:xfrm>
            <a:off x="388488" y="103200"/>
            <a:ext cx="83670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Heuristic Evaluation</a:t>
            </a:r>
            <a:endParaRPr/>
          </a:p>
        </p:txBody>
      </p:sp>
      <p:sp>
        <p:nvSpPr>
          <p:cNvPr id="1524" name="Google Shape;1524;p89"/>
          <p:cNvSpPr/>
          <p:nvPr/>
        </p:nvSpPr>
        <p:spPr>
          <a:xfrm>
            <a:off x="6802450" y="3416550"/>
            <a:ext cx="2328600" cy="1099800"/>
          </a:xfrm>
          <a:prstGeom prst="ellipse">
            <a:avLst/>
          </a:prstGeom>
          <a:solidFill>
            <a:srgbClr val="F4CCCC"/>
          </a:solidFill>
          <a:ln cap="flat" cmpd="sng" w="9525">
            <a:solidFill>
              <a:srgbClr val="FFFF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Gowun Batang"/>
                <a:ea typeface="Gowun Batang"/>
                <a:cs typeface="Gowun Batang"/>
                <a:sym typeface="Gowun Batang"/>
              </a:rPr>
              <a:t>  </a:t>
            </a:r>
            <a:r>
              <a:rPr b="1" lang="en">
                <a:latin typeface="Gowun Batang"/>
                <a:ea typeface="Gowun Batang"/>
                <a:cs typeface="Gowun Batang"/>
                <a:sym typeface="Gowun Batang"/>
              </a:rPr>
              <a:t>Total Violations:</a:t>
            </a:r>
            <a:endParaRPr b="1">
              <a:latin typeface="Gowun Batang"/>
              <a:ea typeface="Gowun Batang"/>
              <a:cs typeface="Gowun Batang"/>
              <a:sym typeface="Gowun Batang"/>
            </a:endParaRPr>
          </a:p>
          <a:p>
            <a:pPr indent="0" lvl="0" marL="0" rtl="0" algn="ctr">
              <a:spcBef>
                <a:spcPts val="0"/>
              </a:spcBef>
              <a:spcAft>
                <a:spcPts val="0"/>
              </a:spcAft>
              <a:buNone/>
            </a:pPr>
            <a:r>
              <a:rPr b="1" i="1" lang="en" sz="2500">
                <a:solidFill>
                  <a:schemeClr val="accent2"/>
                </a:solidFill>
                <a:latin typeface="Gowun Batang"/>
                <a:ea typeface="Gowun Batang"/>
                <a:cs typeface="Gowun Batang"/>
                <a:sym typeface="Gowun Batang"/>
              </a:rPr>
              <a:t>72</a:t>
            </a:r>
            <a:r>
              <a:rPr i="1" lang="en">
                <a:solidFill>
                  <a:schemeClr val="accent2"/>
                </a:solidFill>
                <a:latin typeface="Gowun Batang"/>
                <a:ea typeface="Gowun Batang"/>
                <a:cs typeface="Gowun Batang"/>
                <a:sym typeface="Gowun Batang"/>
              </a:rPr>
              <a:t> </a:t>
            </a:r>
            <a:endParaRPr i="1">
              <a:solidFill>
                <a:schemeClr val="accent2"/>
              </a:solidFill>
              <a:latin typeface="Gowun Batang"/>
              <a:ea typeface="Gowun Batang"/>
              <a:cs typeface="Gowun Batang"/>
              <a:sym typeface="Gowun Batang"/>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28" name="Shape 1528"/>
        <p:cNvGrpSpPr/>
        <p:nvPr/>
      </p:nvGrpSpPr>
      <p:grpSpPr>
        <a:xfrm>
          <a:off x="0" y="0"/>
          <a:ext cx="0" cy="0"/>
          <a:chOff x="0" y="0"/>
          <a:chExt cx="0" cy="0"/>
        </a:xfrm>
      </p:grpSpPr>
      <p:sp>
        <p:nvSpPr>
          <p:cNvPr id="1529" name="Google Shape;1529;p90"/>
          <p:cNvSpPr txBox="1"/>
          <p:nvPr/>
        </p:nvSpPr>
        <p:spPr>
          <a:xfrm>
            <a:off x="228600" y="295125"/>
            <a:ext cx="9096600" cy="7080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b="1" lang="en" sz="4000">
                <a:solidFill>
                  <a:schemeClr val="dk2"/>
                </a:solidFill>
                <a:latin typeface="Gowun Batang"/>
                <a:ea typeface="Gowun Batang"/>
                <a:cs typeface="Gowun Batang"/>
                <a:sym typeface="Gowun Batang"/>
              </a:rPr>
              <a:t>Summary of Results</a:t>
            </a:r>
            <a:endParaRPr/>
          </a:p>
        </p:txBody>
      </p:sp>
      <p:sp>
        <p:nvSpPr>
          <p:cNvPr id="1530" name="Google Shape;1530;p90"/>
          <p:cNvSpPr txBox="1"/>
          <p:nvPr/>
        </p:nvSpPr>
        <p:spPr>
          <a:xfrm>
            <a:off x="645200" y="1590299"/>
            <a:ext cx="1608600" cy="141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sp>
        <p:nvSpPr>
          <p:cNvPr id="1531" name="Google Shape;1531;p90"/>
          <p:cNvSpPr txBox="1"/>
          <p:nvPr/>
        </p:nvSpPr>
        <p:spPr>
          <a:xfrm>
            <a:off x="145325" y="1343399"/>
            <a:ext cx="3915900" cy="1911600"/>
          </a:xfrm>
          <a:prstGeom prst="rect">
            <a:avLst/>
          </a:prstGeom>
          <a:noFill/>
          <a:ln>
            <a:noFill/>
          </a:ln>
        </p:spPr>
        <p:txBody>
          <a:bodyPr anchorCtr="0" anchor="t" bIns="91425" lIns="91425" spcFirstLastPara="1" rIns="91425" wrap="square" tIns="91425">
            <a:spAutoFit/>
          </a:bodyPr>
          <a:lstStyle/>
          <a:p>
            <a:pPr indent="-368300" lvl="0" marL="457200" rtl="0" algn="ctr">
              <a:lnSpc>
                <a:spcPct val="85000"/>
              </a:lnSpc>
              <a:spcBef>
                <a:spcPts val="0"/>
              </a:spcBef>
              <a:spcAft>
                <a:spcPts val="0"/>
              </a:spcAft>
              <a:buClr>
                <a:schemeClr val="accent2"/>
              </a:buClr>
              <a:buSzPts val="2200"/>
              <a:buFont typeface="Gowun Batang"/>
              <a:buChar char="●"/>
            </a:pPr>
            <a:r>
              <a:rPr b="1" lang="en" sz="2200">
                <a:solidFill>
                  <a:schemeClr val="accent2"/>
                </a:solidFill>
                <a:latin typeface="Gowun Batang"/>
                <a:ea typeface="Gowun Batang"/>
                <a:cs typeface="Gowun Batang"/>
                <a:sym typeface="Gowun Batang"/>
              </a:rPr>
              <a:t>Severity 3-4:</a:t>
            </a:r>
            <a:r>
              <a:rPr b="1" lang="en" sz="2200">
                <a:solidFill>
                  <a:schemeClr val="lt1"/>
                </a:solidFill>
                <a:latin typeface="Gowun Batang"/>
                <a:ea typeface="Gowun Batang"/>
                <a:cs typeface="Gowun Batang"/>
                <a:sym typeface="Gowun Batang"/>
              </a:rPr>
              <a:t> </a:t>
            </a:r>
            <a:r>
              <a:rPr lang="en" sz="2200">
                <a:solidFill>
                  <a:schemeClr val="accent1"/>
                </a:solidFill>
                <a:latin typeface="Gowun Batang"/>
                <a:ea typeface="Gowun Batang"/>
                <a:cs typeface="Gowun Batang"/>
                <a:sym typeface="Gowun Batang"/>
              </a:rPr>
              <a:t>37</a:t>
            </a:r>
            <a:endParaRPr sz="2200">
              <a:solidFill>
                <a:schemeClr val="accent1"/>
              </a:solidFill>
              <a:latin typeface="Gowun Batang"/>
              <a:ea typeface="Gowun Batang"/>
              <a:cs typeface="Gowun Batang"/>
              <a:sym typeface="Gowun Batang"/>
            </a:endParaRPr>
          </a:p>
          <a:p>
            <a:pPr indent="0" lvl="0" marL="457200" rtl="0" algn="ctr">
              <a:lnSpc>
                <a:spcPct val="85000"/>
              </a:lnSpc>
              <a:spcBef>
                <a:spcPts val="0"/>
              </a:spcBef>
              <a:spcAft>
                <a:spcPts val="0"/>
              </a:spcAft>
              <a:buNone/>
            </a:pPr>
            <a:r>
              <a:t/>
            </a:r>
            <a:endParaRPr sz="2200">
              <a:solidFill>
                <a:schemeClr val="lt1"/>
              </a:solidFill>
              <a:latin typeface="Gowun Batang"/>
              <a:ea typeface="Gowun Batang"/>
              <a:cs typeface="Gowun Batang"/>
              <a:sym typeface="Gowun Batang"/>
            </a:endParaRPr>
          </a:p>
          <a:p>
            <a:pPr indent="-368300" lvl="0" marL="457200" rtl="0" algn="ctr">
              <a:lnSpc>
                <a:spcPct val="85000"/>
              </a:lnSpc>
              <a:spcBef>
                <a:spcPts val="0"/>
              </a:spcBef>
              <a:spcAft>
                <a:spcPts val="0"/>
              </a:spcAft>
              <a:buClr>
                <a:schemeClr val="accent2"/>
              </a:buClr>
              <a:buSzPts val="2200"/>
              <a:buFont typeface="Gowun Batang"/>
              <a:buChar char="●"/>
            </a:pPr>
            <a:r>
              <a:rPr b="1" lang="en" sz="2200">
                <a:solidFill>
                  <a:schemeClr val="accent2"/>
                </a:solidFill>
                <a:latin typeface="Gowun Batang"/>
                <a:ea typeface="Gowun Batang"/>
                <a:cs typeface="Gowun Batang"/>
                <a:sym typeface="Gowun Batang"/>
              </a:rPr>
              <a:t>Severity 1-2:</a:t>
            </a:r>
            <a:r>
              <a:rPr lang="en" sz="2200">
                <a:solidFill>
                  <a:schemeClr val="lt1"/>
                </a:solidFill>
                <a:latin typeface="Gowun Batang"/>
                <a:ea typeface="Gowun Batang"/>
                <a:cs typeface="Gowun Batang"/>
                <a:sym typeface="Gowun Batang"/>
              </a:rPr>
              <a:t> </a:t>
            </a:r>
            <a:r>
              <a:rPr lang="en" sz="2200">
                <a:solidFill>
                  <a:schemeClr val="accent1"/>
                </a:solidFill>
                <a:latin typeface="Gowun Batang"/>
                <a:ea typeface="Gowun Batang"/>
                <a:cs typeface="Gowun Batang"/>
                <a:sym typeface="Gowun Batang"/>
              </a:rPr>
              <a:t>31</a:t>
            </a:r>
            <a:endParaRPr sz="2200">
              <a:solidFill>
                <a:schemeClr val="accent1"/>
              </a:solidFill>
              <a:latin typeface="Gowun Batang"/>
              <a:ea typeface="Gowun Batang"/>
              <a:cs typeface="Gowun Batang"/>
              <a:sym typeface="Gowun Batang"/>
            </a:endParaRPr>
          </a:p>
          <a:p>
            <a:pPr indent="0" lvl="0" marL="457200" rtl="0" algn="l">
              <a:lnSpc>
                <a:spcPct val="85000"/>
              </a:lnSpc>
              <a:spcBef>
                <a:spcPts val="0"/>
              </a:spcBef>
              <a:spcAft>
                <a:spcPts val="0"/>
              </a:spcAft>
              <a:buNone/>
            </a:pPr>
            <a:r>
              <a:t/>
            </a:r>
            <a:endParaRPr sz="2200">
              <a:solidFill>
                <a:schemeClr val="accent1"/>
              </a:solidFill>
              <a:latin typeface="Gowun Batang"/>
              <a:ea typeface="Gowun Batang"/>
              <a:cs typeface="Gowun Batang"/>
              <a:sym typeface="Gowun Batang"/>
            </a:endParaRPr>
          </a:p>
          <a:p>
            <a:pPr indent="-368300" lvl="0" marL="114300" rtl="0" algn="ctr">
              <a:lnSpc>
                <a:spcPct val="85000"/>
              </a:lnSpc>
              <a:spcBef>
                <a:spcPts val="0"/>
              </a:spcBef>
              <a:spcAft>
                <a:spcPts val="0"/>
              </a:spcAft>
              <a:buClr>
                <a:schemeClr val="accent2"/>
              </a:buClr>
              <a:buSzPts val="2200"/>
              <a:buFont typeface="Gowun Batang"/>
              <a:buChar char="●"/>
            </a:pPr>
            <a:r>
              <a:rPr b="1" lang="en" sz="2200">
                <a:solidFill>
                  <a:schemeClr val="accent2"/>
                </a:solidFill>
                <a:latin typeface="Gowun Batang"/>
                <a:ea typeface="Gowun Batang"/>
                <a:cs typeface="Gowun Batang"/>
                <a:sym typeface="Gowun Batang"/>
              </a:rPr>
              <a:t>Severity 0:</a:t>
            </a:r>
            <a:r>
              <a:rPr lang="en" sz="2200">
                <a:solidFill>
                  <a:schemeClr val="lt1"/>
                </a:solidFill>
                <a:latin typeface="Gowun Batang"/>
                <a:ea typeface="Gowun Batang"/>
                <a:cs typeface="Gowun Batang"/>
                <a:sym typeface="Gowun Batang"/>
              </a:rPr>
              <a:t> </a:t>
            </a:r>
            <a:r>
              <a:rPr lang="en" sz="2200">
                <a:solidFill>
                  <a:schemeClr val="accent1"/>
                </a:solidFill>
                <a:latin typeface="Gowun Batang"/>
                <a:ea typeface="Gowun Batang"/>
                <a:cs typeface="Gowun Batang"/>
                <a:sym typeface="Gowun Batang"/>
              </a:rPr>
              <a:t>6</a:t>
            </a:r>
            <a:endParaRPr sz="2200">
              <a:solidFill>
                <a:schemeClr val="accent1"/>
              </a:solidFill>
              <a:latin typeface="Gowun Batang"/>
              <a:ea typeface="Gowun Batang"/>
              <a:cs typeface="Gowun Batang"/>
              <a:sym typeface="Gowun Batang"/>
            </a:endParaRPr>
          </a:p>
          <a:p>
            <a:pPr indent="0" lvl="0" marL="1371600" rtl="0" algn="l">
              <a:lnSpc>
                <a:spcPct val="85000"/>
              </a:lnSpc>
              <a:spcBef>
                <a:spcPts val="0"/>
              </a:spcBef>
              <a:spcAft>
                <a:spcPts val="0"/>
              </a:spcAft>
              <a:buNone/>
            </a:pPr>
            <a:r>
              <a:t/>
            </a:r>
            <a:endParaRPr sz="2200">
              <a:solidFill>
                <a:schemeClr val="accent1"/>
              </a:solidFill>
              <a:latin typeface="Gowun Batang"/>
              <a:ea typeface="Gowun Batang"/>
              <a:cs typeface="Gowun Batang"/>
              <a:sym typeface="Gowun Batang"/>
            </a:endParaRPr>
          </a:p>
        </p:txBody>
      </p:sp>
      <p:sp>
        <p:nvSpPr>
          <p:cNvPr id="1532" name="Google Shape;1532;p90"/>
          <p:cNvSpPr/>
          <p:nvPr/>
        </p:nvSpPr>
        <p:spPr>
          <a:xfrm>
            <a:off x="6802450" y="2701024"/>
            <a:ext cx="2037600" cy="1982100"/>
          </a:xfrm>
          <a:prstGeom prst="ellipse">
            <a:avLst/>
          </a:prstGeom>
          <a:solidFill>
            <a:schemeClr val="accent3"/>
          </a:solidFill>
          <a:ln cap="flat" cmpd="sng" w="9525">
            <a:solidFill>
              <a:srgbClr val="FFFF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Gowun Batang"/>
                <a:ea typeface="Gowun Batang"/>
                <a:cs typeface="Gowun Batang"/>
                <a:sym typeface="Gowun Batang"/>
              </a:rPr>
              <a:t>H7:</a:t>
            </a:r>
            <a:r>
              <a:rPr b="1" lang="en">
                <a:latin typeface="Gowun Batang"/>
                <a:ea typeface="Gowun Batang"/>
                <a:cs typeface="Gowun Batang"/>
                <a:sym typeface="Gowun Batang"/>
              </a:rPr>
              <a:t> </a:t>
            </a:r>
            <a:endParaRPr b="1">
              <a:latin typeface="Gowun Batang"/>
              <a:ea typeface="Gowun Batang"/>
              <a:cs typeface="Gowun Batang"/>
              <a:sym typeface="Gowun Batang"/>
            </a:endParaRPr>
          </a:p>
          <a:p>
            <a:pPr indent="0" lvl="0" marL="0" rtl="0" algn="ctr">
              <a:spcBef>
                <a:spcPts val="0"/>
              </a:spcBef>
              <a:spcAft>
                <a:spcPts val="0"/>
              </a:spcAft>
              <a:buNone/>
            </a:pPr>
            <a:r>
              <a:rPr b="1" lang="en">
                <a:latin typeface="Gowun Batang"/>
                <a:ea typeface="Gowun Batang"/>
                <a:cs typeface="Gowun Batang"/>
                <a:sym typeface="Gowun Batang"/>
              </a:rPr>
              <a:t>Flexibility &amp; Efficiency of Use </a:t>
            </a:r>
            <a:endParaRPr b="1">
              <a:latin typeface="Gowun Batang"/>
              <a:ea typeface="Gowun Batang"/>
              <a:cs typeface="Gowun Batang"/>
              <a:sym typeface="Gowun Batang"/>
            </a:endParaRPr>
          </a:p>
          <a:p>
            <a:pPr indent="0" lvl="0" marL="0" rtl="0" algn="ctr">
              <a:spcBef>
                <a:spcPts val="0"/>
              </a:spcBef>
              <a:spcAft>
                <a:spcPts val="0"/>
              </a:spcAft>
              <a:buNone/>
            </a:pPr>
            <a:r>
              <a:rPr b="1" i="1" lang="en">
                <a:solidFill>
                  <a:schemeClr val="accent2"/>
                </a:solidFill>
                <a:latin typeface="Gowun Batang"/>
                <a:ea typeface="Gowun Batang"/>
                <a:cs typeface="Gowun Batang"/>
                <a:sym typeface="Gowun Batang"/>
              </a:rPr>
              <a:t>11 violations</a:t>
            </a:r>
            <a:endParaRPr b="1" i="1">
              <a:solidFill>
                <a:schemeClr val="accent2"/>
              </a:solidFill>
              <a:latin typeface="Gowun Batang"/>
              <a:ea typeface="Gowun Batang"/>
              <a:cs typeface="Gowun Batang"/>
              <a:sym typeface="Gowun Batang"/>
            </a:endParaRPr>
          </a:p>
        </p:txBody>
      </p:sp>
      <p:sp>
        <p:nvSpPr>
          <p:cNvPr id="1533" name="Google Shape;1533;p90"/>
          <p:cNvSpPr/>
          <p:nvPr/>
        </p:nvSpPr>
        <p:spPr>
          <a:xfrm>
            <a:off x="4619625" y="1460699"/>
            <a:ext cx="2037600" cy="1982100"/>
          </a:xfrm>
          <a:prstGeom prst="ellipse">
            <a:avLst/>
          </a:prstGeom>
          <a:solidFill>
            <a:schemeClr val="accent3"/>
          </a:solidFill>
          <a:ln cap="flat" cmpd="sng" w="9525">
            <a:solidFill>
              <a:srgbClr val="FFFF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latin typeface="Gowun Batang"/>
                <a:ea typeface="Gowun Batang"/>
                <a:cs typeface="Gowun Batang"/>
                <a:sym typeface="Gowun Batang"/>
              </a:rPr>
              <a:t>H4:</a:t>
            </a:r>
            <a:br>
              <a:rPr b="1" lang="en">
                <a:latin typeface="Gowun Batang"/>
                <a:ea typeface="Gowun Batang"/>
                <a:cs typeface="Gowun Batang"/>
                <a:sym typeface="Gowun Batang"/>
              </a:rPr>
            </a:br>
            <a:r>
              <a:rPr b="1" lang="en">
                <a:latin typeface="Gowun Batang"/>
                <a:ea typeface="Gowun Batang"/>
                <a:cs typeface="Gowun Batang"/>
                <a:sym typeface="Gowun Batang"/>
              </a:rPr>
              <a:t>Consistency &amp; Standards</a:t>
            </a:r>
            <a:endParaRPr b="1">
              <a:latin typeface="Gowun Batang"/>
              <a:ea typeface="Gowun Batang"/>
              <a:cs typeface="Gowun Batang"/>
              <a:sym typeface="Gowun Batang"/>
            </a:endParaRPr>
          </a:p>
          <a:p>
            <a:pPr indent="0" lvl="0" marL="0" rtl="0" algn="ctr">
              <a:spcBef>
                <a:spcPts val="0"/>
              </a:spcBef>
              <a:spcAft>
                <a:spcPts val="0"/>
              </a:spcAft>
              <a:buNone/>
            </a:pPr>
            <a:r>
              <a:rPr b="1" i="1" lang="en">
                <a:solidFill>
                  <a:schemeClr val="accent2"/>
                </a:solidFill>
                <a:latin typeface="Gowun Batang"/>
                <a:ea typeface="Gowun Batang"/>
                <a:cs typeface="Gowun Batang"/>
                <a:sym typeface="Gowun Batang"/>
              </a:rPr>
              <a:t>13 violations</a:t>
            </a:r>
            <a:endParaRPr b="1" i="1">
              <a:solidFill>
                <a:schemeClr val="accent2"/>
              </a:solidFill>
              <a:latin typeface="Gowun Batang"/>
              <a:ea typeface="Gowun Batang"/>
              <a:cs typeface="Gowun Batang"/>
              <a:sym typeface="Gowun Batang"/>
            </a:endParaRPr>
          </a:p>
        </p:txBody>
      </p:sp>
      <p:sp>
        <p:nvSpPr>
          <p:cNvPr id="1534" name="Google Shape;1534;p90"/>
          <p:cNvSpPr txBox="1"/>
          <p:nvPr/>
        </p:nvSpPr>
        <p:spPr>
          <a:xfrm>
            <a:off x="6708775" y="606875"/>
            <a:ext cx="2371500" cy="13623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3000">
                <a:solidFill>
                  <a:srgbClr val="990000"/>
                </a:solidFill>
                <a:latin typeface="Gowun Batang"/>
                <a:ea typeface="Gowun Batang"/>
                <a:cs typeface="Gowun Batang"/>
                <a:sym typeface="Gowun Batang"/>
              </a:rPr>
              <a:t>Most Violated Heuristics</a:t>
            </a:r>
            <a:endParaRPr sz="3000">
              <a:solidFill>
                <a:srgbClr val="99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38" name="Shape 1538"/>
        <p:cNvGrpSpPr/>
        <p:nvPr/>
      </p:nvGrpSpPr>
      <p:grpSpPr>
        <a:xfrm>
          <a:off x="0" y="0"/>
          <a:ext cx="0" cy="0"/>
          <a:chOff x="0" y="0"/>
          <a:chExt cx="0" cy="0"/>
        </a:xfrm>
      </p:grpSpPr>
      <p:sp>
        <p:nvSpPr>
          <p:cNvPr id="1539" name="Google Shape;1539;p91"/>
          <p:cNvSpPr txBox="1"/>
          <p:nvPr/>
        </p:nvSpPr>
        <p:spPr>
          <a:xfrm>
            <a:off x="173750" y="102750"/>
            <a:ext cx="9096600" cy="11004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b="1" lang="en" sz="4000">
                <a:solidFill>
                  <a:schemeClr val="dk2"/>
                </a:solidFill>
                <a:latin typeface="Gowun Batang"/>
                <a:ea typeface="Gowun Batang"/>
                <a:cs typeface="Gowun Batang"/>
                <a:sym typeface="Gowun Batang"/>
              </a:rPr>
              <a:t>Simple Task Violations </a:t>
            </a:r>
            <a:endParaRPr b="1" sz="4000">
              <a:solidFill>
                <a:schemeClr val="dk2"/>
              </a:solidFill>
              <a:latin typeface="Gowun Batang"/>
              <a:ea typeface="Gowun Batang"/>
              <a:cs typeface="Gowun Batang"/>
              <a:sym typeface="Gowun Batang"/>
            </a:endParaRPr>
          </a:p>
          <a:p>
            <a:pPr indent="0" lvl="0" marL="0" rtl="0" algn="l">
              <a:lnSpc>
                <a:spcPct val="85000"/>
              </a:lnSpc>
              <a:spcBef>
                <a:spcPts val="0"/>
              </a:spcBef>
              <a:spcAft>
                <a:spcPts val="0"/>
              </a:spcAft>
              <a:buNone/>
            </a:pPr>
            <a:r>
              <a:rPr b="1" lang="en" sz="3000">
                <a:solidFill>
                  <a:schemeClr val="dk2"/>
                </a:solidFill>
                <a:latin typeface="Gowun Batang"/>
                <a:ea typeface="Gowun Batang"/>
                <a:cs typeface="Gowun Batang"/>
                <a:sym typeface="Gowun Batang"/>
              </a:rPr>
              <a:t>(Browsing recipes)</a:t>
            </a:r>
            <a:endParaRPr sz="400"/>
          </a:p>
        </p:txBody>
      </p:sp>
      <p:sp>
        <p:nvSpPr>
          <p:cNvPr id="1540" name="Google Shape;1540;p91"/>
          <p:cNvSpPr txBox="1"/>
          <p:nvPr/>
        </p:nvSpPr>
        <p:spPr>
          <a:xfrm>
            <a:off x="572150" y="1639125"/>
            <a:ext cx="2892900" cy="1693200"/>
          </a:xfrm>
          <a:prstGeom prst="rect">
            <a:avLst/>
          </a:prstGeom>
          <a:solidFill>
            <a:schemeClr val="accent3"/>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a:latin typeface="Gowun Batang"/>
                <a:ea typeface="Gowun Batang"/>
                <a:cs typeface="Gowun Batang"/>
                <a:sym typeface="Gowun Batang"/>
              </a:rPr>
              <a:t>Before: </a:t>
            </a:r>
            <a:r>
              <a:rPr lang="en">
                <a:latin typeface="Gowun Batang"/>
                <a:ea typeface="Gowun Batang"/>
                <a:cs typeface="Gowun Batang"/>
                <a:sym typeface="Gowun Batang"/>
              </a:rPr>
              <a:t>Recipe book images use tiny unreadable text</a:t>
            </a:r>
            <a:br>
              <a:rPr b="1" lang="en">
                <a:latin typeface="Gowun Batang"/>
                <a:ea typeface="Gowun Batang"/>
                <a:cs typeface="Gowun Batang"/>
                <a:sym typeface="Gowun Batang"/>
              </a:rPr>
            </a:br>
            <a:br>
              <a:rPr b="1" lang="en">
                <a:latin typeface="Gowun Batang"/>
                <a:ea typeface="Gowun Batang"/>
                <a:cs typeface="Gowun Batang"/>
                <a:sym typeface="Gowun Batang"/>
              </a:rPr>
            </a:br>
            <a:r>
              <a:rPr b="1" lang="en">
                <a:latin typeface="Gowun Batang"/>
                <a:ea typeface="Gowun Batang"/>
                <a:cs typeface="Gowun Batang"/>
                <a:sym typeface="Gowun Batang"/>
              </a:rPr>
              <a:t>After: </a:t>
            </a:r>
            <a:r>
              <a:rPr lang="en">
                <a:latin typeface="Gowun Batang"/>
                <a:ea typeface="Gowun Batang"/>
                <a:cs typeface="Gowun Batang"/>
                <a:sym typeface="Gowun Batang"/>
              </a:rPr>
              <a:t>Simple cover images with a photo and title</a:t>
            </a:r>
            <a:endParaRPr>
              <a:latin typeface="Gowun Batang"/>
              <a:ea typeface="Gowun Batang"/>
              <a:cs typeface="Gowun Batang"/>
              <a:sym typeface="Gowun Batang"/>
            </a:endParaRPr>
          </a:p>
        </p:txBody>
      </p:sp>
      <p:sp>
        <p:nvSpPr>
          <p:cNvPr id="1541" name="Google Shape;1541;p91"/>
          <p:cNvSpPr txBox="1"/>
          <p:nvPr/>
        </p:nvSpPr>
        <p:spPr>
          <a:xfrm>
            <a:off x="4079877" y="1578850"/>
            <a:ext cx="2384400" cy="482100"/>
          </a:xfrm>
          <a:prstGeom prst="rect">
            <a:avLst/>
          </a:prstGeom>
          <a:noFill/>
          <a:ln>
            <a:noFill/>
          </a:ln>
        </p:spPr>
        <p:txBody>
          <a:bodyPr anchorCtr="0" anchor="t" bIns="104875" lIns="104875" spcFirstLastPara="1" rIns="104875" wrap="square" tIns="104875">
            <a:spAutoFit/>
          </a:bodyPr>
          <a:lstStyle/>
          <a:p>
            <a:pPr indent="0" lvl="0" marL="0" rtl="0" algn="ctr">
              <a:lnSpc>
                <a:spcPct val="85000"/>
              </a:lnSpc>
              <a:spcBef>
                <a:spcPts val="0"/>
              </a:spcBef>
              <a:spcAft>
                <a:spcPts val="0"/>
              </a:spcAft>
              <a:buNone/>
            </a:pPr>
            <a:r>
              <a:rPr lang="en" sz="2064">
                <a:solidFill>
                  <a:schemeClr val="lt1"/>
                </a:solidFill>
                <a:latin typeface="Gowun Batang"/>
                <a:ea typeface="Gowun Batang"/>
                <a:cs typeface="Gowun Batang"/>
                <a:sym typeface="Gowun Batang"/>
              </a:rPr>
              <a:t>Before</a:t>
            </a:r>
            <a:endParaRPr sz="2064">
              <a:solidFill>
                <a:schemeClr val="lt1"/>
              </a:solidFill>
              <a:latin typeface="Gowun Batang"/>
              <a:ea typeface="Gowun Batang"/>
              <a:cs typeface="Gowun Batang"/>
              <a:sym typeface="Gowun Batang"/>
            </a:endParaRPr>
          </a:p>
        </p:txBody>
      </p:sp>
      <p:sp>
        <p:nvSpPr>
          <p:cNvPr id="1542" name="Google Shape;1542;p91"/>
          <p:cNvSpPr txBox="1"/>
          <p:nvPr/>
        </p:nvSpPr>
        <p:spPr>
          <a:xfrm>
            <a:off x="6086413" y="1578850"/>
            <a:ext cx="2384400" cy="482100"/>
          </a:xfrm>
          <a:prstGeom prst="rect">
            <a:avLst/>
          </a:prstGeom>
          <a:noFill/>
          <a:ln>
            <a:noFill/>
          </a:ln>
        </p:spPr>
        <p:txBody>
          <a:bodyPr anchorCtr="0" anchor="t" bIns="104875" lIns="104875" spcFirstLastPara="1" rIns="104875" wrap="square" tIns="104875">
            <a:spAutoFit/>
          </a:bodyPr>
          <a:lstStyle/>
          <a:p>
            <a:pPr indent="0" lvl="0" marL="0" rtl="0" algn="ctr">
              <a:lnSpc>
                <a:spcPct val="85000"/>
              </a:lnSpc>
              <a:spcBef>
                <a:spcPts val="0"/>
              </a:spcBef>
              <a:spcAft>
                <a:spcPts val="0"/>
              </a:spcAft>
              <a:buNone/>
            </a:pPr>
            <a:r>
              <a:rPr lang="en" sz="2064">
                <a:solidFill>
                  <a:schemeClr val="lt1"/>
                </a:solidFill>
                <a:latin typeface="Gowun Batang"/>
                <a:ea typeface="Gowun Batang"/>
                <a:cs typeface="Gowun Batang"/>
                <a:sym typeface="Gowun Batang"/>
              </a:rPr>
              <a:t>After</a:t>
            </a:r>
            <a:endParaRPr sz="2064">
              <a:solidFill>
                <a:schemeClr val="lt1"/>
              </a:solidFill>
              <a:latin typeface="Gowun Batang"/>
              <a:ea typeface="Gowun Batang"/>
              <a:cs typeface="Gowun Batang"/>
              <a:sym typeface="Gowun Batang"/>
            </a:endParaRPr>
          </a:p>
        </p:txBody>
      </p:sp>
      <p:cxnSp>
        <p:nvCxnSpPr>
          <p:cNvPr id="1543" name="Google Shape;1543;p91"/>
          <p:cNvCxnSpPr/>
          <p:nvPr/>
        </p:nvCxnSpPr>
        <p:spPr>
          <a:xfrm rot="10800000">
            <a:off x="6226625" y="1606875"/>
            <a:ext cx="12300" cy="1757700"/>
          </a:xfrm>
          <a:prstGeom prst="straightConnector1">
            <a:avLst/>
          </a:prstGeom>
          <a:noFill/>
          <a:ln cap="flat" cmpd="sng" w="10925">
            <a:solidFill>
              <a:schemeClr val="accent2"/>
            </a:solidFill>
            <a:prstDash val="solid"/>
            <a:round/>
            <a:headEnd len="med" w="med" type="none"/>
            <a:tailEnd len="med" w="med" type="none"/>
          </a:ln>
          <a:effectLst>
            <a:reflection blurRad="0" dir="0" dist="0" endA="0" endPos="1000" fadeDir="5400012" kx="0" rotWithShape="0" algn="bl" stPos="0" sy="-100000" ky="0"/>
          </a:effectLst>
        </p:spPr>
      </p:cxnSp>
      <p:pic>
        <p:nvPicPr>
          <p:cNvPr id="1544" name="Google Shape;1544;p91"/>
          <p:cNvPicPr preferRelativeResize="0"/>
          <p:nvPr/>
        </p:nvPicPr>
        <p:blipFill rotWithShape="1">
          <a:blip r:embed="rId3">
            <a:alphaModFix/>
          </a:blip>
          <a:srcRect b="64682" l="0" r="-5943" t="13305"/>
          <a:stretch/>
        </p:blipFill>
        <p:spPr>
          <a:xfrm>
            <a:off x="3784763" y="2160025"/>
            <a:ext cx="2384611" cy="1012601"/>
          </a:xfrm>
          <a:prstGeom prst="rect">
            <a:avLst/>
          </a:prstGeom>
          <a:noFill/>
          <a:ln>
            <a:noFill/>
          </a:ln>
        </p:spPr>
      </p:pic>
      <p:pic>
        <p:nvPicPr>
          <p:cNvPr id="1545" name="Google Shape;1545;p91" title="Screenshot 2025-11-20 at 11.54.51 AM.png"/>
          <p:cNvPicPr preferRelativeResize="0"/>
          <p:nvPr/>
        </p:nvPicPr>
        <p:blipFill rotWithShape="1">
          <a:blip r:embed="rId4">
            <a:alphaModFix/>
          </a:blip>
          <a:srcRect b="53246" l="0" r="0" t="27263"/>
          <a:stretch/>
        </p:blipFill>
        <p:spPr>
          <a:xfrm>
            <a:off x="6381475" y="2160025"/>
            <a:ext cx="2384400" cy="101260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49" name="Shape 1549"/>
        <p:cNvGrpSpPr/>
        <p:nvPr/>
      </p:nvGrpSpPr>
      <p:grpSpPr>
        <a:xfrm>
          <a:off x="0" y="0"/>
          <a:ext cx="0" cy="0"/>
          <a:chOff x="0" y="0"/>
          <a:chExt cx="0" cy="0"/>
        </a:xfrm>
      </p:grpSpPr>
      <p:sp>
        <p:nvSpPr>
          <p:cNvPr id="1550" name="Google Shape;1550;p92"/>
          <p:cNvSpPr txBox="1"/>
          <p:nvPr/>
        </p:nvSpPr>
        <p:spPr>
          <a:xfrm>
            <a:off x="-1579150" y="174400"/>
            <a:ext cx="90966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Simple Task Violations</a:t>
            </a:r>
            <a:endParaRPr/>
          </a:p>
        </p:txBody>
      </p:sp>
      <p:sp>
        <p:nvSpPr>
          <p:cNvPr id="1551" name="Google Shape;1551;p92"/>
          <p:cNvSpPr txBox="1"/>
          <p:nvPr/>
        </p:nvSpPr>
        <p:spPr>
          <a:xfrm>
            <a:off x="858650" y="1563600"/>
            <a:ext cx="3042000" cy="2016300"/>
          </a:xfrm>
          <a:prstGeom prst="rect">
            <a:avLst/>
          </a:prstGeom>
          <a:solidFill>
            <a:schemeClr val="accent3"/>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a:latin typeface="Gowun Batang"/>
                <a:ea typeface="Gowun Batang"/>
                <a:cs typeface="Gowun Batang"/>
                <a:sym typeface="Gowun Batang"/>
              </a:rPr>
              <a:t>Before: </a:t>
            </a:r>
            <a:r>
              <a:rPr lang="en">
                <a:latin typeface="Gowun Batang"/>
                <a:ea typeface="Gowun Batang"/>
                <a:cs typeface="Gowun Batang"/>
                <a:sym typeface="Gowun Batang"/>
              </a:rPr>
              <a:t>Lacks error prevention when taking a photo of dish</a:t>
            </a:r>
            <a:endParaRPr>
              <a:latin typeface="Gowun Batang"/>
              <a:ea typeface="Gowun Batang"/>
              <a:cs typeface="Gowun Batang"/>
              <a:sym typeface="Gowun Batang"/>
            </a:endParaRPr>
          </a:p>
          <a:p>
            <a:pPr indent="0" lvl="0" marL="0" rtl="0" algn="l">
              <a:lnSpc>
                <a:spcPct val="150000"/>
              </a:lnSpc>
              <a:spcBef>
                <a:spcPts val="0"/>
              </a:spcBef>
              <a:spcAft>
                <a:spcPts val="0"/>
              </a:spcAft>
              <a:buNone/>
            </a:pPr>
            <a:r>
              <a:t/>
            </a:r>
            <a:endParaRPr b="1">
              <a:latin typeface="Gowun Batang"/>
              <a:ea typeface="Gowun Batang"/>
              <a:cs typeface="Gowun Batang"/>
              <a:sym typeface="Gowun Batang"/>
            </a:endParaRPr>
          </a:p>
          <a:p>
            <a:pPr indent="0" lvl="0" marL="0" rtl="0" algn="l">
              <a:lnSpc>
                <a:spcPct val="150000"/>
              </a:lnSpc>
              <a:spcBef>
                <a:spcPts val="0"/>
              </a:spcBef>
              <a:spcAft>
                <a:spcPts val="0"/>
              </a:spcAft>
              <a:buNone/>
            </a:pPr>
            <a:r>
              <a:rPr b="1" lang="en">
                <a:latin typeface="Gowun Batang"/>
                <a:ea typeface="Gowun Batang"/>
                <a:cs typeface="Gowun Batang"/>
                <a:sym typeface="Gowun Batang"/>
              </a:rPr>
              <a:t>After: </a:t>
            </a:r>
            <a:r>
              <a:rPr lang="en">
                <a:latin typeface="Gowun Batang"/>
                <a:ea typeface="Gowun Batang"/>
                <a:cs typeface="Gowun Batang"/>
                <a:sym typeface="Gowun Batang"/>
              </a:rPr>
              <a:t>Camera flow allows a retake option so users can review, keep, or crop photos</a:t>
            </a:r>
            <a:endParaRPr>
              <a:latin typeface="Gowun Batang"/>
              <a:ea typeface="Gowun Batang"/>
              <a:cs typeface="Gowun Batang"/>
              <a:sym typeface="Gowun Batang"/>
            </a:endParaRPr>
          </a:p>
        </p:txBody>
      </p:sp>
      <p:pic>
        <p:nvPicPr>
          <p:cNvPr id="1552" name="Google Shape;1552;p92"/>
          <p:cNvPicPr preferRelativeResize="0"/>
          <p:nvPr/>
        </p:nvPicPr>
        <p:blipFill rotWithShape="1">
          <a:blip r:embed="rId3">
            <a:alphaModFix/>
          </a:blip>
          <a:srcRect b="656" l="0" r="0" t="6913"/>
          <a:stretch/>
        </p:blipFill>
        <p:spPr>
          <a:xfrm>
            <a:off x="6473744" y="1316701"/>
            <a:ext cx="1862451" cy="3627306"/>
          </a:xfrm>
          <a:prstGeom prst="rect">
            <a:avLst/>
          </a:prstGeom>
          <a:noFill/>
          <a:ln>
            <a:noFill/>
          </a:ln>
        </p:spPr>
      </p:pic>
      <p:pic>
        <p:nvPicPr>
          <p:cNvPr id="1553" name="Google Shape;1553;p92" title="Screenshot 2025-11-20 at 11.46.42 AM.png"/>
          <p:cNvPicPr preferRelativeResize="0"/>
          <p:nvPr/>
        </p:nvPicPr>
        <p:blipFill>
          <a:blip r:embed="rId4">
            <a:alphaModFix/>
          </a:blip>
          <a:stretch>
            <a:fillRect/>
          </a:stretch>
        </p:blipFill>
        <p:spPr>
          <a:xfrm>
            <a:off x="4481101" y="1267288"/>
            <a:ext cx="1821820" cy="3744850"/>
          </a:xfrm>
          <a:prstGeom prst="rect">
            <a:avLst/>
          </a:prstGeom>
          <a:noFill/>
          <a:ln>
            <a:noFill/>
          </a:ln>
        </p:spPr>
      </p:pic>
      <p:sp>
        <p:nvSpPr>
          <p:cNvPr id="1554" name="Google Shape;1554;p92"/>
          <p:cNvSpPr txBox="1"/>
          <p:nvPr/>
        </p:nvSpPr>
        <p:spPr>
          <a:xfrm>
            <a:off x="4214077" y="790950"/>
            <a:ext cx="2355900" cy="476100"/>
          </a:xfrm>
          <a:prstGeom prst="rect">
            <a:avLst/>
          </a:prstGeom>
          <a:noFill/>
          <a:ln>
            <a:noFill/>
          </a:ln>
        </p:spPr>
        <p:txBody>
          <a:bodyPr anchorCtr="0" anchor="t" bIns="103625" lIns="103625" spcFirstLastPara="1" rIns="103625" wrap="square" tIns="103625">
            <a:spAutoFit/>
          </a:bodyPr>
          <a:lstStyle/>
          <a:p>
            <a:pPr indent="0" lvl="0" marL="0" rtl="0" algn="ctr">
              <a:lnSpc>
                <a:spcPct val="85000"/>
              </a:lnSpc>
              <a:spcBef>
                <a:spcPts val="0"/>
              </a:spcBef>
              <a:spcAft>
                <a:spcPts val="0"/>
              </a:spcAft>
              <a:buNone/>
            </a:pPr>
            <a:r>
              <a:rPr lang="en" sz="2039">
                <a:solidFill>
                  <a:schemeClr val="lt1"/>
                </a:solidFill>
                <a:latin typeface="Gowun Batang"/>
                <a:ea typeface="Gowun Batang"/>
                <a:cs typeface="Gowun Batang"/>
                <a:sym typeface="Gowun Batang"/>
              </a:rPr>
              <a:t>Before</a:t>
            </a:r>
            <a:endParaRPr sz="2039">
              <a:solidFill>
                <a:schemeClr val="lt1"/>
              </a:solidFill>
              <a:latin typeface="Gowun Batang"/>
              <a:ea typeface="Gowun Batang"/>
              <a:cs typeface="Gowun Batang"/>
              <a:sym typeface="Gowun Batang"/>
            </a:endParaRPr>
          </a:p>
        </p:txBody>
      </p:sp>
      <p:sp>
        <p:nvSpPr>
          <p:cNvPr id="1555" name="Google Shape;1555;p92"/>
          <p:cNvSpPr txBox="1"/>
          <p:nvPr/>
        </p:nvSpPr>
        <p:spPr>
          <a:xfrm>
            <a:off x="6227033" y="790950"/>
            <a:ext cx="2355900" cy="476100"/>
          </a:xfrm>
          <a:prstGeom prst="rect">
            <a:avLst/>
          </a:prstGeom>
          <a:noFill/>
          <a:ln>
            <a:noFill/>
          </a:ln>
        </p:spPr>
        <p:txBody>
          <a:bodyPr anchorCtr="0" anchor="t" bIns="103625" lIns="103625" spcFirstLastPara="1" rIns="103625" wrap="square" tIns="103625">
            <a:spAutoFit/>
          </a:bodyPr>
          <a:lstStyle/>
          <a:p>
            <a:pPr indent="0" lvl="0" marL="0" rtl="0" algn="ctr">
              <a:lnSpc>
                <a:spcPct val="85000"/>
              </a:lnSpc>
              <a:spcBef>
                <a:spcPts val="0"/>
              </a:spcBef>
              <a:spcAft>
                <a:spcPts val="0"/>
              </a:spcAft>
              <a:buNone/>
            </a:pPr>
            <a:r>
              <a:rPr lang="en" sz="2039">
                <a:solidFill>
                  <a:schemeClr val="lt1"/>
                </a:solidFill>
                <a:latin typeface="Gowun Batang"/>
                <a:ea typeface="Gowun Batang"/>
                <a:cs typeface="Gowun Batang"/>
                <a:sym typeface="Gowun Batang"/>
              </a:rPr>
              <a:t>After</a:t>
            </a:r>
            <a:endParaRPr sz="2039">
              <a:solidFill>
                <a:schemeClr val="lt1"/>
              </a:solidFill>
              <a:latin typeface="Gowun Batang"/>
              <a:ea typeface="Gowun Batang"/>
              <a:cs typeface="Gowun Batang"/>
              <a:sym typeface="Gowun Batang"/>
            </a:endParaRPr>
          </a:p>
        </p:txBody>
      </p:sp>
      <p:cxnSp>
        <p:nvCxnSpPr>
          <p:cNvPr id="1556" name="Google Shape;1556;p92"/>
          <p:cNvCxnSpPr/>
          <p:nvPr/>
        </p:nvCxnSpPr>
        <p:spPr>
          <a:xfrm rot="10800000">
            <a:off x="6351911" y="882404"/>
            <a:ext cx="0" cy="4087500"/>
          </a:xfrm>
          <a:prstGeom prst="straightConnector1">
            <a:avLst/>
          </a:prstGeom>
          <a:noFill/>
          <a:ln cap="flat" cmpd="sng" w="10800">
            <a:solidFill>
              <a:schemeClr val="accent2"/>
            </a:solidFill>
            <a:prstDash val="solid"/>
            <a:round/>
            <a:headEnd len="med" w="med" type="none"/>
            <a:tailEnd len="med" w="med" type="none"/>
          </a:ln>
          <a:effectLst>
            <a:reflection blurRad="0" dir="0" dist="0" endA="0" endPos="1000" fadeDir="5400012" kx="0" rotWithShape="0" algn="bl" stPos="0" sy="-100000" ky="0"/>
          </a:effectLst>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60" name="Shape 1560"/>
        <p:cNvGrpSpPr/>
        <p:nvPr/>
      </p:nvGrpSpPr>
      <p:grpSpPr>
        <a:xfrm>
          <a:off x="0" y="0"/>
          <a:ext cx="0" cy="0"/>
          <a:chOff x="0" y="0"/>
          <a:chExt cx="0" cy="0"/>
        </a:xfrm>
      </p:grpSpPr>
      <p:sp>
        <p:nvSpPr>
          <p:cNvPr id="1561" name="Google Shape;1561;p93"/>
          <p:cNvSpPr txBox="1"/>
          <p:nvPr/>
        </p:nvSpPr>
        <p:spPr>
          <a:xfrm>
            <a:off x="23700" y="172675"/>
            <a:ext cx="90966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Moderate Task Violations</a:t>
            </a:r>
            <a:endParaRPr/>
          </a:p>
        </p:txBody>
      </p:sp>
      <p:sp>
        <p:nvSpPr>
          <p:cNvPr id="1562" name="Google Shape;1562;p93"/>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owun Batang"/>
              <a:ea typeface="Gowun Batang"/>
              <a:cs typeface="Gowun Batang"/>
              <a:sym typeface="Gowun Batang"/>
            </a:endParaRPr>
          </a:p>
        </p:txBody>
      </p:sp>
      <p:pic>
        <p:nvPicPr>
          <p:cNvPr id="1563" name="Google Shape;1563;p93"/>
          <p:cNvPicPr preferRelativeResize="0"/>
          <p:nvPr/>
        </p:nvPicPr>
        <p:blipFill>
          <a:blip r:embed="rId3">
            <a:alphaModFix/>
          </a:blip>
          <a:stretch>
            <a:fillRect/>
          </a:stretch>
        </p:blipFill>
        <p:spPr>
          <a:xfrm>
            <a:off x="3872554" y="1003100"/>
            <a:ext cx="1705870" cy="3680024"/>
          </a:xfrm>
          <a:prstGeom prst="rect">
            <a:avLst/>
          </a:prstGeom>
          <a:noFill/>
          <a:ln>
            <a:noFill/>
          </a:ln>
        </p:spPr>
      </p:pic>
      <p:pic>
        <p:nvPicPr>
          <p:cNvPr id="1564" name="Google Shape;1564;p93"/>
          <p:cNvPicPr preferRelativeResize="0"/>
          <p:nvPr/>
        </p:nvPicPr>
        <p:blipFill>
          <a:blip r:embed="rId4">
            <a:alphaModFix/>
          </a:blip>
          <a:stretch>
            <a:fillRect/>
          </a:stretch>
        </p:blipFill>
        <p:spPr>
          <a:xfrm>
            <a:off x="7416050" y="1003766"/>
            <a:ext cx="1663676" cy="3661285"/>
          </a:xfrm>
          <a:prstGeom prst="rect">
            <a:avLst/>
          </a:prstGeom>
          <a:noFill/>
          <a:ln>
            <a:noFill/>
          </a:ln>
        </p:spPr>
      </p:pic>
      <p:sp>
        <p:nvSpPr>
          <p:cNvPr id="1565" name="Google Shape;1565;p93"/>
          <p:cNvSpPr txBox="1"/>
          <p:nvPr/>
        </p:nvSpPr>
        <p:spPr>
          <a:xfrm>
            <a:off x="176275" y="1275275"/>
            <a:ext cx="3495600" cy="2687400"/>
          </a:xfrm>
          <a:prstGeom prst="rect">
            <a:avLst/>
          </a:prstGeom>
          <a:solidFill>
            <a:schemeClr val="accent3"/>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owun Batang"/>
                <a:ea typeface="Gowun Batang"/>
                <a:cs typeface="Gowun Batang"/>
                <a:sym typeface="Gowun Batang"/>
              </a:rPr>
              <a:t>Our Revisions: </a:t>
            </a:r>
            <a:endParaRPr b="1">
              <a:latin typeface="Gowun Batang"/>
              <a:ea typeface="Gowun Batang"/>
              <a:cs typeface="Gowun Batang"/>
              <a:sym typeface="Gowun Batang"/>
            </a:endParaRPr>
          </a:p>
          <a:p>
            <a:pPr indent="-317500" lvl="0" marL="457200" rtl="0" algn="l">
              <a:lnSpc>
                <a:spcPct val="115000"/>
              </a:lnSpc>
              <a:spcBef>
                <a:spcPts val="1200"/>
              </a:spcBef>
              <a:spcAft>
                <a:spcPts val="0"/>
              </a:spcAft>
              <a:buSzPts val="1400"/>
              <a:buFont typeface="Gowun Batang"/>
              <a:buAutoNum type="arabicPeriod"/>
            </a:pPr>
            <a:r>
              <a:rPr b="1" lang="en">
                <a:latin typeface="Gowun Batang"/>
                <a:ea typeface="Gowun Batang"/>
                <a:cs typeface="Gowun Batang"/>
                <a:sym typeface="Gowun Batang"/>
              </a:rPr>
              <a:t>Users could not customize storytelling</a:t>
            </a:r>
            <a:r>
              <a:rPr b="1" lang="en">
                <a:latin typeface="Gowun Batang"/>
                <a:ea typeface="Gowun Batang"/>
                <a:cs typeface="Gowun Batang"/>
                <a:sym typeface="Gowun Batang"/>
              </a:rPr>
              <a:t> in the creation flow</a:t>
            </a:r>
            <a:endParaRPr b="1">
              <a:latin typeface="Gowun Batang"/>
              <a:ea typeface="Gowun Batang"/>
              <a:cs typeface="Gowun Batang"/>
              <a:sym typeface="Gowun Batang"/>
            </a:endParaRPr>
          </a:p>
          <a:p>
            <a:pPr indent="-298450" lvl="1" marL="914400" rtl="0" algn="l">
              <a:lnSpc>
                <a:spcPct val="115000"/>
              </a:lnSpc>
              <a:spcBef>
                <a:spcPts val="0"/>
              </a:spcBef>
              <a:spcAft>
                <a:spcPts val="0"/>
              </a:spcAft>
              <a:buSzPts val="1100"/>
              <a:buChar char="○"/>
            </a:pPr>
            <a:r>
              <a:rPr lang="en">
                <a:latin typeface="Gowun Batang"/>
                <a:ea typeface="Gowun Batang"/>
                <a:cs typeface="Gowun Batang"/>
                <a:sym typeface="Gowun Batang"/>
              </a:rPr>
              <a:t>Added a story selection step</a:t>
            </a:r>
            <a:endParaRPr>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AutoNum type="arabicPeriod"/>
            </a:pPr>
            <a:r>
              <a:rPr b="1" lang="en">
                <a:latin typeface="Gowun Batang"/>
                <a:ea typeface="Gowun Batang"/>
                <a:cs typeface="Gowun Batang"/>
                <a:sym typeface="Gowun Batang"/>
              </a:rPr>
              <a:t>“Invited” is used inconsistently</a:t>
            </a:r>
            <a:endParaRPr b="1">
              <a:latin typeface="Gowun Batang"/>
              <a:ea typeface="Gowun Batang"/>
              <a:cs typeface="Gowun Batang"/>
              <a:sym typeface="Gowun Batang"/>
            </a:endParaRPr>
          </a:p>
          <a:p>
            <a:pPr indent="-317500" lvl="1" marL="9144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Use clearer terms for invited vs confirmed users</a:t>
            </a:r>
            <a:endParaRPr>
              <a:latin typeface="Gowun Batang"/>
              <a:ea typeface="Gowun Batang"/>
              <a:cs typeface="Gowun Batang"/>
              <a:sym typeface="Gowun Batang"/>
            </a:endParaRPr>
          </a:p>
          <a:p>
            <a:pPr indent="-317500" lvl="0" marL="457200" rtl="0" algn="l">
              <a:spcBef>
                <a:spcPts val="0"/>
              </a:spcBef>
              <a:spcAft>
                <a:spcPts val="0"/>
              </a:spcAft>
              <a:buSzPts val="1400"/>
              <a:buFont typeface="Gowun Batang"/>
              <a:buAutoNum type="arabicPeriod"/>
            </a:pPr>
            <a:r>
              <a:rPr b="1" lang="en">
                <a:latin typeface="Gowun Batang"/>
                <a:ea typeface="Gowun Batang"/>
                <a:cs typeface="Gowun Batang"/>
                <a:sym typeface="Gowun Batang"/>
              </a:rPr>
              <a:t>The plus button and “Start Group Cooking” are confusing</a:t>
            </a:r>
            <a:endParaRPr b="1">
              <a:latin typeface="Gowun Batang"/>
              <a:ea typeface="Gowun Batang"/>
              <a:cs typeface="Gowun Batang"/>
              <a:sym typeface="Gowun Batang"/>
            </a:endParaRPr>
          </a:p>
          <a:p>
            <a:pPr indent="-317500" lvl="1" marL="914400" rtl="0" algn="l">
              <a:spcBef>
                <a:spcPts val="0"/>
              </a:spcBef>
              <a:spcAft>
                <a:spcPts val="0"/>
              </a:spcAft>
              <a:buSzPts val="1400"/>
              <a:buFont typeface="Gowun Batang"/>
              <a:buChar char="○"/>
            </a:pPr>
            <a:r>
              <a:rPr lang="en">
                <a:latin typeface="Gowun Batang"/>
                <a:ea typeface="Gowun Batang"/>
                <a:cs typeface="Gowun Batang"/>
                <a:sym typeface="Gowun Batang"/>
              </a:rPr>
              <a:t>Simplify or combine them</a:t>
            </a:r>
            <a:endParaRPr>
              <a:latin typeface="Gowun Batang"/>
              <a:ea typeface="Gowun Batang"/>
              <a:cs typeface="Gowun Batang"/>
              <a:sym typeface="Gowun Batang"/>
            </a:endParaRPr>
          </a:p>
        </p:txBody>
      </p:sp>
      <p:sp>
        <p:nvSpPr>
          <p:cNvPr id="1566" name="Google Shape;1566;p93"/>
          <p:cNvSpPr txBox="1"/>
          <p:nvPr/>
        </p:nvSpPr>
        <p:spPr>
          <a:xfrm>
            <a:off x="4496725" y="4711625"/>
            <a:ext cx="4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owun Batang"/>
                <a:ea typeface="Gowun Batang"/>
                <a:cs typeface="Gowun Batang"/>
                <a:sym typeface="Gowun Batang"/>
              </a:rPr>
              <a:t>(1)</a:t>
            </a:r>
            <a:endParaRPr/>
          </a:p>
        </p:txBody>
      </p:sp>
      <p:sp>
        <p:nvSpPr>
          <p:cNvPr id="1567" name="Google Shape;1567;p93"/>
          <p:cNvSpPr txBox="1"/>
          <p:nvPr/>
        </p:nvSpPr>
        <p:spPr>
          <a:xfrm>
            <a:off x="6268475" y="4711625"/>
            <a:ext cx="4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owun Batang"/>
                <a:ea typeface="Gowun Batang"/>
                <a:cs typeface="Gowun Batang"/>
                <a:sym typeface="Gowun Batang"/>
              </a:rPr>
              <a:t>(2)</a:t>
            </a:r>
            <a:endParaRPr/>
          </a:p>
        </p:txBody>
      </p:sp>
      <p:sp>
        <p:nvSpPr>
          <p:cNvPr id="1568" name="Google Shape;1568;p93"/>
          <p:cNvSpPr txBox="1"/>
          <p:nvPr/>
        </p:nvSpPr>
        <p:spPr>
          <a:xfrm>
            <a:off x="8019138" y="4711625"/>
            <a:ext cx="4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owun Batang"/>
                <a:ea typeface="Gowun Batang"/>
                <a:cs typeface="Gowun Batang"/>
                <a:sym typeface="Gowun Batang"/>
              </a:rPr>
              <a:t>(3)</a:t>
            </a:r>
            <a:endParaRPr/>
          </a:p>
        </p:txBody>
      </p:sp>
      <p:pic>
        <p:nvPicPr>
          <p:cNvPr id="1569" name="Google Shape;1569;p93" title="Screenshot 2025-11-20 at 6.40.51 PM.png"/>
          <p:cNvPicPr preferRelativeResize="0"/>
          <p:nvPr/>
        </p:nvPicPr>
        <p:blipFill rotWithShape="1">
          <a:blip r:embed="rId5">
            <a:alphaModFix/>
          </a:blip>
          <a:srcRect b="1370" l="0" r="0" t="0"/>
          <a:stretch/>
        </p:blipFill>
        <p:spPr>
          <a:xfrm>
            <a:off x="5646050" y="1003775"/>
            <a:ext cx="1705875" cy="36612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73" name="Shape 1573"/>
        <p:cNvGrpSpPr/>
        <p:nvPr/>
      </p:nvGrpSpPr>
      <p:grpSpPr>
        <a:xfrm>
          <a:off x="0" y="0"/>
          <a:ext cx="0" cy="0"/>
          <a:chOff x="0" y="0"/>
          <a:chExt cx="0" cy="0"/>
        </a:xfrm>
      </p:grpSpPr>
      <p:sp>
        <p:nvSpPr>
          <p:cNvPr id="1574" name="Google Shape;1574;p94"/>
          <p:cNvSpPr txBox="1"/>
          <p:nvPr/>
        </p:nvSpPr>
        <p:spPr>
          <a:xfrm>
            <a:off x="23700" y="172675"/>
            <a:ext cx="90966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Complex </a:t>
            </a:r>
            <a:r>
              <a:rPr b="1" lang="en" sz="4000">
                <a:solidFill>
                  <a:schemeClr val="dk2"/>
                </a:solidFill>
                <a:latin typeface="Gowun Batang"/>
                <a:ea typeface="Gowun Batang"/>
                <a:cs typeface="Gowun Batang"/>
                <a:sym typeface="Gowun Batang"/>
              </a:rPr>
              <a:t>Task Violations</a:t>
            </a:r>
            <a:endParaRPr/>
          </a:p>
        </p:txBody>
      </p:sp>
      <p:sp>
        <p:nvSpPr>
          <p:cNvPr id="1575" name="Google Shape;1575;p94"/>
          <p:cNvSpPr txBox="1"/>
          <p:nvPr/>
        </p:nvSpPr>
        <p:spPr>
          <a:xfrm>
            <a:off x="582650" y="1550075"/>
            <a:ext cx="3495600" cy="1693200"/>
          </a:xfrm>
          <a:prstGeom prst="rect">
            <a:avLst/>
          </a:prstGeom>
          <a:solidFill>
            <a:schemeClr val="accent3"/>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owun Batang"/>
                <a:ea typeface="Gowun Batang"/>
                <a:cs typeface="Gowun Batang"/>
                <a:sym typeface="Gowun Batang"/>
              </a:rPr>
              <a:t>Our Revisions: </a:t>
            </a:r>
            <a:endParaRPr b="1">
              <a:latin typeface="Gowun Batang"/>
              <a:ea typeface="Gowun Batang"/>
              <a:cs typeface="Gowun Batang"/>
              <a:sym typeface="Gowun Batang"/>
            </a:endParaRPr>
          </a:p>
          <a:p>
            <a:pPr indent="-317500" lvl="0" marL="457200" rtl="0" algn="l">
              <a:spcBef>
                <a:spcPts val="0"/>
              </a:spcBef>
              <a:spcAft>
                <a:spcPts val="0"/>
              </a:spcAft>
              <a:buSzPts val="1400"/>
              <a:buFont typeface="Gowun Batang"/>
              <a:buAutoNum type="arabicPeriod"/>
            </a:pPr>
            <a:r>
              <a:rPr b="1" lang="en">
                <a:latin typeface="Gowun Batang"/>
                <a:ea typeface="Gowun Batang"/>
                <a:cs typeface="Gowun Batang"/>
                <a:sym typeface="Gowun Batang"/>
              </a:rPr>
              <a:t>Kid recipes need safety cues</a:t>
            </a:r>
            <a:endParaRPr b="1">
              <a:latin typeface="Gowun Batang"/>
              <a:ea typeface="Gowun Batang"/>
              <a:cs typeface="Gowun Batang"/>
              <a:sym typeface="Gowun Batang"/>
            </a:endParaRPr>
          </a:p>
          <a:p>
            <a:pPr indent="-317500" lvl="1" marL="914400" rtl="0" algn="l">
              <a:spcBef>
                <a:spcPts val="0"/>
              </a:spcBef>
              <a:spcAft>
                <a:spcPts val="0"/>
              </a:spcAft>
              <a:buSzPts val="1400"/>
              <a:buFont typeface="Gowun Batang"/>
              <a:buChar char="○"/>
            </a:pPr>
            <a:r>
              <a:rPr lang="en">
                <a:latin typeface="Gowun Batang"/>
                <a:ea typeface="Gowun Batang"/>
                <a:cs typeface="Gowun Batang"/>
                <a:sym typeface="Gowun Batang"/>
              </a:rPr>
              <a:t>We added a hazard badge</a:t>
            </a:r>
            <a:br>
              <a:rPr b="1" lang="en">
                <a:latin typeface="Gowun Batang"/>
                <a:ea typeface="Gowun Batang"/>
                <a:cs typeface="Gowun Batang"/>
                <a:sym typeface="Gowun Batang"/>
              </a:rPr>
            </a:br>
            <a:endParaRPr b="1">
              <a:latin typeface="Gowun Batang"/>
              <a:ea typeface="Gowun Batang"/>
              <a:cs typeface="Gowun Batang"/>
              <a:sym typeface="Gowun Batang"/>
            </a:endParaRPr>
          </a:p>
          <a:p>
            <a:pPr indent="-317500" lvl="0" marL="457200" rtl="0" algn="l">
              <a:spcBef>
                <a:spcPts val="0"/>
              </a:spcBef>
              <a:spcAft>
                <a:spcPts val="0"/>
              </a:spcAft>
              <a:buSzPts val="1400"/>
              <a:buFont typeface="Gowun Batang"/>
              <a:buAutoNum type="arabicPeriod"/>
            </a:pPr>
            <a:r>
              <a:rPr b="1" lang="en">
                <a:latin typeface="Gowun Batang"/>
                <a:ea typeface="Gowun Batang"/>
                <a:cs typeface="Gowun Batang"/>
                <a:sym typeface="Gowun Batang"/>
              </a:rPr>
              <a:t>Replace the “Hey family” greeting with something more inclusive</a:t>
            </a:r>
            <a:endParaRPr b="1">
              <a:latin typeface="Gowun Batang"/>
              <a:ea typeface="Gowun Batang"/>
              <a:cs typeface="Gowun Batang"/>
              <a:sym typeface="Gowun Batang"/>
            </a:endParaRPr>
          </a:p>
          <a:p>
            <a:pPr indent="-317500" lvl="1" marL="914400" rtl="0" algn="l">
              <a:spcBef>
                <a:spcPts val="0"/>
              </a:spcBef>
              <a:spcAft>
                <a:spcPts val="0"/>
              </a:spcAft>
              <a:buSzPts val="1400"/>
              <a:buFont typeface="Gowun Batang"/>
              <a:buChar char="○"/>
            </a:pPr>
            <a:r>
              <a:rPr lang="en">
                <a:latin typeface="Gowun Batang"/>
                <a:ea typeface="Gowun Batang"/>
                <a:cs typeface="Gowun Batang"/>
                <a:sym typeface="Gowun Batang"/>
              </a:rPr>
              <a:t>We replaced with: “Hello all”</a:t>
            </a:r>
            <a:endParaRPr>
              <a:latin typeface="Gowun Batang"/>
              <a:ea typeface="Gowun Batang"/>
              <a:cs typeface="Gowun Batang"/>
              <a:sym typeface="Gowun Batang"/>
            </a:endParaRPr>
          </a:p>
        </p:txBody>
      </p:sp>
      <p:pic>
        <p:nvPicPr>
          <p:cNvPr id="1576" name="Google Shape;1576;p94"/>
          <p:cNvPicPr preferRelativeResize="0"/>
          <p:nvPr/>
        </p:nvPicPr>
        <p:blipFill>
          <a:blip r:embed="rId3">
            <a:alphaModFix/>
          </a:blip>
          <a:stretch>
            <a:fillRect/>
          </a:stretch>
        </p:blipFill>
        <p:spPr>
          <a:xfrm>
            <a:off x="4572000" y="986736"/>
            <a:ext cx="1686425" cy="3696389"/>
          </a:xfrm>
          <a:prstGeom prst="rect">
            <a:avLst/>
          </a:prstGeom>
          <a:noFill/>
          <a:ln>
            <a:noFill/>
          </a:ln>
        </p:spPr>
      </p:pic>
      <p:pic>
        <p:nvPicPr>
          <p:cNvPr id="1577" name="Google Shape;1577;p94" title="Screenshot 2025-11-20 at 3.02.35 PM.png"/>
          <p:cNvPicPr preferRelativeResize="0"/>
          <p:nvPr/>
        </p:nvPicPr>
        <p:blipFill>
          <a:blip r:embed="rId4">
            <a:alphaModFix/>
          </a:blip>
          <a:stretch>
            <a:fillRect/>
          </a:stretch>
        </p:blipFill>
        <p:spPr>
          <a:xfrm>
            <a:off x="6544449" y="1182300"/>
            <a:ext cx="2367675" cy="1612050"/>
          </a:xfrm>
          <a:prstGeom prst="rect">
            <a:avLst/>
          </a:prstGeom>
          <a:noFill/>
          <a:ln>
            <a:noFill/>
          </a:ln>
        </p:spPr>
      </p:pic>
      <p:pic>
        <p:nvPicPr>
          <p:cNvPr id="1578" name="Google Shape;1578;p94" title="Screenshot 2025-11-20 at 3.03.22 PM.png"/>
          <p:cNvPicPr preferRelativeResize="0"/>
          <p:nvPr/>
        </p:nvPicPr>
        <p:blipFill>
          <a:blip r:embed="rId5">
            <a:alphaModFix/>
          </a:blip>
          <a:stretch>
            <a:fillRect/>
          </a:stretch>
        </p:blipFill>
        <p:spPr>
          <a:xfrm>
            <a:off x="6509350" y="2967175"/>
            <a:ext cx="2515474" cy="1685550"/>
          </a:xfrm>
          <a:prstGeom prst="rect">
            <a:avLst/>
          </a:prstGeom>
          <a:noFill/>
          <a:ln>
            <a:noFill/>
          </a:ln>
        </p:spPr>
      </p:pic>
      <p:cxnSp>
        <p:nvCxnSpPr>
          <p:cNvPr id="1579" name="Google Shape;1579;p94"/>
          <p:cNvCxnSpPr/>
          <p:nvPr/>
        </p:nvCxnSpPr>
        <p:spPr>
          <a:xfrm>
            <a:off x="7726350" y="2571750"/>
            <a:ext cx="3900" cy="370500"/>
          </a:xfrm>
          <a:prstGeom prst="straightConnector1">
            <a:avLst/>
          </a:prstGeom>
          <a:noFill/>
          <a:ln cap="flat" cmpd="sng" w="9525">
            <a:solidFill>
              <a:schemeClr val="dk2"/>
            </a:solidFill>
            <a:prstDash val="solid"/>
            <a:round/>
            <a:headEnd len="med" w="med" type="none"/>
            <a:tailEnd len="med" w="med" type="triangle"/>
          </a:ln>
        </p:spPr>
      </p:cxnSp>
      <p:sp>
        <p:nvSpPr>
          <p:cNvPr id="1580" name="Google Shape;1580;p94"/>
          <p:cNvSpPr txBox="1"/>
          <p:nvPr/>
        </p:nvSpPr>
        <p:spPr>
          <a:xfrm>
            <a:off x="5186463" y="4711625"/>
            <a:ext cx="4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owun Batang"/>
                <a:ea typeface="Gowun Batang"/>
                <a:cs typeface="Gowun Batang"/>
                <a:sym typeface="Gowun Batang"/>
              </a:rPr>
              <a:t>(1)</a:t>
            </a:r>
            <a:endParaRPr/>
          </a:p>
        </p:txBody>
      </p:sp>
      <p:sp>
        <p:nvSpPr>
          <p:cNvPr id="1581" name="Google Shape;1581;p94"/>
          <p:cNvSpPr txBox="1"/>
          <p:nvPr/>
        </p:nvSpPr>
        <p:spPr>
          <a:xfrm>
            <a:off x="7499538" y="4711625"/>
            <a:ext cx="4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owun Batang"/>
                <a:ea typeface="Gowun Batang"/>
                <a:cs typeface="Gowun Batang"/>
                <a:sym typeface="Gowun Batang"/>
              </a:rPr>
              <a:t>(2)</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85" name="Shape 1585"/>
        <p:cNvGrpSpPr/>
        <p:nvPr/>
      </p:nvGrpSpPr>
      <p:grpSpPr>
        <a:xfrm>
          <a:off x="0" y="0"/>
          <a:ext cx="0" cy="0"/>
          <a:chOff x="0" y="0"/>
          <a:chExt cx="0" cy="0"/>
        </a:xfrm>
      </p:grpSpPr>
      <p:sp>
        <p:nvSpPr>
          <p:cNvPr id="1586" name="Google Shape;1586;p95"/>
          <p:cNvSpPr txBox="1"/>
          <p:nvPr/>
        </p:nvSpPr>
        <p:spPr>
          <a:xfrm>
            <a:off x="-309325" y="103200"/>
            <a:ext cx="90966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High Severity </a:t>
            </a:r>
            <a:r>
              <a:rPr b="1" lang="en" sz="4000">
                <a:solidFill>
                  <a:schemeClr val="dk2"/>
                </a:solidFill>
                <a:latin typeface="Gowun Batang"/>
                <a:ea typeface="Gowun Batang"/>
                <a:cs typeface="Gowun Batang"/>
                <a:sym typeface="Gowun Batang"/>
              </a:rPr>
              <a:t>Violations </a:t>
            </a:r>
            <a:r>
              <a:rPr b="1" lang="en" sz="2500">
                <a:solidFill>
                  <a:schemeClr val="dk2"/>
                </a:solidFill>
                <a:latin typeface="Gowun Batang"/>
                <a:ea typeface="Gowun Batang"/>
                <a:cs typeface="Gowun Batang"/>
                <a:sym typeface="Gowun Batang"/>
              </a:rPr>
              <a:t>(All tasks)</a:t>
            </a:r>
            <a:endParaRPr sz="2500"/>
          </a:p>
        </p:txBody>
      </p:sp>
      <p:sp>
        <p:nvSpPr>
          <p:cNvPr id="1587" name="Google Shape;1587;p95"/>
          <p:cNvSpPr txBox="1"/>
          <p:nvPr/>
        </p:nvSpPr>
        <p:spPr>
          <a:xfrm>
            <a:off x="534000" y="1018325"/>
            <a:ext cx="7050300" cy="3664800"/>
          </a:xfrm>
          <a:prstGeom prst="rect">
            <a:avLst/>
          </a:prstGeom>
          <a:noFill/>
          <a:ln>
            <a:noFill/>
          </a:ln>
        </p:spPr>
        <p:txBody>
          <a:bodyPr anchorCtr="0" anchor="t" bIns="91425" lIns="91425" spcFirstLastPara="1" rIns="91425" wrap="square" tIns="91425">
            <a:spAutoFit/>
          </a:bodyPr>
          <a:lstStyle/>
          <a:p>
            <a:pPr indent="-317500" lvl="0" marL="457200" rtl="0" algn="l">
              <a:lnSpc>
                <a:spcPct val="85000"/>
              </a:lnSpc>
              <a:spcBef>
                <a:spcPts val="0"/>
              </a:spcBef>
              <a:spcAft>
                <a:spcPts val="0"/>
              </a:spcAft>
              <a:buSzPts val="1400"/>
              <a:buFont typeface="Gowun Batang"/>
              <a:buChar char="●"/>
            </a:pPr>
            <a:r>
              <a:rPr b="1" lang="en">
                <a:latin typeface="Gowun Batang"/>
                <a:ea typeface="Gowun Batang"/>
                <a:cs typeface="Gowun Batang"/>
                <a:sym typeface="Gowun Batang"/>
              </a:rPr>
              <a:t>Recipes do not have</a:t>
            </a:r>
            <a:r>
              <a:rPr b="1" lang="en">
                <a:latin typeface="Gowun Batang"/>
                <a:ea typeface="Gowun Batang"/>
                <a:cs typeface="Gowun Batang"/>
                <a:sym typeface="Gowun Batang"/>
              </a:rPr>
              <a:t> allergen badges.</a:t>
            </a:r>
            <a:br>
              <a:rPr b="1" lang="en">
                <a:latin typeface="Gowun Batang"/>
                <a:ea typeface="Gowun Batang"/>
                <a:cs typeface="Gowun Batang"/>
                <a:sym typeface="Gowun Batang"/>
              </a:rPr>
            </a:br>
            <a:endParaRPr b="1">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lang="en">
                <a:latin typeface="Gowun Batang"/>
                <a:ea typeface="Gowun Batang"/>
                <a:cs typeface="Gowun Batang"/>
                <a:sym typeface="Gowun Batang"/>
              </a:rPr>
              <a:t>Speech to text does not display what was heard.</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lang="en">
                <a:latin typeface="Gowun Batang"/>
                <a:ea typeface="Gowun Batang"/>
                <a:cs typeface="Gowun Batang"/>
                <a:sym typeface="Gowun Batang"/>
              </a:rPr>
              <a:t>No hands-busy gesture options.</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lang="en">
                <a:latin typeface="Gowun Batang"/>
                <a:ea typeface="Gowun Batang"/>
                <a:cs typeface="Gowun Batang"/>
                <a:sym typeface="Gowun Batang"/>
              </a:rPr>
              <a:t>Primary call-to-action buttons change location across screens.</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b="1" lang="en">
                <a:latin typeface="Gowun Batang"/>
                <a:ea typeface="Gowun Batang"/>
                <a:cs typeface="Gowun Batang"/>
                <a:sym typeface="Gowun Batang"/>
              </a:rPr>
              <a:t>Missing step progress and time remaining.</a:t>
            </a:r>
            <a:br>
              <a:rPr b="1" lang="en">
                <a:latin typeface="Gowun Batang"/>
                <a:ea typeface="Gowun Batang"/>
                <a:cs typeface="Gowun Batang"/>
                <a:sym typeface="Gowun Batang"/>
              </a:rPr>
            </a:br>
            <a:endParaRPr b="1">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b="1" lang="en">
                <a:latin typeface="Gowun Batang"/>
                <a:ea typeface="Gowun Batang"/>
                <a:cs typeface="Gowun Batang"/>
                <a:sym typeface="Gowun Batang"/>
              </a:rPr>
              <a:t>No confirmation that a session saved to StoryLog.</a:t>
            </a:r>
            <a:br>
              <a:rPr b="1" lang="en">
                <a:latin typeface="Gowun Batang"/>
                <a:ea typeface="Gowun Batang"/>
                <a:cs typeface="Gowun Batang"/>
                <a:sym typeface="Gowun Batang"/>
              </a:rPr>
            </a:br>
            <a:endParaRPr b="1">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lang="en">
                <a:latin typeface="Gowun Batang"/>
                <a:ea typeface="Gowun Batang"/>
                <a:cs typeface="Gowun Batang"/>
                <a:sym typeface="Gowun Batang"/>
              </a:rPr>
              <a:t>Inconsistent navigation arrows.</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lang="en">
                <a:latin typeface="Gowun Batang"/>
                <a:ea typeface="Gowun Batang"/>
                <a:cs typeface="Gowun Batang"/>
                <a:sym typeface="Gowun Batang"/>
              </a:rPr>
              <a:t>Voice UI does not show speaking or listening states.</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lang="en">
                <a:latin typeface="Gowun Batang"/>
                <a:ea typeface="Gowun Batang"/>
                <a:cs typeface="Gowun Batang"/>
                <a:sym typeface="Gowun Batang"/>
              </a:rPr>
              <a:t>No narration speed control.</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85000"/>
              </a:lnSpc>
              <a:spcBef>
                <a:spcPts val="0"/>
              </a:spcBef>
              <a:spcAft>
                <a:spcPts val="0"/>
              </a:spcAft>
              <a:buSzPts val="1400"/>
              <a:buFont typeface="Gowun Batang"/>
              <a:buChar char="●"/>
            </a:pPr>
            <a:r>
              <a:rPr lang="en">
                <a:latin typeface="Gowun Batang"/>
                <a:ea typeface="Gowun Batang"/>
                <a:cs typeface="Gowun Batang"/>
                <a:sym typeface="Gowun Batang"/>
              </a:rPr>
              <a:t>No way to cancel a recipe mid-flow.</a:t>
            </a:r>
            <a:endParaRPr>
              <a:latin typeface="Gowun Batang"/>
              <a:ea typeface="Gowun Batang"/>
              <a:cs typeface="Gowun Batang"/>
              <a:sym typeface="Gowun Batang"/>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91" name="Shape 1591"/>
        <p:cNvGrpSpPr/>
        <p:nvPr/>
      </p:nvGrpSpPr>
      <p:grpSpPr>
        <a:xfrm>
          <a:off x="0" y="0"/>
          <a:ext cx="0" cy="0"/>
          <a:chOff x="0" y="0"/>
          <a:chExt cx="0" cy="0"/>
        </a:xfrm>
      </p:grpSpPr>
      <p:sp>
        <p:nvSpPr>
          <p:cNvPr id="1592" name="Google Shape;1592;p96"/>
          <p:cNvSpPr txBox="1"/>
          <p:nvPr>
            <p:ph idx="4294967295" type="title"/>
          </p:nvPr>
        </p:nvSpPr>
        <p:spPr>
          <a:xfrm>
            <a:off x="-435975" y="1163250"/>
            <a:ext cx="10111200" cy="28170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b="1" lang="en" sz="5030">
                <a:solidFill>
                  <a:schemeClr val="dk1"/>
                </a:solidFill>
              </a:rPr>
              <a:t>Working toward </a:t>
            </a:r>
            <a:endParaRPr b="1" sz="5030">
              <a:solidFill>
                <a:schemeClr val="dk1"/>
              </a:solidFill>
            </a:endParaRPr>
          </a:p>
          <a:p>
            <a:pPr indent="0" lvl="0" marL="0" rtl="0" algn="ctr">
              <a:lnSpc>
                <a:spcPct val="85000"/>
              </a:lnSpc>
              <a:spcBef>
                <a:spcPts val="0"/>
              </a:spcBef>
              <a:spcAft>
                <a:spcPts val="0"/>
              </a:spcAft>
              <a:buSzPts val="990"/>
              <a:buNone/>
            </a:pPr>
            <a:r>
              <a:rPr b="1" lang="en" sz="5030">
                <a:solidFill>
                  <a:schemeClr val="dk1"/>
                </a:solidFill>
              </a:rPr>
              <a:t>Usability Goals: </a:t>
            </a:r>
            <a:br>
              <a:rPr b="1" lang="en" sz="5030">
                <a:solidFill>
                  <a:schemeClr val="dk1"/>
                </a:solidFill>
              </a:rPr>
            </a:br>
            <a:r>
              <a:rPr lang="en" sz="5030">
                <a:solidFill>
                  <a:schemeClr val="dk1"/>
                </a:solidFill>
              </a:rPr>
              <a:t>UI and </a:t>
            </a:r>
            <a:endParaRPr sz="5030">
              <a:solidFill>
                <a:schemeClr val="dk1"/>
              </a:solidFill>
            </a:endParaRPr>
          </a:p>
          <a:p>
            <a:pPr indent="0" lvl="0" marL="0" rtl="0" algn="ctr">
              <a:lnSpc>
                <a:spcPct val="85000"/>
              </a:lnSpc>
              <a:spcBef>
                <a:spcPts val="0"/>
              </a:spcBef>
              <a:spcAft>
                <a:spcPts val="0"/>
              </a:spcAft>
              <a:buSzPts val="990"/>
              <a:buNone/>
            </a:pPr>
            <a:r>
              <a:rPr lang="en" sz="5030">
                <a:solidFill>
                  <a:schemeClr val="dk1"/>
                </a:solidFill>
              </a:rPr>
              <a:t>product revisions </a:t>
            </a:r>
            <a:endParaRPr sz="503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596" name="Shape 1596"/>
        <p:cNvGrpSpPr/>
        <p:nvPr/>
      </p:nvGrpSpPr>
      <p:grpSpPr>
        <a:xfrm>
          <a:off x="0" y="0"/>
          <a:ext cx="0" cy="0"/>
          <a:chOff x="0" y="0"/>
          <a:chExt cx="0" cy="0"/>
        </a:xfrm>
      </p:grpSpPr>
      <p:sp>
        <p:nvSpPr>
          <p:cNvPr id="1597" name="Google Shape;1597;p97"/>
          <p:cNvSpPr txBox="1"/>
          <p:nvPr>
            <p:ph idx="1" type="subTitle"/>
          </p:nvPr>
        </p:nvSpPr>
        <p:spPr>
          <a:xfrm>
            <a:off x="1042075" y="882450"/>
            <a:ext cx="1985100" cy="2133300"/>
          </a:xfrm>
          <a:prstGeom prst="rect">
            <a:avLst/>
          </a:prstGeom>
        </p:spPr>
        <p:txBody>
          <a:bodyPr anchorCtr="0" anchor="ctr" bIns="91425" lIns="274300" spcFirstLastPara="1" rIns="182875" wrap="square" tIns="91425">
            <a:noAutofit/>
          </a:bodyPr>
          <a:lstStyle/>
          <a:p>
            <a:pPr indent="0" lvl="0" marL="0" rtl="0" algn="ctr">
              <a:spcBef>
                <a:spcPts val="0"/>
              </a:spcBef>
              <a:spcAft>
                <a:spcPts val="0"/>
              </a:spcAft>
              <a:buNone/>
            </a:pPr>
            <a:r>
              <a:rPr b="1" lang="en">
                <a:solidFill>
                  <a:srgbClr val="000000"/>
                </a:solidFill>
              </a:rPr>
              <a:t>Usability Goal 1</a:t>
            </a:r>
            <a:endParaRPr/>
          </a:p>
        </p:txBody>
      </p:sp>
      <p:sp>
        <p:nvSpPr>
          <p:cNvPr id="1598" name="Google Shape;1598;p97"/>
          <p:cNvSpPr txBox="1"/>
          <p:nvPr>
            <p:ph idx="2" type="subTitle"/>
          </p:nvPr>
        </p:nvSpPr>
        <p:spPr>
          <a:xfrm>
            <a:off x="1042100" y="3015800"/>
            <a:ext cx="1985100" cy="2133300"/>
          </a:xfrm>
          <a:prstGeom prst="rect">
            <a:avLst/>
          </a:prstGeom>
        </p:spPr>
        <p:txBody>
          <a:bodyPr anchorCtr="0" anchor="ctr" bIns="91425" lIns="274300" spcFirstLastPara="1" rIns="182875" wrap="square" tIns="91425">
            <a:noAutofit/>
          </a:bodyPr>
          <a:lstStyle/>
          <a:p>
            <a:pPr indent="0" lvl="0" marL="0" rtl="0" algn="ctr">
              <a:spcBef>
                <a:spcPts val="0"/>
              </a:spcBef>
              <a:spcAft>
                <a:spcPts val="0"/>
              </a:spcAft>
              <a:buNone/>
            </a:pPr>
            <a:r>
              <a:rPr b="1" lang="en">
                <a:solidFill>
                  <a:srgbClr val="000000"/>
                </a:solidFill>
              </a:rPr>
              <a:t>Usability Goal 2</a:t>
            </a:r>
            <a:endParaRPr/>
          </a:p>
        </p:txBody>
      </p:sp>
      <p:sp>
        <p:nvSpPr>
          <p:cNvPr id="1599" name="Google Shape;1599;p97"/>
          <p:cNvSpPr txBox="1"/>
          <p:nvPr>
            <p:ph idx="3" type="body"/>
          </p:nvPr>
        </p:nvSpPr>
        <p:spPr>
          <a:xfrm>
            <a:off x="2856825" y="1146775"/>
            <a:ext cx="5849700" cy="1604700"/>
          </a:xfrm>
          <a:prstGeom prst="rect">
            <a:avLst/>
          </a:prstGeom>
        </p:spPr>
        <p:txBody>
          <a:bodyPr anchorCtr="0" anchor="t" bIns="0" lIns="274300" spcFirstLastPara="1" rIns="182875" wrap="square" tIns="0">
            <a:normAutofit/>
          </a:bodyPr>
          <a:lstStyle/>
          <a:p>
            <a:pPr indent="0" lvl="0" marL="0" rtl="0" algn="l">
              <a:lnSpc>
                <a:spcPct val="100000"/>
              </a:lnSpc>
              <a:spcBef>
                <a:spcPts val="0"/>
              </a:spcBef>
              <a:spcAft>
                <a:spcPts val="0"/>
              </a:spcAft>
              <a:buNone/>
            </a:pPr>
            <a:r>
              <a:t/>
            </a:r>
            <a:endParaRPr sz="1600">
              <a:solidFill>
                <a:srgbClr val="000000"/>
              </a:solidFill>
              <a:latin typeface="Gowun Batang"/>
              <a:ea typeface="Gowun Batang"/>
              <a:cs typeface="Gowun Batang"/>
              <a:sym typeface="Gowun Batang"/>
            </a:endParaRPr>
          </a:p>
          <a:p>
            <a:pPr indent="0" lvl="0" marL="0" rtl="0" algn="l">
              <a:lnSpc>
                <a:spcPct val="100000"/>
              </a:lnSpc>
              <a:spcBef>
                <a:spcPts val="0"/>
              </a:spcBef>
              <a:spcAft>
                <a:spcPts val="0"/>
              </a:spcAft>
              <a:buNone/>
            </a:pPr>
            <a:r>
              <a:rPr lang="en" sz="1600">
                <a:solidFill>
                  <a:srgbClr val="000000"/>
                </a:solidFill>
                <a:latin typeface="Gowun Batang"/>
                <a:ea typeface="Gowun Batang"/>
                <a:cs typeface="Gowun Batang"/>
                <a:sym typeface="Gowun Batang"/>
              </a:rPr>
              <a:t>Enhance Learnability &amp; Ease of Navigation</a:t>
            </a:r>
            <a:endParaRPr sz="1600">
              <a:solidFill>
                <a:srgbClr val="000000"/>
              </a:solidFill>
              <a:latin typeface="Gowun Batang"/>
              <a:ea typeface="Gowun Batang"/>
              <a:cs typeface="Gowun Batang"/>
              <a:sym typeface="Gowun Batang"/>
            </a:endParaRPr>
          </a:p>
          <a:p>
            <a:pPr indent="-330200" lvl="0" marL="457200" rtl="0" algn="l">
              <a:lnSpc>
                <a:spcPct val="100000"/>
              </a:lnSpc>
              <a:spcBef>
                <a:spcPts val="0"/>
              </a:spcBef>
              <a:spcAft>
                <a:spcPts val="0"/>
              </a:spcAft>
              <a:buClr>
                <a:srgbClr val="000000"/>
              </a:buClr>
              <a:buSzPts val="1600"/>
              <a:buFont typeface="Gowun Batang"/>
              <a:buChar char="-"/>
            </a:pPr>
            <a:r>
              <a:rPr lang="en" sz="1600">
                <a:solidFill>
                  <a:srgbClr val="000000"/>
                </a:solidFill>
                <a:latin typeface="Gowun Batang"/>
                <a:ea typeface="Gowun Batang"/>
                <a:cs typeface="Gowun Batang"/>
                <a:sym typeface="Gowun Batang"/>
              </a:rPr>
              <a:t>Our revised designs significantly reduce navigation friction and make core actions predictable and findable</a:t>
            </a:r>
            <a:endParaRPr sz="1600">
              <a:solidFill>
                <a:srgbClr val="000000"/>
              </a:solidFill>
              <a:latin typeface="Gowun Batang"/>
              <a:ea typeface="Gowun Batang"/>
              <a:cs typeface="Gowun Batang"/>
              <a:sym typeface="Gowun Batang"/>
            </a:endParaRPr>
          </a:p>
          <a:p>
            <a:pPr indent="0" lvl="0" marL="0" rtl="0" algn="l">
              <a:spcBef>
                <a:spcPts val="0"/>
              </a:spcBef>
              <a:spcAft>
                <a:spcPts val="0"/>
              </a:spcAft>
              <a:buNone/>
            </a:pPr>
            <a:r>
              <a:t/>
            </a:r>
            <a:endParaRPr sz="1600">
              <a:latin typeface="Gowun Batang"/>
              <a:ea typeface="Gowun Batang"/>
              <a:cs typeface="Gowun Batang"/>
              <a:sym typeface="Gowun Batang"/>
            </a:endParaRPr>
          </a:p>
        </p:txBody>
      </p:sp>
      <p:sp>
        <p:nvSpPr>
          <p:cNvPr id="1600" name="Google Shape;1600;p97"/>
          <p:cNvSpPr txBox="1"/>
          <p:nvPr>
            <p:ph idx="4" type="body"/>
          </p:nvPr>
        </p:nvSpPr>
        <p:spPr>
          <a:xfrm>
            <a:off x="2856825" y="3280100"/>
            <a:ext cx="5849700" cy="1604700"/>
          </a:xfrm>
          <a:prstGeom prst="rect">
            <a:avLst/>
          </a:prstGeom>
        </p:spPr>
        <p:txBody>
          <a:bodyPr anchorCtr="0" anchor="t" bIns="0" lIns="274300" spcFirstLastPara="1" rIns="182875" wrap="square" tIns="0">
            <a:normAutofit/>
          </a:bodyPr>
          <a:lstStyle/>
          <a:p>
            <a:pPr indent="0" lvl="0" marL="0" rtl="0" algn="l">
              <a:lnSpc>
                <a:spcPct val="100000"/>
              </a:lnSpc>
              <a:spcBef>
                <a:spcPts val="0"/>
              </a:spcBef>
              <a:spcAft>
                <a:spcPts val="0"/>
              </a:spcAft>
              <a:buNone/>
            </a:pPr>
            <a:r>
              <a:t/>
            </a:r>
            <a:endParaRPr sz="1600">
              <a:solidFill>
                <a:srgbClr val="000000"/>
              </a:solidFill>
              <a:latin typeface="Gowun Batang"/>
              <a:ea typeface="Gowun Batang"/>
              <a:cs typeface="Gowun Batang"/>
              <a:sym typeface="Gowun Batang"/>
            </a:endParaRPr>
          </a:p>
          <a:p>
            <a:pPr indent="0" lvl="0" marL="0" rtl="0" algn="l">
              <a:lnSpc>
                <a:spcPct val="100000"/>
              </a:lnSpc>
              <a:spcBef>
                <a:spcPts val="0"/>
              </a:spcBef>
              <a:spcAft>
                <a:spcPts val="0"/>
              </a:spcAft>
              <a:buNone/>
            </a:pPr>
            <a:r>
              <a:rPr lang="en" sz="1600">
                <a:solidFill>
                  <a:srgbClr val="000000"/>
                </a:solidFill>
                <a:latin typeface="Gowun Batang"/>
                <a:ea typeface="Gowun Batang"/>
                <a:cs typeface="Gowun Batang"/>
                <a:sym typeface="Gowun Batang"/>
              </a:rPr>
              <a:t>Increase Discovery &amp; Emotional Enjoyment During Cooking</a:t>
            </a:r>
            <a:endParaRPr sz="1600">
              <a:solidFill>
                <a:srgbClr val="000000"/>
              </a:solidFill>
              <a:latin typeface="Gowun Batang"/>
              <a:ea typeface="Gowun Batang"/>
              <a:cs typeface="Gowun Batang"/>
              <a:sym typeface="Gowun Batang"/>
            </a:endParaRPr>
          </a:p>
          <a:p>
            <a:pPr indent="-330200" lvl="0" marL="457200" rtl="0" algn="l">
              <a:lnSpc>
                <a:spcPct val="100000"/>
              </a:lnSpc>
              <a:spcBef>
                <a:spcPts val="0"/>
              </a:spcBef>
              <a:spcAft>
                <a:spcPts val="0"/>
              </a:spcAft>
              <a:buClr>
                <a:srgbClr val="000000"/>
              </a:buClr>
              <a:buSzPts val="1600"/>
              <a:buFont typeface="Gowun Batang"/>
              <a:buChar char="-"/>
            </a:pPr>
            <a:r>
              <a:rPr lang="en" sz="1600">
                <a:solidFill>
                  <a:srgbClr val="000000"/>
                </a:solidFill>
                <a:latin typeface="Gowun Batang"/>
                <a:ea typeface="Gowun Batang"/>
                <a:cs typeface="Gowun Batang"/>
                <a:sym typeface="Gowun Batang"/>
              </a:rPr>
              <a:t>Our revisions deepen the fun, emotion, and story-driven quality of Simmr’s cooking experience.</a:t>
            </a:r>
            <a:endParaRPr sz="1600">
              <a:solidFill>
                <a:srgbClr val="000000"/>
              </a:solidFill>
              <a:latin typeface="Gowun Batang"/>
              <a:ea typeface="Gowun Batang"/>
              <a:cs typeface="Gowun Batang"/>
              <a:sym typeface="Gowun Batang"/>
            </a:endParaRPr>
          </a:p>
          <a:p>
            <a:pPr indent="0" lvl="0" marL="0" rtl="0" algn="l">
              <a:lnSpc>
                <a:spcPct val="100000"/>
              </a:lnSpc>
              <a:spcBef>
                <a:spcPts val="0"/>
              </a:spcBef>
              <a:spcAft>
                <a:spcPts val="0"/>
              </a:spcAft>
              <a:buNone/>
            </a:pPr>
            <a:r>
              <a:t/>
            </a:r>
            <a:endParaRPr sz="1600">
              <a:solidFill>
                <a:srgbClr val="000000"/>
              </a:solidFill>
              <a:latin typeface="Gowun Batang"/>
              <a:ea typeface="Gowun Batang"/>
              <a:cs typeface="Gowun Batang"/>
              <a:sym typeface="Gowun Batang"/>
            </a:endParaRPr>
          </a:p>
          <a:p>
            <a:pPr indent="0" lvl="0" marL="0" rtl="0" algn="l">
              <a:spcBef>
                <a:spcPts val="0"/>
              </a:spcBef>
              <a:spcAft>
                <a:spcPts val="0"/>
              </a:spcAft>
              <a:buNone/>
            </a:pPr>
            <a:r>
              <a:t/>
            </a:r>
            <a:endParaRPr sz="1600">
              <a:latin typeface="Gowun Batang"/>
              <a:ea typeface="Gowun Batang"/>
              <a:cs typeface="Gowun Batang"/>
              <a:sym typeface="Gowun Batang"/>
            </a:endParaRPr>
          </a:p>
        </p:txBody>
      </p:sp>
      <p:sp>
        <p:nvSpPr>
          <p:cNvPr id="1601" name="Google Shape;1601;p97"/>
          <p:cNvSpPr txBox="1"/>
          <p:nvPr>
            <p:ph type="title"/>
          </p:nvPr>
        </p:nvSpPr>
        <p:spPr>
          <a:xfrm flipH="1">
            <a:off x="1042100" y="334951"/>
            <a:ext cx="7576500" cy="547500"/>
          </a:xfrm>
          <a:prstGeom prst="rect">
            <a:avLst/>
          </a:prstGeom>
        </p:spPr>
        <p:txBody>
          <a:bodyPr anchorCtr="0" anchor="ctr" bIns="91425" lIns="274300" spcFirstLastPara="1" rIns="91425" wrap="square" tIns="91425">
            <a:noAutofit/>
          </a:bodyPr>
          <a:lstStyle/>
          <a:p>
            <a:pPr indent="0" lvl="0" marL="0" rtl="0" algn="l">
              <a:spcBef>
                <a:spcPts val="0"/>
              </a:spcBef>
              <a:spcAft>
                <a:spcPts val="0"/>
              </a:spcAft>
              <a:buSzPts val="990"/>
              <a:buNone/>
            </a:pPr>
            <a:r>
              <a:rPr b="1" lang="en" sz="3000"/>
              <a:t>Usability</a:t>
            </a:r>
            <a:r>
              <a:rPr b="1" lang="en" sz="3000"/>
              <a:t> Goals </a:t>
            </a:r>
            <a:endParaRPr b="1" sz="3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05" name="Shape 1605"/>
        <p:cNvGrpSpPr/>
        <p:nvPr/>
      </p:nvGrpSpPr>
      <p:grpSpPr>
        <a:xfrm>
          <a:off x="0" y="0"/>
          <a:ext cx="0" cy="0"/>
          <a:chOff x="0" y="0"/>
          <a:chExt cx="0" cy="0"/>
        </a:xfrm>
      </p:grpSpPr>
      <p:sp>
        <p:nvSpPr>
          <p:cNvPr id="1606" name="Google Shape;1606;p98"/>
          <p:cNvSpPr txBox="1"/>
          <p:nvPr/>
        </p:nvSpPr>
        <p:spPr>
          <a:xfrm>
            <a:off x="388488" y="103200"/>
            <a:ext cx="83670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Explore </a:t>
            </a:r>
            <a:r>
              <a:rPr b="1" lang="en" sz="4000">
                <a:solidFill>
                  <a:schemeClr val="dk2"/>
                </a:solidFill>
                <a:latin typeface="Gowun Batang"/>
                <a:ea typeface="Gowun Batang"/>
                <a:cs typeface="Gowun Batang"/>
                <a:sym typeface="Gowun Batang"/>
              </a:rPr>
              <a:t>landing page</a:t>
            </a:r>
            <a:endParaRPr/>
          </a:p>
        </p:txBody>
      </p:sp>
      <p:sp>
        <p:nvSpPr>
          <p:cNvPr id="1607" name="Google Shape;1607;p98"/>
          <p:cNvSpPr txBox="1"/>
          <p:nvPr/>
        </p:nvSpPr>
        <p:spPr>
          <a:xfrm>
            <a:off x="1291100" y="747400"/>
            <a:ext cx="2078700" cy="4725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200">
                <a:solidFill>
                  <a:schemeClr val="lt1"/>
                </a:solidFill>
                <a:latin typeface="Gowun Batang"/>
                <a:ea typeface="Gowun Batang"/>
                <a:cs typeface="Gowun Batang"/>
                <a:sym typeface="Gowun Batang"/>
              </a:rPr>
              <a:t>Before</a:t>
            </a:r>
            <a:endParaRPr sz="2200">
              <a:solidFill>
                <a:schemeClr val="lt1"/>
              </a:solidFill>
              <a:latin typeface="Gowun Batang"/>
              <a:ea typeface="Gowun Batang"/>
              <a:cs typeface="Gowun Batang"/>
              <a:sym typeface="Gowun Batang"/>
            </a:endParaRPr>
          </a:p>
        </p:txBody>
      </p:sp>
      <p:sp>
        <p:nvSpPr>
          <p:cNvPr id="1608" name="Google Shape;1608;p98"/>
          <p:cNvSpPr txBox="1"/>
          <p:nvPr/>
        </p:nvSpPr>
        <p:spPr>
          <a:xfrm>
            <a:off x="4808450" y="747400"/>
            <a:ext cx="3000000" cy="4725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200">
                <a:solidFill>
                  <a:schemeClr val="lt1"/>
                </a:solidFill>
                <a:latin typeface="Gowun Batang"/>
                <a:ea typeface="Gowun Batang"/>
                <a:cs typeface="Gowun Batang"/>
                <a:sym typeface="Gowun Batang"/>
              </a:rPr>
              <a:t>After</a:t>
            </a:r>
            <a:endParaRPr sz="2200"/>
          </a:p>
        </p:txBody>
      </p:sp>
      <p:sp>
        <p:nvSpPr>
          <p:cNvPr id="1609" name="Google Shape;1609;p98"/>
          <p:cNvSpPr txBox="1"/>
          <p:nvPr/>
        </p:nvSpPr>
        <p:spPr>
          <a:xfrm>
            <a:off x="3688875" y="4234025"/>
            <a:ext cx="15696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Gowun Batang"/>
                <a:ea typeface="Gowun Batang"/>
                <a:cs typeface="Gowun Batang"/>
                <a:sym typeface="Gowun Batang"/>
              </a:rPr>
              <a:t>New top tabs with a pantry tab</a:t>
            </a:r>
            <a:endParaRPr/>
          </a:p>
        </p:txBody>
      </p:sp>
      <p:sp>
        <p:nvSpPr>
          <p:cNvPr id="1610" name="Google Shape;1610;p98"/>
          <p:cNvSpPr txBox="1"/>
          <p:nvPr/>
        </p:nvSpPr>
        <p:spPr>
          <a:xfrm>
            <a:off x="3416050" y="1801825"/>
            <a:ext cx="18894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Gowun Batang"/>
                <a:ea typeface="Gowun Batang"/>
                <a:cs typeface="Gowun Batang"/>
                <a:sym typeface="Gowun Batang"/>
              </a:rPr>
              <a:t>New recipe images with larger text</a:t>
            </a:r>
            <a:endParaRPr/>
          </a:p>
        </p:txBody>
      </p:sp>
      <p:pic>
        <p:nvPicPr>
          <p:cNvPr id="1611" name="Google Shape;1611;p98" title="Screenshot 2025-11-18 at 5.35.42 PM.png"/>
          <p:cNvPicPr preferRelativeResize="0"/>
          <p:nvPr/>
        </p:nvPicPr>
        <p:blipFill>
          <a:blip r:embed="rId3">
            <a:alphaModFix/>
          </a:blip>
          <a:stretch>
            <a:fillRect/>
          </a:stretch>
        </p:blipFill>
        <p:spPr>
          <a:xfrm>
            <a:off x="5400525" y="1155775"/>
            <a:ext cx="1943025" cy="3895151"/>
          </a:xfrm>
          <a:prstGeom prst="rect">
            <a:avLst/>
          </a:prstGeom>
          <a:noFill/>
          <a:ln>
            <a:noFill/>
          </a:ln>
        </p:spPr>
      </p:pic>
      <p:pic>
        <p:nvPicPr>
          <p:cNvPr id="1612" name="Google Shape;1612;p98" title="Screenshot 2025-11-18 at 5.39.28 PM.png"/>
          <p:cNvPicPr preferRelativeResize="0"/>
          <p:nvPr/>
        </p:nvPicPr>
        <p:blipFill>
          <a:blip r:embed="rId4">
            <a:alphaModFix/>
          </a:blip>
          <a:stretch>
            <a:fillRect/>
          </a:stretch>
        </p:blipFill>
        <p:spPr>
          <a:xfrm>
            <a:off x="1377950" y="1155775"/>
            <a:ext cx="1943025" cy="3858859"/>
          </a:xfrm>
          <a:prstGeom prst="rect">
            <a:avLst/>
          </a:prstGeom>
          <a:noFill/>
          <a:ln>
            <a:noFill/>
          </a:ln>
        </p:spPr>
      </p:pic>
      <p:sp>
        <p:nvSpPr>
          <p:cNvPr id="1613" name="Google Shape;1613;p98"/>
          <p:cNvSpPr/>
          <p:nvPr/>
        </p:nvSpPr>
        <p:spPr>
          <a:xfrm>
            <a:off x="2821300" y="4616825"/>
            <a:ext cx="285900" cy="294900"/>
          </a:xfrm>
          <a:prstGeom prst="roundRect">
            <a:avLst>
              <a:gd fmla="val 16667" name="adj"/>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cxnSp>
        <p:nvCxnSpPr>
          <p:cNvPr id="1614" name="Google Shape;1614;p98"/>
          <p:cNvCxnSpPr/>
          <p:nvPr/>
        </p:nvCxnSpPr>
        <p:spPr>
          <a:xfrm flipH="1" rot="10800000">
            <a:off x="3217850" y="1874600"/>
            <a:ext cx="3437400" cy="2934600"/>
          </a:xfrm>
          <a:prstGeom prst="straightConnector1">
            <a:avLst/>
          </a:prstGeom>
          <a:noFill/>
          <a:ln cap="flat" cmpd="sng" w="19050">
            <a:solidFill>
              <a:srgbClr val="0000FF"/>
            </a:solidFill>
            <a:prstDash val="solid"/>
            <a:round/>
            <a:headEnd len="med" w="med" type="none"/>
            <a:tailEnd len="med" w="med" type="triangle"/>
          </a:ln>
        </p:spPr>
      </p:cxnSp>
      <p:cxnSp>
        <p:nvCxnSpPr>
          <p:cNvPr id="1615" name="Google Shape;1615;p98"/>
          <p:cNvCxnSpPr/>
          <p:nvPr/>
        </p:nvCxnSpPr>
        <p:spPr>
          <a:xfrm>
            <a:off x="2393425" y="2337750"/>
            <a:ext cx="3279300" cy="54000"/>
          </a:xfrm>
          <a:prstGeom prst="straightConnector1">
            <a:avLst/>
          </a:prstGeom>
          <a:noFill/>
          <a:ln cap="flat" cmpd="sng" w="19050">
            <a:solidFill>
              <a:srgbClr val="0000FF"/>
            </a:solidFill>
            <a:prstDash val="solid"/>
            <a:round/>
            <a:headEnd len="med" w="med" type="none"/>
            <a:tailEnd len="med" w="med" type="triangle"/>
          </a:ln>
        </p:spPr>
      </p:cxnSp>
      <p:sp>
        <p:nvSpPr>
          <p:cNvPr id="1616" name="Google Shape;1616;p98"/>
          <p:cNvSpPr/>
          <p:nvPr/>
        </p:nvSpPr>
        <p:spPr>
          <a:xfrm>
            <a:off x="6834600" y="4616825"/>
            <a:ext cx="285900" cy="294900"/>
          </a:xfrm>
          <a:prstGeom prst="roundRect">
            <a:avLst>
              <a:gd fmla="val 16667" name="adj"/>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617" name="Google Shape;1617;p98"/>
          <p:cNvSpPr txBox="1"/>
          <p:nvPr/>
        </p:nvSpPr>
        <p:spPr>
          <a:xfrm>
            <a:off x="7299850" y="4402925"/>
            <a:ext cx="13257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Gowun Batang"/>
                <a:ea typeface="Gowun Batang"/>
                <a:cs typeface="Gowun Batang"/>
                <a:sym typeface="Gowun Batang"/>
              </a:rPr>
              <a:t>Reverted back to profile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21" name="Shape 1621"/>
        <p:cNvGrpSpPr/>
        <p:nvPr/>
      </p:nvGrpSpPr>
      <p:grpSpPr>
        <a:xfrm>
          <a:off x="0" y="0"/>
          <a:ext cx="0" cy="0"/>
          <a:chOff x="0" y="0"/>
          <a:chExt cx="0" cy="0"/>
        </a:xfrm>
      </p:grpSpPr>
      <p:sp>
        <p:nvSpPr>
          <p:cNvPr id="1622" name="Google Shape;1622;p99"/>
          <p:cNvSpPr txBox="1"/>
          <p:nvPr/>
        </p:nvSpPr>
        <p:spPr>
          <a:xfrm>
            <a:off x="4446175" y="863800"/>
            <a:ext cx="4625400" cy="359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Rationale for the Change</a:t>
            </a:r>
            <a:endParaRPr b="1">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lang="en" sz="1200">
                <a:solidFill>
                  <a:schemeClr val="lt1"/>
                </a:solidFill>
                <a:latin typeface="Gowun Batang"/>
                <a:ea typeface="Gowun Batang"/>
                <a:cs typeface="Gowun Batang"/>
                <a:sym typeface="Gowun Batang"/>
              </a:rPr>
              <a:t>Moving the pantry tab to explore page and restoring the </a:t>
            </a:r>
            <a:r>
              <a:rPr b="1" lang="en" sz="1200">
                <a:solidFill>
                  <a:schemeClr val="lt1"/>
                </a:solidFill>
                <a:latin typeface="Gowun Batang"/>
                <a:ea typeface="Gowun Batang"/>
                <a:cs typeface="Gowun Batang"/>
                <a:sym typeface="Gowun Batang"/>
              </a:rPr>
              <a:t>Profile</a:t>
            </a:r>
            <a:r>
              <a:rPr lang="en" sz="1200">
                <a:solidFill>
                  <a:schemeClr val="lt1"/>
                </a:solidFill>
                <a:latin typeface="Gowun Batang"/>
                <a:ea typeface="Gowun Batang"/>
                <a:cs typeface="Gowun Batang"/>
                <a:sym typeface="Gowun Batang"/>
              </a:rPr>
              <a:t> button to nav bar improves discoverability for settings</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Pantry</a:t>
            </a:r>
            <a:r>
              <a:rPr lang="en" sz="1200">
                <a:solidFill>
                  <a:schemeClr val="lt1"/>
                </a:solidFill>
                <a:latin typeface="Gowun Batang"/>
                <a:ea typeface="Gowun Batang"/>
                <a:cs typeface="Gowun Batang"/>
                <a:sym typeface="Gowun Batang"/>
              </a:rPr>
              <a:t> in a </a:t>
            </a:r>
            <a:r>
              <a:rPr b="1" lang="en" sz="1200">
                <a:solidFill>
                  <a:schemeClr val="lt1"/>
                </a:solidFill>
                <a:latin typeface="Gowun Batang"/>
                <a:ea typeface="Gowun Batang"/>
                <a:cs typeface="Gowun Batang"/>
                <a:sym typeface="Gowun Batang"/>
              </a:rPr>
              <a:t>top tab</a:t>
            </a:r>
            <a:r>
              <a:rPr lang="en" sz="1200">
                <a:solidFill>
                  <a:schemeClr val="lt1"/>
                </a:solidFill>
                <a:latin typeface="Gowun Batang"/>
                <a:ea typeface="Gowun Batang"/>
                <a:cs typeface="Gowun Batang"/>
                <a:sym typeface="Gowun Batang"/>
              </a:rPr>
              <a:t> on the main screen allows users to quickly switch between browsing recipes and managing ingredients</a:t>
            </a:r>
            <a:endParaRPr sz="12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t/>
            </a:r>
            <a:endParaRPr sz="11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Progress Toward Usability Goals and Design Values</a:t>
            </a:r>
            <a:endParaRPr b="1">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Enhanced Learnability &amp; Ease of Navigation: </a:t>
            </a:r>
            <a:r>
              <a:rPr lang="en" sz="1200">
                <a:solidFill>
                  <a:schemeClr val="lt1"/>
                </a:solidFill>
                <a:latin typeface="Gowun Batang"/>
                <a:ea typeface="Gowun Batang"/>
                <a:cs typeface="Gowun Batang"/>
                <a:sym typeface="Gowun Batang"/>
              </a:rPr>
              <a:t>Users access pantry and recipe functions </a:t>
            </a:r>
            <a:r>
              <a:rPr b="1" lang="en" sz="1200">
                <a:solidFill>
                  <a:schemeClr val="lt1"/>
                </a:solidFill>
                <a:latin typeface="Gowun Batang"/>
                <a:ea typeface="Gowun Batang"/>
                <a:cs typeface="Gowun Batang"/>
                <a:sym typeface="Gowun Batang"/>
              </a:rPr>
              <a:t>directly</a:t>
            </a:r>
            <a:r>
              <a:rPr lang="en" sz="1200">
                <a:solidFill>
                  <a:schemeClr val="lt1"/>
                </a:solidFill>
                <a:latin typeface="Gowun Batang"/>
                <a:ea typeface="Gowun Batang"/>
                <a:cs typeface="Gowun Batang"/>
                <a:sym typeface="Gowun Batang"/>
              </a:rPr>
              <a:t> from main screen</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Discovery &amp; Enjoyment</a:t>
            </a:r>
            <a:r>
              <a:rPr b="1" lang="en" sz="1200">
                <a:solidFill>
                  <a:schemeClr val="lt1"/>
                </a:solidFill>
                <a:latin typeface="Gowun Batang"/>
                <a:ea typeface="Gowun Batang"/>
                <a:cs typeface="Gowun Batang"/>
                <a:sym typeface="Gowun Batang"/>
              </a:rPr>
              <a:t>: </a:t>
            </a:r>
            <a:r>
              <a:rPr lang="en" sz="1200">
                <a:solidFill>
                  <a:schemeClr val="lt1"/>
                </a:solidFill>
                <a:latin typeface="Gowun Batang"/>
                <a:ea typeface="Gowun Batang"/>
                <a:cs typeface="Gowun Batang"/>
                <a:sym typeface="Gowun Batang"/>
              </a:rPr>
              <a:t>Users explore recipes that are recommended based on ingredients they have</a:t>
            </a:r>
            <a:endParaRPr sz="12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br>
              <a:rPr lang="en" sz="1100">
                <a:solidFill>
                  <a:schemeClr val="lt1"/>
                </a:solidFill>
                <a:latin typeface="Gowun Batang"/>
                <a:ea typeface="Gowun Batang"/>
                <a:cs typeface="Gowun Batang"/>
                <a:sym typeface="Gowun Batang"/>
              </a:rPr>
            </a:br>
            <a:r>
              <a:rPr b="1" lang="en" sz="1200">
                <a:solidFill>
                  <a:schemeClr val="lt1"/>
                </a:solidFill>
                <a:latin typeface="Gowun Batang"/>
                <a:ea typeface="Gowun Batang"/>
                <a:cs typeface="Gowun Batang"/>
                <a:sym typeface="Gowun Batang"/>
              </a:rPr>
              <a:t>Key Success Metrics:</a:t>
            </a:r>
            <a:r>
              <a:rPr lang="en" sz="1200">
                <a:solidFill>
                  <a:schemeClr val="lt1"/>
                </a:solidFill>
                <a:latin typeface="Gowun Batang"/>
                <a:ea typeface="Gowun Batang"/>
                <a:cs typeface="Gowun Batang"/>
                <a:sym typeface="Gowun Batang"/>
              </a:rPr>
              <a:t> Task Success Rate, Time to First Action, Navigation Error Rate</a:t>
            </a:r>
            <a:endParaRPr sz="1200">
              <a:solidFill>
                <a:schemeClr val="lt1"/>
              </a:solidFill>
              <a:latin typeface="Gowun Batang"/>
              <a:ea typeface="Gowun Batang"/>
              <a:cs typeface="Gowun Batang"/>
              <a:sym typeface="Gowun Batang"/>
            </a:endParaRPr>
          </a:p>
        </p:txBody>
      </p:sp>
      <p:sp>
        <p:nvSpPr>
          <p:cNvPr id="1623" name="Google Shape;1623;p99"/>
          <p:cNvSpPr txBox="1"/>
          <p:nvPr/>
        </p:nvSpPr>
        <p:spPr>
          <a:xfrm>
            <a:off x="228513" y="2286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Before</a:t>
            </a:r>
            <a:endParaRPr>
              <a:solidFill>
                <a:schemeClr val="lt1"/>
              </a:solidFill>
              <a:latin typeface="Gowun Batang"/>
              <a:ea typeface="Gowun Batang"/>
              <a:cs typeface="Gowun Batang"/>
              <a:sym typeface="Gowun Batang"/>
            </a:endParaRPr>
          </a:p>
        </p:txBody>
      </p:sp>
      <p:sp>
        <p:nvSpPr>
          <p:cNvPr id="1624" name="Google Shape;1624;p99"/>
          <p:cNvSpPr txBox="1"/>
          <p:nvPr/>
        </p:nvSpPr>
        <p:spPr>
          <a:xfrm>
            <a:off x="2337338" y="2286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After</a:t>
            </a:r>
            <a:endParaRPr>
              <a:solidFill>
                <a:schemeClr val="lt1"/>
              </a:solidFill>
              <a:latin typeface="Gowun Batang"/>
              <a:ea typeface="Gowun Batang"/>
              <a:cs typeface="Gowun Batang"/>
              <a:sym typeface="Gowun Batang"/>
            </a:endParaRPr>
          </a:p>
        </p:txBody>
      </p:sp>
      <p:pic>
        <p:nvPicPr>
          <p:cNvPr id="1625" name="Google Shape;1625;p99" title="Screenshot 2025-11-18 at 5.39.28 PM.png"/>
          <p:cNvPicPr preferRelativeResize="0"/>
          <p:nvPr/>
        </p:nvPicPr>
        <p:blipFill>
          <a:blip r:embed="rId3">
            <a:alphaModFix/>
          </a:blip>
          <a:stretch>
            <a:fillRect/>
          </a:stretch>
        </p:blipFill>
        <p:spPr>
          <a:xfrm>
            <a:off x="228600" y="893800"/>
            <a:ext cx="1955675" cy="3884000"/>
          </a:xfrm>
          <a:prstGeom prst="rect">
            <a:avLst/>
          </a:prstGeom>
          <a:noFill/>
          <a:ln>
            <a:noFill/>
          </a:ln>
        </p:spPr>
      </p:pic>
      <p:pic>
        <p:nvPicPr>
          <p:cNvPr id="1626" name="Google Shape;1626;p99" title="Screenshot 2025-11-18 at 5.35.42 PM.png"/>
          <p:cNvPicPr preferRelativeResize="0"/>
          <p:nvPr/>
        </p:nvPicPr>
        <p:blipFill rotWithShape="1">
          <a:blip r:embed="rId4">
            <a:alphaModFix/>
          </a:blip>
          <a:srcRect b="1170" l="0" r="0" t="462"/>
          <a:stretch/>
        </p:blipFill>
        <p:spPr>
          <a:xfrm>
            <a:off x="2391925" y="893800"/>
            <a:ext cx="1969531" cy="3884001"/>
          </a:xfrm>
          <a:prstGeom prst="rect">
            <a:avLst/>
          </a:prstGeom>
          <a:noFill/>
          <a:ln>
            <a:noFill/>
          </a:ln>
        </p:spPr>
      </p:pic>
      <p:cxnSp>
        <p:nvCxnSpPr>
          <p:cNvPr id="1627" name="Google Shape;1627;p99"/>
          <p:cNvCxnSpPr/>
          <p:nvPr/>
        </p:nvCxnSpPr>
        <p:spPr>
          <a:xfrm rot="10800000">
            <a:off x="2276250" y="11850"/>
            <a:ext cx="23700" cy="5119800"/>
          </a:xfrm>
          <a:prstGeom prst="straightConnector1">
            <a:avLst/>
          </a:prstGeom>
          <a:noFill/>
          <a:ln cap="flat" cmpd="sng" w="9525">
            <a:solidFill>
              <a:srgbClr val="980000"/>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31" name="Shape 1631"/>
        <p:cNvGrpSpPr/>
        <p:nvPr/>
      </p:nvGrpSpPr>
      <p:grpSpPr>
        <a:xfrm>
          <a:off x="0" y="0"/>
          <a:ext cx="0" cy="0"/>
          <a:chOff x="0" y="0"/>
          <a:chExt cx="0" cy="0"/>
        </a:xfrm>
      </p:grpSpPr>
      <p:sp>
        <p:nvSpPr>
          <p:cNvPr id="1632" name="Google Shape;1632;p100"/>
          <p:cNvSpPr txBox="1"/>
          <p:nvPr/>
        </p:nvSpPr>
        <p:spPr>
          <a:xfrm>
            <a:off x="388488" y="103200"/>
            <a:ext cx="83670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Cooking with </a:t>
            </a:r>
            <a:r>
              <a:rPr b="1" lang="en" sz="4000">
                <a:solidFill>
                  <a:schemeClr val="dk2"/>
                </a:solidFill>
                <a:latin typeface="Gowun Batang"/>
                <a:ea typeface="Gowun Batang"/>
                <a:cs typeface="Gowun Batang"/>
                <a:sym typeface="Gowun Batang"/>
              </a:rPr>
              <a:t>friends</a:t>
            </a:r>
            <a:r>
              <a:rPr b="1" lang="en" sz="4000">
                <a:solidFill>
                  <a:schemeClr val="dk2"/>
                </a:solidFill>
                <a:latin typeface="Gowun Batang"/>
                <a:ea typeface="Gowun Batang"/>
                <a:cs typeface="Gowun Batang"/>
                <a:sym typeface="Gowun Batang"/>
              </a:rPr>
              <a:t> landing page</a:t>
            </a:r>
            <a:endParaRPr/>
          </a:p>
        </p:txBody>
      </p:sp>
      <p:pic>
        <p:nvPicPr>
          <p:cNvPr id="1633" name="Google Shape;1633;p100" title="Screenshot 2025-11-02 at 8.22.56 PM.png"/>
          <p:cNvPicPr preferRelativeResize="0"/>
          <p:nvPr/>
        </p:nvPicPr>
        <p:blipFill>
          <a:blip r:embed="rId3">
            <a:alphaModFix/>
          </a:blip>
          <a:stretch>
            <a:fillRect/>
          </a:stretch>
        </p:blipFill>
        <p:spPr>
          <a:xfrm>
            <a:off x="1308675" y="1188924"/>
            <a:ext cx="1960700" cy="3860526"/>
          </a:xfrm>
          <a:prstGeom prst="rect">
            <a:avLst/>
          </a:prstGeom>
          <a:noFill/>
          <a:ln>
            <a:noFill/>
          </a:ln>
        </p:spPr>
      </p:pic>
      <p:pic>
        <p:nvPicPr>
          <p:cNvPr id="1634" name="Google Shape;1634;p100" title="Screenshot 2025-11-15 at 8.43.05 PM.png"/>
          <p:cNvPicPr preferRelativeResize="0"/>
          <p:nvPr/>
        </p:nvPicPr>
        <p:blipFill rotWithShape="1">
          <a:blip r:embed="rId4">
            <a:alphaModFix/>
          </a:blip>
          <a:srcRect b="0" l="0" r="0" t="10602"/>
          <a:stretch/>
        </p:blipFill>
        <p:spPr>
          <a:xfrm>
            <a:off x="5158625" y="1319724"/>
            <a:ext cx="2299650" cy="2448100"/>
          </a:xfrm>
          <a:prstGeom prst="rect">
            <a:avLst/>
          </a:prstGeom>
          <a:noFill/>
          <a:ln>
            <a:noFill/>
          </a:ln>
        </p:spPr>
      </p:pic>
      <p:sp>
        <p:nvSpPr>
          <p:cNvPr id="1635" name="Google Shape;1635;p100"/>
          <p:cNvSpPr txBox="1"/>
          <p:nvPr/>
        </p:nvSpPr>
        <p:spPr>
          <a:xfrm>
            <a:off x="1249675" y="668800"/>
            <a:ext cx="2078700" cy="5511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800">
                <a:solidFill>
                  <a:schemeClr val="lt1"/>
                </a:solidFill>
                <a:latin typeface="Gowun Batang"/>
                <a:ea typeface="Gowun Batang"/>
                <a:cs typeface="Gowun Batang"/>
                <a:sym typeface="Gowun Batang"/>
              </a:rPr>
              <a:t>Before</a:t>
            </a:r>
            <a:endParaRPr sz="2800">
              <a:solidFill>
                <a:schemeClr val="lt1"/>
              </a:solidFill>
              <a:latin typeface="Gowun Batang"/>
              <a:ea typeface="Gowun Batang"/>
              <a:cs typeface="Gowun Batang"/>
              <a:sym typeface="Gowun Batang"/>
            </a:endParaRPr>
          </a:p>
        </p:txBody>
      </p:sp>
      <p:sp>
        <p:nvSpPr>
          <p:cNvPr id="1636" name="Google Shape;1636;p100"/>
          <p:cNvSpPr txBox="1"/>
          <p:nvPr/>
        </p:nvSpPr>
        <p:spPr>
          <a:xfrm>
            <a:off x="4808450" y="668800"/>
            <a:ext cx="3000000" cy="5511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800">
                <a:solidFill>
                  <a:schemeClr val="lt1"/>
                </a:solidFill>
                <a:latin typeface="Gowun Batang"/>
                <a:ea typeface="Gowun Batang"/>
                <a:cs typeface="Gowun Batang"/>
                <a:sym typeface="Gowun Batang"/>
              </a:rPr>
              <a:t>After</a:t>
            </a:r>
            <a:endParaRPr/>
          </a:p>
        </p:txBody>
      </p:sp>
      <p:sp>
        <p:nvSpPr>
          <p:cNvPr id="1637" name="Google Shape;1637;p100"/>
          <p:cNvSpPr txBox="1"/>
          <p:nvPr/>
        </p:nvSpPr>
        <p:spPr>
          <a:xfrm>
            <a:off x="3419825" y="1799475"/>
            <a:ext cx="18894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latin typeface="Gowun Batang"/>
                <a:ea typeface="Gowun Batang"/>
                <a:cs typeface="Gowun Batang"/>
                <a:sym typeface="Gowun Batang"/>
              </a:rPr>
              <a:t>Changed the ‘+’ button for clarity</a:t>
            </a:r>
            <a:endParaRPr/>
          </a:p>
        </p:txBody>
      </p:sp>
      <p:sp>
        <p:nvSpPr>
          <p:cNvPr id="1638" name="Google Shape;1638;p100"/>
          <p:cNvSpPr txBox="1"/>
          <p:nvPr/>
        </p:nvSpPr>
        <p:spPr>
          <a:xfrm>
            <a:off x="3328375" y="3435775"/>
            <a:ext cx="18894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latin typeface="Gowun Batang"/>
                <a:ea typeface="Gowun Batang"/>
                <a:cs typeface="Gowun Batang"/>
                <a:sym typeface="Gowun Batang"/>
              </a:rPr>
              <a:t>Removed “</a:t>
            </a:r>
            <a:r>
              <a:rPr lang="en">
                <a:solidFill>
                  <a:schemeClr val="lt1"/>
                </a:solidFill>
                <a:latin typeface="Gowun Batang"/>
                <a:ea typeface="Gowun Batang"/>
                <a:cs typeface="Gowun Batang"/>
                <a:sym typeface="Gowun Batang"/>
              </a:rPr>
              <a:t>RSVPs</a:t>
            </a:r>
            <a:r>
              <a:rPr lang="en">
                <a:solidFill>
                  <a:schemeClr val="lt1"/>
                </a:solidFill>
                <a:latin typeface="Gowun Batang"/>
                <a:ea typeface="Gowun Batang"/>
                <a:cs typeface="Gowun Batang"/>
                <a:sym typeface="Gowun Batang"/>
              </a:rPr>
              <a:t>” wording to match other screens </a:t>
            </a:r>
            <a:endParaRPr/>
          </a:p>
        </p:txBody>
      </p:sp>
      <p:cxnSp>
        <p:nvCxnSpPr>
          <p:cNvPr id="1639" name="Google Shape;1639;p100"/>
          <p:cNvCxnSpPr/>
          <p:nvPr/>
        </p:nvCxnSpPr>
        <p:spPr>
          <a:xfrm>
            <a:off x="3076875" y="1732850"/>
            <a:ext cx="2963100" cy="137100"/>
          </a:xfrm>
          <a:prstGeom prst="straightConnector1">
            <a:avLst/>
          </a:prstGeom>
          <a:noFill/>
          <a:ln cap="flat" cmpd="sng" w="28575">
            <a:solidFill>
              <a:srgbClr val="0000FF"/>
            </a:solidFill>
            <a:prstDash val="solid"/>
            <a:round/>
            <a:headEnd len="med" w="med" type="none"/>
            <a:tailEnd len="med" w="med" type="triangle"/>
          </a:ln>
        </p:spPr>
      </p:cxnSp>
      <p:cxnSp>
        <p:nvCxnSpPr>
          <p:cNvPr id="1640" name="Google Shape;1640;p100"/>
          <p:cNvCxnSpPr/>
          <p:nvPr/>
        </p:nvCxnSpPr>
        <p:spPr>
          <a:xfrm>
            <a:off x="2193225" y="3201775"/>
            <a:ext cx="3207300" cy="234000"/>
          </a:xfrm>
          <a:prstGeom prst="straightConnector1">
            <a:avLst/>
          </a:prstGeom>
          <a:noFill/>
          <a:ln cap="flat" cmpd="sng" w="28575">
            <a:solidFill>
              <a:srgbClr val="0000FF"/>
            </a:solidFill>
            <a:prstDash val="solid"/>
            <a:round/>
            <a:headEnd len="med" w="med" type="none"/>
            <a:tailEnd len="med" w="med" type="triangle"/>
          </a:ln>
        </p:spPr>
      </p:cxnSp>
      <p:pic>
        <p:nvPicPr>
          <p:cNvPr id="1641" name="Google Shape;1641;p100" title="Screenshot 2025-11-15 at 8.43.15 PM.png"/>
          <p:cNvPicPr preferRelativeResize="0"/>
          <p:nvPr/>
        </p:nvPicPr>
        <p:blipFill rotWithShape="1">
          <a:blip r:embed="rId5">
            <a:alphaModFix/>
          </a:blip>
          <a:srcRect b="0" l="0" r="0" t="13005"/>
          <a:stretch/>
        </p:blipFill>
        <p:spPr>
          <a:xfrm>
            <a:off x="6606325" y="3582862"/>
            <a:ext cx="1960699" cy="1466589"/>
          </a:xfrm>
          <a:prstGeom prst="rect">
            <a:avLst/>
          </a:prstGeom>
          <a:noFill/>
          <a:ln>
            <a:noFill/>
          </a:ln>
        </p:spPr>
      </p:pic>
      <p:sp>
        <p:nvSpPr>
          <p:cNvPr id="1642" name="Google Shape;1642;p100"/>
          <p:cNvSpPr/>
          <p:nvPr/>
        </p:nvSpPr>
        <p:spPr>
          <a:xfrm>
            <a:off x="6861475" y="3767825"/>
            <a:ext cx="680700" cy="198900"/>
          </a:xfrm>
          <a:prstGeom prst="roundRect">
            <a:avLst>
              <a:gd fmla="val 16667" name="adj"/>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643" name="Google Shape;1643;p100"/>
          <p:cNvSpPr/>
          <p:nvPr/>
        </p:nvSpPr>
        <p:spPr>
          <a:xfrm>
            <a:off x="7964150" y="4257200"/>
            <a:ext cx="430200" cy="295800"/>
          </a:xfrm>
          <a:prstGeom prst="roundRect">
            <a:avLst>
              <a:gd fmla="val 16667" name="adj"/>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47" name="Shape 1647"/>
        <p:cNvGrpSpPr/>
        <p:nvPr/>
      </p:nvGrpSpPr>
      <p:grpSpPr>
        <a:xfrm>
          <a:off x="0" y="0"/>
          <a:ext cx="0" cy="0"/>
          <a:chOff x="0" y="0"/>
          <a:chExt cx="0" cy="0"/>
        </a:xfrm>
      </p:grpSpPr>
      <p:sp>
        <p:nvSpPr>
          <p:cNvPr id="1648" name="Google Shape;1648;p101"/>
          <p:cNvSpPr txBox="1"/>
          <p:nvPr/>
        </p:nvSpPr>
        <p:spPr>
          <a:xfrm>
            <a:off x="4911675" y="228600"/>
            <a:ext cx="4232400" cy="472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Rationale for the Change</a:t>
            </a:r>
            <a:endParaRPr b="1">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lang="en" sz="1200">
                <a:solidFill>
                  <a:schemeClr val="lt1"/>
                </a:solidFill>
                <a:latin typeface="Gowun Batang"/>
                <a:ea typeface="Gowun Batang"/>
                <a:cs typeface="Gowun Batang"/>
                <a:sym typeface="Gowun Batang"/>
              </a:rPr>
              <a:t>The original “+” button lacked clarity, created friction in the “Cooking with Friends” task flow</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lang="en" sz="1200">
                <a:solidFill>
                  <a:schemeClr val="lt1"/>
                </a:solidFill>
                <a:latin typeface="Gowun Batang"/>
                <a:ea typeface="Gowun Batang"/>
                <a:cs typeface="Gowun Batang"/>
                <a:sym typeface="Gowun Batang"/>
              </a:rPr>
              <a:t>Replaced it with a </a:t>
            </a:r>
            <a:r>
              <a:rPr b="1" lang="en" sz="1200">
                <a:solidFill>
                  <a:schemeClr val="lt1"/>
                </a:solidFill>
                <a:latin typeface="Gowun Batang"/>
                <a:ea typeface="Gowun Batang"/>
                <a:cs typeface="Gowun Batang"/>
                <a:sym typeface="Gowun Batang"/>
              </a:rPr>
              <a:t>larger, labeled action button</a:t>
            </a:r>
            <a:r>
              <a:rPr lang="en" sz="1200">
                <a:solidFill>
                  <a:schemeClr val="lt1"/>
                </a:solidFill>
                <a:latin typeface="Gowun Batang"/>
                <a:ea typeface="Gowun Batang"/>
                <a:cs typeface="Gowun Batang"/>
                <a:sym typeface="Gowun Batang"/>
              </a:rPr>
              <a:t> (“Plan a group cooking session”) </a:t>
            </a:r>
            <a:endParaRPr sz="1200">
              <a:solidFill>
                <a:schemeClr val="lt1"/>
              </a:solidFill>
              <a:latin typeface="Gowun Batang"/>
              <a:ea typeface="Gowun Batang"/>
              <a:cs typeface="Gowun Batang"/>
              <a:sym typeface="Gowun Batang"/>
            </a:endParaRPr>
          </a:p>
          <a:p>
            <a:pPr indent="-304800" lvl="1" marL="914400" rtl="0" algn="l">
              <a:lnSpc>
                <a:spcPct val="115000"/>
              </a:lnSpc>
              <a:spcBef>
                <a:spcPts val="0"/>
              </a:spcBef>
              <a:spcAft>
                <a:spcPts val="0"/>
              </a:spcAft>
              <a:buClr>
                <a:schemeClr val="lt1"/>
              </a:buClr>
              <a:buSzPts val="1200"/>
              <a:buChar char="○"/>
            </a:pPr>
            <a:r>
              <a:rPr lang="en" sz="1200">
                <a:solidFill>
                  <a:schemeClr val="lt1"/>
                </a:solidFill>
                <a:latin typeface="Gowun Batang"/>
                <a:ea typeface="Gowun Batang"/>
                <a:cs typeface="Gowun Batang"/>
                <a:sym typeface="Gowun Batang"/>
              </a:rPr>
              <a:t>Improves immediate comprehension </a:t>
            </a:r>
            <a:endParaRPr sz="1200">
              <a:solidFill>
                <a:schemeClr val="lt1"/>
              </a:solidFill>
              <a:latin typeface="Gowun Batang"/>
              <a:ea typeface="Gowun Batang"/>
              <a:cs typeface="Gowun Batang"/>
              <a:sym typeface="Gowun Batang"/>
            </a:endParaRPr>
          </a:p>
          <a:p>
            <a:pPr indent="-304800" lvl="1" marL="914400" rtl="0" algn="l">
              <a:lnSpc>
                <a:spcPct val="115000"/>
              </a:lnSpc>
              <a:spcBef>
                <a:spcPts val="0"/>
              </a:spcBef>
              <a:spcAft>
                <a:spcPts val="0"/>
              </a:spcAft>
              <a:buClr>
                <a:schemeClr val="lt1"/>
              </a:buClr>
              <a:buSzPts val="1200"/>
              <a:buChar char="○"/>
            </a:pPr>
            <a:r>
              <a:rPr lang="en" sz="1200">
                <a:solidFill>
                  <a:schemeClr val="lt1"/>
                </a:solidFill>
                <a:latin typeface="Gowun Batang"/>
                <a:ea typeface="Gowun Batang"/>
                <a:cs typeface="Gowun Batang"/>
                <a:sym typeface="Gowun Batang"/>
              </a:rPr>
              <a:t>Aligns with core navigation patterns</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lang="en" sz="1200">
                <a:solidFill>
                  <a:schemeClr val="lt1"/>
                </a:solidFill>
                <a:latin typeface="Gowun Batang"/>
                <a:ea typeface="Gowun Batang"/>
                <a:cs typeface="Gowun Batang"/>
                <a:sym typeface="Gowun Batang"/>
              </a:rPr>
              <a:t>Updated </a:t>
            </a:r>
            <a:r>
              <a:rPr b="1" lang="en" sz="1200">
                <a:solidFill>
                  <a:schemeClr val="lt1"/>
                </a:solidFill>
                <a:latin typeface="Gowun Batang"/>
                <a:ea typeface="Gowun Batang"/>
                <a:cs typeface="Gowun Batang"/>
                <a:sym typeface="Gowun Batang"/>
              </a:rPr>
              <a:t>“View RSVPs” to “See who’s coming”</a:t>
            </a:r>
            <a:endParaRPr sz="1200">
              <a:solidFill>
                <a:schemeClr val="lt1"/>
              </a:solidFill>
              <a:latin typeface="Gowun Batang"/>
              <a:ea typeface="Gowun Batang"/>
              <a:cs typeface="Gowun Batang"/>
              <a:sym typeface="Gowun Batang"/>
            </a:endParaRPr>
          </a:p>
          <a:p>
            <a:pPr indent="-304800" lvl="1" marL="914400" rtl="0" algn="l">
              <a:lnSpc>
                <a:spcPct val="115000"/>
              </a:lnSpc>
              <a:spcBef>
                <a:spcPts val="0"/>
              </a:spcBef>
              <a:spcAft>
                <a:spcPts val="0"/>
              </a:spcAft>
              <a:buClr>
                <a:schemeClr val="lt1"/>
              </a:buClr>
              <a:buSzPts val="1200"/>
              <a:buChar char="○"/>
            </a:pPr>
            <a:r>
              <a:rPr lang="en" sz="1200">
                <a:solidFill>
                  <a:schemeClr val="lt1"/>
                </a:solidFill>
                <a:latin typeface="Gowun Batang"/>
                <a:ea typeface="Gowun Batang"/>
                <a:cs typeface="Gowun Batang"/>
                <a:sym typeface="Gowun Batang"/>
              </a:rPr>
              <a:t>Ensures terminology matches the rest of the app’s conversational style</a:t>
            </a:r>
            <a:endParaRPr sz="12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Progress Toward Usability Goals and Design Values</a:t>
            </a:r>
            <a:endParaRPr b="1">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Enhanced Learnability &amp; Ease of Navigation: </a:t>
            </a:r>
            <a:r>
              <a:rPr lang="en" sz="1200">
                <a:solidFill>
                  <a:schemeClr val="lt1"/>
                </a:solidFill>
                <a:latin typeface="Gowun Batang"/>
                <a:ea typeface="Gowun Batang"/>
                <a:cs typeface="Gowun Batang"/>
                <a:sym typeface="Gowun Batang"/>
              </a:rPr>
              <a:t>Reduces</a:t>
            </a:r>
            <a:r>
              <a:rPr lang="en" sz="1200">
                <a:solidFill>
                  <a:schemeClr val="lt1"/>
                </a:solidFill>
                <a:latin typeface="Gowun Batang"/>
                <a:ea typeface="Gowun Batang"/>
                <a:cs typeface="Gowun Batang"/>
                <a:sym typeface="Gowun Batang"/>
              </a:rPr>
              <a:t> guesswork and navigation errors for u</a:t>
            </a:r>
            <a:r>
              <a:rPr lang="en" sz="1200">
                <a:solidFill>
                  <a:schemeClr val="lt1"/>
                </a:solidFill>
                <a:latin typeface="Gowun Batang"/>
                <a:ea typeface="Gowun Batang"/>
                <a:cs typeface="Gowun Batang"/>
                <a:sym typeface="Gowun Batang"/>
              </a:rPr>
              <a:t>sers trying to create a session</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Inclusivity: </a:t>
            </a:r>
            <a:r>
              <a:rPr lang="en" sz="1200">
                <a:solidFill>
                  <a:schemeClr val="lt1"/>
                </a:solidFill>
                <a:latin typeface="Gowun Batang"/>
                <a:ea typeface="Gowun Batang"/>
                <a:cs typeface="Gowun Batang"/>
                <a:sym typeface="Gowun Batang"/>
              </a:rPr>
              <a:t>Labels ensure all users, including those less familiar with event-planning terminology, understand how to participate</a:t>
            </a:r>
            <a:endParaRPr sz="1200">
              <a:solidFill>
                <a:schemeClr val="lt1"/>
              </a:solidFill>
              <a:latin typeface="Gowun Batang"/>
              <a:ea typeface="Gowun Batang"/>
              <a:cs typeface="Gowun Batang"/>
              <a:sym typeface="Gowun Batang"/>
            </a:endParaRPr>
          </a:p>
          <a:p>
            <a:pPr indent="0" lvl="0" marL="457200" rtl="0" algn="l">
              <a:lnSpc>
                <a:spcPct val="115000"/>
              </a:lnSpc>
              <a:spcBef>
                <a:spcPts val="0"/>
              </a:spcBef>
              <a:spcAft>
                <a:spcPts val="0"/>
              </a:spcAft>
              <a:buNone/>
            </a:pPr>
            <a:r>
              <a:t/>
            </a:r>
            <a:endParaRPr sz="12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sz="1200">
                <a:solidFill>
                  <a:schemeClr val="lt1"/>
                </a:solidFill>
                <a:latin typeface="Gowun Batang"/>
                <a:ea typeface="Gowun Batang"/>
                <a:cs typeface="Gowun Batang"/>
                <a:sym typeface="Gowun Batang"/>
              </a:rPr>
              <a:t>Key Success Metrics</a:t>
            </a:r>
            <a:r>
              <a:rPr lang="en" sz="1200">
                <a:solidFill>
                  <a:schemeClr val="lt1"/>
                </a:solidFill>
                <a:latin typeface="Gowun Batang"/>
                <a:ea typeface="Gowun Batang"/>
                <a:cs typeface="Gowun Batang"/>
                <a:sym typeface="Gowun Batang"/>
              </a:rPr>
              <a:t>: Task success rate, engagement duration, NPS/user reported enjoyment </a:t>
            </a:r>
            <a:r>
              <a:rPr lang="en" sz="1100">
                <a:solidFill>
                  <a:schemeClr val="lt1"/>
                </a:solidFill>
                <a:latin typeface="Gowun Batang"/>
                <a:ea typeface="Gowun Batang"/>
                <a:cs typeface="Gowun Batang"/>
                <a:sym typeface="Gowun Batang"/>
              </a:rPr>
              <a:t> </a:t>
            </a:r>
            <a:endParaRPr sz="1100">
              <a:solidFill>
                <a:schemeClr val="lt1"/>
              </a:solidFill>
              <a:latin typeface="Gowun Batang"/>
              <a:ea typeface="Gowun Batang"/>
              <a:cs typeface="Gowun Batang"/>
              <a:sym typeface="Gowun Batang"/>
            </a:endParaRPr>
          </a:p>
        </p:txBody>
      </p:sp>
      <p:sp>
        <p:nvSpPr>
          <p:cNvPr id="1649" name="Google Shape;1649;p101"/>
          <p:cNvSpPr txBox="1"/>
          <p:nvPr/>
        </p:nvSpPr>
        <p:spPr>
          <a:xfrm>
            <a:off x="228563" y="1032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Before</a:t>
            </a:r>
            <a:endParaRPr>
              <a:solidFill>
                <a:schemeClr val="lt1"/>
              </a:solidFill>
              <a:latin typeface="Gowun Batang"/>
              <a:ea typeface="Gowun Batang"/>
              <a:cs typeface="Gowun Batang"/>
              <a:sym typeface="Gowun Batang"/>
            </a:endParaRPr>
          </a:p>
        </p:txBody>
      </p:sp>
      <p:pic>
        <p:nvPicPr>
          <p:cNvPr id="1650" name="Google Shape;1650;p101" title="Screenshot 2025-11-02 at 8.22.56 PM.png"/>
          <p:cNvPicPr preferRelativeResize="0"/>
          <p:nvPr/>
        </p:nvPicPr>
        <p:blipFill>
          <a:blip r:embed="rId3">
            <a:alphaModFix/>
          </a:blip>
          <a:stretch>
            <a:fillRect/>
          </a:stretch>
        </p:blipFill>
        <p:spPr>
          <a:xfrm>
            <a:off x="228599" y="823612"/>
            <a:ext cx="2078624" cy="4092676"/>
          </a:xfrm>
          <a:prstGeom prst="rect">
            <a:avLst/>
          </a:prstGeom>
          <a:noFill/>
          <a:ln>
            <a:noFill/>
          </a:ln>
        </p:spPr>
      </p:pic>
      <p:sp>
        <p:nvSpPr>
          <p:cNvPr id="1651" name="Google Shape;1651;p101"/>
          <p:cNvSpPr txBox="1"/>
          <p:nvPr/>
        </p:nvSpPr>
        <p:spPr>
          <a:xfrm>
            <a:off x="2570088" y="1032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After</a:t>
            </a:r>
            <a:endParaRPr>
              <a:solidFill>
                <a:schemeClr val="lt1"/>
              </a:solidFill>
              <a:latin typeface="Gowun Batang"/>
              <a:ea typeface="Gowun Batang"/>
              <a:cs typeface="Gowun Batang"/>
              <a:sym typeface="Gowun Batang"/>
            </a:endParaRPr>
          </a:p>
        </p:txBody>
      </p:sp>
      <p:pic>
        <p:nvPicPr>
          <p:cNvPr id="1652" name="Google Shape;1652;p101" title="Screenshot 2025-11-15 at 8.43.05 PM.png"/>
          <p:cNvPicPr preferRelativeResize="0"/>
          <p:nvPr/>
        </p:nvPicPr>
        <p:blipFill>
          <a:blip r:embed="rId4">
            <a:alphaModFix/>
          </a:blip>
          <a:stretch>
            <a:fillRect/>
          </a:stretch>
        </p:blipFill>
        <p:spPr>
          <a:xfrm>
            <a:off x="2459624" y="823600"/>
            <a:ext cx="2299651" cy="2738516"/>
          </a:xfrm>
          <a:prstGeom prst="rect">
            <a:avLst/>
          </a:prstGeom>
          <a:noFill/>
          <a:ln>
            <a:noFill/>
          </a:ln>
        </p:spPr>
      </p:pic>
      <p:cxnSp>
        <p:nvCxnSpPr>
          <p:cNvPr id="1653" name="Google Shape;1653;p101"/>
          <p:cNvCxnSpPr/>
          <p:nvPr/>
        </p:nvCxnSpPr>
        <p:spPr>
          <a:xfrm rot="10800000">
            <a:off x="2371600" y="11850"/>
            <a:ext cx="23700" cy="5119800"/>
          </a:xfrm>
          <a:prstGeom prst="straightConnector1">
            <a:avLst/>
          </a:prstGeom>
          <a:noFill/>
          <a:ln cap="flat" cmpd="sng" w="9525">
            <a:solidFill>
              <a:srgbClr val="980000"/>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57" name="Shape 1657"/>
        <p:cNvGrpSpPr/>
        <p:nvPr/>
      </p:nvGrpSpPr>
      <p:grpSpPr>
        <a:xfrm>
          <a:off x="0" y="0"/>
          <a:ext cx="0" cy="0"/>
          <a:chOff x="0" y="0"/>
          <a:chExt cx="0" cy="0"/>
        </a:xfrm>
      </p:grpSpPr>
      <p:sp>
        <p:nvSpPr>
          <p:cNvPr id="1658" name="Google Shape;1658;p102"/>
          <p:cNvSpPr txBox="1"/>
          <p:nvPr/>
        </p:nvSpPr>
        <p:spPr>
          <a:xfrm>
            <a:off x="2931300" y="881000"/>
            <a:ext cx="6116700" cy="369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Rationale for the Change</a:t>
            </a:r>
            <a:endParaRPr b="1">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Font typeface="Gowun Batang"/>
              <a:buChar char="●"/>
            </a:pPr>
            <a:r>
              <a:rPr lang="en" sz="1200">
                <a:solidFill>
                  <a:schemeClr val="lt1"/>
                </a:solidFill>
                <a:latin typeface="Gowun Batang"/>
                <a:ea typeface="Gowun Batang"/>
                <a:cs typeface="Gowun Batang"/>
                <a:sym typeface="Gowun Batang"/>
              </a:rPr>
              <a:t>We want users to have </a:t>
            </a:r>
            <a:r>
              <a:rPr b="1" lang="en" sz="1200">
                <a:solidFill>
                  <a:schemeClr val="lt1"/>
                </a:solidFill>
                <a:latin typeface="Gowun Batang"/>
                <a:ea typeface="Gowun Batang"/>
                <a:cs typeface="Gowun Batang"/>
                <a:sym typeface="Gowun Batang"/>
              </a:rPr>
              <a:t>direct control over the story experience</a:t>
            </a:r>
            <a:r>
              <a:rPr lang="en" sz="1200">
                <a:solidFill>
                  <a:schemeClr val="lt1"/>
                </a:solidFill>
                <a:latin typeface="Gowun Batang"/>
                <a:ea typeface="Gowun Batang"/>
                <a:cs typeface="Gowun Batang"/>
                <a:sym typeface="Gowun Batang"/>
              </a:rPr>
              <a:t> when choosing the tone and style</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Font typeface="Gowun Batang"/>
              <a:buChar char="●"/>
            </a:pPr>
            <a:r>
              <a:rPr lang="en" sz="1200">
                <a:solidFill>
                  <a:schemeClr val="lt1"/>
                </a:solidFill>
                <a:latin typeface="Gowun Batang"/>
                <a:ea typeface="Gowun Batang"/>
                <a:cs typeface="Gowun Batang"/>
                <a:sym typeface="Gowun Batang"/>
              </a:rPr>
              <a:t>Resolves reported heuristic issues by improving visibility and strengthening flow consistency.</a:t>
            </a:r>
            <a:endParaRPr sz="12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t/>
            </a:r>
            <a:endParaRPr b="1">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Progress Toward Usability Goals and Design Values</a:t>
            </a:r>
            <a:endParaRPr b="1">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Enhanced Learnability &amp; Navigation: </a:t>
            </a:r>
            <a:r>
              <a:rPr lang="en" sz="1200">
                <a:solidFill>
                  <a:schemeClr val="lt1"/>
                </a:solidFill>
                <a:latin typeface="Gowun Batang"/>
                <a:ea typeface="Gowun Batang"/>
                <a:cs typeface="Gowun Batang"/>
                <a:sym typeface="Gowun Batang"/>
              </a:rPr>
              <a:t>The new screen gives users a clear, predictable step in the session setup sequence</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Increased Engagement &amp; Emotional Enjoyment: </a:t>
            </a:r>
            <a:r>
              <a:rPr lang="en" sz="1200">
                <a:solidFill>
                  <a:schemeClr val="lt1"/>
                </a:solidFill>
                <a:latin typeface="Gowun Batang"/>
                <a:ea typeface="Gowun Batang"/>
                <a:cs typeface="Gowun Batang"/>
                <a:sym typeface="Gowun Batang"/>
              </a:rPr>
              <a:t>Allowing users to choose the story upfront improves personalization</a:t>
            </a:r>
            <a:endParaRPr sz="1200">
              <a:solidFill>
                <a:schemeClr val="lt1"/>
              </a:solidFill>
              <a:latin typeface="Gowun Batang"/>
              <a:ea typeface="Gowun Batang"/>
              <a:cs typeface="Gowun Batang"/>
              <a:sym typeface="Gowun Batang"/>
            </a:endParaRPr>
          </a:p>
          <a:p>
            <a:pPr indent="-304800" lvl="0" marL="457200" rtl="0" algn="l">
              <a:lnSpc>
                <a:spcPct val="115000"/>
              </a:lnSpc>
              <a:spcBef>
                <a:spcPts val="0"/>
              </a:spcBef>
              <a:spcAft>
                <a:spcPts val="0"/>
              </a:spcAft>
              <a:buClr>
                <a:schemeClr val="lt1"/>
              </a:buClr>
              <a:buSzPts val="1200"/>
              <a:buChar char="●"/>
            </a:pPr>
            <a:r>
              <a:rPr b="1" lang="en" sz="1200">
                <a:solidFill>
                  <a:schemeClr val="lt1"/>
                </a:solidFill>
                <a:latin typeface="Gowun Batang"/>
                <a:ea typeface="Gowun Batang"/>
                <a:cs typeface="Gowun Batang"/>
                <a:sym typeface="Gowun Batang"/>
              </a:rPr>
              <a:t>Joyful Connection: </a:t>
            </a:r>
            <a:r>
              <a:rPr lang="en" sz="1200">
                <a:solidFill>
                  <a:schemeClr val="lt1"/>
                </a:solidFill>
                <a:latin typeface="Gowun Batang"/>
                <a:ea typeface="Gowun Batang"/>
                <a:cs typeface="Gowun Batang"/>
                <a:sym typeface="Gowun Batang"/>
              </a:rPr>
              <a:t>Friends can jointly choose the shared story experience they want, improving collaborative enjoyment</a:t>
            </a:r>
            <a:endParaRPr sz="12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t/>
            </a:r>
            <a:endParaRPr>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sz="1200">
                <a:solidFill>
                  <a:schemeClr val="lt1"/>
                </a:solidFill>
                <a:latin typeface="Gowun Batang"/>
                <a:ea typeface="Gowun Batang"/>
                <a:cs typeface="Gowun Batang"/>
                <a:sym typeface="Gowun Batang"/>
              </a:rPr>
              <a:t>Key Success Metrics:</a:t>
            </a:r>
            <a:r>
              <a:rPr lang="en" sz="1200">
                <a:solidFill>
                  <a:schemeClr val="lt1"/>
                </a:solidFill>
                <a:latin typeface="Gowun Batang"/>
                <a:ea typeface="Gowun Batang"/>
                <a:cs typeface="Gowun Batang"/>
                <a:sym typeface="Gowun Batang"/>
              </a:rPr>
              <a:t> User reported enjoyment, story selection rate, repeat session rate, engagement duration </a:t>
            </a:r>
            <a:endParaRPr sz="1200">
              <a:solidFill>
                <a:schemeClr val="lt1"/>
              </a:solidFill>
              <a:latin typeface="Gowun Batang"/>
              <a:ea typeface="Gowun Batang"/>
              <a:cs typeface="Gowun Batang"/>
              <a:sym typeface="Gowun Batang"/>
            </a:endParaRPr>
          </a:p>
        </p:txBody>
      </p:sp>
      <p:sp>
        <p:nvSpPr>
          <p:cNvPr id="1659" name="Google Shape;1659;p102"/>
          <p:cNvSpPr txBox="1"/>
          <p:nvPr/>
        </p:nvSpPr>
        <p:spPr>
          <a:xfrm>
            <a:off x="228600" y="103200"/>
            <a:ext cx="8630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Moderate Task: New Screen</a:t>
            </a:r>
            <a:endParaRPr/>
          </a:p>
        </p:txBody>
      </p:sp>
      <p:pic>
        <p:nvPicPr>
          <p:cNvPr id="1660" name="Google Shape;1660;p102" title="Screenshot 2025-11-18 at 5.34.28 PM.png"/>
          <p:cNvPicPr preferRelativeResize="0"/>
          <p:nvPr/>
        </p:nvPicPr>
        <p:blipFill rotWithShape="1">
          <a:blip r:embed="rId3">
            <a:alphaModFix/>
          </a:blip>
          <a:srcRect b="0" l="0" r="0" t="901"/>
          <a:stretch/>
        </p:blipFill>
        <p:spPr>
          <a:xfrm>
            <a:off x="480700" y="781413"/>
            <a:ext cx="2109800" cy="41770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4" name="Shape 1664"/>
        <p:cNvGrpSpPr/>
        <p:nvPr/>
      </p:nvGrpSpPr>
      <p:grpSpPr>
        <a:xfrm>
          <a:off x="0" y="0"/>
          <a:ext cx="0" cy="0"/>
          <a:chOff x="0" y="0"/>
          <a:chExt cx="0" cy="0"/>
        </a:xfrm>
      </p:grpSpPr>
      <p:sp>
        <p:nvSpPr>
          <p:cNvPr id="1665" name="Google Shape;1665;p103"/>
          <p:cNvSpPr txBox="1"/>
          <p:nvPr>
            <p:ph idx="4294967295" type="title"/>
          </p:nvPr>
        </p:nvSpPr>
        <p:spPr>
          <a:xfrm>
            <a:off x="0" y="1821300"/>
            <a:ext cx="9144000" cy="15009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b="1" lang="en" sz="5030">
                <a:solidFill>
                  <a:schemeClr val="dk1"/>
                </a:solidFill>
              </a:rPr>
              <a:t>Prototype implementation status</a:t>
            </a:r>
            <a:endParaRPr b="1" sz="503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69" name="Shape 1669"/>
        <p:cNvGrpSpPr/>
        <p:nvPr/>
      </p:nvGrpSpPr>
      <p:grpSpPr>
        <a:xfrm>
          <a:off x="0" y="0"/>
          <a:ext cx="0" cy="0"/>
          <a:chOff x="0" y="0"/>
          <a:chExt cx="0" cy="0"/>
        </a:xfrm>
      </p:grpSpPr>
      <p:sp>
        <p:nvSpPr>
          <p:cNvPr id="1670" name="Google Shape;1670;p104"/>
          <p:cNvSpPr txBox="1"/>
          <p:nvPr/>
        </p:nvSpPr>
        <p:spPr>
          <a:xfrm>
            <a:off x="475000" y="1207150"/>
            <a:ext cx="4637100" cy="29142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Font typeface="Gowun Batang"/>
              <a:buChar char="●"/>
            </a:pPr>
            <a:r>
              <a:rPr b="1" lang="en" sz="1600">
                <a:latin typeface="Gowun Batang"/>
                <a:ea typeface="Gowun Batang"/>
                <a:cs typeface="Gowun Batang"/>
                <a:sym typeface="Gowun Batang"/>
              </a:rPr>
              <a:t>React Native</a:t>
            </a:r>
            <a:r>
              <a:rPr lang="en" sz="1600">
                <a:latin typeface="Gowun Batang"/>
                <a:ea typeface="Gowun Batang"/>
                <a:cs typeface="Gowun Batang"/>
                <a:sym typeface="Gowun Batang"/>
              </a:rPr>
              <a:t> (frontend)</a:t>
            </a:r>
            <a:endParaRPr sz="1600">
              <a:latin typeface="Gowun Batang"/>
              <a:ea typeface="Gowun Batang"/>
              <a:cs typeface="Gowun Batang"/>
              <a:sym typeface="Gowun Batang"/>
            </a:endParaRPr>
          </a:p>
          <a:p>
            <a:pPr indent="-330200" lvl="1" marL="914400" rtl="0" algn="l">
              <a:spcBef>
                <a:spcPts val="0"/>
              </a:spcBef>
              <a:spcAft>
                <a:spcPts val="0"/>
              </a:spcAft>
              <a:buSzPts val="1600"/>
              <a:buFont typeface="Gowun Batang"/>
              <a:buChar char="○"/>
            </a:pPr>
            <a:r>
              <a:rPr lang="en" sz="1600">
                <a:latin typeface="Gowun Batang"/>
                <a:ea typeface="Gowun Batang"/>
                <a:cs typeface="Gowun Batang"/>
                <a:sym typeface="Gowun Batang"/>
              </a:rPr>
              <a:t>React Navigation</a:t>
            </a:r>
            <a:endParaRPr sz="1600">
              <a:latin typeface="Gowun Batang"/>
              <a:ea typeface="Gowun Batang"/>
              <a:cs typeface="Gowun Batang"/>
              <a:sym typeface="Gowun Batang"/>
            </a:endParaRPr>
          </a:p>
          <a:p>
            <a:pPr indent="-330200" lvl="0" marL="457200" rtl="0" algn="l">
              <a:spcBef>
                <a:spcPts val="1000"/>
              </a:spcBef>
              <a:spcAft>
                <a:spcPts val="0"/>
              </a:spcAft>
              <a:buSzPts val="1600"/>
              <a:buFont typeface="Gowun Batang"/>
              <a:buChar char="●"/>
            </a:pPr>
            <a:r>
              <a:rPr b="1" lang="en" sz="1600">
                <a:latin typeface="Gowun Batang"/>
                <a:ea typeface="Gowun Batang"/>
                <a:cs typeface="Gowun Batang"/>
                <a:sym typeface="Gowun Batang"/>
              </a:rPr>
              <a:t>Expo Go</a:t>
            </a:r>
            <a:endParaRPr sz="1600">
              <a:latin typeface="Gowun Batang"/>
              <a:ea typeface="Gowun Batang"/>
              <a:cs typeface="Gowun Batang"/>
              <a:sym typeface="Gowun Batang"/>
            </a:endParaRPr>
          </a:p>
          <a:p>
            <a:pPr indent="-330200" lvl="0" marL="457200" rtl="0" algn="l">
              <a:spcBef>
                <a:spcPts val="1000"/>
              </a:spcBef>
              <a:spcAft>
                <a:spcPts val="0"/>
              </a:spcAft>
              <a:buSzPts val="1600"/>
              <a:buFont typeface="Gowun Batang"/>
              <a:buChar char="●"/>
            </a:pPr>
            <a:r>
              <a:rPr b="1" lang="en" sz="1600">
                <a:latin typeface="Gowun Batang"/>
                <a:ea typeface="Gowun Batang"/>
                <a:cs typeface="Gowun Batang"/>
                <a:sym typeface="Gowun Batang"/>
              </a:rPr>
              <a:t>Supabase</a:t>
            </a:r>
            <a:r>
              <a:rPr lang="en" sz="1600">
                <a:latin typeface="Gowun Batang"/>
                <a:ea typeface="Gowun Batang"/>
                <a:cs typeface="Gowun Batang"/>
                <a:sym typeface="Gowun Batang"/>
              </a:rPr>
              <a:t> (database)</a:t>
            </a:r>
            <a:endParaRPr sz="1600">
              <a:latin typeface="Gowun Batang"/>
              <a:ea typeface="Gowun Batang"/>
              <a:cs typeface="Gowun Batang"/>
              <a:sym typeface="Gowun Batang"/>
            </a:endParaRPr>
          </a:p>
          <a:p>
            <a:pPr indent="-330200" lvl="1" marL="914400" rtl="0" algn="l">
              <a:spcBef>
                <a:spcPts val="0"/>
              </a:spcBef>
              <a:spcAft>
                <a:spcPts val="0"/>
              </a:spcAft>
              <a:buSzPts val="1600"/>
              <a:buFont typeface="Gowun Batang"/>
              <a:buChar char="○"/>
            </a:pPr>
            <a:r>
              <a:rPr lang="en" sz="1600">
                <a:latin typeface="Gowun Batang"/>
                <a:ea typeface="Gowun Batang"/>
                <a:cs typeface="Gowun Batang"/>
                <a:sym typeface="Gowun Batang"/>
              </a:rPr>
              <a:t>Tables to store recipes and user info</a:t>
            </a:r>
            <a:endParaRPr sz="1600">
              <a:latin typeface="Gowun Batang"/>
              <a:ea typeface="Gowun Batang"/>
              <a:cs typeface="Gowun Batang"/>
              <a:sym typeface="Gowun Batang"/>
            </a:endParaRPr>
          </a:p>
          <a:p>
            <a:pPr indent="-330200" lvl="1" marL="914400" rtl="0" algn="l">
              <a:spcBef>
                <a:spcPts val="0"/>
              </a:spcBef>
              <a:spcAft>
                <a:spcPts val="0"/>
              </a:spcAft>
              <a:buSzPts val="1600"/>
              <a:buFont typeface="Gowun Batang"/>
              <a:buChar char="○"/>
            </a:pPr>
            <a:r>
              <a:rPr b="1" lang="en" sz="1600">
                <a:latin typeface="Gowun Batang"/>
                <a:ea typeface="Gowun Batang"/>
                <a:cs typeface="Gowun Batang"/>
                <a:sym typeface="Gowun Batang"/>
              </a:rPr>
              <a:t>Storage</a:t>
            </a:r>
            <a:r>
              <a:rPr lang="en" sz="1600">
                <a:latin typeface="Gowun Batang"/>
                <a:ea typeface="Gowun Batang"/>
                <a:cs typeface="Gowun Batang"/>
                <a:sym typeface="Gowun Batang"/>
              </a:rPr>
              <a:t> to store images</a:t>
            </a:r>
            <a:endParaRPr sz="1600">
              <a:latin typeface="Gowun Batang"/>
              <a:ea typeface="Gowun Batang"/>
              <a:cs typeface="Gowun Batang"/>
              <a:sym typeface="Gowun Batang"/>
            </a:endParaRPr>
          </a:p>
          <a:p>
            <a:pPr indent="-330200" lvl="1" marL="914400" rtl="0" algn="l">
              <a:spcBef>
                <a:spcPts val="0"/>
              </a:spcBef>
              <a:spcAft>
                <a:spcPts val="0"/>
              </a:spcAft>
              <a:buSzPts val="1600"/>
              <a:buFont typeface="Gowun Batang"/>
              <a:buChar char="○"/>
            </a:pPr>
            <a:r>
              <a:rPr b="1" lang="en" sz="1600">
                <a:latin typeface="Gowun Batang"/>
                <a:ea typeface="Gowun Batang"/>
                <a:cs typeface="Gowun Batang"/>
                <a:sym typeface="Gowun Batang"/>
              </a:rPr>
              <a:t>Authentication</a:t>
            </a:r>
            <a:endParaRPr b="1" sz="1600">
              <a:latin typeface="Gowun Batang"/>
              <a:ea typeface="Gowun Batang"/>
              <a:cs typeface="Gowun Batang"/>
              <a:sym typeface="Gowun Batang"/>
            </a:endParaRPr>
          </a:p>
          <a:p>
            <a:pPr indent="-330200" lvl="0" marL="457200" rtl="0" algn="l">
              <a:spcBef>
                <a:spcPts val="1000"/>
              </a:spcBef>
              <a:spcAft>
                <a:spcPts val="0"/>
              </a:spcAft>
              <a:buSzPts val="1600"/>
              <a:buFont typeface="Gowun Batang"/>
              <a:buChar char="●"/>
            </a:pPr>
            <a:r>
              <a:rPr b="1" lang="en" sz="1600">
                <a:latin typeface="Gowun Batang"/>
                <a:ea typeface="Gowun Batang"/>
                <a:cs typeface="Gowun Batang"/>
                <a:sym typeface="Gowun Batang"/>
              </a:rPr>
              <a:t>Figma</a:t>
            </a:r>
            <a:r>
              <a:rPr lang="en" sz="1600">
                <a:latin typeface="Gowun Batang"/>
                <a:ea typeface="Gowun Batang"/>
                <a:cs typeface="Gowun Batang"/>
                <a:sym typeface="Gowun Batang"/>
              </a:rPr>
              <a:t> (design)</a:t>
            </a:r>
            <a:endParaRPr sz="1600">
              <a:latin typeface="Gowun Batang"/>
              <a:ea typeface="Gowun Batang"/>
              <a:cs typeface="Gowun Batang"/>
              <a:sym typeface="Gowun Batang"/>
            </a:endParaRPr>
          </a:p>
          <a:p>
            <a:pPr indent="-330200" lvl="0" marL="457200" rtl="0" algn="l">
              <a:spcBef>
                <a:spcPts val="1000"/>
              </a:spcBef>
              <a:spcAft>
                <a:spcPts val="0"/>
              </a:spcAft>
              <a:buSzPts val="1600"/>
              <a:buFont typeface="Gowun Batang"/>
              <a:buChar char="●"/>
            </a:pPr>
            <a:r>
              <a:rPr b="1" lang="en" sz="1600">
                <a:latin typeface="Gowun Batang"/>
                <a:ea typeface="Gowun Batang"/>
                <a:cs typeface="Gowun Batang"/>
                <a:sym typeface="Gowun Batang"/>
              </a:rPr>
              <a:t>Github</a:t>
            </a:r>
            <a:r>
              <a:rPr lang="en" sz="1600">
                <a:latin typeface="Gowun Batang"/>
                <a:ea typeface="Gowun Batang"/>
                <a:cs typeface="Gowun Batang"/>
                <a:sym typeface="Gowun Batang"/>
              </a:rPr>
              <a:t> (version control)</a:t>
            </a:r>
            <a:endParaRPr sz="1600">
              <a:latin typeface="Gowun Batang"/>
              <a:ea typeface="Gowun Batang"/>
              <a:cs typeface="Gowun Batang"/>
              <a:sym typeface="Gowun Batang"/>
            </a:endParaRPr>
          </a:p>
        </p:txBody>
      </p:sp>
      <p:sp>
        <p:nvSpPr>
          <p:cNvPr id="1671" name="Google Shape;1671;p104"/>
          <p:cNvSpPr txBox="1"/>
          <p:nvPr/>
        </p:nvSpPr>
        <p:spPr>
          <a:xfrm>
            <a:off x="2347350" y="180150"/>
            <a:ext cx="4449300" cy="55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chemeClr val="dk2"/>
                </a:solidFill>
                <a:latin typeface="Gowun Batang"/>
                <a:ea typeface="Gowun Batang"/>
                <a:cs typeface="Gowun Batang"/>
                <a:sym typeface="Gowun Batang"/>
              </a:rPr>
              <a:t> Framework &amp; Tools </a:t>
            </a:r>
            <a:endParaRPr b="1" sz="3600">
              <a:solidFill>
                <a:schemeClr val="dk2"/>
              </a:solidFill>
              <a:latin typeface="Gowun Batang"/>
              <a:ea typeface="Gowun Batang"/>
              <a:cs typeface="Gowun Batang"/>
              <a:sym typeface="Gowun Batang"/>
            </a:endParaRPr>
          </a:p>
        </p:txBody>
      </p:sp>
      <p:pic>
        <p:nvPicPr>
          <p:cNvPr id="1672" name="Google Shape;1672;p104"/>
          <p:cNvPicPr preferRelativeResize="0"/>
          <p:nvPr/>
        </p:nvPicPr>
        <p:blipFill rotWithShape="1">
          <a:blip r:embed="rId3">
            <a:alphaModFix/>
          </a:blip>
          <a:srcRect b="16193" l="16000" r="16000" t="16193"/>
          <a:stretch/>
        </p:blipFill>
        <p:spPr>
          <a:xfrm>
            <a:off x="7138875" y="2000238"/>
            <a:ext cx="1143000" cy="1143000"/>
          </a:xfrm>
          <a:prstGeom prst="roundRect">
            <a:avLst>
              <a:gd fmla="val 16667" name="adj"/>
            </a:avLst>
          </a:prstGeom>
          <a:noFill/>
          <a:ln>
            <a:noFill/>
          </a:ln>
        </p:spPr>
      </p:pic>
      <p:pic>
        <p:nvPicPr>
          <p:cNvPr id="1673" name="Google Shape;1673;p104"/>
          <p:cNvPicPr preferRelativeResize="0"/>
          <p:nvPr/>
        </p:nvPicPr>
        <p:blipFill>
          <a:blip r:embed="rId4">
            <a:alphaModFix/>
          </a:blip>
          <a:stretch>
            <a:fillRect/>
          </a:stretch>
        </p:blipFill>
        <p:spPr>
          <a:xfrm>
            <a:off x="5609374" y="1207150"/>
            <a:ext cx="1143000" cy="1143000"/>
          </a:xfrm>
          <a:prstGeom prst="roundRect">
            <a:avLst>
              <a:gd fmla="val 16667" name="adj"/>
            </a:avLst>
          </a:prstGeom>
          <a:noFill/>
          <a:ln>
            <a:noFill/>
          </a:ln>
        </p:spPr>
      </p:pic>
      <p:pic>
        <p:nvPicPr>
          <p:cNvPr id="1674" name="Google Shape;1674;p104"/>
          <p:cNvPicPr preferRelativeResize="0"/>
          <p:nvPr/>
        </p:nvPicPr>
        <p:blipFill>
          <a:blip r:embed="rId5">
            <a:alphaModFix/>
          </a:blip>
          <a:stretch>
            <a:fillRect/>
          </a:stretch>
        </p:blipFill>
        <p:spPr>
          <a:xfrm>
            <a:off x="7138875" y="3602263"/>
            <a:ext cx="1143000" cy="1143000"/>
          </a:xfrm>
          <a:prstGeom prst="roundRect">
            <a:avLst>
              <a:gd fmla="val 16667" name="adj"/>
            </a:avLst>
          </a:prstGeom>
          <a:noFill/>
          <a:ln>
            <a:noFill/>
          </a:ln>
        </p:spPr>
      </p:pic>
      <p:pic>
        <p:nvPicPr>
          <p:cNvPr id="1675" name="Google Shape;1675;p104"/>
          <p:cNvPicPr preferRelativeResize="0"/>
          <p:nvPr/>
        </p:nvPicPr>
        <p:blipFill>
          <a:blip r:embed="rId6">
            <a:alphaModFix/>
          </a:blip>
          <a:stretch>
            <a:fillRect/>
          </a:stretch>
        </p:blipFill>
        <p:spPr>
          <a:xfrm>
            <a:off x="7138875" y="398225"/>
            <a:ext cx="1143000" cy="1143000"/>
          </a:xfrm>
          <a:prstGeom prst="roundRect">
            <a:avLst>
              <a:gd fmla="val 16667" name="adj"/>
            </a:avLst>
          </a:prstGeom>
          <a:noFill/>
          <a:ln>
            <a:noFill/>
          </a:ln>
        </p:spPr>
      </p:pic>
      <p:pic>
        <p:nvPicPr>
          <p:cNvPr id="1676" name="Google Shape;1676;p104"/>
          <p:cNvPicPr preferRelativeResize="0"/>
          <p:nvPr/>
        </p:nvPicPr>
        <p:blipFill>
          <a:blip r:embed="rId7">
            <a:alphaModFix/>
          </a:blip>
          <a:stretch>
            <a:fillRect/>
          </a:stretch>
        </p:blipFill>
        <p:spPr>
          <a:xfrm>
            <a:off x="5609375" y="2932975"/>
            <a:ext cx="1143000" cy="1143000"/>
          </a:xfrm>
          <a:prstGeom prst="roundRect">
            <a:avLst>
              <a:gd fmla="val 16667" name="adj"/>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80" name="Shape 1680"/>
        <p:cNvGrpSpPr/>
        <p:nvPr/>
      </p:nvGrpSpPr>
      <p:grpSpPr>
        <a:xfrm>
          <a:off x="0" y="0"/>
          <a:ext cx="0" cy="0"/>
          <a:chOff x="0" y="0"/>
          <a:chExt cx="0" cy="0"/>
        </a:xfrm>
      </p:grpSpPr>
      <p:sp>
        <p:nvSpPr>
          <p:cNvPr id="1681" name="Google Shape;1681;p105"/>
          <p:cNvSpPr txBox="1"/>
          <p:nvPr/>
        </p:nvSpPr>
        <p:spPr>
          <a:xfrm>
            <a:off x="322725" y="1088275"/>
            <a:ext cx="7584000" cy="35235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b="1" lang="en" sz="1500">
                <a:latin typeface="Gowun Batang"/>
                <a:ea typeface="Gowun Batang"/>
                <a:cs typeface="Gowun Batang"/>
                <a:sym typeface="Gowun Batang"/>
              </a:rPr>
              <a:t>Google Gemini – Recipe Images</a:t>
            </a:r>
            <a:endParaRPr b="1" sz="1500">
              <a:latin typeface="Gowun Batang"/>
              <a:ea typeface="Gowun Batang"/>
              <a:cs typeface="Gowun Batang"/>
              <a:sym typeface="Gowun Batang"/>
            </a:endParaRPr>
          </a:p>
          <a:p>
            <a:pPr indent="-323850" lvl="0" marL="457200" rtl="0" algn="l">
              <a:lnSpc>
                <a:spcPct val="115000"/>
              </a:lnSpc>
              <a:spcBef>
                <a:spcPts val="0"/>
              </a:spcBef>
              <a:spcAft>
                <a:spcPts val="0"/>
              </a:spcAft>
              <a:buSzPts val="1500"/>
              <a:buFont typeface="Gowun Batang"/>
              <a:buChar char="●"/>
            </a:pPr>
            <a:r>
              <a:rPr lang="en" sz="1500">
                <a:latin typeface="Gowun Batang"/>
                <a:ea typeface="Gowun Batang"/>
                <a:cs typeface="Gowun Batang"/>
                <a:sym typeface="Gowun Batang"/>
              </a:rPr>
              <a:t>Used to generate images of books and food.</a:t>
            </a:r>
            <a:endParaRPr sz="1500">
              <a:latin typeface="Gowun Batang"/>
              <a:ea typeface="Gowun Batang"/>
              <a:cs typeface="Gowun Batang"/>
              <a:sym typeface="Gowun Batang"/>
            </a:endParaRPr>
          </a:p>
          <a:p>
            <a:pPr indent="-323850" lvl="0" marL="457200" rtl="0" algn="l">
              <a:lnSpc>
                <a:spcPct val="115000"/>
              </a:lnSpc>
              <a:spcBef>
                <a:spcPts val="0"/>
              </a:spcBef>
              <a:spcAft>
                <a:spcPts val="0"/>
              </a:spcAft>
              <a:buSzPts val="1500"/>
              <a:buChar char="●"/>
            </a:pPr>
            <a:r>
              <a:rPr b="1" lang="en" sz="1500">
                <a:latin typeface="Gowun Batang"/>
                <a:ea typeface="Gowun Batang"/>
                <a:cs typeface="Gowun Batang"/>
                <a:sym typeface="Gowun Batang"/>
              </a:rPr>
              <a:t>Justification:</a:t>
            </a:r>
            <a:r>
              <a:rPr lang="en" sz="1500">
                <a:latin typeface="Gowun Batang"/>
                <a:ea typeface="Gowun Batang"/>
                <a:cs typeface="Gowun Batang"/>
                <a:sym typeface="Gowun Batang"/>
              </a:rPr>
              <a:t> Ensured a consistent, high-quality, and visually cohesive look across the app without needing custom photoshoots.</a:t>
            </a:r>
            <a:endParaRPr sz="1500">
              <a:latin typeface="Gowun Batang"/>
              <a:ea typeface="Gowun Batang"/>
              <a:cs typeface="Gowun Batang"/>
              <a:sym typeface="Gowun Batang"/>
            </a:endParaRPr>
          </a:p>
          <a:p>
            <a:pPr indent="0" lvl="0" marL="0" rtl="0" algn="l">
              <a:lnSpc>
                <a:spcPct val="115000"/>
              </a:lnSpc>
              <a:spcBef>
                <a:spcPts val="1000"/>
              </a:spcBef>
              <a:spcAft>
                <a:spcPts val="0"/>
              </a:spcAft>
              <a:buNone/>
            </a:pPr>
            <a:r>
              <a:rPr b="1" lang="en" sz="1500">
                <a:latin typeface="Gowun Batang"/>
                <a:ea typeface="Gowun Batang"/>
                <a:cs typeface="Gowun Batang"/>
                <a:sym typeface="Gowun Batang"/>
              </a:rPr>
              <a:t>ChatGPT – Recipe Ingredients</a:t>
            </a:r>
            <a:endParaRPr b="1" sz="1500">
              <a:latin typeface="Gowun Batang"/>
              <a:ea typeface="Gowun Batang"/>
              <a:cs typeface="Gowun Batang"/>
              <a:sym typeface="Gowun Batang"/>
            </a:endParaRPr>
          </a:p>
          <a:p>
            <a:pPr indent="-323850" lvl="0" marL="457200" rtl="0" algn="l">
              <a:lnSpc>
                <a:spcPct val="115000"/>
              </a:lnSpc>
              <a:spcBef>
                <a:spcPts val="0"/>
              </a:spcBef>
              <a:spcAft>
                <a:spcPts val="0"/>
              </a:spcAft>
              <a:buSzPts val="1500"/>
              <a:buFont typeface="Gowun Batang"/>
              <a:buChar char="●"/>
            </a:pPr>
            <a:r>
              <a:rPr lang="en" sz="1500">
                <a:latin typeface="Gowun Batang"/>
                <a:ea typeface="Gowun Batang"/>
                <a:cs typeface="Gowun Batang"/>
                <a:sym typeface="Gowun Batang"/>
              </a:rPr>
              <a:t>Assisted in generating recipe ingredient lists.</a:t>
            </a:r>
            <a:endParaRPr sz="1500">
              <a:latin typeface="Gowun Batang"/>
              <a:ea typeface="Gowun Batang"/>
              <a:cs typeface="Gowun Batang"/>
              <a:sym typeface="Gowun Batang"/>
            </a:endParaRPr>
          </a:p>
          <a:p>
            <a:pPr indent="-323850" lvl="0" marL="457200" rtl="0" algn="l">
              <a:lnSpc>
                <a:spcPct val="115000"/>
              </a:lnSpc>
              <a:spcBef>
                <a:spcPts val="0"/>
              </a:spcBef>
              <a:spcAft>
                <a:spcPts val="0"/>
              </a:spcAft>
              <a:buSzPts val="1500"/>
              <a:buChar char="●"/>
            </a:pPr>
            <a:r>
              <a:rPr b="1" lang="en" sz="1500">
                <a:latin typeface="Gowun Batang"/>
                <a:ea typeface="Gowun Batang"/>
                <a:cs typeface="Gowun Batang"/>
                <a:sym typeface="Gowun Batang"/>
              </a:rPr>
              <a:t>Justification:</a:t>
            </a:r>
            <a:r>
              <a:rPr lang="en" sz="1500">
                <a:latin typeface="Gowun Batang"/>
                <a:ea typeface="Gowun Batang"/>
                <a:cs typeface="Gowun Batang"/>
                <a:sym typeface="Gowun Batang"/>
              </a:rPr>
              <a:t> Team members are not culinary experts; AI provided accurate, realistic, and diverse recipes efficiently.</a:t>
            </a:r>
            <a:endParaRPr sz="1500">
              <a:latin typeface="Gowun Batang"/>
              <a:ea typeface="Gowun Batang"/>
              <a:cs typeface="Gowun Batang"/>
              <a:sym typeface="Gowun Batang"/>
            </a:endParaRPr>
          </a:p>
          <a:p>
            <a:pPr indent="0" lvl="0" marL="0" rtl="0" algn="l">
              <a:lnSpc>
                <a:spcPct val="115000"/>
              </a:lnSpc>
              <a:spcBef>
                <a:spcPts val="1000"/>
              </a:spcBef>
              <a:spcAft>
                <a:spcPts val="0"/>
              </a:spcAft>
              <a:buNone/>
            </a:pPr>
            <a:r>
              <a:rPr b="1" lang="en" sz="1500">
                <a:latin typeface="Gowun Batang"/>
                <a:ea typeface="Gowun Batang"/>
                <a:cs typeface="Gowun Batang"/>
                <a:sym typeface="Gowun Batang"/>
              </a:rPr>
              <a:t>Figma Make – Visual Design</a:t>
            </a:r>
            <a:endParaRPr b="1" sz="1500">
              <a:latin typeface="Gowun Batang"/>
              <a:ea typeface="Gowun Batang"/>
              <a:cs typeface="Gowun Batang"/>
              <a:sym typeface="Gowun Batang"/>
            </a:endParaRPr>
          </a:p>
          <a:p>
            <a:pPr indent="-323850" lvl="0" marL="457200" rtl="0" algn="l">
              <a:lnSpc>
                <a:spcPct val="115000"/>
              </a:lnSpc>
              <a:spcBef>
                <a:spcPts val="0"/>
              </a:spcBef>
              <a:spcAft>
                <a:spcPts val="0"/>
              </a:spcAft>
              <a:buSzPts val="1500"/>
              <a:buFont typeface="Gowun Batang"/>
              <a:buChar char="●"/>
            </a:pPr>
            <a:r>
              <a:rPr lang="en" sz="1500">
                <a:latin typeface="Gowun Batang"/>
                <a:ea typeface="Gowun Batang"/>
                <a:cs typeface="Gowun Batang"/>
                <a:sym typeface="Gowun Batang"/>
              </a:rPr>
              <a:t>Used for generating revisions based on heuristic feedback.</a:t>
            </a:r>
            <a:endParaRPr sz="1500">
              <a:latin typeface="Gowun Batang"/>
              <a:ea typeface="Gowun Batang"/>
              <a:cs typeface="Gowun Batang"/>
              <a:sym typeface="Gowun Batang"/>
            </a:endParaRPr>
          </a:p>
          <a:p>
            <a:pPr indent="-323850" lvl="0" marL="457200" rtl="0" algn="l">
              <a:lnSpc>
                <a:spcPct val="115000"/>
              </a:lnSpc>
              <a:spcBef>
                <a:spcPts val="0"/>
              </a:spcBef>
              <a:spcAft>
                <a:spcPts val="0"/>
              </a:spcAft>
              <a:buSzPts val="1500"/>
              <a:buChar char="●"/>
            </a:pPr>
            <a:r>
              <a:rPr b="1" lang="en" sz="1500">
                <a:latin typeface="Gowun Batang"/>
                <a:ea typeface="Gowun Batang"/>
                <a:cs typeface="Gowun Batang"/>
                <a:sym typeface="Gowun Batang"/>
              </a:rPr>
              <a:t>Justification:</a:t>
            </a:r>
            <a:r>
              <a:rPr lang="en" sz="1500">
                <a:latin typeface="Gowun Batang"/>
                <a:ea typeface="Gowun Batang"/>
                <a:cs typeface="Gowun Batang"/>
                <a:sym typeface="Gowun Batang"/>
              </a:rPr>
              <a:t> Streamlined design iterations, allowing rapid prototyping and alignment with usability improvements.</a:t>
            </a:r>
            <a:endParaRPr sz="1500">
              <a:latin typeface="Gowun Batang"/>
              <a:ea typeface="Gowun Batang"/>
              <a:cs typeface="Gowun Batang"/>
              <a:sym typeface="Gowun Batang"/>
            </a:endParaRPr>
          </a:p>
        </p:txBody>
      </p:sp>
      <p:sp>
        <p:nvSpPr>
          <p:cNvPr id="1682" name="Google Shape;1682;p105"/>
          <p:cNvSpPr txBox="1"/>
          <p:nvPr/>
        </p:nvSpPr>
        <p:spPr>
          <a:xfrm>
            <a:off x="2717250" y="180150"/>
            <a:ext cx="3709500" cy="55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000">
                <a:solidFill>
                  <a:schemeClr val="dk2"/>
                </a:solidFill>
                <a:latin typeface="Gowun Batang"/>
                <a:ea typeface="Gowun Batang"/>
                <a:cs typeface="Gowun Batang"/>
                <a:sym typeface="Gowun Batang"/>
              </a:rPr>
              <a:t>AI Tools</a:t>
            </a:r>
            <a:endParaRPr b="1" sz="4000">
              <a:solidFill>
                <a:schemeClr val="dk2"/>
              </a:solidFill>
              <a:latin typeface="Gowun Batang"/>
              <a:ea typeface="Gowun Batang"/>
              <a:cs typeface="Gowun Batang"/>
              <a:sym typeface="Gowun Batang"/>
            </a:endParaRPr>
          </a:p>
        </p:txBody>
      </p:sp>
      <p:pic>
        <p:nvPicPr>
          <p:cNvPr id="1683" name="Google Shape;1683;p105"/>
          <p:cNvPicPr preferRelativeResize="0"/>
          <p:nvPr/>
        </p:nvPicPr>
        <p:blipFill>
          <a:blip r:embed="rId3">
            <a:alphaModFix/>
          </a:blip>
          <a:stretch>
            <a:fillRect/>
          </a:stretch>
        </p:blipFill>
        <p:spPr>
          <a:xfrm>
            <a:off x="7813150" y="949850"/>
            <a:ext cx="1143000" cy="1143000"/>
          </a:xfrm>
          <a:prstGeom prst="rect">
            <a:avLst/>
          </a:prstGeom>
          <a:noFill/>
          <a:ln>
            <a:noFill/>
          </a:ln>
        </p:spPr>
      </p:pic>
      <p:pic>
        <p:nvPicPr>
          <p:cNvPr id="1684" name="Google Shape;1684;p105"/>
          <p:cNvPicPr preferRelativeResize="0"/>
          <p:nvPr/>
        </p:nvPicPr>
        <p:blipFill rotWithShape="1">
          <a:blip r:embed="rId4">
            <a:alphaModFix/>
          </a:blip>
          <a:srcRect b="0" l="20950" r="22822" t="0"/>
          <a:stretch/>
        </p:blipFill>
        <p:spPr>
          <a:xfrm>
            <a:off x="7906600" y="2375825"/>
            <a:ext cx="956100" cy="955500"/>
          </a:xfrm>
          <a:prstGeom prst="roundRect">
            <a:avLst>
              <a:gd fmla="val 16667" name="adj"/>
            </a:avLst>
          </a:prstGeom>
          <a:noFill/>
          <a:ln>
            <a:noFill/>
          </a:ln>
        </p:spPr>
      </p:pic>
      <p:pic>
        <p:nvPicPr>
          <p:cNvPr id="1685" name="Google Shape;1685;p105"/>
          <p:cNvPicPr preferRelativeResize="0"/>
          <p:nvPr/>
        </p:nvPicPr>
        <p:blipFill rotWithShape="1">
          <a:blip r:embed="rId5">
            <a:alphaModFix/>
          </a:blip>
          <a:srcRect b="16193" l="16000" r="16000" t="16193"/>
          <a:stretch/>
        </p:blipFill>
        <p:spPr>
          <a:xfrm>
            <a:off x="7906600" y="3614298"/>
            <a:ext cx="956100" cy="956100"/>
          </a:xfrm>
          <a:prstGeom prst="roundRect">
            <a:avLst>
              <a:gd fmla="val 16667" name="adj"/>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89" name="Shape 1689"/>
        <p:cNvGrpSpPr/>
        <p:nvPr/>
      </p:nvGrpSpPr>
      <p:grpSpPr>
        <a:xfrm>
          <a:off x="0" y="0"/>
          <a:ext cx="0" cy="0"/>
          <a:chOff x="0" y="0"/>
          <a:chExt cx="0" cy="0"/>
        </a:xfrm>
      </p:grpSpPr>
      <p:sp>
        <p:nvSpPr>
          <p:cNvPr id="1690" name="Google Shape;1690;p106"/>
          <p:cNvSpPr txBox="1"/>
          <p:nvPr/>
        </p:nvSpPr>
        <p:spPr>
          <a:xfrm>
            <a:off x="466350" y="1348800"/>
            <a:ext cx="7533300" cy="24459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b="1" lang="en" sz="1800">
                <a:latin typeface="Gowun Batang"/>
                <a:ea typeface="Gowun Batang"/>
                <a:cs typeface="Gowun Batang"/>
                <a:sym typeface="Gowun Batang"/>
              </a:rPr>
              <a:t>Simple Task Flow:</a:t>
            </a:r>
            <a:endParaRPr b="1" sz="1800">
              <a:latin typeface="Gowun Batang"/>
              <a:ea typeface="Gowun Batang"/>
              <a:cs typeface="Gowun Batang"/>
              <a:sym typeface="Gowun Batang"/>
            </a:endParaRPr>
          </a:p>
          <a:p>
            <a:pPr indent="-330200" lvl="0" marL="457200" rtl="0" algn="l">
              <a:lnSpc>
                <a:spcPct val="85000"/>
              </a:lnSpc>
              <a:spcBef>
                <a:spcPts val="1000"/>
              </a:spcBef>
              <a:spcAft>
                <a:spcPts val="0"/>
              </a:spcAft>
              <a:buSzPts val="1600"/>
              <a:buFont typeface="Gowun Batang"/>
              <a:buAutoNum type="arabicPeriod"/>
            </a:pPr>
            <a:r>
              <a:rPr b="1" lang="en" sz="1600">
                <a:latin typeface="Gowun Batang"/>
                <a:ea typeface="Gowun Batang"/>
                <a:cs typeface="Gowun Batang"/>
                <a:sym typeface="Gowun Batang"/>
              </a:rPr>
              <a:t>Explore Landing Page</a:t>
            </a:r>
            <a:r>
              <a:rPr lang="en" sz="1600">
                <a:latin typeface="Gowun Batang"/>
                <a:ea typeface="Gowun Batang"/>
                <a:cs typeface="Gowun Batang"/>
                <a:sym typeface="Gowun Batang"/>
              </a:rPr>
              <a:t> – Quickly discover recipes and stories.</a:t>
            </a:r>
            <a:endParaRPr sz="1600">
              <a:latin typeface="Gowun Batang"/>
              <a:ea typeface="Gowun Batang"/>
              <a:cs typeface="Gowun Batang"/>
              <a:sym typeface="Gowun Batang"/>
            </a:endParaRPr>
          </a:p>
          <a:p>
            <a:pPr indent="-330200" lvl="0" marL="457200" rtl="0" algn="l">
              <a:lnSpc>
                <a:spcPct val="85000"/>
              </a:lnSpc>
              <a:spcBef>
                <a:spcPts val="1000"/>
              </a:spcBef>
              <a:spcAft>
                <a:spcPts val="0"/>
              </a:spcAft>
              <a:buSzPts val="1600"/>
              <a:buFont typeface="Gowun Batang"/>
              <a:buAutoNum type="arabicPeriod"/>
            </a:pPr>
            <a:r>
              <a:rPr b="1" lang="en" sz="1600">
                <a:latin typeface="Gowun Batang"/>
                <a:ea typeface="Gowun Batang"/>
                <a:cs typeface="Gowun Batang"/>
                <a:sym typeface="Gowun Batang"/>
              </a:rPr>
              <a:t>Browse Page</a:t>
            </a:r>
            <a:r>
              <a:rPr lang="en" sz="1600">
                <a:latin typeface="Gowun Batang"/>
                <a:ea typeface="Gowun Batang"/>
                <a:cs typeface="Gowun Batang"/>
                <a:sym typeface="Gowun Batang"/>
              </a:rPr>
              <a:t> – Filter and search for recipes efficiently.</a:t>
            </a:r>
            <a:endParaRPr sz="1600">
              <a:latin typeface="Gowun Batang"/>
              <a:ea typeface="Gowun Batang"/>
              <a:cs typeface="Gowun Batang"/>
              <a:sym typeface="Gowun Batang"/>
            </a:endParaRPr>
          </a:p>
          <a:p>
            <a:pPr indent="-330200" lvl="0" marL="457200" rtl="0" algn="l">
              <a:lnSpc>
                <a:spcPct val="85000"/>
              </a:lnSpc>
              <a:spcBef>
                <a:spcPts val="1000"/>
              </a:spcBef>
              <a:spcAft>
                <a:spcPts val="0"/>
              </a:spcAft>
              <a:buSzPts val="1600"/>
              <a:buFont typeface="Gowun Batang"/>
              <a:buAutoNum type="arabicPeriod"/>
            </a:pPr>
            <a:r>
              <a:rPr b="1" lang="en" sz="1600">
                <a:latin typeface="Gowun Batang"/>
                <a:ea typeface="Gowun Batang"/>
                <a:cs typeface="Gowun Batang"/>
                <a:sym typeface="Gowun Batang"/>
              </a:rPr>
              <a:t>Recipe Details</a:t>
            </a:r>
            <a:r>
              <a:rPr lang="en" sz="1600">
                <a:latin typeface="Gowun Batang"/>
                <a:ea typeface="Gowun Batang"/>
                <a:cs typeface="Gowun Batang"/>
                <a:sym typeface="Gowun Batang"/>
              </a:rPr>
              <a:t> – View ingredients, recipe details, and launch </a:t>
            </a:r>
            <a:r>
              <a:rPr lang="en" sz="1600">
                <a:latin typeface="Gowun Batang"/>
                <a:ea typeface="Gowun Batang"/>
                <a:cs typeface="Gowun Batang"/>
                <a:sym typeface="Gowun Batang"/>
              </a:rPr>
              <a:t>cooking flow</a:t>
            </a:r>
            <a:endParaRPr sz="1600">
              <a:latin typeface="Gowun Batang"/>
              <a:ea typeface="Gowun Batang"/>
              <a:cs typeface="Gowun Batang"/>
              <a:sym typeface="Gowun Batang"/>
            </a:endParaRPr>
          </a:p>
          <a:p>
            <a:pPr indent="-330200" lvl="0" marL="457200" rtl="0" algn="l">
              <a:lnSpc>
                <a:spcPct val="85000"/>
              </a:lnSpc>
              <a:spcBef>
                <a:spcPts val="1000"/>
              </a:spcBef>
              <a:spcAft>
                <a:spcPts val="0"/>
              </a:spcAft>
              <a:buSzPts val="1600"/>
              <a:buFont typeface="Gowun Batang"/>
              <a:buAutoNum type="arabicPeriod"/>
            </a:pPr>
            <a:r>
              <a:rPr b="1" lang="en" sz="1600">
                <a:latin typeface="Gowun Batang"/>
                <a:ea typeface="Gowun Batang"/>
                <a:cs typeface="Gowun Batang"/>
                <a:sym typeface="Gowun Batang"/>
              </a:rPr>
              <a:t>Voice AI Screens</a:t>
            </a:r>
            <a:r>
              <a:rPr lang="en" sz="1600">
                <a:latin typeface="Gowun Batang"/>
                <a:ea typeface="Gowun Batang"/>
                <a:cs typeface="Gowun Batang"/>
                <a:sym typeface="Gowun Batang"/>
              </a:rPr>
              <a:t> – Hands-free interaction for cooking guidance.</a:t>
            </a:r>
            <a:endParaRPr sz="1600">
              <a:latin typeface="Gowun Batang"/>
              <a:ea typeface="Gowun Batang"/>
              <a:cs typeface="Gowun Batang"/>
              <a:sym typeface="Gowun Batang"/>
            </a:endParaRPr>
          </a:p>
          <a:p>
            <a:pPr indent="-330200" lvl="0" marL="457200" rtl="0" algn="l">
              <a:lnSpc>
                <a:spcPct val="85000"/>
              </a:lnSpc>
              <a:spcBef>
                <a:spcPts val="1000"/>
              </a:spcBef>
              <a:spcAft>
                <a:spcPts val="0"/>
              </a:spcAft>
              <a:buSzPts val="1600"/>
              <a:buFont typeface="Gowun Batang"/>
              <a:buAutoNum type="arabicPeriod"/>
            </a:pPr>
            <a:r>
              <a:rPr b="1" lang="en" sz="1600">
                <a:latin typeface="Gowun Batang"/>
                <a:ea typeface="Gowun Batang"/>
                <a:cs typeface="Gowun Batang"/>
                <a:sym typeface="Gowun Batang"/>
              </a:rPr>
              <a:t>Story Summary / Capture Dish Screen</a:t>
            </a:r>
            <a:r>
              <a:rPr lang="en" sz="1600">
                <a:latin typeface="Gowun Batang"/>
                <a:ea typeface="Gowun Batang"/>
                <a:cs typeface="Gowun Batang"/>
                <a:sym typeface="Gowun Batang"/>
              </a:rPr>
              <a:t> – Summary of cooking experience.</a:t>
            </a:r>
            <a:endParaRPr sz="1600">
              <a:latin typeface="Gowun Batang"/>
              <a:ea typeface="Gowun Batang"/>
              <a:cs typeface="Gowun Batang"/>
              <a:sym typeface="Gowun Batang"/>
            </a:endParaRPr>
          </a:p>
          <a:p>
            <a:pPr indent="-330200" lvl="0" marL="457200" rtl="0" algn="l">
              <a:lnSpc>
                <a:spcPct val="85000"/>
              </a:lnSpc>
              <a:spcBef>
                <a:spcPts val="1000"/>
              </a:spcBef>
              <a:spcAft>
                <a:spcPts val="1000"/>
              </a:spcAft>
              <a:buSzPts val="1600"/>
              <a:buFont typeface="Gowun Batang"/>
              <a:buAutoNum type="arabicPeriod"/>
            </a:pPr>
            <a:r>
              <a:rPr b="1" lang="en" sz="1600">
                <a:latin typeface="Gowun Batang"/>
                <a:ea typeface="Gowun Batang"/>
                <a:cs typeface="Gowun Batang"/>
                <a:sym typeface="Gowun Batang"/>
              </a:rPr>
              <a:t>Story Log</a:t>
            </a:r>
            <a:r>
              <a:rPr lang="en" sz="1600">
                <a:latin typeface="Gowun Batang"/>
                <a:ea typeface="Gowun Batang"/>
                <a:cs typeface="Gowun Batang"/>
                <a:sym typeface="Gowun Batang"/>
              </a:rPr>
              <a:t> – Track your cooking history view your captured images.</a:t>
            </a:r>
            <a:endParaRPr sz="1600">
              <a:latin typeface="Gowun Batang"/>
              <a:ea typeface="Gowun Batang"/>
              <a:cs typeface="Gowun Batang"/>
              <a:sym typeface="Gowun Batang"/>
            </a:endParaRPr>
          </a:p>
        </p:txBody>
      </p:sp>
      <p:sp>
        <p:nvSpPr>
          <p:cNvPr id="1691" name="Google Shape;1691;p106"/>
          <p:cNvSpPr txBox="1"/>
          <p:nvPr/>
        </p:nvSpPr>
        <p:spPr>
          <a:xfrm>
            <a:off x="1980750" y="180150"/>
            <a:ext cx="5182500" cy="55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chemeClr val="dk2"/>
                </a:solidFill>
                <a:latin typeface="Gowun Batang"/>
                <a:ea typeface="Gowun Batang"/>
                <a:cs typeface="Gowun Batang"/>
                <a:sym typeface="Gowun Batang"/>
              </a:rPr>
              <a:t>Implemented Features</a:t>
            </a:r>
            <a:endParaRPr b="1" sz="3600">
              <a:solidFill>
                <a:schemeClr val="dk2"/>
              </a:solidFill>
              <a:latin typeface="Gowun Batang"/>
              <a:ea typeface="Gowun Batang"/>
              <a:cs typeface="Gowun Batang"/>
              <a:sym typeface="Gowun Batang"/>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695" name="Shape 1695"/>
        <p:cNvGrpSpPr/>
        <p:nvPr/>
      </p:nvGrpSpPr>
      <p:grpSpPr>
        <a:xfrm>
          <a:off x="0" y="0"/>
          <a:ext cx="0" cy="0"/>
          <a:chOff x="0" y="0"/>
          <a:chExt cx="0" cy="0"/>
        </a:xfrm>
      </p:grpSpPr>
      <p:sp>
        <p:nvSpPr>
          <p:cNvPr id="1696" name="Google Shape;1696;p107"/>
          <p:cNvSpPr txBox="1"/>
          <p:nvPr/>
        </p:nvSpPr>
        <p:spPr>
          <a:xfrm>
            <a:off x="304275" y="693000"/>
            <a:ext cx="8630700" cy="413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latin typeface="Gowun Batang"/>
                <a:ea typeface="Gowun Batang"/>
                <a:cs typeface="Gowun Batang"/>
                <a:sym typeface="Gowun Batang"/>
              </a:rPr>
              <a:t>Moderate Task Flow</a:t>
            </a:r>
            <a:r>
              <a:rPr lang="en">
                <a:latin typeface="Gowun Batang"/>
                <a:ea typeface="Gowun Batang"/>
                <a:cs typeface="Gowun Batang"/>
                <a:sym typeface="Gowun Batang"/>
              </a:rPr>
              <a:t> </a:t>
            </a:r>
            <a:r>
              <a:rPr i="1" lang="en">
                <a:latin typeface="Gowun Batang"/>
                <a:ea typeface="Gowun Batang"/>
                <a:cs typeface="Gowun Batang"/>
                <a:sym typeface="Gowun Batang"/>
              </a:rPr>
              <a:t>(Target: Thanksgiving break → Demo)</a:t>
            </a:r>
            <a:endParaRPr i="1">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Complete all remaining screens</a:t>
            </a:r>
            <a:endParaRPr>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Import contacts implementation</a:t>
            </a:r>
            <a:endParaRPr>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Create cooking sessions</a:t>
            </a:r>
            <a:endParaRPr>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View invites, RSVPs, etc.</a:t>
            </a:r>
            <a:endParaRPr>
              <a:latin typeface="Gowun Batang"/>
              <a:ea typeface="Gowun Batang"/>
              <a:cs typeface="Gowun Batang"/>
              <a:sym typeface="Gowun Batang"/>
            </a:endParaRPr>
          </a:p>
          <a:p>
            <a:pPr indent="0" lvl="0" marL="0" rtl="0" algn="l">
              <a:lnSpc>
                <a:spcPct val="115000"/>
              </a:lnSpc>
              <a:spcBef>
                <a:spcPts val="1000"/>
              </a:spcBef>
              <a:spcAft>
                <a:spcPts val="0"/>
              </a:spcAft>
              <a:buNone/>
            </a:pPr>
            <a:r>
              <a:rPr b="1" lang="en">
                <a:latin typeface="Gowun Batang"/>
                <a:ea typeface="Gowun Batang"/>
                <a:cs typeface="Gowun Batang"/>
                <a:sym typeface="Gowun Batang"/>
              </a:rPr>
              <a:t>Visuals for Cooking with Kids</a:t>
            </a:r>
            <a:endParaRPr b="1">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Target completion: Beginning–Middle of Week 10</a:t>
            </a:r>
            <a:endParaRPr>
              <a:latin typeface="Gowun Batang"/>
              <a:ea typeface="Gowun Batang"/>
              <a:cs typeface="Gowun Batang"/>
              <a:sym typeface="Gowun Batang"/>
            </a:endParaRPr>
          </a:p>
          <a:p>
            <a:pPr indent="0" lvl="0" marL="0" rtl="0" algn="l">
              <a:lnSpc>
                <a:spcPct val="115000"/>
              </a:lnSpc>
              <a:spcBef>
                <a:spcPts val="1000"/>
              </a:spcBef>
              <a:spcAft>
                <a:spcPts val="0"/>
              </a:spcAft>
              <a:buNone/>
            </a:pPr>
            <a:r>
              <a:rPr b="1" lang="en">
                <a:latin typeface="Gowun Batang"/>
                <a:ea typeface="Gowun Batang"/>
                <a:cs typeface="Gowun Batang"/>
                <a:sym typeface="Gowun Batang"/>
              </a:rPr>
              <a:t>Voice AI Backend</a:t>
            </a:r>
            <a:r>
              <a:rPr lang="en">
                <a:latin typeface="Gowun Batang"/>
                <a:ea typeface="Gowun Batang"/>
                <a:cs typeface="Gowun Batang"/>
                <a:sym typeface="Gowun Batang"/>
              </a:rPr>
              <a:t> </a:t>
            </a:r>
            <a:r>
              <a:rPr i="1" lang="en">
                <a:latin typeface="Gowun Batang"/>
                <a:ea typeface="Gowun Batang"/>
                <a:cs typeface="Gowun Batang"/>
                <a:sym typeface="Gowun Batang"/>
              </a:rPr>
              <a:t>(Using OpenAI credits)</a:t>
            </a:r>
            <a:endParaRPr i="1">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Target completion: Week 10 + finals week (CS 147L integration)</a:t>
            </a:r>
            <a:endParaRPr>
              <a:latin typeface="Gowun Batang"/>
              <a:ea typeface="Gowun Batang"/>
              <a:cs typeface="Gowun Batang"/>
              <a:sym typeface="Gowun Batang"/>
            </a:endParaRPr>
          </a:p>
          <a:p>
            <a:pPr indent="0" lvl="0" marL="0" rtl="0" algn="l">
              <a:lnSpc>
                <a:spcPct val="115000"/>
              </a:lnSpc>
              <a:spcBef>
                <a:spcPts val="1000"/>
              </a:spcBef>
              <a:spcAft>
                <a:spcPts val="0"/>
              </a:spcAft>
              <a:buNone/>
            </a:pPr>
            <a:r>
              <a:rPr b="1" lang="en">
                <a:latin typeface="Gowun Batang"/>
                <a:ea typeface="Gowun Batang"/>
                <a:cs typeface="Gowun Batang"/>
                <a:sym typeface="Gowun Batang"/>
              </a:rPr>
              <a:t>Chat AI</a:t>
            </a:r>
            <a:endParaRPr b="1">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Frontend: Complete by Week 10</a:t>
            </a:r>
            <a:endParaRPr>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Backend: Week 10 + Thanksgiving break</a:t>
            </a:r>
            <a:endParaRPr>
              <a:latin typeface="Gowun Batang"/>
              <a:ea typeface="Gowun Batang"/>
              <a:cs typeface="Gowun Batang"/>
              <a:sym typeface="Gowun Batang"/>
            </a:endParaRPr>
          </a:p>
          <a:p>
            <a:pPr indent="0" lvl="0" marL="0" rtl="0" algn="l">
              <a:lnSpc>
                <a:spcPct val="115000"/>
              </a:lnSpc>
              <a:spcBef>
                <a:spcPts val="1000"/>
              </a:spcBef>
              <a:spcAft>
                <a:spcPts val="0"/>
              </a:spcAft>
              <a:buNone/>
            </a:pPr>
            <a:r>
              <a:rPr b="1" lang="en">
                <a:latin typeface="Gowun Batang"/>
                <a:ea typeface="Gowun Batang"/>
                <a:cs typeface="Gowun Batang"/>
                <a:sym typeface="Gowun Batang"/>
              </a:rPr>
              <a:t>Profile Screen</a:t>
            </a:r>
            <a:endParaRPr b="1">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lang="en">
                <a:latin typeface="Gowun Batang"/>
                <a:ea typeface="Gowun Batang"/>
                <a:cs typeface="Gowun Batang"/>
                <a:sym typeface="Gowun Batang"/>
              </a:rPr>
              <a:t>Target completion: Beginning–Middle of Week 10</a:t>
            </a:r>
            <a:endParaRPr>
              <a:latin typeface="Gowun Batang"/>
              <a:ea typeface="Gowun Batang"/>
              <a:cs typeface="Gowun Batang"/>
              <a:sym typeface="Gowun Batang"/>
            </a:endParaRPr>
          </a:p>
        </p:txBody>
      </p:sp>
      <p:sp>
        <p:nvSpPr>
          <p:cNvPr id="1697" name="Google Shape;1697;p107"/>
          <p:cNvSpPr txBox="1"/>
          <p:nvPr/>
        </p:nvSpPr>
        <p:spPr>
          <a:xfrm>
            <a:off x="2309850" y="138900"/>
            <a:ext cx="45243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chemeClr val="dk2"/>
                </a:solidFill>
                <a:latin typeface="Gowun Batang"/>
                <a:ea typeface="Gowun Batang"/>
                <a:cs typeface="Gowun Batang"/>
                <a:sym typeface="Gowun Batang"/>
              </a:rPr>
              <a:t>Uni</a:t>
            </a:r>
            <a:r>
              <a:rPr b="1" lang="en" sz="2400">
                <a:solidFill>
                  <a:schemeClr val="dk2"/>
                </a:solidFill>
                <a:latin typeface="Gowun Batang"/>
                <a:ea typeface="Gowun Batang"/>
                <a:cs typeface="Gowun Batang"/>
                <a:sym typeface="Gowun Batang"/>
              </a:rPr>
              <a:t>mplemented Features</a:t>
            </a:r>
            <a:endParaRPr b="1" sz="2400">
              <a:solidFill>
                <a:schemeClr val="dk2"/>
              </a:solidFill>
              <a:latin typeface="Gowun Batang"/>
              <a:ea typeface="Gowun Batang"/>
              <a:cs typeface="Gowun Batang"/>
              <a:sym typeface="Gowun Batang"/>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01" name="Shape 1701"/>
        <p:cNvGrpSpPr/>
        <p:nvPr/>
      </p:nvGrpSpPr>
      <p:grpSpPr>
        <a:xfrm>
          <a:off x="0" y="0"/>
          <a:ext cx="0" cy="0"/>
          <a:chOff x="0" y="0"/>
          <a:chExt cx="0" cy="0"/>
        </a:xfrm>
      </p:grpSpPr>
      <p:sp>
        <p:nvSpPr>
          <p:cNvPr id="1702" name="Google Shape;1702;p108"/>
          <p:cNvSpPr txBox="1"/>
          <p:nvPr/>
        </p:nvSpPr>
        <p:spPr>
          <a:xfrm>
            <a:off x="193050" y="734250"/>
            <a:ext cx="8757900" cy="386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u="sng">
                <a:latin typeface="Gowun Batang"/>
                <a:ea typeface="Gowun Batang"/>
                <a:cs typeface="Gowun Batang"/>
                <a:sym typeface="Gowun Batang"/>
              </a:rPr>
              <a:t>Wizard of Oz Techniques:</a:t>
            </a:r>
            <a:endParaRPr b="1" u="sng">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b="1" lang="en">
                <a:latin typeface="Gowun Batang"/>
                <a:ea typeface="Gowun Batang"/>
                <a:cs typeface="Gowun Batang"/>
                <a:sym typeface="Gowun Batang"/>
              </a:rPr>
              <a:t>Simulated Voice AI responses</a:t>
            </a:r>
            <a:r>
              <a:rPr lang="en">
                <a:latin typeface="Gowun Batang"/>
                <a:ea typeface="Gowun Batang"/>
                <a:cs typeface="Gowun Batang"/>
                <a:sym typeface="Gowun Batang"/>
              </a:rPr>
              <a:t>: All recipe narration, step-by-step instructions, and “listening” states were simulated by the team rather than generated in real time</a:t>
            </a:r>
            <a:endParaRPr>
              <a:latin typeface="Gowun Batang"/>
              <a:ea typeface="Gowun Batang"/>
              <a:cs typeface="Gowun Batang"/>
              <a:sym typeface="Gowun Batang"/>
            </a:endParaRPr>
          </a:p>
          <a:p>
            <a:pPr indent="-317500" lvl="1" marL="914400" rtl="0" algn="l">
              <a:lnSpc>
                <a:spcPct val="115000"/>
              </a:lnSpc>
              <a:spcBef>
                <a:spcPts val="0"/>
              </a:spcBef>
              <a:spcAft>
                <a:spcPts val="0"/>
              </a:spcAft>
              <a:buSzPts val="1400"/>
              <a:buFont typeface="Gowun Batang"/>
              <a:buChar char="○"/>
            </a:pPr>
            <a:r>
              <a:rPr i="1" lang="en">
                <a:latin typeface="Gowun Batang"/>
                <a:ea typeface="Gowun Batang"/>
                <a:cs typeface="Gowun Batang"/>
                <a:sym typeface="Gowun Batang"/>
              </a:rPr>
              <a:t>Justification:</a:t>
            </a:r>
            <a:r>
              <a:rPr lang="en">
                <a:latin typeface="Gowun Batang"/>
                <a:ea typeface="Gowun Batang"/>
                <a:cs typeface="Gowun Batang"/>
                <a:sym typeface="Gowun Batang"/>
              </a:rPr>
              <a:t> A functioning voice backend was outside the scope of the high-fi prototype timeline. This will be worked on in the coming weeks.</a:t>
            </a:r>
            <a:endParaRPr>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b="1" lang="en">
                <a:latin typeface="Gowun Batang"/>
                <a:ea typeface="Gowun Batang"/>
                <a:cs typeface="Gowun Batang"/>
                <a:sym typeface="Gowun Batang"/>
              </a:rPr>
              <a:t>Simulated story personalization</a:t>
            </a:r>
            <a:r>
              <a:rPr lang="en">
                <a:latin typeface="Gowun Batang"/>
                <a:ea typeface="Gowun Batang"/>
                <a:cs typeface="Gowun Batang"/>
                <a:sym typeface="Gowun Batang"/>
              </a:rPr>
              <a:t> (e.g., tone of narration, references to group cooking)</a:t>
            </a:r>
            <a:endParaRPr>
              <a:latin typeface="Gowun Batang"/>
              <a:ea typeface="Gowun Batang"/>
              <a:cs typeface="Gowun Batang"/>
              <a:sym typeface="Gowun Batang"/>
            </a:endParaRPr>
          </a:p>
          <a:p>
            <a:pPr indent="-317500" lvl="1" marL="914400" rtl="0" algn="l">
              <a:lnSpc>
                <a:spcPct val="115000"/>
              </a:lnSpc>
              <a:spcBef>
                <a:spcPts val="0"/>
              </a:spcBef>
              <a:spcAft>
                <a:spcPts val="0"/>
              </a:spcAft>
              <a:buSzPts val="1400"/>
              <a:buFont typeface="Gowun Batang"/>
              <a:buChar char="○"/>
            </a:pPr>
            <a:r>
              <a:rPr i="1" lang="en">
                <a:latin typeface="Gowun Batang"/>
                <a:ea typeface="Gowun Batang"/>
                <a:cs typeface="Gowun Batang"/>
                <a:sym typeface="Gowun Batang"/>
              </a:rPr>
              <a:t>Justification:</a:t>
            </a:r>
            <a:r>
              <a:rPr lang="en">
                <a:latin typeface="Gowun Batang"/>
                <a:ea typeface="Gowun Batang"/>
                <a:cs typeface="Gowun Batang"/>
                <a:sym typeface="Gowun Batang"/>
              </a:rPr>
              <a:t> Generating dynamic story scripts is something we will work on in the coming weeks</a:t>
            </a:r>
            <a:endParaRPr>
              <a:latin typeface="Gowun Batang"/>
              <a:ea typeface="Gowun Batang"/>
              <a:cs typeface="Gowun Batang"/>
              <a:sym typeface="Gowun Batang"/>
            </a:endParaRPr>
          </a:p>
          <a:p>
            <a:pPr indent="0" lvl="0" marL="0" rtl="0" algn="l">
              <a:lnSpc>
                <a:spcPct val="115000"/>
              </a:lnSpc>
              <a:spcBef>
                <a:spcPts val="0"/>
              </a:spcBef>
              <a:spcAft>
                <a:spcPts val="0"/>
              </a:spcAft>
              <a:buNone/>
            </a:pPr>
            <a:br>
              <a:rPr lang="en">
                <a:latin typeface="Gowun Batang"/>
                <a:ea typeface="Gowun Batang"/>
                <a:cs typeface="Gowun Batang"/>
                <a:sym typeface="Gowun Batang"/>
              </a:rPr>
            </a:br>
            <a:r>
              <a:rPr b="1" lang="en" u="sng">
                <a:latin typeface="Gowun Batang"/>
                <a:ea typeface="Gowun Batang"/>
                <a:cs typeface="Gowun Batang"/>
                <a:sym typeface="Gowun Batang"/>
              </a:rPr>
              <a:t>Hardcoded Aspects:</a:t>
            </a:r>
            <a:endParaRPr b="1" u="sng">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b="1" lang="en">
                <a:latin typeface="Gowun Batang"/>
                <a:ea typeface="Gowun Batang"/>
                <a:cs typeface="Gowun Batang"/>
                <a:sym typeface="Gowun Batang"/>
              </a:rPr>
              <a:t>Story Log entries</a:t>
            </a:r>
            <a:r>
              <a:rPr lang="en">
                <a:latin typeface="Gowun Batang"/>
                <a:ea typeface="Gowun Batang"/>
                <a:cs typeface="Gowun Batang"/>
                <a:sym typeface="Gowun Batang"/>
              </a:rPr>
              <a:t> are all pre-loaded, static images </a:t>
            </a:r>
            <a:endParaRPr>
              <a:latin typeface="Gowun Batang"/>
              <a:ea typeface="Gowun Batang"/>
              <a:cs typeface="Gowun Batang"/>
              <a:sym typeface="Gowun Batang"/>
            </a:endParaRPr>
          </a:p>
          <a:p>
            <a:pPr indent="-317500" lvl="1" marL="914400" rtl="0" algn="l">
              <a:lnSpc>
                <a:spcPct val="115000"/>
              </a:lnSpc>
              <a:spcBef>
                <a:spcPts val="0"/>
              </a:spcBef>
              <a:spcAft>
                <a:spcPts val="0"/>
              </a:spcAft>
              <a:buSzPts val="1400"/>
              <a:buFont typeface="Gowun Batang"/>
              <a:buChar char="○"/>
            </a:pPr>
            <a:r>
              <a:rPr i="1" lang="en">
                <a:latin typeface="Gowun Batang"/>
                <a:ea typeface="Gowun Batang"/>
                <a:cs typeface="Gowun Batang"/>
                <a:sym typeface="Gowun Batang"/>
              </a:rPr>
              <a:t>Justification:</a:t>
            </a:r>
            <a:r>
              <a:rPr lang="en">
                <a:latin typeface="Gowun Batang"/>
                <a:ea typeface="Gowun Batang"/>
                <a:cs typeface="Gowun Batang"/>
                <a:sym typeface="Gowun Batang"/>
              </a:rPr>
              <a:t> We do not have real users or real session data yet</a:t>
            </a:r>
            <a:endParaRPr>
              <a:latin typeface="Gowun Batang"/>
              <a:ea typeface="Gowun Batang"/>
              <a:cs typeface="Gowun Batang"/>
              <a:sym typeface="Gowun Batang"/>
            </a:endParaRPr>
          </a:p>
          <a:p>
            <a:pPr indent="-317500" lvl="0" marL="457200" rtl="0" algn="l">
              <a:lnSpc>
                <a:spcPct val="115000"/>
              </a:lnSpc>
              <a:spcBef>
                <a:spcPts val="0"/>
              </a:spcBef>
              <a:spcAft>
                <a:spcPts val="0"/>
              </a:spcAft>
              <a:buSzPts val="1400"/>
              <a:buFont typeface="Gowun Batang"/>
              <a:buChar char="●"/>
            </a:pPr>
            <a:r>
              <a:rPr b="1" lang="en">
                <a:latin typeface="Gowun Batang"/>
                <a:ea typeface="Gowun Batang"/>
                <a:cs typeface="Gowun Batang"/>
                <a:sym typeface="Gowun Batang"/>
              </a:rPr>
              <a:t>Kid-friendly icons, hazard badges, and progression indicators</a:t>
            </a:r>
            <a:r>
              <a:rPr lang="en">
                <a:latin typeface="Gowun Batang"/>
                <a:ea typeface="Gowun Batang"/>
                <a:cs typeface="Gowun Batang"/>
                <a:sym typeface="Gowun Batang"/>
              </a:rPr>
              <a:t> were placed statically</a:t>
            </a:r>
            <a:endParaRPr>
              <a:latin typeface="Gowun Batang"/>
              <a:ea typeface="Gowun Batang"/>
              <a:cs typeface="Gowun Batang"/>
              <a:sym typeface="Gowun Batang"/>
            </a:endParaRPr>
          </a:p>
          <a:p>
            <a:pPr indent="-317500" lvl="1" marL="914400" rtl="0" algn="l">
              <a:lnSpc>
                <a:spcPct val="115000"/>
              </a:lnSpc>
              <a:spcBef>
                <a:spcPts val="0"/>
              </a:spcBef>
              <a:spcAft>
                <a:spcPts val="0"/>
              </a:spcAft>
              <a:buSzPts val="1400"/>
              <a:buFont typeface="Gowun Batang"/>
              <a:buChar char="○"/>
            </a:pPr>
            <a:r>
              <a:rPr i="1" lang="en">
                <a:latin typeface="Gowun Batang"/>
                <a:ea typeface="Gowun Batang"/>
                <a:cs typeface="Gowun Batang"/>
                <a:sym typeface="Gowun Batang"/>
              </a:rPr>
              <a:t>Justification:</a:t>
            </a:r>
            <a:r>
              <a:rPr lang="en">
                <a:latin typeface="Gowun Batang"/>
                <a:ea typeface="Gowun Batang"/>
                <a:cs typeface="Gowun Batang"/>
                <a:sym typeface="Gowun Batang"/>
              </a:rPr>
              <a:t> Dynamic state management (e.g., hazard detection, kid-safety steps) requires backend reasoning</a:t>
            </a:r>
            <a:endParaRPr>
              <a:latin typeface="Gowun Batang"/>
              <a:ea typeface="Gowun Batang"/>
              <a:cs typeface="Gowun Batang"/>
              <a:sym typeface="Gowun Batang"/>
            </a:endParaRPr>
          </a:p>
          <a:p>
            <a:pPr indent="0" lvl="0" marL="0" rtl="0" algn="l">
              <a:lnSpc>
                <a:spcPct val="115000"/>
              </a:lnSpc>
              <a:spcBef>
                <a:spcPts val="0"/>
              </a:spcBef>
              <a:spcAft>
                <a:spcPts val="0"/>
              </a:spcAft>
              <a:buNone/>
            </a:pPr>
            <a:r>
              <a:t/>
            </a:r>
            <a:endParaRPr b="1">
              <a:latin typeface="Gowun Batang"/>
              <a:ea typeface="Gowun Batang"/>
              <a:cs typeface="Gowun Batang"/>
              <a:sym typeface="Gowun Batang"/>
            </a:endParaRPr>
          </a:p>
        </p:txBody>
      </p:sp>
      <p:sp>
        <p:nvSpPr>
          <p:cNvPr id="1703" name="Google Shape;1703;p108"/>
          <p:cNvSpPr txBox="1"/>
          <p:nvPr/>
        </p:nvSpPr>
        <p:spPr>
          <a:xfrm>
            <a:off x="1121175" y="180150"/>
            <a:ext cx="7223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chemeClr val="dk2"/>
                </a:solidFill>
                <a:latin typeface="Gowun Batang"/>
                <a:ea typeface="Gowun Batang"/>
                <a:cs typeface="Gowun Batang"/>
                <a:sym typeface="Gowun Batang"/>
              </a:rPr>
              <a:t>Wizard of Oz Technique + Hardcoded Aspects</a:t>
            </a:r>
            <a:endParaRPr b="1" sz="2400">
              <a:solidFill>
                <a:schemeClr val="dk2"/>
              </a:solidFill>
              <a:latin typeface="Gowun Batang"/>
              <a:ea typeface="Gowun Batang"/>
              <a:cs typeface="Gowun Batang"/>
              <a:sym typeface="Gowun Batang"/>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707" name="Shape 1707"/>
        <p:cNvGrpSpPr/>
        <p:nvPr/>
      </p:nvGrpSpPr>
      <p:grpSpPr>
        <a:xfrm>
          <a:off x="0" y="0"/>
          <a:ext cx="0" cy="0"/>
          <a:chOff x="0" y="0"/>
          <a:chExt cx="0" cy="0"/>
        </a:xfrm>
      </p:grpSpPr>
      <p:sp>
        <p:nvSpPr>
          <p:cNvPr id="1708" name="Google Shape;1708;p109"/>
          <p:cNvSpPr txBox="1"/>
          <p:nvPr/>
        </p:nvSpPr>
        <p:spPr>
          <a:xfrm>
            <a:off x="2953463" y="0"/>
            <a:ext cx="3000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chemeClr val="dk2"/>
                </a:solidFill>
                <a:latin typeface="Gowun Batang"/>
                <a:ea typeface="Gowun Batang"/>
                <a:cs typeface="Gowun Batang"/>
                <a:sym typeface="Gowun Batang"/>
              </a:rPr>
              <a:t>Plan for Finishing</a:t>
            </a:r>
            <a:endParaRPr b="1" sz="2400">
              <a:solidFill>
                <a:schemeClr val="dk2"/>
              </a:solidFill>
              <a:latin typeface="Gowun Batang"/>
              <a:ea typeface="Gowun Batang"/>
              <a:cs typeface="Gowun Batang"/>
              <a:sym typeface="Gowun Batang"/>
            </a:endParaRPr>
          </a:p>
        </p:txBody>
      </p:sp>
      <p:pic>
        <p:nvPicPr>
          <p:cNvPr id="1709" name="Google Shape;1709;p109" title="Simmr Product Roadmap -2.png"/>
          <p:cNvPicPr preferRelativeResize="0"/>
          <p:nvPr/>
        </p:nvPicPr>
        <p:blipFill>
          <a:blip r:embed="rId3">
            <a:alphaModFix/>
          </a:blip>
          <a:stretch>
            <a:fillRect/>
          </a:stretch>
        </p:blipFill>
        <p:spPr>
          <a:xfrm>
            <a:off x="458139" y="457200"/>
            <a:ext cx="8227723" cy="4628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13" name="Shape 1713"/>
        <p:cNvGrpSpPr/>
        <p:nvPr/>
      </p:nvGrpSpPr>
      <p:grpSpPr>
        <a:xfrm>
          <a:off x="0" y="0"/>
          <a:ext cx="0" cy="0"/>
          <a:chOff x="0" y="0"/>
          <a:chExt cx="0" cy="0"/>
        </a:xfrm>
      </p:grpSpPr>
      <p:sp>
        <p:nvSpPr>
          <p:cNvPr id="1714" name="Google Shape;1714;p110"/>
          <p:cNvSpPr txBox="1"/>
          <p:nvPr/>
        </p:nvSpPr>
        <p:spPr>
          <a:xfrm>
            <a:off x="256650" y="976325"/>
            <a:ext cx="8630700" cy="2586000"/>
          </a:xfrm>
          <a:prstGeom prst="rect">
            <a:avLst/>
          </a:prstGeom>
          <a:noFill/>
          <a:ln>
            <a:noFill/>
          </a:ln>
        </p:spPr>
        <p:txBody>
          <a:bodyPr anchorCtr="0" anchor="t" bIns="91425" lIns="91425" spcFirstLastPara="1" rIns="91425" wrap="square" tIns="91425">
            <a:spAutoFit/>
          </a:bodyPr>
          <a:lstStyle/>
          <a:p>
            <a:pPr indent="-330200" lvl="0" marL="457200" rtl="0" algn="l">
              <a:lnSpc>
                <a:spcPct val="85000"/>
              </a:lnSpc>
              <a:spcBef>
                <a:spcPts val="0"/>
              </a:spcBef>
              <a:spcAft>
                <a:spcPts val="0"/>
              </a:spcAft>
              <a:buSzPts val="1600"/>
              <a:buFont typeface="Gowun Batang"/>
              <a:buAutoNum type="arabicPeriod"/>
            </a:pPr>
            <a:r>
              <a:rPr b="1" lang="en" sz="1600">
                <a:latin typeface="Gowun Batang"/>
                <a:ea typeface="Gowun Batang"/>
                <a:cs typeface="Gowun Batang"/>
                <a:sym typeface="Gowun Batang"/>
              </a:rPr>
              <a:t>Issues/Questions:</a:t>
            </a:r>
            <a:endParaRPr b="1" sz="1600">
              <a:latin typeface="Gowun Batang"/>
              <a:ea typeface="Gowun Batang"/>
              <a:cs typeface="Gowun Batang"/>
              <a:sym typeface="Gowun Batang"/>
            </a:endParaRPr>
          </a:p>
          <a:p>
            <a:pPr indent="-330200" lvl="1" marL="914400" rtl="0" algn="l">
              <a:lnSpc>
                <a:spcPct val="85000"/>
              </a:lnSpc>
              <a:spcBef>
                <a:spcPts val="0"/>
              </a:spcBef>
              <a:spcAft>
                <a:spcPts val="0"/>
              </a:spcAft>
              <a:buSzPts val="1600"/>
              <a:buFont typeface="Gowun Batang"/>
              <a:buAutoNum type="alphaLcPeriod"/>
            </a:pPr>
            <a:r>
              <a:rPr lang="en" sz="1600">
                <a:latin typeface="Gowun Batang"/>
                <a:ea typeface="Gowun Batang"/>
                <a:cs typeface="Gowun Batang"/>
                <a:sym typeface="Gowun Batang"/>
              </a:rPr>
              <a:t>Integrating Voice AI for the cooking flow (how to listen, store, and respond to what the user is saying)</a:t>
            </a:r>
            <a:endParaRPr sz="1600">
              <a:latin typeface="Gowun Batang"/>
              <a:ea typeface="Gowun Batang"/>
              <a:cs typeface="Gowun Batang"/>
              <a:sym typeface="Gowun Batang"/>
            </a:endParaRPr>
          </a:p>
          <a:p>
            <a:pPr indent="0" lvl="0" marL="0" rtl="0" algn="l">
              <a:lnSpc>
                <a:spcPct val="85000"/>
              </a:lnSpc>
              <a:spcBef>
                <a:spcPts val="0"/>
              </a:spcBef>
              <a:spcAft>
                <a:spcPts val="0"/>
              </a:spcAft>
              <a:buNone/>
            </a:pPr>
            <a:r>
              <a:t/>
            </a:r>
            <a:endParaRPr b="1" sz="1600">
              <a:latin typeface="Gowun Batang"/>
              <a:ea typeface="Gowun Batang"/>
              <a:cs typeface="Gowun Batang"/>
              <a:sym typeface="Gowun Batang"/>
            </a:endParaRPr>
          </a:p>
          <a:p>
            <a:pPr indent="-330200" lvl="0" marL="457200" rtl="0" algn="l">
              <a:lnSpc>
                <a:spcPct val="85000"/>
              </a:lnSpc>
              <a:spcBef>
                <a:spcPts val="0"/>
              </a:spcBef>
              <a:spcAft>
                <a:spcPts val="0"/>
              </a:spcAft>
              <a:buSzPts val="1600"/>
              <a:buFont typeface="Gowun Batang"/>
              <a:buAutoNum type="arabicPeriod"/>
            </a:pPr>
            <a:r>
              <a:rPr b="1" lang="en" sz="1600">
                <a:latin typeface="Gowun Batang"/>
                <a:ea typeface="Gowun Batang"/>
                <a:cs typeface="Gowun Batang"/>
                <a:sym typeface="Gowun Batang"/>
              </a:rPr>
              <a:t>Split of Remaining Work:</a:t>
            </a:r>
            <a:endParaRPr b="1" sz="1600">
              <a:latin typeface="Gowun Batang"/>
              <a:ea typeface="Gowun Batang"/>
              <a:cs typeface="Gowun Batang"/>
              <a:sym typeface="Gowun Batang"/>
            </a:endParaRPr>
          </a:p>
          <a:p>
            <a:pPr indent="-330200" lvl="1" marL="914400" rtl="0" algn="l">
              <a:lnSpc>
                <a:spcPct val="150000"/>
              </a:lnSpc>
              <a:spcBef>
                <a:spcPts val="0"/>
              </a:spcBef>
              <a:spcAft>
                <a:spcPts val="0"/>
              </a:spcAft>
              <a:buSzPts val="1600"/>
              <a:buFont typeface="Gowun Batang"/>
              <a:buAutoNum type="alphaLcPeriod"/>
            </a:pPr>
            <a:r>
              <a:rPr b="1" lang="en" sz="1600">
                <a:latin typeface="Gowun Batang"/>
                <a:ea typeface="Gowun Batang"/>
                <a:cs typeface="Gowun Batang"/>
                <a:sym typeface="Gowun Batang"/>
              </a:rPr>
              <a:t>Jasmine A.: </a:t>
            </a:r>
            <a:r>
              <a:rPr lang="en" sz="1600">
                <a:latin typeface="Gowun Batang"/>
                <a:ea typeface="Gowun Batang"/>
                <a:cs typeface="Gowun Batang"/>
                <a:sym typeface="Gowun Batang"/>
              </a:rPr>
              <a:t>Chat screen, Integrating AI</a:t>
            </a:r>
            <a:endParaRPr sz="1600">
              <a:latin typeface="Gowun Batang"/>
              <a:ea typeface="Gowun Batang"/>
              <a:cs typeface="Gowun Batang"/>
              <a:sym typeface="Gowun Batang"/>
            </a:endParaRPr>
          </a:p>
          <a:p>
            <a:pPr indent="-330200" lvl="1" marL="914400" rtl="0" algn="l">
              <a:lnSpc>
                <a:spcPct val="150000"/>
              </a:lnSpc>
              <a:spcBef>
                <a:spcPts val="0"/>
              </a:spcBef>
              <a:spcAft>
                <a:spcPts val="0"/>
              </a:spcAft>
              <a:buSzPts val="1600"/>
              <a:buFont typeface="Gowun Batang"/>
              <a:buAutoNum type="alphaLcPeriod"/>
            </a:pPr>
            <a:r>
              <a:rPr b="1" lang="en" sz="1600">
                <a:latin typeface="Gowun Batang"/>
                <a:ea typeface="Gowun Batang"/>
                <a:cs typeface="Gowun Batang"/>
                <a:sym typeface="Gowun Batang"/>
              </a:rPr>
              <a:t>Jasmine T.: </a:t>
            </a:r>
            <a:r>
              <a:rPr lang="en" sz="1600">
                <a:latin typeface="Gowun Batang"/>
                <a:ea typeface="Gowun Batang"/>
                <a:cs typeface="Gowun Batang"/>
                <a:sym typeface="Gowun Batang"/>
              </a:rPr>
              <a:t>Integrating AI, Moderate Task Flow</a:t>
            </a:r>
            <a:endParaRPr sz="1600">
              <a:latin typeface="Gowun Batang"/>
              <a:ea typeface="Gowun Batang"/>
              <a:cs typeface="Gowun Batang"/>
              <a:sym typeface="Gowun Batang"/>
            </a:endParaRPr>
          </a:p>
          <a:p>
            <a:pPr indent="-330200" lvl="1" marL="914400" rtl="0" algn="l">
              <a:lnSpc>
                <a:spcPct val="150000"/>
              </a:lnSpc>
              <a:spcBef>
                <a:spcPts val="0"/>
              </a:spcBef>
              <a:spcAft>
                <a:spcPts val="0"/>
              </a:spcAft>
              <a:buSzPts val="1600"/>
              <a:buFont typeface="Gowun Batang"/>
              <a:buAutoNum type="alphaLcPeriod"/>
            </a:pPr>
            <a:r>
              <a:rPr b="1" lang="en" sz="1600">
                <a:latin typeface="Gowun Batang"/>
                <a:ea typeface="Gowun Batang"/>
                <a:cs typeface="Gowun Batang"/>
                <a:sym typeface="Gowun Batang"/>
              </a:rPr>
              <a:t>Jasleen S.: </a:t>
            </a:r>
            <a:r>
              <a:rPr lang="en" sz="1600">
                <a:latin typeface="Gowun Batang"/>
                <a:ea typeface="Gowun Batang"/>
                <a:cs typeface="Gowun Batang"/>
                <a:sym typeface="Gowun Batang"/>
              </a:rPr>
              <a:t>Profile and Complex Task Flow</a:t>
            </a:r>
            <a:endParaRPr sz="1600">
              <a:latin typeface="Gowun Batang"/>
              <a:ea typeface="Gowun Batang"/>
              <a:cs typeface="Gowun Batang"/>
              <a:sym typeface="Gowun Batang"/>
            </a:endParaRPr>
          </a:p>
          <a:p>
            <a:pPr indent="-330200" lvl="1" marL="914400" rtl="0" algn="l">
              <a:lnSpc>
                <a:spcPct val="150000"/>
              </a:lnSpc>
              <a:spcBef>
                <a:spcPts val="0"/>
              </a:spcBef>
              <a:spcAft>
                <a:spcPts val="0"/>
              </a:spcAft>
              <a:buSzPts val="1600"/>
              <a:buFont typeface="Gowun Batang"/>
              <a:buAutoNum type="alphaLcPeriod"/>
            </a:pPr>
            <a:r>
              <a:rPr b="1" lang="en" sz="1600">
                <a:latin typeface="Gowun Batang"/>
                <a:ea typeface="Gowun Batang"/>
                <a:cs typeface="Gowun Batang"/>
                <a:sym typeface="Gowun Batang"/>
              </a:rPr>
              <a:t>Mara B.: </a:t>
            </a:r>
            <a:r>
              <a:rPr lang="en" sz="1600">
                <a:latin typeface="Gowun Batang"/>
                <a:ea typeface="Gowun Batang"/>
                <a:cs typeface="Gowun Batang"/>
                <a:sym typeface="Gowun Batang"/>
              </a:rPr>
              <a:t>Moderate Task Flow, Visuals for cooking with kids </a:t>
            </a:r>
            <a:endParaRPr sz="1600">
              <a:latin typeface="Gowun Batang"/>
              <a:ea typeface="Gowun Batang"/>
              <a:cs typeface="Gowun Batang"/>
              <a:sym typeface="Gowun Batang"/>
            </a:endParaRPr>
          </a:p>
        </p:txBody>
      </p:sp>
      <p:sp>
        <p:nvSpPr>
          <p:cNvPr id="1715" name="Google Shape;1715;p110"/>
          <p:cNvSpPr txBox="1"/>
          <p:nvPr/>
        </p:nvSpPr>
        <p:spPr>
          <a:xfrm>
            <a:off x="1121175" y="138900"/>
            <a:ext cx="7223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400">
                <a:solidFill>
                  <a:schemeClr val="dk2"/>
                </a:solidFill>
                <a:latin typeface="Gowun Batang"/>
                <a:ea typeface="Gowun Batang"/>
                <a:cs typeface="Gowun Batang"/>
                <a:sym typeface="Gowun Batang"/>
              </a:rPr>
              <a:t>Plan for Finishing pt. 2:</a:t>
            </a:r>
            <a:endParaRPr b="1" sz="2400">
              <a:solidFill>
                <a:schemeClr val="dk2"/>
              </a:solidFill>
              <a:latin typeface="Gowun Batang"/>
              <a:ea typeface="Gowun Batang"/>
              <a:cs typeface="Gowun Batang"/>
              <a:sym typeface="Gowun Batang"/>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9" name="Shape 1719"/>
        <p:cNvGrpSpPr/>
        <p:nvPr/>
      </p:nvGrpSpPr>
      <p:grpSpPr>
        <a:xfrm>
          <a:off x="0" y="0"/>
          <a:ext cx="0" cy="0"/>
          <a:chOff x="0" y="0"/>
          <a:chExt cx="0" cy="0"/>
        </a:xfrm>
      </p:grpSpPr>
      <p:sp>
        <p:nvSpPr>
          <p:cNvPr id="1720" name="Google Shape;1720;p111"/>
          <p:cNvSpPr txBox="1"/>
          <p:nvPr>
            <p:ph idx="4294967295" type="title"/>
          </p:nvPr>
        </p:nvSpPr>
        <p:spPr>
          <a:xfrm>
            <a:off x="0" y="2150400"/>
            <a:ext cx="9144000" cy="8427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b="1" lang="en" sz="5030">
                <a:solidFill>
                  <a:schemeClr val="dk1"/>
                </a:solidFill>
              </a:rPr>
              <a:t>Prototype Demo</a:t>
            </a:r>
            <a:endParaRPr b="1" sz="503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24" name="Shape 1724"/>
        <p:cNvGrpSpPr/>
        <p:nvPr/>
      </p:nvGrpSpPr>
      <p:grpSpPr>
        <a:xfrm>
          <a:off x="0" y="0"/>
          <a:ext cx="0" cy="0"/>
          <a:chOff x="0" y="0"/>
          <a:chExt cx="0" cy="0"/>
        </a:xfrm>
      </p:grpSpPr>
      <p:pic>
        <p:nvPicPr>
          <p:cNvPr id="1725" name="Google Shape;1725;p112" title="simmr-A8-checkpoint-demo.mov">
            <a:hlinkClick r:id="rId3"/>
          </p:cNvPr>
          <p:cNvPicPr preferRelativeResize="0"/>
          <p:nvPr/>
        </p:nvPicPr>
        <p:blipFill>
          <a:blip r:embed="rId4">
            <a:alphaModFix/>
          </a:blip>
          <a:stretch>
            <a:fillRect/>
          </a:stretch>
        </p:blipFill>
        <p:spPr>
          <a:xfrm>
            <a:off x="3394163" y="152400"/>
            <a:ext cx="2355683" cy="483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5"/>
                                        </p:tgtEl>
                                        <p:attrNameLst>
                                          <p:attrName>style.visibility</p:attrName>
                                        </p:attrNameLst>
                                      </p:cBhvr>
                                      <p:to>
                                        <p:strVal val="visible"/>
                                      </p:to>
                                    </p:set>
                                    <p:animEffect filter="fade" transition="in">
                                      <p:cBhvr>
                                        <p:cTn dur="1000"/>
                                        <p:tgtEl>
                                          <p:spTgt spid="17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1729" name="Shape 1729"/>
        <p:cNvGrpSpPr/>
        <p:nvPr/>
      </p:nvGrpSpPr>
      <p:grpSpPr>
        <a:xfrm>
          <a:off x="0" y="0"/>
          <a:ext cx="0" cy="0"/>
          <a:chOff x="0" y="0"/>
          <a:chExt cx="0" cy="0"/>
        </a:xfrm>
      </p:grpSpPr>
      <p:sp>
        <p:nvSpPr>
          <p:cNvPr id="1730" name="Google Shape;1730;p113"/>
          <p:cNvSpPr txBox="1"/>
          <p:nvPr>
            <p:ph idx="4294967295" type="title"/>
          </p:nvPr>
        </p:nvSpPr>
        <p:spPr>
          <a:xfrm>
            <a:off x="-47625" y="2150400"/>
            <a:ext cx="9144000" cy="842700"/>
          </a:xfrm>
          <a:prstGeom prst="rect">
            <a:avLst/>
          </a:prstGeom>
        </p:spPr>
        <p:txBody>
          <a:bodyPr anchorCtr="0" anchor="t" bIns="91425" lIns="91425" spcFirstLastPara="1" rIns="91425" wrap="square" tIns="91425">
            <a:spAutoFit/>
          </a:bodyPr>
          <a:lstStyle/>
          <a:p>
            <a:pPr indent="0" lvl="0" marL="0" rtl="0" algn="ctr">
              <a:lnSpc>
                <a:spcPct val="85000"/>
              </a:lnSpc>
              <a:spcBef>
                <a:spcPts val="0"/>
              </a:spcBef>
              <a:spcAft>
                <a:spcPts val="0"/>
              </a:spcAft>
              <a:buSzPts val="990"/>
              <a:buNone/>
            </a:pPr>
            <a:r>
              <a:rPr b="1" lang="en" sz="5030"/>
              <a:t>Appendix</a:t>
            </a:r>
            <a:endParaRPr b="1" sz="503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34" name="Shape 1734"/>
        <p:cNvGrpSpPr/>
        <p:nvPr/>
      </p:nvGrpSpPr>
      <p:grpSpPr>
        <a:xfrm>
          <a:off x="0" y="0"/>
          <a:ext cx="0" cy="0"/>
          <a:chOff x="0" y="0"/>
          <a:chExt cx="0" cy="0"/>
        </a:xfrm>
      </p:grpSpPr>
      <p:sp>
        <p:nvSpPr>
          <p:cNvPr id="1735" name="Google Shape;1735;p114"/>
          <p:cNvSpPr txBox="1"/>
          <p:nvPr/>
        </p:nvSpPr>
        <p:spPr>
          <a:xfrm>
            <a:off x="23700" y="127250"/>
            <a:ext cx="9096600" cy="9696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3000">
                <a:solidFill>
                  <a:schemeClr val="dk2"/>
                </a:solidFill>
                <a:latin typeface="Gowun Batang"/>
                <a:ea typeface="Gowun Batang"/>
                <a:cs typeface="Gowun Batang"/>
                <a:sym typeface="Gowun Batang"/>
              </a:rPr>
              <a:t>Rationale for Level 3 + 4 Violations </a:t>
            </a:r>
            <a:endParaRPr b="1" sz="3000">
              <a:solidFill>
                <a:schemeClr val="dk2"/>
              </a:solidFill>
              <a:latin typeface="Gowun Batang"/>
              <a:ea typeface="Gowun Batang"/>
              <a:cs typeface="Gowun Batang"/>
              <a:sym typeface="Gowun Batang"/>
            </a:endParaRPr>
          </a:p>
          <a:p>
            <a:pPr indent="0" lvl="0" marL="0" rtl="0" algn="ctr">
              <a:lnSpc>
                <a:spcPct val="85000"/>
              </a:lnSpc>
              <a:spcBef>
                <a:spcPts val="0"/>
              </a:spcBef>
              <a:spcAft>
                <a:spcPts val="0"/>
              </a:spcAft>
              <a:buNone/>
            </a:pPr>
            <a:r>
              <a:rPr b="1" lang="en" sz="3000" u="sng">
                <a:solidFill>
                  <a:schemeClr val="dk2"/>
                </a:solidFill>
                <a:latin typeface="Gowun Batang"/>
                <a:ea typeface="Gowun Batang"/>
                <a:cs typeface="Gowun Batang"/>
                <a:sym typeface="Gowun Batang"/>
              </a:rPr>
              <a:t>Not</a:t>
            </a:r>
            <a:r>
              <a:rPr b="1" lang="en" sz="3000">
                <a:solidFill>
                  <a:schemeClr val="dk2"/>
                </a:solidFill>
                <a:latin typeface="Gowun Batang"/>
                <a:ea typeface="Gowun Batang"/>
                <a:cs typeface="Gowun Batang"/>
                <a:sym typeface="Gowun Batang"/>
              </a:rPr>
              <a:t> Addressed</a:t>
            </a:r>
            <a:endParaRPr sz="3000"/>
          </a:p>
        </p:txBody>
      </p:sp>
      <p:sp>
        <p:nvSpPr>
          <p:cNvPr id="1736" name="Google Shape;1736;p114"/>
          <p:cNvSpPr txBox="1"/>
          <p:nvPr/>
        </p:nvSpPr>
        <p:spPr>
          <a:xfrm>
            <a:off x="287300" y="1445750"/>
            <a:ext cx="8572500" cy="33864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Unclear what the visibility is when sharing a picture. </a:t>
            </a:r>
            <a:r>
              <a:rPr lang="en" sz="1300">
                <a:latin typeface="Gowun Batang"/>
                <a:ea typeface="Gowun Batang"/>
                <a:cs typeface="Gowun Batang"/>
                <a:sym typeface="Gowun Batang"/>
              </a:rPr>
              <a:t>- We thought it was pretty self explanatory that if you took a picture within the app it would stay on your phone in the story log unless you explicitly tried to share it elsewhere.</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Finish immediately, end session with no option to undo or resume the action. </a:t>
            </a:r>
            <a:r>
              <a:rPr lang="en" sz="1300">
                <a:latin typeface="Gowun Batang"/>
                <a:ea typeface="Gowun Batang"/>
                <a:cs typeface="Gowun Batang"/>
                <a:sym typeface="Gowun Batang"/>
              </a:rPr>
              <a:t>- User does not understand the functionality of the app. Once you choose to end a recipe you are saying you are done. You can use the back and undo features throughout the entire recipe process.</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No take photo later entry point from story log</a:t>
            </a:r>
            <a:r>
              <a:rPr lang="en" sz="1300">
                <a:latin typeface="Gowun Batang"/>
                <a:ea typeface="Gowun Batang"/>
                <a:cs typeface="Gowun Batang"/>
                <a:sym typeface="Gowun Batang"/>
              </a:rPr>
              <a:t> - This feature is meant to capture in the moment photos after following a recipe not for taking pictures after the fact.</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No exit/undo for accidental starts</a:t>
            </a:r>
            <a:r>
              <a:rPr lang="en" sz="1300">
                <a:latin typeface="Gowun Batang"/>
                <a:ea typeface="Gowun Batang"/>
                <a:cs typeface="Gowun Batang"/>
                <a:sym typeface="Gowun Batang"/>
              </a:rPr>
              <a:t> - We have already implemented a back button (an ‘x’ in the top left corner) so this didn’t make sense</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After pressing "Start group cooking" in the </a:t>
            </a:r>
            <a:r>
              <a:rPr b="1" lang="en" sz="1300">
                <a:latin typeface="Gowun Batang"/>
                <a:ea typeface="Gowun Batang"/>
                <a:cs typeface="Gowun Batang"/>
                <a:sym typeface="Gowun Batang"/>
              </a:rPr>
              <a:t>friends</a:t>
            </a:r>
            <a:r>
              <a:rPr b="1" lang="en" sz="1300">
                <a:latin typeface="Gowun Batang"/>
                <a:ea typeface="Gowun Batang"/>
                <a:cs typeface="Gowun Batang"/>
                <a:sym typeface="Gowun Batang"/>
              </a:rPr>
              <a:t> tab, a page shows up that looks like the "explore" page where you can browse different </a:t>
            </a:r>
            <a:r>
              <a:rPr b="1" lang="en" sz="1300">
                <a:latin typeface="Gowun Batang"/>
                <a:ea typeface="Gowun Batang"/>
                <a:cs typeface="Gowun Batang"/>
                <a:sym typeface="Gowun Batang"/>
              </a:rPr>
              <a:t>recipes</a:t>
            </a:r>
            <a:r>
              <a:rPr b="1" lang="en" sz="1300">
                <a:latin typeface="Gowun Batang"/>
                <a:ea typeface="Gowun Batang"/>
                <a:cs typeface="Gowun Batang"/>
                <a:sym typeface="Gowun Batang"/>
              </a:rPr>
              <a:t>. The flow after the "Start group cooking" and the "explore" page is different and inconsistent</a:t>
            </a:r>
            <a:r>
              <a:rPr lang="en" sz="1300">
                <a:latin typeface="Gowun Batang"/>
                <a:ea typeface="Gowun Batang"/>
                <a:cs typeface="Gowun Batang"/>
                <a:sym typeface="Gowun Batang"/>
              </a:rPr>
              <a:t> - we used the same explore screens, we changed the header/button names depending on what the user is doing: starting right away vs not.</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Gowun Batang"/>
              <a:buChar char="●"/>
            </a:pPr>
            <a:r>
              <a:rPr b="1" lang="en" sz="1300">
                <a:latin typeface="Gowun Batang"/>
                <a:ea typeface="Gowun Batang"/>
                <a:cs typeface="Gowun Batang"/>
                <a:sym typeface="Gowun Batang"/>
              </a:rPr>
              <a:t>The recipes on the "explore" page are not clickable </a:t>
            </a:r>
            <a:r>
              <a:rPr lang="en" sz="1300">
                <a:latin typeface="Gowun Batang"/>
                <a:ea typeface="Gowun Batang"/>
                <a:cs typeface="Gowun Batang"/>
                <a:sym typeface="Gowun Batang"/>
              </a:rPr>
              <a:t>- We just haven’t fully implemented every story. The recipe that was meant to be used was clickable so this wasn’t applicable.</a:t>
            </a:r>
            <a:endParaRPr sz="1300">
              <a:latin typeface="Gowun Batang"/>
              <a:ea typeface="Gowun Batang"/>
              <a:cs typeface="Gowun Batang"/>
              <a:sym typeface="Gowun Batang"/>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40" name="Shape 1740"/>
        <p:cNvGrpSpPr/>
        <p:nvPr/>
      </p:nvGrpSpPr>
      <p:grpSpPr>
        <a:xfrm>
          <a:off x="0" y="0"/>
          <a:ext cx="0" cy="0"/>
          <a:chOff x="0" y="0"/>
          <a:chExt cx="0" cy="0"/>
        </a:xfrm>
      </p:grpSpPr>
      <p:sp>
        <p:nvSpPr>
          <p:cNvPr id="1741" name="Google Shape;1741;p115"/>
          <p:cNvSpPr txBox="1"/>
          <p:nvPr/>
        </p:nvSpPr>
        <p:spPr>
          <a:xfrm>
            <a:off x="23700" y="127250"/>
            <a:ext cx="9096600" cy="9696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3000">
                <a:solidFill>
                  <a:schemeClr val="dk2"/>
                </a:solidFill>
                <a:latin typeface="Gowun Batang"/>
                <a:ea typeface="Gowun Batang"/>
                <a:cs typeface="Gowun Batang"/>
                <a:sym typeface="Gowun Batang"/>
              </a:rPr>
              <a:t>Rationale for Level 3 + 4 Violations </a:t>
            </a:r>
            <a:endParaRPr b="1" sz="3000">
              <a:solidFill>
                <a:schemeClr val="dk2"/>
              </a:solidFill>
              <a:latin typeface="Gowun Batang"/>
              <a:ea typeface="Gowun Batang"/>
              <a:cs typeface="Gowun Batang"/>
              <a:sym typeface="Gowun Batang"/>
            </a:endParaRPr>
          </a:p>
          <a:p>
            <a:pPr indent="0" lvl="0" marL="0" rtl="0" algn="ctr">
              <a:lnSpc>
                <a:spcPct val="85000"/>
              </a:lnSpc>
              <a:spcBef>
                <a:spcPts val="0"/>
              </a:spcBef>
              <a:spcAft>
                <a:spcPts val="0"/>
              </a:spcAft>
              <a:buNone/>
            </a:pPr>
            <a:r>
              <a:rPr b="1" lang="en" sz="3000" u="sng">
                <a:solidFill>
                  <a:schemeClr val="dk2"/>
                </a:solidFill>
                <a:latin typeface="Gowun Batang"/>
                <a:ea typeface="Gowun Batang"/>
                <a:cs typeface="Gowun Batang"/>
                <a:sym typeface="Gowun Batang"/>
              </a:rPr>
              <a:t>Not</a:t>
            </a:r>
            <a:r>
              <a:rPr b="1" lang="en" sz="3000">
                <a:solidFill>
                  <a:schemeClr val="dk2"/>
                </a:solidFill>
                <a:latin typeface="Gowun Batang"/>
                <a:ea typeface="Gowun Batang"/>
                <a:cs typeface="Gowun Batang"/>
                <a:sym typeface="Gowun Batang"/>
              </a:rPr>
              <a:t> Addressed</a:t>
            </a:r>
            <a:endParaRPr sz="3000"/>
          </a:p>
        </p:txBody>
      </p:sp>
      <p:sp>
        <p:nvSpPr>
          <p:cNvPr id="1742" name="Google Shape;1742;p115"/>
          <p:cNvSpPr txBox="1"/>
          <p:nvPr/>
        </p:nvSpPr>
        <p:spPr>
          <a:xfrm>
            <a:off x="287300" y="1445750"/>
            <a:ext cx="8572500" cy="35865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There are no options to help with "cooking" errors </a:t>
            </a:r>
            <a:r>
              <a:rPr lang="en" sz="1300">
                <a:latin typeface="Gowun Batang"/>
                <a:ea typeface="Gowun Batang"/>
                <a:cs typeface="Gowun Batang"/>
                <a:sym typeface="Gowun Batang"/>
              </a:rPr>
              <a:t>- There is no way for our app to know if you messed up unless you utilize the voice ai and ask for help with a step.</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Chat with AI feature doesn't adjust to fit the specific needs of entertaining children when entered from the "cooking with kids" page</a:t>
            </a:r>
            <a:r>
              <a:rPr lang="en" sz="1300">
                <a:latin typeface="Gowun Batang"/>
                <a:ea typeface="Gowun Batang"/>
                <a:cs typeface="Gowun Batang"/>
                <a:sym typeface="Gowun Batang"/>
              </a:rPr>
              <a:t> - We thought this was beyond the scope of the app. You can always tell the AI you want to cook with kids so it can adjust the prompts itself.</a:t>
            </a:r>
            <a:endParaRPr b="1"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AI assistant is not inclusive for children beyond the first two steps</a:t>
            </a:r>
            <a:r>
              <a:rPr lang="en" sz="1300">
                <a:latin typeface="Gowun Batang"/>
                <a:ea typeface="Gowun Batang"/>
                <a:cs typeface="Gowun Batang"/>
                <a:sym typeface="Gowun Batang"/>
              </a:rPr>
              <a:t> - The AI assistant will be inclusive once actually implemented however this was figma and we did not include the full scope of the voice AI.</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Cannot navigate to all story log pages from one another even though all pages are built out </a:t>
            </a:r>
            <a:r>
              <a:rPr lang="en" sz="1300">
                <a:latin typeface="Gowun Batang"/>
                <a:ea typeface="Gowun Batang"/>
                <a:cs typeface="Gowun Batang"/>
                <a:sym typeface="Gowun Batang"/>
              </a:rPr>
              <a:t>- We weren’t sure what this meant because you can navigate through the story log using the buttons at the top of the page.</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No narration audio preview on recipe details</a:t>
            </a:r>
            <a:r>
              <a:rPr lang="en" sz="1300">
                <a:latin typeface="Gowun Batang"/>
                <a:ea typeface="Gowun Batang"/>
                <a:cs typeface="Gowun Batang"/>
                <a:sym typeface="Gowun Batang"/>
              </a:rPr>
              <a:t> - We thought this would add too much clutter on a mobile device.</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Roboto"/>
              <a:buChar char="●"/>
            </a:pPr>
            <a:r>
              <a:rPr b="1" lang="en" sz="1300">
                <a:latin typeface="Gowun Batang"/>
                <a:ea typeface="Gowun Batang"/>
                <a:cs typeface="Gowun Batang"/>
                <a:sym typeface="Gowun Batang"/>
              </a:rPr>
              <a:t>Start button is always enabled, even when ingredients not available </a:t>
            </a:r>
            <a:r>
              <a:rPr lang="en" sz="1300">
                <a:latin typeface="Gowun Batang"/>
                <a:ea typeface="Gowun Batang"/>
                <a:cs typeface="Gowun Batang"/>
                <a:sym typeface="Gowun Batang"/>
              </a:rPr>
              <a:t>- We are not forcing users to input every ingredient</a:t>
            </a:r>
            <a:endParaRPr sz="1300">
              <a:latin typeface="Gowun Batang"/>
              <a:ea typeface="Gowun Batang"/>
              <a:cs typeface="Gowun Batang"/>
              <a:sym typeface="Gowun Batang"/>
            </a:endParaRPr>
          </a:p>
          <a:p>
            <a:pPr indent="-311150" lvl="0" marL="457200" rtl="0" algn="l">
              <a:spcBef>
                <a:spcPts val="0"/>
              </a:spcBef>
              <a:spcAft>
                <a:spcPts val="0"/>
              </a:spcAft>
              <a:buSzPts val="1300"/>
              <a:buFont typeface="Google Sans"/>
              <a:buChar char="●"/>
            </a:pPr>
            <a:r>
              <a:rPr b="1" lang="en" sz="1300">
                <a:latin typeface="Gowun Batang"/>
                <a:ea typeface="Gowun Batang"/>
                <a:cs typeface="Gowun Batang"/>
                <a:sym typeface="Gowun Batang"/>
              </a:rPr>
              <a:t>App emphasizes a narrative-based approach to cooking to make things more fun, but the "story" reads more like quotes from a self-help book </a:t>
            </a:r>
            <a:r>
              <a:rPr lang="en" sz="1300">
                <a:latin typeface="Gowun Batang"/>
                <a:ea typeface="Gowun Batang"/>
                <a:cs typeface="Gowun Batang"/>
                <a:sym typeface="Gowun Batang"/>
              </a:rPr>
              <a:t>- This was all AI-generated and used as an example. Other stories would have different themes and would be based on the users choice.</a:t>
            </a:r>
            <a:endParaRPr sz="1300">
              <a:latin typeface="Gowun Batang"/>
              <a:ea typeface="Gowun Batang"/>
              <a:cs typeface="Gowun Batang"/>
              <a:sym typeface="Gowun Batang"/>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46" name="Shape 1746"/>
        <p:cNvGrpSpPr/>
        <p:nvPr/>
      </p:nvGrpSpPr>
      <p:grpSpPr>
        <a:xfrm>
          <a:off x="0" y="0"/>
          <a:ext cx="0" cy="0"/>
          <a:chOff x="0" y="0"/>
          <a:chExt cx="0" cy="0"/>
        </a:xfrm>
      </p:grpSpPr>
      <p:sp>
        <p:nvSpPr>
          <p:cNvPr id="1747" name="Google Shape;1747;p116"/>
          <p:cNvSpPr txBox="1"/>
          <p:nvPr/>
        </p:nvSpPr>
        <p:spPr>
          <a:xfrm>
            <a:off x="23700" y="275150"/>
            <a:ext cx="9096600" cy="5772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3000">
                <a:solidFill>
                  <a:schemeClr val="dk2"/>
                </a:solidFill>
                <a:latin typeface="Gowun Batang"/>
                <a:ea typeface="Gowun Batang"/>
                <a:cs typeface="Gowun Batang"/>
                <a:sym typeface="Gowun Batang"/>
              </a:rPr>
              <a:t>Level 1 + 2 UI Revisions</a:t>
            </a:r>
            <a:endParaRPr sz="3000"/>
          </a:p>
        </p:txBody>
      </p:sp>
      <p:sp>
        <p:nvSpPr>
          <p:cNvPr id="1748" name="Google Shape;1748;p116"/>
          <p:cNvSpPr txBox="1"/>
          <p:nvPr/>
        </p:nvSpPr>
        <p:spPr>
          <a:xfrm>
            <a:off x="365025" y="1122225"/>
            <a:ext cx="8331600" cy="9852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434343"/>
              </a:buClr>
              <a:buSzPts val="1300"/>
              <a:buFont typeface="Gowun Batang"/>
              <a:buAutoNum type="arabicPeriod"/>
            </a:pPr>
            <a:r>
              <a:rPr b="1" lang="en" sz="1300">
                <a:solidFill>
                  <a:srgbClr val="434343"/>
                </a:solidFill>
                <a:latin typeface="Gowun Batang"/>
                <a:ea typeface="Gowun Batang"/>
                <a:cs typeface="Gowun Batang"/>
                <a:sym typeface="Gowun Batang"/>
              </a:rPr>
              <a:t>The "Next Step" button is in a different position for the first step and all of the rest of the steps.</a:t>
            </a:r>
            <a:r>
              <a:rPr lang="en" sz="1300">
                <a:solidFill>
                  <a:srgbClr val="434343"/>
                </a:solidFill>
                <a:latin typeface="Gowun Batang"/>
                <a:ea typeface="Gowun Batang"/>
                <a:cs typeface="Gowun Batang"/>
                <a:sym typeface="Gowun Batang"/>
              </a:rPr>
              <a:t> </a:t>
            </a:r>
            <a:endParaRPr sz="1300">
              <a:solidFill>
                <a:srgbClr val="434343"/>
              </a:solidFill>
              <a:latin typeface="Gowun Batang"/>
              <a:ea typeface="Gowun Batang"/>
              <a:cs typeface="Gowun Batang"/>
              <a:sym typeface="Gowun Batang"/>
            </a:endParaRPr>
          </a:p>
          <a:p>
            <a:pPr indent="-311150" lvl="0" marL="457200" rtl="0" algn="l">
              <a:spcBef>
                <a:spcPts val="0"/>
              </a:spcBef>
              <a:spcAft>
                <a:spcPts val="0"/>
              </a:spcAft>
              <a:buClr>
                <a:srgbClr val="434343"/>
              </a:buClr>
              <a:buSzPts val="1300"/>
              <a:buFont typeface="Gowun Batang"/>
              <a:buAutoNum type="arabicPeriod"/>
            </a:pPr>
            <a:r>
              <a:rPr b="1" lang="en" sz="1300">
                <a:solidFill>
                  <a:srgbClr val="434343"/>
                </a:solidFill>
                <a:latin typeface="Gowun Batang"/>
                <a:ea typeface="Gowun Batang"/>
                <a:cs typeface="Gowun Batang"/>
                <a:sym typeface="Gowun Batang"/>
              </a:rPr>
              <a:t>The "X" close button is aligned a bit differently in almost each of the screens in the recipe. </a:t>
            </a:r>
            <a:endParaRPr sz="1300">
              <a:solidFill>
                <a:srgbClr val="434343"/>
              </a:solidFill>
              <a:latin typeface="Gowun Batang"/>
              <a:ea typeface="Gowun Batang"/>
              <a:cs typeface="Gowun Batang"/>
              <a:sym typeface="Gowun Batang"/>
            </a:endParaRPr>
          </a:p>
          <a:p>
            <a:pPr indent="-311150" lvl="0" marL="457200" rtl="0" algn="l">
              <a:spcBef>
                <a:spcPts val="0"/>
              </a:spcBef>
              <a:spcAft>
                <a:spcPts val="0"/>
              </a:spcAft>
              <a:buClr>
                <a:srgbClr val="434343"/>
              </a:buClr>
              <a:buSzPts val="1300"/>
              <a:buFont typeface="Gowun Batang"/>
              <a:buAutoNum type="arabicPeriod"/>
            </a:pPr>
            <a:r>
              <a:rPr b="1" lang="en" sz="1300">
                <a:solidFill>
                  <a:srgbClr val="434343"/>
                </a:solidFill>
                <a:latin typeface="Gowun Batang"/>
                <a:ea typeface="Gowun Batang"/>
                <a:cs typeface="Gowun Batang"/>
                <a:sym typeface="Gowun Batang"/>
              </a:rPr>
              <a:t>No pause/mute buttons.</a:t>
            </a:r>
            <a:endParaRPr b="1" sz="1300">
              <a:solidFill>
                <a:srgbClr val="434343"/>
              </a:solidFill>
              <a:latin typeface="Gowun Batang"/>
              <a:ea typeface="Gowun Batang"/>
              <a:cs typeface="Gowun Batang"/>
              <a:sym typeface="Gowun Batang"/>
            </a:endParaRPr>
          </a:p>
          <a:p>
            <a:pPr indent="0" lvl="0" marL="0" rtl="0" algn="l">
              <a:spcBef>
                <a:spcPts val="0"/>
              </a:spcBef>
              <a:spcAft>
                <a:spcPts val="0"/>
              </a:spcAft>
              <a:buNone/>
            </a:pPr>
            <a:r>
              <a:t/>
            </a:r>
            <a:endParaRPr sz="1300">
              <a:solidFill>
                <a:srgbClr val="434343"/>
              </a:solidFill>
              <a:latin typeface="Gowun Batang"/>
              <a:ea typeface="Gowun Batang"/>
              <a:cs typeface="Gowun Batang"/>
              <a:sym typeface="Gowun Batang"/>
            </a:endParaRPr>
          </a:p>
        </p:txBody>
      </p:sp>
      <p:pic>
        <p:nvPicPr>
          <p:cNvPr id="1749" name="Google Shape;1749;p116" title="Screenshot 2025-11-18 at 11.43.40 PM.png"/>
          <p:cNvPicPr preferRelativeResize="0"/>
          <p:nvPr/>
        </p:nvPicPr>
        <p:blipFill>
          <a:blip r:embed="rId3">
            <a:alphaModFix/>
          </a:blip>
          <a:stretch>
            <a:fillRect/>
          </a:stretch>
        </p:blipFill>
        <p:spPr>
          <a:xfrm>
            <a:off x="4619625" y="3729875"/>
            <a:ext cx="1314450" cy="952500"/>
          </a:xfrm>
          <a:prstGeom prst="rect">
            <a:avLst/>
          </a:prstGeom>
          <a:noFill/>
          <a:ln>
            <a:noFill/>
          </a:ln>
        </p:spPr>
      </p:pic>
      <p:pic>
        <p:nvPicPr>
          <p:cNvPr id="1750" name="Google Shape;1750;p116" title="Screenshot 2025-11-18 at 11.45.47 PM.png"/>
          <p:cNvPicPr preferRelativeResize="0"/>
          <p:nvPr/>
        </p:nvPicPr>
        <p:blipFill>
          <a:blip r:embed="rId4">
            <a:alphaModFix/>
          </a:blip>
          <a:stretch>
            <a:fillRect/>
          </a:stretch>
        </p:blipFill>
        <p:spPr>
          <a:xfrm>
            <a:off x="710699" y="2245463"/>
            <a:ext cx="2468350" cy="1049675"/>
          </a:xfrm>
          <a:prstGeom prst="rect">
            <a:avLst/>
          </a:prstGeom>
          <a:noFill/>
          <a:ln>
            <a:noFill/>
          </a:ln>
        </p:spPr>
      </p:pic>
      <p:pic>
        <p:nvPicPr>
          <p:cNvPr id="1751" name="Google Shape;1751;p116" title="Screenshot 2025-11-18 at 11.45.57 PM.png"/>
          <p:cNvPicPr preferRelativeResize="0"/>
          <p:nvPr/>
        </p:nvPicPr>
        <p:blipFill>
          <a:blip r:embed="rId5">
            <a:alphaModFix/>
          </a:blip>
          <a:stretch>
            <a:fillRect/>
          </a:stretch>
        </p:blipFill>
        <p:spPr>
          <a:xfrm>
            <a:off x="3432700" y="2209260"/>
            <a:ext cx="2647426" cy="1122084"/>
          </a:xfrm>
          <a:prstGeom prst="rect">
            <a:avLst/>
          </a:prstGeom>
          <a:noFill/>
          <a:ln>
            <a:noFill/>
          </a:ln>
        </p:spPr>
      </p:pic>
      <p:pic>
        <p:nvPicPr>
          <p:cNvPr id="1752" name="Google Shape;1752;p116" title="Screenshot 2025-11-18 at 11.46.07 PM.png"/>
          <p:cNvPicPr preferRelativeResize="0"/>
          <p:nvPr/>
        </p:nvPicPr>
        <p:blipFill>
          <a:blip r:embed="rId6">
            <a:alphaModFix/>
          </a:blip>
          <a:stretch>
            <a:fillRect/>
          </a:stretch>
        </p:blipFill>
        <p:spPr>
          <a:xfrm>
            <a:off x="6226797" y="2215121"/>
            <a:ext cx="2647425" cy="1123400"/>
          </a:xfrm>
          <a:prstGeom prst="rect">
            <a:avLst/>
          </a:prstGeom>
          <a:noFill/>
          <a:ln>
            <a:noFill/>
          </a:ln>
        </p:spPr>
      </p:pic>
      <p:pic>
        <p:nvPicPr>
          <p:cNvPr id="1753" name="Google Shape;1753;p116" title="Screenshot 2025-11-20 at 7.15.53 PM.png"/>
          <p:cNvPicPr preferRelativeResize="0"/>
          <p:nvPr/>
        </p:nvPicPr>
        <p:blipFill rotWithShape="1">
          <a:blip r:embed="rId7">
            <a:alphaModFix/>
          </a:blip>
          <a:srcRect b="39613" l="0" r="0" t="4756"/>
          <a:stretch/>
        </p:blipFill>
        <p:spPr>
          <a:xfrm>
            <a:off x="2143563" y="3433175"/>
            <a:ext cx="2021624" cy="1545901"/>
          </a:xfrm>
          <a:prstGeom prst="rect">
            <a:avLst/>
          </a:prstGeom>
          <a:noFill/>
          <a:ln>
            <a:noFill/>
          </a:ln>
        </p:spPr>
      </p:pic>
      <p:sp>
        <p:nvSpPr>
          <p:cNvPr id="1754" name="Google Shape;1754;p116"/>
          <p:cNvSpPr txBox="1"/>
          <p:nvPr/>
        </p:nvSpPr>
        <p:spPr>
          <a:xfrm>
            <a:off x="23700" y="2689275"/>
            <a:ext cx="68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34343"/>
                </a:solidFill>
                <a:latin typeface="Gowun Batang"/>
                <a:ea typeface="Gowun Batang"/>
                <a:cs typeface="Gowun Batang"/>
                <a:sym typeface="Gowun Batang"/>
              </a:rPr>
              <a:t>(</a:t>
            </a:r>
            <a:r>
              <a:rPr b="1" lang="en" sz="1600">
                <a:solidFill>
                  <a:srgbClr val="434343"/>
                </a:solidFill>
                <a:latin typeface="Gowun Batang"/>
                <a:ea typeface="Gowun Batang"/>
                <a:cs typeface="Gowun Batang"/>
                <a:sym typeface="Gowun Batang"/>
              </a:rPr>
              <a:t>1/2</a:t>
            </a:r>
            <a:r>
              <a:rPr b="1" lang="en" sz="1600">
                <a:solidFill>
                  <a:srgbClr val="434343"/>
                </a:solidFill>
                <a:latin typeface="Gowun Batang"/>
                <a:ea typeface="Gowun Batang"/>
                <a:cs typeface="Gowun Batang"/>
                <a:sym typeface="Gowun Batang"/>
              </a:rPr>
              <a:t>)</a:t>
            </a:r>
            <a:endParaRPr b="1" sz="1700"/>
          </a:p>
        </p:txBody>
      </p:sp>
      <p:sp>
        <p:nvSpPr>
          <p:cNvPr id="1755" name="Google Shape;1755;p116"/>
          <p:cNvSpPr txBox="1"/>
          <p:nvPr/>
        </p:nvSpPr>
        <p:spPr>
          <a:xfrm>
            <a:off x="1234425" y="4013675"/>
            <a:ext cx="68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34343"/>
                </a:solidFill>
                <a:latin typeface="Gowun Batang"/>
                <a:ea typeface="Gowun Batang"/>
                <a:cs typeface="Gowun Batang"/>
                <a:sym typeface="Gowun Batang"/>
              </a:rPr>
              <a:t>(3)</a:t>
            </a:r>
            <a:endParaRPr b="1" sz="16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59" name="Shape 1759"/>
        <p:cNvGrpSpPr/>
        <p:nvPr/>
      </p:nvGrpSpPr>
      <p:grpSpPr>
        <a:xfrm>
          <a:off x="0" y="0"/>
          <a:ext cx="0" cy="0"/>
          <a:chOff x="0" y="0"/>
          <a:chExt cx="0" cy="0"/>
        </a:xfrm>
      </p:grpSpPr>
      <p:sp>
        <p:nvSpPr>
          <p:cNvPr id="1760" name="Google Shape;1760;p117"/>
          <p:cNvSpPr txBox="1"/>
          <p:nvPr/>
        </p:nvSpPr>
        <p:spPr>
          <a:xfrm>
            <a:off x="23700" y="118150"/>
            <a:ext cx="9096600" cy="5772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3000">
                <a:solidFill>
                  <a:schemeClr val="dk2"/>
                </a:solidFill>
                <a:latin typeface="Gowun Batang"/>
                <a:ea typeface="Gowun Batang"/>
                <a:cs typeface="Gowun Batang"/>
                <a:sym typeface="Gowun Batang"/>
              </a:rPr>
              <a:t>Level 1 + 2 UI Revisions</a:t>
            </a:r>
            <a:endParaRPr sz="3000"/>
          </a:p>
        </p:txBody>
      </p:sp>
      <p:sp>
        <p:nvSpPr>
          <p:cNvPr id="1761" name="Google Shape;1761;p117"/>
          <p:cNvSpPr txBox="1"/>
          <p:nvPr/>
        </p:nvSpPr>
        <p:spPr>
          <a:xfrm>
            <a:off x="406200" y="708925"/>
            <a:ext cx="8331600" cy="13854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434343"/>
              </a:buClr>
              <a:buSzPts val="1300"/>
              <a:buFont typeface="Gowun Batang"/>
              <a:buAutoNum type="arabicPeriod"/>
            </a:pPr>
            <a:r>
              <a:rPr b="1" lang="en" sz="1300">
                <a:solidFill>
                  <a:srgbClr val="434343"/>
                </a:solidFill>
                <a:latin typeface="Gowun Batang"/>
                <a:ea typeface="Gowun Batang"/>
                <a:cs typeface="Gowun Batang"/>
                <a:sym typeface="Gowun Batang"/>
              </a:rPr>
              <a:t>The ingredient progress bar uses very low contrast between the" ingredients you have" part of the progress bar to the full bar color, making it difficult for users with low vision to read the percentage or understand their ingredient status.</a:t>
            </a:r>
            <a:r>
              <a:rPr lang="en" sz="1300">
                <a:solidFill>
                  <a:srgbClr val="434343"/>
                </a:solidFill>
                <a:latin typeface="Gowun Batang"/>
                <a:ea typeface="Gowun Batang"/>
                <a:cs typeface="Gowun Batang"/>
                <a:sym typeface="Gowun Batang"/>
              </a:rPr>
              <a:t> </a:t>
            </a:r>
            <a:endParaRPr sz="1300">
              <a:solidFill>
                <a:srgbClr val="434343"/>
              </a:solidFill>
              <a:latin typeface="Gowun Batang"/>
              <a:ea typeface="Gowun Batang"/>
              <a:cs typeface="Gowun Batang"/>
              <a:sym typeface="Gowun Batang"/>
            </a:endParaRPr>
          </a:p>
          <a:p>
            <a:pPr indent="-311150" lvl="0" marL="457200" rtl="0" algn="l">
              <a:spcBef>
                <a:spcPts val="0"/>
              </a:spcBef>
              <a:spcAft>
                <a:spcPts val="0"/>
              </a:spcAft>
              <a:buClr>
                <a:srgbClr val="434343"/>
              </a:buClr>
              <a:buSzPts val="1300"/>
              <a:buFont typeface="Gowun Batang"/>
              <a:buAutoNum type="arabicPeriod"/>
            </a:pPr>
            <a:r>
              <a:rPr b="1" lang="en" sz="1300">
                <a:solidFill>
                  <a:srgbClr val="434343"/>
                </a:solidFill>
                <a:latin typeface="Gowun Batang"/>
                <a:ea typeface="Gowun Batang"/>
                <a:cs typeface="Gowun Batang"/>
                <a:sym typeface="Gowun Batang"/>
              </a:rPr>
              <a:t>No visible status of picture upload after finishing capture.</a:t>
            </a:r>
            <a:endParaRPr b="1" sz="1300">
              <a:solidFill>
                <a:srgbClr val="434343"/>
              </a:solidFill>
              <a:latin typeface="Gowun Batang"/>
              <a:ea typeface="Gowun Batang"/>
              <a:cs typeface="Gowun Batang"/>
              <a:sym typeface="Gowun Batang"/>
            </a:endParaRPr>
          </a:p>
          <a:p>
            <a:pPr indent="-311150" lvl="0" marL="457200" rtl="0" algn="l">
              <a:spcBef>
                <a:spcPts val="0"/>
              </a:spcBef>
              <a:spcAft>
                <a:spcPts val="0"/>
              </a:spcAft>
              <a:buClr>
                <a:srgbClr val="434343"/>
              </a:buClr>
              <a:buSzPts val="1300"/>
              <a:buFont typeface="Gowun Batang"/>
              <a:buAutoNum type="arabicPeriod"/>
            </a:pPr>
            <a:r>
              <a:rPr b="1" lang="en" sz="1300">
                <a:solidFill>
                  <a:srgbClr val="434343"/>
                </a:solidFill>
                <a:latin typeface="Gowun Batang"/>
                <a:ea typeface="Gowun Batang"/>
                <a:cs typeface="Gowun Batang"/>
                <a:sym typeface="Gowun Batang"/>
              </a:rPr>
              <a:t>The home screen of recipes mostly displays only Western cuisine recipes without visible indicators of dietary accommodations or foods of other cultures.</a:t>
            </a:r>
            <a:endParaRPr sz="1300">
              <a:solidFill>
                <a:srgbClr val="434343"/>
              </a:solidFill>
              <a:latin typeface="Gowun Batang"/>
              <a:ea typeface="Gowun Batang"/>
              <a:cs typeface="Gowun Batang"/>
              <a:sym typeface="Gowun Batang"/>
            </a:endParaRPr>
          </a:p>
        </p:txBody>
      </p:sp>
      <p:pic>
        <p:nvPicPr>
          <p:cNvPr id="1762" name="Google Shape;1762;p117" title="Screenshot 2025-11-20 at 7.14.07 PM.png"/>
          <p:cNvPicPr preferRelativeResize="0"/>
          <p:nvPr/>
        </p:nvPicPr>
        <p:blipFill rotWithShape="1">
          <a:blip r:embed="rId3">
            <a:alphaModFix/>
          </a:blip>
          <a:srcRect b="7766" l="0" r="0" t="0"/>
          <a:stretch/>
        </p:blipFill>
        <p:spPr>
          <a:xfrm>
            <a:off x="6491075" y="2247355"/>
            <a:ext cx="2246726" cy="2838282"/>
          </a:xfrm>
          <a:prstGeom prst="rect">
            <a:avLst/>
          </a:prstGeom>
          <a:noFill/>
          <a:ln>
            <a:noFill/>
          </a:ln>
        </p:spPr>
      </p:pic>
      <p:pic>
        <p:nvPicPr>
          <p:cNvPr id="1763" name="Google Shape;1763;p117" title="Screenshot 2025-11-20 at 7.24.08 PM.png"/>
          <p:cNvPicPr preferRelativeResize="0"/>
          <p:nvPr/>
        </p:nvPicPr>
        <p:blipFill rotWithShape="1">
          <a:blip r:embed="rId4">
            <a:alphaModFix/>
          </a:blip>
          <a:srcRect b="6890" l="0" r="0" t="0"/>
          <a:stretch/>
        </p:blipFill>
        <p:spPr>
          <a:xfrm>
            <a:off x="4175288" y="2107900"/>
            <a:ext cx="1860375" cy="2925825"/>
          </a:xfrm>
          <a:prstGeom prst="rect">
            <a:avLst/>
          </a:prstGeom>
          <a:noFill/>
          <a:ln>
            <a:noFill/>
          </a:ln>
        </p:spPr>
      </p:pic>
      <p:pic>
        <p:nvPicPr>
          <p:cNvPr id="1764" name="Google Shape;1764;p117" title="Screenshot 2025-11-20 at 7.25.15 PM.png"/>
          <p:cNvPicPr preferRelativeResize="0"/>
          <p:nvPr/>
        </p:nvPicPr>
        <p:blipFill>
          <a:blip r:embed="rId5">
            <a:alphaModFix/>
          </a:blip>
          <a:stretch>
            <a:fillRect/>
          </a:stretch>
        </p:blipFill>
        <p:spPr>
          <a:xfrm>
            <a:off x="228600" y="3145404"/>
            <a:ext cx="3366325" cy="1042196"/>
          </a:xfrm>
          <a:prstGeom prst="rect">
            <a:avLst/>
          </a:prstGeom>
          <a:noFill/>
          <a:ln>
            <a:noFill/>
          </a:ln>
        </p:spPr>
      </p:pic>
      <p:sp>
        <p:nvSpPr>
          <p:cNvPr id="1765" name="Google Shape;1765;p117"/>
          <p:cNvSpPr txBox="1"/>
          <p:nvPr/>
        </p:nvSpPr>
        <p:spPr>
          <a:xfrm>
            <a:off x="1234425" y="2571750"/>
            <a:ext cx="68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34343"/>
                </a:solidFill>
                <a:latin typeface="Gowun Batang"/>
                <a:ea typeface="Gowun Batang"/>
                <a:cs typeface="Gowun Batang"/>
                <a:sym typeface="Gowun Batang"/>
              </a:rPr>
              <a:t>(1)</a:t>
            </a:r>
            <a:endParaRPr b="1" sz="1600"/>
          </a:p>
        </p:txBody>
      </p:sp>
      <p:sp>
        <p:nvSpPr>
          <p:cNvPr id="1766" name="Google Shape;1766;p117"/>
          <p:cNvSpPr txBox="1"/>
          <p:nvPr/>
        </p:nvSpPr>
        <p:spPr>
          <a:xfrm>
            <a:off x="3594925" y="2247375"/>
            <a:ext cx="68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34343"/>
                </a:solidFill>
                <a:latin typeface="Gowun Batang"/>
                <a:ea typeface="Gowun Batang"/>
                <a:cs typeface="Gowun Batang"/>
                <a:sym typeface="Gowun Batang"/>
              </a:rPr>
              <a:t>(2)</a:t>
            </a:r>
            <a:endParaRPr b="1" sz="1600"/>
          </a:p>
        </p:txBody>
      </p:sp>
      <p:sp>
        <p:nvSpPr>
          <p:cNvPr id="1767" name="Google Shape;1767;p117"/>
          <p:cNvSpPr txBox="1"/>
          <p:nvPr/>
        </p:nvSpPr>
        <p:spPr>
          <a:xfrm>
            <a:off x="7442350" y="1801825"/>
            <a:ext cx="68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34343"/>
                </a:solidFill>
                <a:latin typeface="Gowun Batang"/>
                <a:ea typeface="Gowun Batang"/>
                <a:cs typeface="Gowun Batang"/>
                <a:sym typeface="Gowun Batang"/>
              </a:rPr>
              <a:t>(3)</a:t>
            </a:r>
            <a:endParaRPr b="1" sz="16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71" name="Shape 1771"/>
        <p:cNvGrpSpPr/>
        <p:nvPr/>
      </p:nvGrpSpPr>
      <p:grpSpPr>
        <a:xfrm>
          <a:off x="0" y="0"/>
          <a:ext cx="0" cy="0"/>
          <a:chOff x="0" y="0"/>
          <a:chExt cx="0" cy="0"/>
        </a:xfrm>
      </p:grpSpPr>
      <p:sp>
        <p:nvSpPr>
          <p:cNvPr id="1772" name="Google Shape;1772;p118"/>
          <p:cNvSpPr txBox="1"/>
          <p:nvPr/>
        </p:nvSpPr>
        <p:spPr>
          <a:xfrm>
            <a:off x="23700" y="172675"/>
            <a:ext cx="90966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Simple Task Violations</a:t>
            </a:r>
            <a:endParaRPr/>
          </a:p>
        </p:txBody>
      </p:sp>
      <p:sp>
        <p:nvSpPr>
          <p:cNvPr id="1773" name="Google Shape;1773;p118"/>
          <p:cNvSpPr txBox="1"/>
          <p:nvPr/>
        </p:nvSpPr>
        <p:spPr>
          <a:xfrm>
            <a:off x="228600" y="1240338"/>
            <a:ext cx="4767300" cy="26628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SzPts val="1400"/>
              <a:buFont typeface="Gowun Batang"/>
              <a:buChar char="●"/>
            </a:pPr>
            <a:r>
              <a:rPr lang="en">
                <a:latin typeface="Gowun Batang"/>
                <a:ea typeface="Gowun Batang"/>
                <a:cs typeface="Gowun Batang"/>
                <a:sym typeface="Gowun Batang"/>
              </a:rPr>
              <a:t>Recipe book images use tiny unreadable text. Switch to simple cover images with a photo and title.</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150000"/>
              </a:lnSpc>
              <a:spcBef>
                <a:spcPts val="0"/>
              </a:spcBef>
              <a:spcAft>
                <a:spcPts val="0"/>
              </a:spcAft>
              <a:buSzPts val="1400"/>
              <a:buFont typeface="Gowun Batang"/>
              <a:buChar char="●"/>
            </a:pPr>
            <a:r>
              <a:rPr lang="en">
                <a:latin typeface="Gowun Batang"/>
                <a:ea typeface="Gowun Batang"/>
                <a:cs typeface="Gowun Batang"/>
                <a:sym typeface="Gowun Batang"/>
              </a:rPr>
              <a:t>Camera flow needs a review step so users can retake, keep, or crop photos.</a:t>
            </a:r>
            <a:br>
              <a:rPr lang="en">
                <a:latin typeface="Gowun Batang"/>
                <a:ea typeface="Gowun Batang"/>
                <a:cs typeface="Gowun Batang"/>
                <a:sym typeface="Gowun Batang"/>
              </a:rPr>
            </a:br>
            <a:endParaRPr>
              <a:latin typeface="Gowun Batang"/>
              <a:ea typeface="Gowun Batang"/>
              <a:cs typeface="Gowun Batang"/>
              <a:sym typeface="Gowun Batang"/>
            </a:endParaRPr>
          </a:p>
          <a:p>
            <a:pPr indent="-317500" lvl="0" marL="457200" rtl="0" algn="l">
              <a:lnSpc>
                <a:spcPct val="150000"/>
              </a:lnSpc>
              <a:spcBef>
                <a:spcPts val="0"/>
              </a:spcBef>
              <a:spcAft>
                <a:spcPts val="0"/>
              </a:spcAft>
              <a:buSzPts val="1400"/>
              <a:buFont typeface="Gowun Batang"/>
              <a:buChar char="●"/>
            </a:pPr>
            <a:r>
              <a:rPr lang="en">
                <a:latin typeface="Gowun Batang"/>
                <a:ea typeface="Gowun Batang"/>
                <a:cs typeface="Gowun Batang"/>
                <a:sym typeface="Gowun Batang"/>
              </a:rPr>
              <a:t>Recipe steps should include measurements so users do not have to recall them.</a:t>
            </a:r>
            <a:endParaRPr>
              <a:latin typeface="Gowun Batang"/>
              <a:ea typeface="Gowun Batang"/>
              <a:cs typeface="Gowun Batang"/>
              <a:sym typeface="Gowun Batang"/>
            </a:endParaRPr>
          </a:p>
        </p:txBody>
      </p:sp>
      <p:pic>
        <p:nvPicPr>
          <p:cNvPr id="1774" name="Google Shape;1774;p118"/>
          <p:cNvPicPr preferRelativeResize="0"/>
          <p:nvPr/>
        </p:nvPicPr>
        <p:blipFill rotWithShape="1">
          <a:blip r:embed="rId3">
            <a:alphaModFix/>
          </a:blip>
          <a:srcRect b="0" l="0" r="0" t="4324"/>
          <a:stretch/>
        </p:blipFill>
        <p:spPr>
          <a:xfrm>
            <a:off x="6953175" y="1016713"/>
            <a:ext cx="1643350" cy="3313176"/>
          </a:xfrm>
          <a:prstGeom prst="rect">
            <a:avLst/>
          </a:prstGeom>
          <a:noFill/>
          <a:ln>
            <a:noFill/>
          </a:ln>
        </p:spPr>
      </p:pic>
      <p:pic>
        <p:nvPicPr>
          <p:cNvPr id="1775" name="Google Shape;1775;p118"/>
          <p:cNvPicPr preferRelativeResize="0"/>
          <p:nvPr/>
        </p:nvPicPr>
        <p:blipFill>
          <a:blip r:embed="rId4">
            <a:alphaModFix/>
          </a:blip>
          <a:stretch>
            <a:fillRect/>
          </a:stretch>
        </p:blipFill>
        <p:spPr>
          <a:xfrm>
            <a:off x="5282200" y="1042557"/>
            <a:ext cx="1595850" cy="3261518"/>
          </a:xfrm>
          <a:prstGeom prst="rect">
            <a:avLst/>
          </a:prstGeom>
          <a:noFill/>
          <a:ln>
            <a:noFill/>
          </a:ln>
        </p:spPr>
      </p:pic>
      <p:pic>
        <p:nvPicPr>
          <p:cNvPr id="1776" name="Google Shape;1776;p118" title="Screenshot 2025-11-20 at 7.27.59 PM.png"/>
          <p:cNvPicPr preferRelativeResize="0"/>
          <p:nvPr/>
        </p:nvPicPr>
        <p:blipFill rotWithShape="1">
          <a:blip r:embed="rId5">
            <a:alphaModFix/>
          </a:blip>
          <a:srcRect b="76376" l="0" r="0" t="0"/>
          <a:stretch/>
        </p:blipFill>
        <p:spPr>
          <a:xfrm>
            <a:off x="5527975" y="4465948"/>
            <a:ext cx="2548951" cy="5939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80" name="Shape 1780"/>
        <p:cNvGrpSpPr/>
        <p:nvPr/>
      </p:nvGrpSpPr>
      <p:grpSpPr>
        <a:xfrm>
          <a:off x="0" y="0"/>
          <a:ext cx="0" cy="0"/>
          <a:chOff x="0" y="0"/>
          <a:chExt cx="0" cy="0"/>
        </a:xfrm>
      </p:grpSpPr>
      <p:sp>
        <p:nvSpPr>
          <p:cNvPr id="1781" name="Google Shape;1781;p119"/>
          <p:cNvSpPr txBox="1"/>
          <p:nvPr/>
        </p:nvSpPr>
        <p:spPr>
          <a:xfrm>
            <a:off x="388488" y="103200"/>
            <a:ext cx="83670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Explore landing page</a:t>
            </a:r>
            <a:endParaRPr/>
          </a:p>
        </p:txBody>
      </p:sp>
      <p:sp>
        <p:nvSpPr>
          <p:cNvPr id="1782" name="Google Shape;1782;p119"/>
          <p:cNvSpPr txBox="1"/>
          <p:nvPr/>
        </p:nvSpPr>
        <p:spPr>
          <a:xfrm>
            <a:off x="1291100" y="747400"/>
            <a:ext cx="2078700" cy="4725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200">
                <a:solidFill>
                  <a:schemeClr val="lt1"/>
                </a:solidFill>
                <a:latin typeface="Gowun Batang"/>
                <a:ea typeface="Gowun Batang"/>
                <a:cs typeface="Gowun Batang"/>
                <a:sym typeface="Gowun Batang"/>
              </a:rPr>
              <a:t>Before</a:t>
            </a:r>
            <a:endParaRPr sz="2200">
              <a:solidFill>
                <a:schemeClr val="lt1"/>
              </a:solidFill>
              <a:latin typeface="Gowun Batang"/>
              <a:ea typeface="Gowun Batang"/>
              <a:cs typeface="Gowun Batang"/>
              <a:sym typeface="Gowun Batang"/>
            </a:endParaRPr>
          </a:p>
        </p:txBody>
      </p:sp>
      <p:sp>
        <p:nvSpPr>
          <p:cNvPr id="1783" name="Google Shape;1783;p119"/>
          <p:cNvSpPr txBox="1"/>
          <p:nvPr/>
        </p:nvSpPr>
        <p:spPr>
          <a:xfrm>
            <a:off x="4808450" y="747400"/>
            <a:ext cx="3000000" cy="4725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200">
                <a:solidFill>
                  <a:schemeClr val="lt1"/>
                </a:solidFill>
                <a:latin typeface="Gowun Batang"/>
                <a:ea typeface="Gowun Batang"/>
                <a:cs typeface="Gowun Batang"/>
                <a:sym typeface="Gowun Batang"/>
              </a:rPr>
              <a:t>After</a:t>
            </a:r>
            <a:endParaRPr sz="2200"/>
          </a:p>
        </p:txBody>
      </p:sp>
      <p:sp>
        <p:nvSpPr>
          <p:cNvPr id="1784" name="Google Shape;1784;p119"/>
          <p:cNvSpPr txBox="1"/>
          <p:nvPr/>
        </p:nvSpPr>
        <p:spPr>
          <a:xfrm>
            <a:off x="3688875" y="4234025"/>
            <a:ext cx="15696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Gowun Batang"/>
                <a:ea typeface="Gowun Batang"/>
                <a:cs typeface="Gowun Batang"/>
                <a:sym typeface="Gowun Batang"/>
              </a:rPr>
              <a:t>New top tabs with a pantry tab</a:t>
            </a:r>
            <a:endParaRPr/>
          </a:p>
        </p:txBody>
      </p:sp>
      <p:sp>
        <p:nvSpPr>
          <p:cNvPr id="1785" name="Google Shape;1785;p119"/>
          <p:cNvSpPr txBox="1"/>
          <p:nvPr/>
        </p:nvSpPr>
        <p:spPr>
          <a:xfrm>
            <a:off x="3416050" y="1801825"/>
            <a:ext cx="18894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Gowun Batang"/>
                <a:ea typeface="Gowun Batang"/>
                <a:cs typeface="Gowun Batang"/>
                <a:sym typeface="Gowun Batang"/>
              </a:rPr>
              <a:t>New recipe images with larger text</a:t>
            </a:r>
            <a:endParaRPr/>
          </a:p>
        </p:txBody>
      </p:sp>
      <p:pic>
        <p:nvPicPr>
          <p:cNvPr id="1786" name="Google Shape;1786;p119" title="Screenshot 2025-11-18 at 5.35.42 PM.png"/>
          <p:cNvPicPr preferRelativeResize="0"/>
          <p:nvPr/>
        </p:nvPicPr>
        <p:blipFill>
          <a:blip r:embed="rId3">
            <a:alphaModFix/>
          </a:blip>
          <a:stretch>
            <a:fillRect/>
          </a:stretch>
        </p:blipFill>
        <p:spPr>
          <a:xfrm>
            <a:off x="5400525" y="1155775"/>
            <a:ext cx="1943025" cy="3895151"/>
          </a:xfrm>
          <a:prstGeom prst="rect">
            <a:avLst/>
          </a:prstGeom>
          <a:noFill/>
          <a:ln>
            <a:noFill/>
          </a:ln>
        </p:spPr>
      </p:pic>
      <p:pic>
        <p:nvPicPr>
          <p:cNvPr id="1787" name="Google Shape;1787;p119" title="Screenshot 2025-11-18 at 5.39.28 PM.png"/>
          <p:cNvPicPr preferRelativeResize="0"/>
          <p:nvPr/>
        </p:nvPicPr>
        <p:blipFill>
          <a:blip r:embed="rId4">
            <a:alphaModFix/>
          </a:blip>
          <a:stretch>
            <a:fillRect/>
          </a:stretch>
        </p:blipFill>
        <p:spPr>
          <a:xfrm>
            <a:off x="1377950" y="1155775"/>
            <a:ext cx="1943025" cy="3858859"/>
          </a:xfrm>
          <a:prstGeom prst="rect">
            <a:avLst/>
          </a:prstGeom>
          <a:noFill/>
          <a:ln>
            <a:noFill/>
          </a:ln>
        </p:spPr>
      </p:pic>
      <p:sp>
        <p:nvSpPr>
          <p:cNvPr id="1788" name="Google Shape;1788;p119"/>
          <p:cNvSpPr/>
          <p:nvPr/>
        </p:nvSpPr>
        <p:spPr>
          <a:xfrm>
            <a:off x="2821300" y="4616825"/>
            <a:ext cx="285900" cy="294900"/>
          </a:xfrm>
          <a:prstGeom prst="roundRect">
            <a:avLst>
              <a:gd fmla="val 16667" name="adj"/>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cxnSp>
        <p:nvCxnSpPr>
          <p:cNvPr id="1789" name="Google Shape;1789;p119"/>
          <p:cNvCxnSpPr/>
          <p:nvPr/>
        </p:nvCxnSpPr>
        <p:spPr>
          <a:xfrm flipH="1" rot="10800000">
            <a:off x="3217850" y="1874600"/>
            <a:ext cx="3437400" cy="2934600"/>
          </a:xfrm>
          <a:prstGeom prst="straightConnector1">
            <a:avLst/>
          </a:prstGeom>
          <a:noFill/>
          <a:ln cap="flat" cmpd="sng" w="19050">
            <a:solidFill>
              <a:srgbClr val="0000FF"/>
            </a:solidFill>
            <a:prstDash val="solid"/>
            <a:round/>
            <a:headEnd len="med" w="med" type="none"/>
            <a:tailEnd len="med" w="med" type="triangle"/>
          </a:ln>
        </p:spPr>
      </p:cxnSp>
      <p:cxnSp>
        <p:nvCxnSpPr>
          <p:cNvPr id="1790" name="Google Shape;1790;p119"/>
          <p:cNvCxnSpPr/>
          <p:nvPr/>
        </p:nvCxnSpPr>
        <p:spPr>
          <a:xfrm>
            <a:off x="2393425" y="2337750"/>
            <a:ext cx="3279300" cy="54000"/>
          </a:xfrm>
          <a:prstGeom prst="straightConnector1">
            <a:avLst/>
          </a:prstGeom>
          <a:noFill/>
          <a:ln cap="flat" cmpd="sng" w="19050">
            <a:solidFill>
              <a:srgbClr val="0000FF"/>
            </a:solidFill>
            <a:prstDash val="solid"/>
            <a:round/>
            <a:headEnd len="med" w="med" type="none"/>
            <a:tailEnd len="med" w="med" type="triangle"/>
          </a:ln>
        </p:spPr>
      </p:cxnSp>
      <p:sp>
        <p:nvSpPr>
          <p:cNvPr id="1791" name="Google Shape;1791;p119"/>
          <p:cNvSpPr/>
          <p:nvPr/>
        </p:nvSpPr>
        <p:spPr>
          <a:xfrm>
            <a:off x="6834600" y="4616825"/>
            <a:ext cx="285900" cy="294900"/>
          </a:xfrm>
          <a:prstGeom prst="roundRect">
            <a:avLst>
              <a:gd fmla="val 16667" name="adj"/>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792" name="Google Shape;1792;p119"/>
          <p:cNvSpPr txBox="1"/>
          <p:nvPr/>
        </p:nvSpPr>
        <p:spPr>
          <a:xfrm>
            <a:off x="7299850" y="4402925"/>
            <a:ext cx="13257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chemeClr val="lt1"/>
                </a:solidFill>
                <a:latin typeface="Gowun Batang"/>
                <a:ea typeface="Gowun Batang"/>
                <a:cs typeface="Gowun Batang"/>
                <a:sym typeface="Gowun Batang"/>
              </a:rPr>
              <a:t>Reverted back to profile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796" name="Shape 1796"/>
        <p:cNvGrpSpPr/>
        <p:nvPr/>
      </p:nvGrpSpPr>
      <p:grpSpPr>
        <a:xfrm>
          <a:off x="0" y="0"/>
          <a:ext cx="0" cy="0"/>
          <a:chOff x="0" y="0"/>
          <a:chExt cx="0" cy="0"/>
        </a:xfrm>
      </p:grpSpPr>
      <p:sp>
        <p:nvSpPr>
          <p:cNvPr id="1797" name="Google Shape;1797;p120"/>
          <p:cNvSpPr txBox="1"/>
          <p:nvPr/>
        </p:nvSpPr>
        <p:spPr>
          <a:xfrm>
            <a:off x="4648800" y="228600"/>
            <a:ext cx="4422600" cy="454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Rationale for the Change</a:t>
            </a:r>
            <a:endParaRPr b="1">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lang="en" sz="1100">
                <a:solidFill>
                  <a:schemeClr val="lt1"/>
                </a:solidFill>
                <a:latin typeface="Gowun Batang"/>
                <a:ea typeface="Gowun Batang"/>
                <a:cs typeface="Gowun Batang"/>
                <a:sym typeface="Gowun Batang"/>
              </a:rPr>
              <a:t>Moving the Pantry out of the bottom tab navigator and restoring the </a:t>
            </a:r>
            <a:r>
              <a:rPr b="1" lang="en" sz="1100">
                <a:solidFill>
                  <a:schemeClr val="lt1"/>
                </a:solidFill>
                <a:latin typeface="Gowun Batang"/>
                <a:ea typeface="Gowun Batang"/>
                <a:cs typeface="Gowun Batang"/>
                <a:sym typeface="Gowun Batang"/>
              </a:rPr>
              <a:t>Profile</a:t>
            </a:r>
            <a:r>
              <a:rPr lang="en" sz="1100">
                <a:solidFill>
                  <a:schemeClr val="lt1"/>
                </a:solidFill>
                <a:latin typeface="Gowun Batang"/>
                <a:ea typeface="Gowun Batang"/>
                <a:cs typeface="Gowun Batang"/>
                <a:sym typeface="Gowun Batang"/>
              </a:rPr>
              <a:t> button improves discoverability for settings and personal info.</a:t>
            </a:r>
            <a:endParaRPr sz="1100">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lang="en" sz="1100">
                <a:solidFill>
                  <a:schemeClr val="lt1"/>
                </a:solidFill>
                <a:latin typeface="Gowun Batang"/>
                <a:ea typeface="Gowun Batang"/>
                <a:cs typeface="Gowun Batang"/>
                <a:sym typeface="Gowun Batang"/>
              </a:rPr>
              <a:t>Placing </a:t>
            </a:r>
            <a:r>
              <a:rPr b="1" lang="en" sz="1100">
                <a:solidFill>
                  <a:schemeClr val="lt1"/>
                </a:solidFill>
                <a:latin typeface="Gowun Batang"/>
                <a:ea typeface="Gowun Batang"/>
                <a:cs typeface="Gowun Batang"/>
                <a:sym typeface="Gowun Batang"/>
              </a:rPr>
              <a:t>Pantry</a:t>
            </a:r>
            <a:r>
              <a:rPr lang="en" sz="1100">
                <a:solidFill>
                  <a:schemeClr val="lt1"/>
                </a:solidFill>
                <a:latin typeface="Gowun Batang"/>
                <a:ea typeface="Gowun Batang"/>
                <a:cs typeface="Gowun Batang"/>
                <a:sym typeface="Gowun Batang"/>
              </a:rPr>
              <a:t> in a </a:t>
            </a:r>
            <a:r>
              <a:rPr b="1" lang="en" sz="1100">
                <a:solidFill>
                  <a:schemeClr val="lt1"/>
                </a:solidFill>
                <a:latin typeface="Gowun Batang"/>
                <a:ea typeface="Gowun Batang"/>
                <a:cs typeface="Gowun Batang"/>
                <a:sym typeface="Gowun Batang"/>
              </a:rPr>
              <a:t>top tab</a:t>
            </a:r>
            <a:r>
              <a:rPr lang="en" sz="1100">
                <a:solidFill>
                  <a:schemeClr val="lt1"/>
                </a:solidFill>
                <a:latin typeface="Gowun Batang"/>
                <a:ea typeface="Gowun Batang"/>
                <a:cs typeface="Gowun Batang"/>
                <a:sym typeface="Gowun Batang"/>
              </a:rPr>
              <a:t> on the main screen allows users to quickly switch between browsing recipes and managing ingredients, aligning with feedback that users rarely navigate to Profile for settings.</a:t>
            </a:r>
            <a:endParaRPr sz="1100">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Font typeface="Gowun Batang"/>
              <a:buChar char="●"/>
            </a:pPr>
            <a:r>
              <a:rPr lang="en" sz="1100">
                <a:solidFill>
                  <a:schemeClr val="lt1"/>
                </a:solidFill>
                <a:latin typeface="Gowun Batang"/>
                <a:ea typeface="Gowun Batang"/>
                <a:cs typeface="Gowun Batang"/>
                <a:sym typeface="Gowun Batang"/>
              </a:rPr>
              <a:t>Combines the user’s desire for exploration with the practical need to edit ingredients, supporting both discovery and everyday cooking decisions.</a:t>
            </a:r>
            <a:endParaRPr sz="11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Progress Toward Usability Goals and Design Values</a:t>
            </a:r>
            <a:endParaRPr b="1">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b="1" lang="en" sz="1100">
                <a:solidFill>
                  <a:schemeClr val="lt1"/>
                </a:solidFill>
                <a:latin typeface="Gowun Batang"/>
                <a:ea typeface="Gowun Batang"/>
                <a:cs typeface="Gowun Batang"/>
                <a:sym typeface="Gowun Batang"/>
              </a:rPr>
              <a:t>Enhanced Learnability &amp; Ease of Navigation: </a:t>
            </a:r>
            <a:r>
              <a:rPr lang="en" sz="1100">
                <a:solidFill>
                  <a:schemeClr val="lt1"/>
                </a:solidFill>
                <a:latin typeface="Gowun Batang"/>
                <a:ea typeface="Gowun Batang"/>
                <a:cs typeface="Gowun Batang"/>
                <a:sym typeface="Gowun Batang"/>
              </a:rPr>
              <a:t>Users can now access pantry and recipe functions directly from the main screen without unnecessary navigation.</a:t>
            </a:r>
            <a:endParaRPr sz="1100">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b="1" lang="en" sz="1100">
                <a:solidFill>
                  <a:schemeClr val="lt1"/>
                </a:solidFill>
                <a:latin typeface="Gowun Batang"/>
                <a:ea typeface="Gowun Batang"/>
                <a:cs typeface="Gowun Batang"/>
                <a:sym typeface="Gowun Batang"/>
              </a:rPr>
              <a:t>Inclusivity: </a:t>
            </a:r>
            <a:r>
              <a:rPr lang="en" sz="1100">
                <a:solidFill>
                  <a:schemeClr val="lt1"/>
                </a:solidFill>
                <a:latin typeface="Gowun Batang"/>
                <a:ea typeface="Gowun Batang"/>
                <a:cs typeface="Gowun Batang"/>
                <a:sym typeface="Gowun Batang"/>
              </a:rPr>
              <a:t>Centralizing pantry and profile options ensures all users, regardless of tech comfort or cooking style, can efficiently manage their ingredients and dietary preferences.</a:t>
            </a:r>
            <a:endParaRPr sz="1100">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b="1" lang="en" sz="1100">
                <a:solidFill>
                  <a:schemeClr val="lt1"/>
                </a:solidFill>
                <a:latin typeface="Gowun Batang"/>
                <a:ea typeface="Gowun Batang"/>
                <a:cs typeface="Gowun Batang"/>
                <a:sym typeface="Gowun Batang"/>
              </a:rPr>
              <a:t>Discovery: </a:t>
            </a:r>
            <a:r>
              <a:rPr lang="en" sz="1100">
                <a:solidFill>
                  <a:schemeClr val="lt1"/>
                </a:solidFill>
                <a:latin typeface="Gowun Batang"/>
                <a:ea typeface="Gowun Batang"/>
                <a:cs typeface="Gowun Batang"/>
                <a:sym typeface="Gowun Batang"/>
              </a:rPr>
              <a:t>Keeping exploration front and center encourages users to browse recipes while simultaneously considering what ingredients they have, supporting experimentation and practical planning.</a:t>
            </a:r>
            <a:endParaRPr>
              <a:solidFill>
                <a:schemeClr val="lt1"/>
              </a:solidFill>
              <a:latin typeface="Gowun Batang"/>
              <a:ea typeface="Gowun Batang"/>
              <a:cs typeface="Gowun Batang"/>
              <a:sym typeface="Gowun Batang"/>
            </a:endParaRPr>
          </a:p>
        </p:txBody>
      </p:sp>
      <p:sp>
        <p:nvSpPr>
          <p:cNvPr id="1798" name="Google Shape;1798;p120"/>
          <p:cNvSpPr txBox="1"/>
          <p:nvPr/>
        </p:nvSpPr>
        <p:spPr>
          <a:xfrm>
            <a:off x="228513" y="2286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Before</a:t>
            </a:r>
            <a:endParaRPr>
              <a:solidFill>
                <a:schemeClr val="lt1"/>
              </a:solidFill>
              <a:latin typeface="Gowun Batang"/>
              <a:ea typeface="Gowun Batang"/>
              <a:cs typeface="Gowun Batang"/>
              <a:sym typeface="Gowun Batang"/>
            </a:endParaRPr>
          </a:p>
        </p:txBody>
      </p:sp>
      <p:sp>
        <p:nvSpPr>
          <p:cNvPr id="1799" name="Google Shape;1799;p120"/>
          <p:cNvSpPr txBox="1"/>
          <p:nvPr/>
        </p:nvSpPr>
        <p:spPr>
          <a:xfrm>
            <a:off x="2438650" y="2286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After</a:t>
            </a:r>
            <a:endParaRPr>
              <a:solidFill>
                <a:schemeClr val="lt1"/>
              </a:solidFill>
              <a:latin typeface="Gowun Batang"/>
              <a:ea typeface="Gowun Batang"/>
              <a:cs typeface="Gowun Batang"/>
              <a:sym typeface="Gowun Batang"/>
            </a:endParaRPr>
          </a:p>
        </p:txBody>
      </p:sp>
      <p:pic>
        <p:nvPicPr>
          <p:cNvPr id="1800" name="Google Shape;1800;p120" title="Screenshot 2025-11-18 at 5.39.28 PM.png"/>
          <p:cNvPicPr preferRelativeResize="0"/>
          <p:nvPr/>
        </p:nvPicPr>
        <p:blipFill>
          <a:blip r:embed="rId3">
            <a:alphaModFix/>
          </a:blip>
          <a:stretch>
            <a:fillRect/>
          </a:stretch>
        </p:blipFill>
        <p:spPr>
          <a:xfrm>
            <a:off x="228600" y="893800"/>
            <a:ext cx="1955675" cy="3884000"/>
          </a:xfrm>
          <a:prstGeom prst="rect">
            <a:avLst/>
          </a:prstGeom>
          <a:noFill/>
          <a:ln>
            <a:noFill/>
          </a:ln>
        </p:spPr>
      </p:pic>
      <p:pic>
        <p:nvPicPr>
          <p:cNvPr id="1801" name="Google Shape;1801;p120" title="Screenshot 2025-11-18 at 5.35.42 PM.png"/>
          <p:cNvPicPr preferRelativeResize="0"/>
          <p:nvPr/>
        </p:nvPicPr>
        <p:blipFill rotWithShape="1">
          <a:blip r:embed="rId4">
            <a:alphaModFix/>
          </a:blip>
          <a:srcRect b="1170" l="0" r="0" t="462"/>
          <a:stretch/>
        </p:blipFill>
        <p:spPr>
          <a:xfrm>
            <a:off x="2330450" y="893800"/>
            <a:ext cx="1969531" cy="38840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805" name="Shape 1805"/>
        <p:cNvGrpSpPr/>
        <p:nvPr/>
      </p:nvGrpSpPr>
      <p:grpSpPr>
        <a:xfrm>
          <a:off x="0" y="0"/>
          <a:ext cx="0" cy="0"/>
          <a:chOff x="0" y="0"/>
          <a:chExt cx="0" cy="0"/>
        </a:xfrm>
      </p:grpSpPr>
      <p:sp>
        <p:nvSpPr>
          <p:cNvPr id="1806" name="Google Shape;1806;p121"/>
          <p:cNvSpPr txBox="1"/>
          <p:nvPr/>
        </p:nvSpPr>
        <p:spPr>
          <a:xfrm>
            <a:off x="388488" y="103200"/>
            <a:ext cx="83670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Cooking with friends landing page</a:t>
            </a:r>
            <a:endParaRPr/>
          </a:p>
        </p:txBody>
      </p:sp>
      <p:pic>
        <p:nvPicPr>
          <p:cNvPr id="1807" name="Google Shape;1807;p121" title="Screenshot 2025-11-02 at 8.22.56 PM.png"/>
          <p:cNvPicPr preferRelativeResize="0"/>
          <p:nvPr/>
        </p:nvPicPr>
        <p:blipFill>
          <a:blip r:embed="rId3">
            <a:alphaModFix/>
          </a:blip>
          <a:stretch>
            <a:fillRect/>
          </a:stretch>
        </p:blipFill>
        <p:spPr>
          <a:xfrm>
            <a:off x="1308675" y="1188924"/>
            <a:ext cx="1960700" cy="3860526"/>
          </a:xfrm>
          <a:prstGeom prst="rect">
            <a:avLst/>
          </a:prstGeom>
          <a:noFill/>
          <a:ln>
            <a:noFill/>
          </a:ln>
        </p:spPr>
      </p:pic>
      <p:pic>
        <p:nvPicPr>
          <p:cNvPr id="1808" name="Google Shape;1808;p121" title="Screenshot 2025-11-15 at 8.43.05 PM.png"/>
          <p:cNvPicPr preferRelativeResize="0"/>
          <p:nvPr/>
        </p:nvPicPr>
        <p:blipFill rotWithShape="1">
          <a:blip r:embed="rId4">
            <a:alphaModFix/>
          </a:blip>
          <a:srcRect b="0" l="0" r="0" t="10602"/>
          <a:stretch/>
        </p:blipFill>
        <p:spPr>
          <a:xfrm>
            <a:off x="5158625" y="1319724"/>
            <a:ext cx="2299650" cy="2448100"/>
          </a:xfrm>
          <a:prstGeom prst="rect">
            <a:avLst/>
          </a:prstGeom>
          <a:noFill/>
          <a:ln>
            <a:noFill/>
          </a:ln>
        </p:spPr>
      </p:pic>
      <p:sp>
        <p:nvSpPr>
          <p:cNvPr id="1809" name="Google Shape;1809;p121"/>
          <p:cNvSpPr txBox="1"/>
          <p:nvPr/>
        </p:nvSpPr>
        <p:spPr>
          <a:xfrm>
            <a:off x="1249675" y="668800"/>
            <a:ext cx="2078700" cy="5511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800">
                <a:solidFill>
                  <a:schemeClr val="lt1"/>
                </a:solidFill>
                <a:latin typeface="Gowun Batang"/>
                <a:ea typeface="Gowun Batang"/>
                <a:cs typeface="Gowun Batang"/>
                <a:sym typeface="Gowun Batang"/>
              </a:rPr>
              <a:t>Before</a:t>
            </a:r>
            <a:endParaRPr sz="2800">
              <a:solidFill>
                <a:schemeClr val="lt1"/>
              </a:solidFill>
              <a:latin typeface="Gowun Batang"/>
              <a:ea typeface="Gowun Batang"/>
              <a:cs typeface="Gowun Batang"/>
              <a:sym typeface="Gowun Batang"/>
            </a:endParaRPr>
          </a:p>
        </p:txBody>
      </p:sp>
      <p:sp>
        <p:nvSpPr>
          <p:cNvPr id="1810" name="Google Shape;1810;p121"/>
          <p:cNvSpPr txBox="1"/>
          <p:nvPr/>
        </p:nvSpPr>
        <p:spPr>
          <a:xfrm>
            <a:off x="4808450" y="668800"/>
            <a:ext cx="3000000" cy="5511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2800">
                <a:solidFill>
                  <a:schemeClr val="lt1"/>
                </a:solidFill>
                <a:latin typeface="Gowun Batang"/>
                <a:ea typeface="Gowun Batang"/>
                <a:cs typeface="Gowun Batang"/>
                <a:sym typeface="Gowun Batang"/>
              </a:rPr>
              <a:t>After</a:t>
            </a:r>
            <a:endParaRPr/>
          </a:p>
        </p:txBody>
      </p:sp>
      <p:sp>
        <p:nvSpPr>
          <p:cNvPr id="1811" name="Google Shape;1811;p121"/>
          <p:cNvSpPr txBox="1"/>
          <p:nvPr/>
        </p:nvSpPr>
        <p:spPr>
          <a:xfrm>
            <a:off x="3419825" y="1799475"/>
            <a:ext cx="18894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latin typeface="Gowun Batang"/>
                <a:ea typeface="Gowun Batang"/>
                <a:cs typeface="Gowun Batang"/>
                <a:sym typeface="Gowun Batang"/>
              </a:rPr>
              <a:t>Changed the ‘+’ button for clarity</a:t>
            </a:r>
            <a:endParaRPr/>
          </a:p>
        </p:txBody>
      </p:sp>
      <p:sp>
        <p:nvSpPr>
          <p:cNvPr id="1812" name="Google Shape;1812;p121"/>
          <p:cNvSpPr txBox="1"/>
          <p:nvPr/>
        </p:nvSpPr>
        <p:spPr>
          <a:xfrm>
            <a:off x="3328375" y="3435775"/>
            <a:ext cx="18894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lt1"/>
                </a:solidFill>
                <a:latin typeface="Gowun Batang"/>
                <a:ea typeface="Gowun Batang"/>
                <a:cs typeface="Gowun Batang"/>
                <a:sym typeface="Gowun Batang"/>
              </a:rPr>
              <a:t>Removed “RSVPs” wording to match other screens </a:t>
            </a:r>
            <a:endParaRPr/>
          </a:p>
        </p:txBody>
      </p:sp>
      <p:cxnSp>
        <p:nvCxnSpPr>
          <p:cNvPr id="1813" name="Google Shape;1813;p121"/>
          <p:cNvCxnSpPr/>
          <p:nvPr/>
        </p:nvCxnSpPr>
        <p:spPr>
          <a:xfrm>
            <a:off x="3076875" y="1732850"/>
            <a:ext cx="2963100" cy="137100"/>
          </a:xfrm>
          <a:prstGeom prst="straightConnector1">
            <a:avLst/>
          </a:prstGeom>
          <a:noFill/>
          <a:ln cap="flat" cmpd="sng" w="28575">
            <a:solidFill>
              <a:srgbClr val="0000FF"/>
            </a:solidFill>
            <a:prstDash val="solid"/>
            <a:round/>
            <a:headEnd len="med" w="med" type="none"/>
            <a:tailEnd len="med" w="med" type="triangle"/>
          </a:ln>
        </p:spPr>
      </p:cxnSp>
      <p:cxnSp>
        <p:nvCxnSpPr>
          <p:cNvPr id="1814" name="Google Shape;1814;p121"/>
          <p:cNvCxnSpPr/>
          <p:nvPr/>
        </p:nvCxnSpPr>
        <p:spPr>
          <a:xfrm>
            <a:off x="2193225" y="3201775"/>
            <a:ext cx="3207300" cy="234000"/>
          </a:xfrm>
          <a:prstGeom prst="straightConnector1">
            <a:avLst/>
          </a:prstGeom>
          <a:noFill/>
          <a:ln cap="flat" cmpd="sng" w="28575">
            <a:solidFill>
              <a:srgbClr val="0000FF"/>
            </a:solidFill>
            <a:prstDash val="solid"/>
            <a:round/>
            <a:headEnd len="med" w="med" type="none"/>
            <a:tailEnd len="med" w="med" type="triangle"/>
          </a:ln>
        </p:spPr>
      </p:cxnSp>
      <p:pic>
        <p:nvPicPr>
          <p:cNvPr id="1815" name="Google Shape;1815;p121" title="Screenshot 2025-11-15 at 8.43.15 PM.png"/>
          <p:cNvPicPr preferRelativeResize="0"/>
          <p:nvPr/>
        </p:nvPicPr>
        <p:blipFill rotWithShape="1">
          <a:blip r:embed="rId5">
            <a:alphaModFix/>
          </a:blip>
          <a:srcRect b="0" l="0" r="0" t="13005"/>
          <a:stretch/>
        </p:blipFill>
        <p:spPr>
          <a:xfrm>
            <a:off x="6606325" y="3582862"/>
            <a:ext cx="1960699" cy="1466589"/>
          </a:xfrm>
          <a:prstGeom prst="rect">
            <a:avLst/>
          </a:prstGeom>
          <a:noFill/>
          <a:ln>
            <a:noFill/>
          </a:ln>
        </p:spPr>
      </p:pic>
      <p:sp>
        <p:nvSpPr>
          <p:cNvPr id="1816" name="Google Shape;1816;p121"/>
          <p:cNvSpPr/>
          <p:nvPr/>
        </p:nvSpPr>
        <p:spPr>
          <a:xfrm>
            <a:off x="6861475" y="3767825"/>
            <a:ext cx="680700" cy="198900"/>
          </a:xfrm>
          <a:prstGeom prst="roundRect">
            <a:avLst>
              <a:gd fmla="val 16667" name="adj"/>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817" name="Google Shape;1817;p121"/>
          <p:cNvSpPr/>
          <p:nvPr/>
        </p:nvSpPr>
        <p:spPr>
          <a:xfrm>
            <a:off x="7964150" y="4257200"/>
            <a:ext cx="430200" cy="295800"/>
          </a:xfrm>
          <a:prstGeom prst="roundRect">
            <a:avLst>
              <a:gd fmla="val 16667" name="adj"/>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821" name="Shape 1821"/>
        <p:cNvGrpSpPr/>
        <p:nvPr/>
      </p:nvGrpSpPr>
      <p:grpSpPr>
        <a:xfrm>
          <a:off x="0" y="0"/>
          <a:ext cx="0" cy="0"/>
          <a:chOff x="0" y="0"/>
          <a:chExt cx="0" cy="0"/>
        </a:xfrm>
      </p:grpSpPr>
      <p:sp>
        <p:nvSpPr>
          <p:cNvPr id="1822" name="Google Shape;1822;p122"/>
          <p:cNvSpPr txBox="1"/>
          <p:nvPr/>
        </p:nvSpPr>
        <p:spPr>
          <a:xfrm>
            <a:off x="4911675" y="314000"/>
            <a:ext cx="4232400" cy="4602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Rationale for the Change</a:t>
            </a:r>
            <a:endParaRPr b="1">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lang="en" sz="1100">
                <a:solidFill>
                  <a:schemeClr val="lt1"/>
                </a:solidFill>
                <a:latin typeface="Gowun Batang"/>
                <a:ea typeface="Gowun Batang"/>
                <a:cs typeface="Gowun Batang"/>
                <a:sym typeface="Gowun Batang"/>
              </a:rPr>
              <a:t>The original “+” button lacked clarity, creating friction around initiating a group cooking session. Replacing it with a </a:t>
            </a:r>
            <a:r>
              <a:rPr b="1" lang="en" sz="1100">
                <a:solidFill>
                  <a:schemeClr val="lt1"/>
                </a:solidFill>
                <a:latin typeface="Gowun Batang"/>
                <a:ea typeface="Gowun Batang"/>
                <a:cs typeface="Gowun Batang"/>
                <a:sym typeface="Gowun Batang"/>
              </a:rPr>
              <a:t>larger, labeled action button</a:t>
            </a:r>
            <a:r>
              <a:rPr lang="en" sz="1100">
                <a:solidFill>
                  <a:schemeClr val="lt1"/>
                </a:solidFill>
                <a:latin typeface="Gowun Batang"/>
                <a:ea typeface="Gowun Batang"/>
                <a:cs typeface="Gowun Batang"/>
                <a:sym typeface="Gowun Batang"/>
              </a:rPr>
              <a:t> (“Plan a group cooking session”) improves immediate comprehension and aligns with core navigation patterns.</a:t>
            </a:r>
            <a:endParaRPr sz="1100">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lang="en" sz="1100">
                <a:solidFill>
                  <a:schemeClr val="lt1"/>
                </a:solidFill>
                <a:latin typeface="Gowun Batang"/>
                <a:ea typeface="Gowun Batang"/>
                <a:cs typeface="Gowun Batang"/>
                <a:sym typeface="Gowun Batang"/>
              </a:rPr>
              <a:t>Updating </a:t>
            </a:r>
            <a:r>
              <a:rPr b="1" lang="en" sz="1100">
                <a:solidFill>
                  <a:schemeClr val="lt1"/>
                </a:solidFill>
                <a:latin typeface="Gowun Batang"/>
                <a:ea typeface="Gowun Batang"/>
                <a:cs typeface="Gowun Batang"/>
                <a:sym typeface="Gowun Batang"/>
              </a:rPr>
              <a:t>“View RSVPs” → “See who’s coming”</a:t>
            </a:r>
            <a:r>
              <a:rPr lang="en" sz="1100">
                <a:solidFill>
                  <a:schemeClr val="lt1"/>
                </a:solidFill>
                <a:latin typeface="Gowun Batang"/>
                <a:ea typeface="Gowun Batang"/>
                <a:cs typeface="Gowun Batang"/>
                <a:sym typeface="Gowun Batang"/>
              </a:rPr>
              <a:t> ensures terminology matches the rest of the app’s conversational style and addresses the heuristic feedback .</a:t>
            </a:r>
            <a:endParaRPr sz="1100">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Progress Toward Usability Goals and Design Values</a:t>
            </a:r>
            <a:endParaRPr b="1">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b="1" lang="en" sz="1100">
                <a:solidFill>
                  <a:schemeClr val="lt1"/>
                </a:solidFill>
                <a:latin typeface="Gowun Batang"/>
                <a:ea typeface="Gowun Batang"/>
                <a:cs typeface="Gowun Batang"/>
                <a:sym typeface="Gowun Batang"/>
              </a:rPr>
              <a:t>Enhanced Learnability &amp; Ease of Navigation: </a:t>
            </a:r>
            <a:r>
              <a:rPr lang="en" sz="1100">
                <a:solidFill>
                  <a:schemeClr val="lt1"/>
                </a:solidFill>
                <a:latin typeface="Gowun Batang"/>
                <a:ea typeface="Gowun Batang"/>
                <a:cs typeface="Gowun Batang"/>
                <a:sym typeface="Gowun Batang"/>
              </a:rPr>
              <a:t>Users can now instantly recognize where to create a session, reducing guesswork and navigation errors. The clearer RSVP label also improves scannability and minimizes cognitive load.</a:t>
            </a:r>
            <a:endParaRPr sz="1100">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b="1" lang="en" sz="1100">
                <a:solidFill>
                  <a:schemeClr val="lt1"/>
                </a:solidFill>
                <a:latin typeface="Gowun Batang"/>
                <a:ea typeface="Gowun Batang"/>
                <a:cs typeface="Gowun Batang"/>
                <a:sym typeface="Gowun Batang"/>
              </a:rPr>
              <a:t>Inclusivity: </a:t>
            </a:r>
            <a:r>
              <a:rPr lang="en" sz="1100">
                <a:solidFill>
                  <a:schemeClr val="lt1"/>
                </a:solidFill>
                <a:latin typeface="Gowun Batang"/>
                <a:ea typeface="Gowun Batang"/>
                <a:cs typeface="Gowun Batang"/>
                <a:sym typeface="Gowun Batang"/>
              </a:rPr>
              <a:t>Descriptive labels ensure all users, including those less familiar with event-planning terminology, understand how to participate.</a:t>
            </a:r>
            <a:endParaRPr sz="1100">
              <a:solidFill>
                <a:schemeClr val="lt1"/>
              </a:solidFill>
              <a:latin typeface="Gowun Batang"/>
              <a:ea typeface="Gowun Batang"/>
              <a:cs typeface="Gowun Batang"/>
              <a:sym typeface="Gowun Batang"/>
            </a:endParaRPr>
          </a:p>
          <a:p>
            <a:pPr indent="-298450" lvl="0" marL="457200" rtl="0" algn="l">
              <a:lnSpc>
                <a:spcPct val="115000"/>
              </a:lnSpc>
              <a:spcBef>
                <a:spcPts val="0"/>
              </a:spcBef>
              <a:spcAft>
                <a:spcPts val="0"/>
              </a:spcAft>
              <a:buClr>
                <a:schemeClr val="lt1"/>
              </a:buClr>
              <a:buSzPts val="1100"/>
              <a:buChar char="●"/>
            </a:pPr>
            <a:r>
              <a:rPr b="1" lang="en" sz="1100">
                <a:solidFill>
                  <a:schemeClr val="lt1"/>
                </a:solidFill>
                <a:latin typeface="Gowun Batang"/>
                <a:ea typeface="Gowun Batang"/>
                <a:cs typeface="Gowun Batang"/>
                <a:sym typeface="Gowun Batang"/>
              </a:rPr>
              <a:t>Discovery: </a:t>
            </a:r>
            <a:r>
              <a:rPr lang="en" sz="1100">
                <a:solidFill>
                  <a:schemeClr val="lt1"/>
                </a:solidFill>
                <a:latin typeface="Gowun Batang"/>
                <a:ea typeface="Gowun Batang"/>
                <a:cs typeface="Gowun Batang"/>
                <a:sym typeface="Gowun Batang"/>
              </a:rPr>
              <a:t>By surfacing the group cooking entry point more prominently, users are encouraged to explore collaborative features they might otherwise overlook.</a:t>
            </a:r>
            <a:endParaRPr>
              <a:solidFill>
                <a:schemeClr val="lt1"/>
              </a:solidFill>
              <a:latin typeface="Gowun Batang"/>
              <a:ea typeface="Gowun Batang"/>
              <a:cs typeface="Gowun Batang"/>
              <a:sym typeface="Gowun Batang"/>
            </a:endParaRPr>
          </a:p>
        </p:txBody>
      </p:sp>
      <p:sp>
        <p:nvSpPr>
          <p:cNvPr id="1823" name="Google Shape;1823;p122"/>
          <p:cNvSpPr txBox="1"/>
          <p:nvPr/>
        </p:nvSpPr>
        <p:spPr>
          <a:xfrm>
            <a:off x="228563" y="1032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Before</a:t>
            </a:r>
            <a:endParaRPr>
              <a:solidFill>
                <a:schemeClr val="lt1"/>
              </a:solidFill>
              <a:latin typeface="Gowun Batang"/>
              <a:ea typeface="Gowun Batang"/>
              <a:cs typeface="Gowun Batang"/>
              <a:sym typeface="Gowun Batang"/>
            </a:endParaRPr>
          </a:p>
        </p:txBody>
      </p:sp>
      <p:pic>
        <p:nvPicPr>
          <p:cNvPr id="1824" name="Google Shape;1824;p122" title="Screenshot 2025-11-02 at 8.22.56 PM.png"/>
          <p:cNvPicPr preferRelativeResize="0"/>
          <p:nvPr/>
        </p:nvPicPr>
        <p:blipFill>
          <a:blip r:embed="rId3">
            <a:alphaModFix/>
          </a:blip>
          <a:stretch>
            <a:fillRect/>
          </a:stretch>
        </p:blipFill>
        <p:spPr>
          <a:xfrm>
            <a:off x="228599" y="823612"/>
            <a:ext cx="2078624" cy="4092676"/>
          </a:xfrm>
          <a:prstGeom prst="rect">
            <a:avLst/>
          </a:prstGeom>
          <a:noFill/>
          <a:ln>
            <a:noFill/>
          </a:ln>
        </p:spPr>
      </p:pic>
      <p:sp>
        <p:nvSpPr>
          <p:cNvPr id="1825" name="Google Shape;1825;p122"/>
          <p:cNvSpPr txBox="1"/>
          <p:nvPr/>
        </p:nvSpPr>
        <p:spPr>
          <a:xfrm>
            <a:off x="2570088" y="103200"/>
            <a:ext cx="2078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lang="en" sz="4000">
                <a:solidFill>
                  <a:schemeClr val="lt1"/>
                </a:solidFill>
                <a:latin typeface="Gowun Batang"/>
                <a:ea typeface="Gowun Batang"/>
                <a:cs typeface="Gowun Batang"/>
                <a:sym typeface="Gowun Batang"/>
              </a:rPr>
              <a:t>After</a:t>
            </a:r>
            <a:endParaRPr>
              <a:solidFill>
                <a:schemeClr val="lt1"/>
              </a:solidFill>
              <a:latin typeface="Gowun Batang"/>
              <a:ea typeface="Gowun Batang"/>
              <a:cs typeface="Gowun Batang"/>
              <a:sym typeface="Gowun Batang"/>
            </a:endParaRPr>
          </a:p>
        </p:txBody>
      </p:sp>
      <p:pic>
        <p:nvPicPr>
          <p:cNvPr id="1826" name="Google Shape;1826;p122" title="Screenshot 2025-11-15 at 8.43.05 PM.png"/>
          <p:cNvPicPr preferRelativeResize="0"/>
          <p:nvPr/>
        </p:nvPicPr>
        <p:blipFill>
          <a:blip r:embed="rId4">
            <a:alphaModFix/>
          </a:blip>
          <a:stretch>
            <a:fillRect/>
          </a:stretch>
        </p:blipFill>
        <p:spPr>
          <a:xfrm>
            <a:off x="2459624" y="823600"/>
            <a:ext cx="2299651" cy="273851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0F0"/>
        </a:solidFill>
      </p:bgPr>
    </p:bg>
    <p:spTree>
      <p:nvGrpSpPr>
        <p:cNvPr id="1830" name="Shape 1830"/>
        <p:cNvGrpSpPr/>
        <p:nvPr/>
      </p:nvGrpSpPr>
      <p:grpSpPr>
        <a:xfrm>
          <a:off x="0" y="0"/>
          <a:ext cx="0" cy="0"/>
          <a:chOff x="0" y="0"/>
          <a:chExt cx="0" cy="0"/>
        </a:xfrm>
      </p:grpSpPr>
      <p:sp>
        <p:nvSpPr>
          <p:cNvPr id="1831" name="Google Shape;1831;p123"/>
          <p:cNvSpPr txBox="1"/>
          <p:nvPr/>
        </p:nvSpPr>
        <p:spPr>
          <a:xfrm>
            <a:off x="2914875" y="811200"/>
            <a:ext cx="6116700" cy="411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Rationale for the Change</a:t>
            </a:r>
            <a:endParaRPr b="1">
              <a:solidFill>
                <a:schemeClr val="lt1"/>
              </a:solidFill>
              <a:latin typeface="Gowun Batang"/>
              <a:ea typeface="Gowun Batang"/>
              <a:cs typeface="Gowun Batang"/>
              <a:sym typeface="Gowun Batang"/>
            </a:endParaRPr>
          </a:p>
          <a:p>
            <a:pPr indent="-317500" lvl="0" marL="457200" rtl="0" algn="l">
              <a:lnSpc>
                <a:spcPct val="115000"/>
              </a:lnSpc>
              <a:spcBef>
                <a:spcPts val="0"/>
              </a:spcBef>
              <a:spcAft>
                <a:spcPts val="0"/>
              </a:spcAft>
              <a:buClr>
                <a:schemeClr val="lt1"/>
              </a:buClr>
              <a:buSzPts val="1400"/>
              <a:buFont typeface="Gowun Batang"/>
              <a:buChar char="●"/>
            </a:pPr>
            <a:r>
              <a:rPr lang="en">
                <a:solidFill>
                  <a:schemeClr val="lt1"/>
                </a:solidFill>
                <a:latin typeface="Gowun Batang"/>
                <a:ea typeface="Gowun Batang"/>
                <a:cs typeface="Gowun Batang"/>
                <a:sym typeface="Gowun Batang"/>
              </a:rPr>
              <a:t>We wanted users, especially when cooking with friends, to have </a:t>
            </a:r>
            <a:r>
              <a:rPr b="1" lang="en">
                <a:solidFill>
                  <a:schemeClr val="lt1"/>
                </a:solidFill>
                <a:latin typeface="Gowun Batang"/>
                <a:ea typeface="Gowun Batang"/>
                <a:cs typeface="Gowun Batang"/>
                <a:sym typeface="Gowun Batang"/>
              </a:rPr>
              <a:t>direct control over the story experience</a:t>
            </a:r>
            <a:r>
              <a:rPr lang="en">
                <a:solidFill>
                  <a:schemeClr val="lt1"/>
                </a:solidFill>
                <a:latin typeface="Gowun Batang"/>
                <a:ea typeface="Gowun Batang"/>
                <a:cs typeface="Gowun Batang"/>
                <a:sym typeface="Gowun Batang"/>
              </a:rPr>
              <a:t>, choosing the tone and style they want before the session begins.</a:t>
            </a:r>
            <a:endParaRPr>
              <a:solidFill>
                <a:schemeClr val="lt1"/>
              </a:solidFill>
              <a:latin typeface="Gowun Batang"/>
              <a:ea typeface="Gowun Batang"/>
              <a:cs typeface="Gowun Batang"/>
              <a:sym typeface="Gowun Batang"/>
            </a:endParaRPr>
          </a:p>
          <a:p>
            <a:pPr indent="-317500" lvl="0" marL="457200" rtl="0" algn="l">
              <a:lnSpc>
                <a:spcPct val="115000"/>
              </a:lnSpc>
              <a:spcBef>
                <a:spcPts val="0"/>
              </a:spcBef>
              <a:spcAft>
                <a:spcPts val="0"/>
              </a:spcAft>
              <a:buClr>
                <a:schemeClr val="lt1"/>
              </a:buClr>
              <a:buSzPts val="1400"/>
              <a:buFont typeface="Gowun Batang"/>
              <a:buChar char="●"/>
            </a:pPr>
            <a:r>
              <a:rPr lang="en">
                <a:solidFill>
                  <a:schemeClr val="lt1"/>
                </a:solidFill>
                <a:latin typeface="Gowun Batang"/>
                <a:ea typeface="Gowun Batang"/>
                <a:cs typeface="Gowun Batang"/>
                <a:sym typeface="Gowun Batang"/>
              </a:rPr>
              <a:t>This resolves prior heuristic issues by improving visibility, reducing mismatched expectations, and strengthening flow consistency.</a:t>
            </a:r>
            <a:endParaRPr>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t/>
            </a:r>
            <a:endParaRPr b="1">
              <a:solidFill>
                <a:schemeClr val="lt1"/>
              </a:solidFill>
              <a:latin typeface="Gowun Batang"/>
              <a:ea typeface="Gowun Batang"/>
              <a:cs typeface="Gowun Batang"/>
              <a:sym typeface="Gowun Batang"/>
            </a:endParaRPr>
          </a:p>
          <a:p>
            <a:pPr indent="0" lvl="0" marL="0" rtl="0" algn="l">
              <a:lnSpc>
                <a:spcPct val="115000"/>
              </a:lnSpc>
              <a:spcBef>
                <a:spcPts val="0"/>
              </a:spcBef>
              <a:spcAft>
                <a:spcPts val="0"/>
              </a:spcAft>
              <a:buNone/>
            </a:pPr>
            <a:r>
              <a:rPr b="1" lang="en">
                <a:solidFill>
                  <a:schemeClr val="lt1"/>
                </a:solidFill>
                <a:latin typeface="Gowun Batang"/>
                <a:ea typeface="Gowun Batang"/>
                <a:cs typeface="Gowun Batang"/>
                <a:sym typeface="Gowun Batang"/>
              </a:rPr>
              <a:t>Progress Toward Usability Goals and Design Values</a:t>
            </a:r>
            <a:endParaRPr b="1">
              <a:solidFill>
                <a:schemeClr val="lt1"/>
              </a:solidFill>
              <a:latin typeface="Gowun Batang"/>
              <a:ea typeface="Gowun Batang"/>
              <a:cs typeface="Gowun Batang"/>
              <a:sym typeface="Gowun Batang"/>
            </a:endParaRPr>
          </a:p>
          <a:p>
            <a:pPr indent="-317500" lvl="0" marL="457200" rtl="0" algn="l">
              <a:lnSpc>
                <a:spcPct val="115000"/>
              </a:lnSpc>
              <a:spcBef>
                <a:spcPts val="0"/>
              </a:spcBef>
              <a:spcAft>
                <a:spcPts val="0"/>
              </a:spcAft>
              <a:buClr>
                <a:schemeClr val="lt1"/>
              </a:buClr>
              <a:buSzPts val="1400"/>
              <a:buChar char="●"/>
            </a:pPr>
            <a:r>
              <a:rPr b="1" lang="en">
                <a:solidFill>
                  <a:schemeClr val="lt1"/>
                </a:solidFill>
                <a:latin typeface="Gowun Batang"/>
                <a:ea typeface="Gowun Batang"/>
                <a:cs typeface="Gowun Batang"/>
                <a:sym typeface="Gowun Batang"/>
              </a:rPr>
              <a:t>Enhanced Learnability &amp; Navigation: </a:t>
            </a:r>
            <a:r>
              <a:rPr lang="en">
                <a:solidFill>
                  <a:schemeClr val="lt1"/>
                </a:solidFill>
                <a:latin typeface="Gowun Batang"/>
                <a:ea typeface="Gowun Batang"/>
                <a:cs typeface="Gowun Batang"/>
                <a:sym typeface="Gowun Batang"/>
              </a:rPr>
              <a:t>The new screen gives users a clear, predictable step in the setup sequence, reducing ambiguity and navigation detours.</a:t>
            </a:r>
            <a:endParaRPr>
              <a:solidFill>
                <a:schemeClr val="lt1"/>
              </a:solidFill>
              <a:latin typeface="Gowun Batang"/>
              <a:ea typeface="Gowun Batang"/>
              <a:cs typeface="Gowun Batang"/>
              <a:sym typeface="Gowun Batang"/>
            </a:endParaRPr>
          </a:p>
          <a:p>
            <a:pPr indent="-317500" lvl="0" marL="457200" rtl="0" algn="l">
              <a:lnSpc>
                <a:spcPct val="115000"/>
              </a:lnSpc>
              <a:spcBef>
                <a:spcPts val="0"/>
              </a:spcBef>
              <a:spcAft>
                <a:spcPts val="0"/>
              </a:spcAft>
              <a:buClr>
                <a:schemeClr val="lt1"/>
              </a:buClr>
              <a:buSzPts val="1400"/>
              <a:buChar char="●"/>
            </a:pPr>
            <a:r>
              <a:rPr b="1" lang="en">
                <a:solidFill>
                  <a:schemeClr val="lt1"/>
                </a:solidFill>
                <a:latin typeface="Gowun Batang"/>
                <a:ea typeface="Gowun Batang"/>
                <a:cs typeface="Gowun Batang"/>
                <a:sym typeface="Gowun Batang"/>
              </a:rPr>
              <a:t>Increased Engagement &amp; Emotional Enjoyment: </a:t>
            </a:r>
            <a:r>
              <a:rPr lang="en">
                <a:solidFill>
                  <a:schemeClr val="lt1"/>
                </a:solidFill>
                <a:latin typeface="Gowun Batang"/>
                <a:ea typeface="Gowun Batang"/>
                <a:cs typeface="Gowun Batang"/>
                <a:sym typeface="Gowun Batang"/>
              </a:rPr>
              <a:t>Allowing users to choose the story upfront heightens anticipation and personalization, improving emotional resonance during the cooking session.</a:t>
            </a:r>
            <a:endParaRPr>
              <a:solidFill>
                <a:schemeClr val="lt1"/>
              </a:solidFill>
              <a:latin typeface="Gowun Batang"/>
              <a:ea typeface="Gowun Batang"/>
              <a:cs typeface="Gowun Batang"/>
              <a:sym typeface="Gowun Batang"/>
            </a:endParaRPr>
          </a:p>
          <a:p>
            <a:pPr indent="-317500" lvl="0" marL="457200" rtl="0" algn="l">
              <a:lnSpc>
                <a:spcPct val="115000"/>
              </a:lnSpc>
              <a:spcBef>
                <a:spcPts val="0"/>
              </a:spcBef>
              <a:spcAft>
                <a:spcPts val="0"/>
              </a:spcAft>
              <a:buClr>
                <a:schemeClr val="lt1"/>
              </a:buClr>
              <a:buSzPts val="1400"/>
              <a:buChar char="●"/>
            </a:pPr>
            <a:r>
              <a:rPr b="1" lang="en">
                <a:solidFill>
                  <a:schemeClr val="lt1"/>
                </a:solidFill>
                <a:latin typeface="Gowun Batang"/>
                <a:ea typeface="Gowun Batang"/>
                <a:cs typeface="Gowun Batang"/>
                <a:sym typeface="Gowun Batang"/>
              </a:rPr>
              <a:t>Joyful Connection: </a:t>
            </a:r>
            <a:r>
              <a:rPr lang="en">
                <a:solidFill>
                  <a:schemeClr val="lt1"/>
                </a:solidFill>
                <a:latin typeface="Gowun Batang"/>
                <a:ea typeface="Gowun Batang"/>
                <a:cs typeface="Gowun Batang"/>
                <a:sym typeface="Gowun Batang"/>
              </a:rPr>
              <a:t>Friends can intentionally choose the shared story experience they want, fostering deeper collaborative enjoyment.</a:t>
            </a:r>
            <a:endParaRPr>
              <a:solidFill>
                <a:schemeClr val="lt1"/>
              </a:solidFill>
              <a:latin typeface="Gowun Batang"/>
              <a:ea typeface="Gowun Batang"/>
              <a:cs typeface="Gowun Batang"/>
              <a:sym typeface="Gowun Batang"/>
            </a:endParaRPr>
          </a:p>
        </p:txBody>
      </p:sp>
      <p:sp>
        <p:nvSpPr>
          <p:cNvPr id="1832" name="Google Shape;1832;p123"/>
          <p:cNvSpPr txBox="1"/>
          <p:nvPr/>
        </p:nvSpPr>
        <p:spPr>
          <a:xfrm>
            <a:off x="228600" y="103200"/>
            <a:ext cx="8630700" cy="708000"/>
          </a:xfrm>
          <a:prstGeom prst="rect">
            <a:avLst/>
          </a:prstGeom>
          <a:noFill/>
          <a:ln>
            <a:noFill/>
          </a:ln>
        </p:spPr>
        <p:txBody>
          <a:bodyPr anchorCtr="0" anchor="t" bIns="91425" lIns="91425" spcFirstLastPara="1" rIns="91425" wrap="square" tIns="91425">
            <a:spAutoFit/>
          </a:bodyPr>
          <a:lstStyle/>
          <a:p>
            <a:pPr indent="0" lvl="0" marL="0" rtl="0" algn="ctr">
              <a:lnSpc>
                <a:spcPct val="85000"/>
              </a:lnSpc>
              <a:spcBef>
                <a:spcPts val="0"/>
              </a:spcBef>
              <a:spcAft>
                <a:spcPts val="0"/>
              </a:spcAft>
              <a:buNone/>
            </a:pPr>
            <a:r>
              <a:rPr b="1" lang="en" sz="4000">
                <a:solidFill>
                  <a:schemeClr val="dk2"/>
                </a:solidFill>
                <a:latin typeface="Gowun Batang"/>
                <a:ea typeface="Gowun Batang"/>
                <a:cs typeface="Gowun Batang"/>
                <a:sym typeface="Gowun Batang"/>
              </a:rPr>
              <a:t>Moderate Task: New Screen</a:t>
            </a:r>
            <a:endParaRPr/>
          </a:p>
        </p:txBody>
      </p:sp>
      <p:pic>
        <p:nvPicPr>
          <p:cNvPr id="1833" name="Google Shape;1833;p123" title="Screenshot 2025-11-18 at 5.34.28 PM.png"/>
          <p:cNvPicPr preferRelativeResize="0"/>
          <p:nvPr/>
        </p:nvPicPr>
        <p:blipFill rotWithShape="1">
          <a:blip r:embed="rId3">
            <a:alphaModFix/>
          </a:blip>
          <a:srcRect b="0" l="0" r="0" t="901"/>
          <a:stretch/>
        </p:blipFill>
        <p:spPr>
          <a:xfrm>
            <a:off x="480700" y="781413"/>
            <a:ext cx="2109800" cy="4177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OARD MEETING">
  <a:themeElements>
    <a:clrScheme name="Simple Light">
      <a:dk1>
        <a:srgbClr val="E1DCD8"/>
      </a:dk1>
      <a:lt1>
        <a:srgbClr val="032C3C"/>
      </a:lt1>
      <a:dk2>
        <a:srgbClr val="381819"/>
      </a:dk2>
      <a:lt2>
        <a:srgbClr val="EAEAEA"/>
      </a:lt2>
      <a:accent1>
        <a:srgbClr val="BA351A"/>
      </a:accent1>
      <a:accent2>
        <a:srgbClr val="6B2A2D"/>
      </a:accent2>
      <a:accent3>
        <a:srgbClr val="E7D5A6"/>
      </a:accent3>
      <a:accent4>
        <a:srgbClr val="7EDA9C"/>
      </a:accent4>
      <a:accent5>
        <a:srgbClr val="90B3EC"/>
      </a:accent5>
      <a:accent6>
        <a:srgbClr val="E6C5B8"/>
      </a:accent6>
      <a:hlink>
        <a:srgbClr val="9E9E9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