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Roca Two Heavy" charset="1" panose="00000A00000000000000"/>
      <p:regular r:id="rId7"/>
    </p:embeddedFont>
    <p:embeddedFont>
      <p:font typeface="Agrandir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5111" r="0" b="-1511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37308" y="415332"/>
            <a:ext cx="17413383" cy="9456337"/>
            <a:chOff x="0" y="0"/>
            <a:chExt cx="4586241" cy="249055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86241" cy="2490558"/>
            </a:xfrm>
            <a:custGeom>
              <a:avLst/>
              <a:gdLst/>
              <a:ahLst/>
              <a:cxnLst/>
              <a:rect r="r" b="b" t="t" l="l"/>
              <a:pathLst>
                <a:path h="2490558" w="4586241">
                  <a:moveTo>
                    <a:pt x="22674" y="0"/>
                  </a:moveTo>
                  <a:lnTo>
                    <a:pt x="4563567" y="0"/>
                  </a:lnTo>
                  <a:cubicBezTo>
                    <a:pt x="4569580" y="0"/>
                    <a:pt x="4575347" y="2389"/>
                    <a:pt x="4579600" y="6641"/>
                  </a:cubicBezTo>
                  <a:cubicBezTo>
                    <a:pt x="4583852" y="10893"/>
                    <a:pt x="4586241" y="16661"/>
                    <a:pt x="4586241" y="22674"/>
                  </a:cubicBezTo>
                  <a:lnTo>
                    <a:pt x="4586241" y="2467883"/>
                  </a:lnTo>
                  <a:cubicBezTo>
                    <a:pt x="4586241" y="2480406"/>
                    <a:pt x="4576089" y="2490558"/>
                    <a:pt x="4563567" y="2490558"/>
                  </a:cubicBezTo>
                  <a:lnTo>
                    <a:pt x="22674" y="2490558"/>
                  </a:lnTo>
                  <a:cubicBezTo>
                    <a:pt x="16661" y="2490558"/>
                    <a:pt x="10893" y="2488169"/>
                    <a:pt x="6641" y="2483917"/>
                  </a:cubicBezTo>
                  <a:cubicBezTo>
                    <a:pt x="2389" y="2479664"/>
                    <a:pt x="0" y="2473897"/>
                    <a:pt x="0" y="2467883"/>
                  </a:cubicBezTo>
                  <a:lnTo>
                    <a:pt x="0" y="22674"/>
                  </a:lnTo>
                  <a:cubicBezTo>
                    <a:pt x="0" y="16661"/>
                    <a:pt x="2389" y="10893"/>
                    <a:pt x="6641" y="6641"/>
                  </a:cubicBezTo>
                  <a:cubicBezTo>
                    <a:pt x="10893" y="2389"/>
                    <a:pt x="16661" y="0"/>
                    <a:pt x="2267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162768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586241" cy="25381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390000">
            <a:off x="7311398" y="1712483"/>
            <a:ext cx="10135190" cy="8206699"/>
            <a:chOff x="0" y="0"/>
            <a:chExt cx="13513586" cy="10942265"/>
          </a:xfrm>
        </p:grpSpPr>
        <p:sp>
          <p:nvSpPr>
            <p:cNvPr name="Freeform 7" id="7"/>
            <p:cNvSpPr/>
            <p:nvPr/>
          </p:nvSpPr>
          <p:spPr>
            <a:xfrm flipH="false" flipV="false" rot="-572267">
              <a:off x="1101047" y="1826638"/>
              <a:ext cx="3936037" cy="8533413"/>
            </a:xfrm>
            <a:custGeom>
              <a:avLst/>
              <a:gdLst/>
              <a:ahLst/>
              <a:cxnLst/>
              <a:rect r="r" b="b" t="t" l="l"/>
              <a:pathLst>
                <a:path h="8533413" w="3936037">
                  <a:moveTo>
                    <a:pt x="0" y="0"/>
                  </a:moveTo>
                  <a:lnTo>
                    <a:pt x="3936036" y="0"/>
                  </a:lnTo>
                  <a:lnTo>
                    <a:pt x="3936036" y="8533413"/>
                  </a:lnTo>
                  <a:lnTo>
                    <a:pt x="0" y="8533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" id="8"/>
            <p:cNvSpPr/>
            <p:nvPr/>
          </p:nvSpPr>
          <p:spPr>
            <a:xfrm flipH="false" flipV="false" rot="-583049">
              <a:off x="708197" y="1570630"/>
              <a:ext cx="5731638" cy="8878669"/>
            </a:xfrm>
            <a:custGeom>
              <a:avLst/>
              <a:gdLst/>
              <a:ahLst/>
              <a:cxnLst/>
              <a:rect r="r" b="b" t="t" l="l"/>
              <a:pathLst>
                <a:path h="8878669" w="5731638">
                  <a:moveTo>
                    <a:pt x="0" y="0"/>
                  </a:moveTo>
                  <a:lnTo>
                    <a:pt x="5731638" y="0"/>
                  </a:lnTo>
                  <a:lnTo>
                    <a:pt x="5731638" y="8878669"/>
                  </a:lnTo>
                  <a:lnTo>
                    <a:pt x="0" y="88786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8015" t="-705" r="0" b="-705"/>
              </a:stretch>
            </a:blipFill>
            <a:ln cap="rnd">
              <a:noFill/>
              <a:prstDash val="solid"/>
              <a:round/>
            </a:ln>
          </p:spPr>
        </p:sp>
        <p:sp>
          <p:nvSpPr>
            <p:cNvPr name="Freeform 9" id="9"/>
            <p:cNvSpPr/>
            <p:nvPr/>
          </p:nvSpPr>
          <p:spPr>
            <a:xfrm flipH="false" flipV="false" rot="-1675">
              <a:off x="9257290" y="870059"/>
              <a:ext cx="3898934" cy="8475944"/>
            </a:xfrm>
            <a:custGeom>
              <a:avLst/>
              <a:gdLst/>
              <a:ahLst/>
              <a:cxnLst/>
              <a:rect r="r" b="b" t="t" l="l"/>
              <a:pathLst>
                <a:path h="8475944" w="3898934">
                  <a:moveTo>
                    <a:pt x="0" y="0"/>
                  </a:moveTo>
                  <a:lnTo>
                    <a:pt x="3898935" y="0"/>
                  </a:lnTo>
                  <a:lnTo>
                    <a:pt x="3898935" y="8475944"/>
                  </a:lnTo>
                  <a:lnTo>
                    <a:pt x="0" y="8475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-2649">
              <a:off x="7793126" y="652812"/>
              <a:ext cx="5717002" cy="8974730"/>
            </a:xfrm>
            <a:custGeom>
              <a:avLst/>
              <a:gdLst/>
              <a:ahLst/>
              <a:cxnLst/>
              <a:rect r="r" b="b" t="t" l="l"/>
              <a:pathLst>
                <a:path h="8974730" w="5717002">
                  <a:moveTo>
                    <a:pt x="0" y="0"/>
                  </a:moveTo>
                  <a:lnTo>
                    <a:pt x="5717002" y="0"/>
                  </a:lnTo>
                  <a:lnTo>
                    <a:pt x="5717002" y="8974730"/>
                  </a:lnTo>
                  <a:lnTo>
                    <a:pt x="0" y="89747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705" r="-19597" b="-705"/>
              </a:stretch>
            </a:blipFill>
            <a:ln cap="rnd">
              <a:noFill/>
              <a:prstDash val="solid"/>
              <a:round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-390000">
              <a:off x="4822356" y="509325"/>
              <a:ext cx="4612541" cy="10000088"/>
            </a:xfrm>
            <a:custGeom>
              <a:avLst/>
              <a:gdLst/>
              <a:ahLst/>
              <a:cxnLst/>
              <a:rect r="r" b="b" t="t" l="l"/>
              <a:pathLst>
                <a:path h="10000088" w="4612541">
                  <a:moveTo>
                    <a:pt x="0" y="0"/>
                  </a:moveTo>
                  <a:lnTo>
                    <a:pt x="4612540" y="0"/>
                  </a:lnTo>
                  <a:lnTo>
                    <a:pt x="4612540" y="10000088"/>
                  </a:lnTo>
                  <a:lnTo>
                    <a:pt x="0" y="10000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-390000">
              <a:off x="4540106" y="263272"/>
              <a:ext cx="5242753" cy="10415722"/>
            </a:xfrm>
            <a:custGeom>
              <a:avLst/>
              <a:gdLst/>
              <a:ahLst/>
              <a:cxnLst/>
              <a:rect r="r" b="b" t="t" l="l"/>
              <a:pathLst>
                <a:path h="10415722" w="5242753">
                  <a:moveTo>
                    <a:pt x="0" y="0"/>
                  </a:moveTo>
                  <a:lnTo>
                    <a:pt x="5242753" y="0"/>
                  </a:lnTo>
                  <a:lnTo>
                    <a:pt x="5242753" y="10415721"/>
                  </a:lnTo>
                  <a:lnTo>
                    <a:pt x="0" y="104157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5763" t="-705" r="-25592" b="-705"/>
              </a:stretch>
            </a:blipFill>
            <a:ln cap="rnd">
              <a:noFill/>
              <a:prstDash val="solid"/>
              <a:round/>
            </a:ln>
          </p:spPr>
        </p:sp>
      </p:grpSp>
      <p:sp>
        <p:nvSpPr>
          <p:cNvPr name="TextBox 13" id="13"/>
          <p:cNvSpPr txBox="true"/>
          <p:nvPr/>
        </p:nvSpPr>
        <p:spPr>
          <a:xfrm rot="0">
            <a:off x="742360" y="1225671"/>
            <a:ext cx="8401640" cy="2317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400"/>
              </a:lnSpc>
            </a:pPr>
            <a:r>
              <a:rPr lang="en-US" sz="20000" spc="-1520" b="true">
                <a:solidFill>
                  <a:srgbClr val="FD855D"/>
                </a:solidFill>
                <a:latin typeface="Roca Two Heavy"/>
                <a:ea typeface="Roca Two Heavy"/>
                <a:cs typeface="Roca Two Heavy"/>
                <a:sym typeface="Roca Two Heavy"/>
              </a:rPr>
              <a:t>Flippin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06929" y="5991225"/>
            <a:ext cx="7032790" cy="3267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spc="-150">
                <a:solidFill>
                  <a:srgbClr val="131313"/>
                </a:solidFill>
                <a:latin typeface="Agrandir"/>
                <a:ea typeface="Agrandir"/>
                <a:cs typeface="Agrandir"/>
                <a:sym typeface="Agrandir"/>
              </a:rPr>
              <a:t>Connect with peers for the confidence you need to flip your future.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06929" y="3214834"/>
            <a:ext cx="7032790" cy="1743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spc="-150">
                <a:solidFill>
                  <a:srgbClr val="131313"/>
                </a:solidFill>
                <a:latin typeface="Agrandir"/>
                <a:ea typeface="Agrandir"/>
                <a:cs typeface="Agrandir"/>
                <a:sym typeface="Agrandir"/>
              </a:rPr>
              <a:t>It's hard to switch careers alone.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DAG6TahKgSQ</dc:identifier>
  <dcterms:modified xsi:type="dcterms:W3CDTF">2011-08-01T06:04:30Z</dcterms:modified>
  <cp:revision>1</cp:revision>
  <dc:title>Pitch Deck</dc:title>
</cp:coreProperties>
</file>