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Lst>
  <p:sldSz cy="5143500" cx="9144000"/>
  <p:notesSz cx="6858000" cy="9144000"/>
  <p:embeddedFontLst>
    <p:embeddedFont>
      <p:font typeface="Montserrat"/>
      <p:regular r:id="rId32"/>
      <p:bold r:id="rId33"/>
      <p:italic r:id="rId34"/>
      <p:boldItalic r:id="rId35"/>
    </p:embeddedFont>
    <p:embeddedFont>
      <p:font typeface="Hubot Sans"/>
      <p:regular r:id="rId36"/>
      <p:bold r:id="rId37"/>
      <p:italic r:id="rId38"/>
      <p:boldItalic r:id="rId39"/>
    </p:embeddedFont>
    <p:embeddedFont>
      <p:font typeface="Work Sans"/>
      <p:regular r:id="rId40"/>
      <p:bold r:id="rId41"/>
      <p:italic r:id="rId42"/>
      <p:boldItalic r:id="rId43"/>
    </p:embeddedFont>
    <p:embeddedFont>
      <p:font typeface="Noto Sans Symbols"/>
      <p:regular r:id="rId44"/>
      <p:bold r:id="rId45"/>
    </p:embeddedFont>
    <p:embeddedFont>
      <p:font typeface="Hubot Sans Medium"/>
      <p:regular r:id="rId46"/>
      <p:bold r:id="rId47"/>
      <p:italic r:id="rId48"/>
      <p:boldItalic r:id="rId49"/>
    </p:embeddedFont>
    <p:embeddedFont>
      <p:font typeface="Source Serif 4"/>
      <p:regular r:id="rId50"/>
      <p:bold r:id="rId51"/>
      <p:italic r:id="rId52"/>
      <p:boldItalic r:id="rId5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4" roundtripDataSignature="AMtx7micD1MNjts40U3T3CiYyZdSutRy6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9091BA4-B7CC-4CAD-80AA-F3E1B060F4CD}">
  <a:tblStyle styleId="{19091BA4-B7CC-4CAD-80AA-F3E1B060F4CD}"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font" Target="fonts/WorkSans-regular.fntdata"/><Relationship Id="rId42" Type="http://schemas.openxmlformats.org/officeDocument/2006/relationships/font" Target="fonts/WorkSans-italic.fntdata"/><Relationship Id="rId41" Type="http://schemas.openxmlformats.org/officeDocument/2006/relationships/font" Target="fonts/WorkSans-bold.fntdata"/><Relationship Id="rId44" Type="http://schemas.openxmlformats.org/officeDocument/2006/relationships/font" Target="fonts/NotoSansSymbols-regular.fntdata"/><Relationship Id="rId43" Type="http://schemas.openxmlformats.org/officeDocument/2006/relationships/font" Target="fonts/WorkSans-boldItalic.fntdata"/><Relationship Id="rId46" Type="http://schemas.openxmlformats.org/officeDocument/2006/relationships/font" Target="fonts/HubotSansMedium-regular.fntdata"/><Relationship Id="rId45" Type="http://schemas.openxmlformats.org/officeDocument/2006/relationships/font" Target="fonts/NotoSansSymbols-bold.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HubotSansMedium-italic.fntdata"/><Relationship Id="rId47" Type="http://schemas.openxmlformats.org/officeDocument/2006/relationships/font" Target="fonts/HubotSansMedium-bold.fntdata"/><Relationship Id="rId49" Type="http://schemas.openxmlformats.org/officeDocument/2006/relationships/font" Target="fonts/HubotSansMedium-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font" Target="fonts/Montserrat-bold.fntdata"/><Relationship Id="rId32" Type="http://schemas.openxmlformats.org/officeDocument/2006/relationships/font" Target="fonts/Montserrat-regular.fntdata"/><Relationship Id="rId35" Type="http://schemas.openxmlformats.org/officeDocument/2006/relationships/font" Target="fonts/Montserrat-boldItalic.fntdata"/><Relationship Id="rId34" Type="http://schemas.openxmlformats.org/officeDocument/2006/relationships/font" Target="fonts/Montserrat-italic.fntdata"/><Relationship Id="rId37" Type="http://schemas.openxmlformats.org/officeDocument/2006/relationships/font" Target="fonts/HubotSans-bold.fntdata"/><Relationship Id="rId36" Type="http://schemas.openxmlformats.org/officeDocument/2006/relationships/font" Target="fonts/HubotSans-regular.fntdata"/><Relationship Id="rId39" Type="http://schemas.openxmlformats.org/officeDocument/2006/relationships/font" Target="fonts/HubotSans-boldItalic.fntdata"/><Relationship Id="rId38" Type="http://schemas.openxmlformats.org/officeDocument/2006/relationships/font" Target="fonts/HubotSans-italic.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SourceSerif4-bold.fntdata"/><Relationship Id="rId50" Type="http://schemas.openxmlformats.org/officeDocument/2006/relationships/font" Target="fonts/SourceSerif4-regular.fntdata"/><Relationship Id="rId53" Type="http://schemas.openxmlformats.org/officeDocument/2006/relationships/font" Target="fonts/SourceSerif4-boldItalic.fntdata"/><Relationship Id="rId52" Type="http://schemas.openxmlformats.org/officeDocument/2006/relationships/font" Target="fonts/SourceSerif4-italic.fntdata"/><Relationship Id="rId11" Type="http://schemas.openxmlformats.org/officeDocument/2006/relationships/slide" Target="slides/slide6.xml"/><Relationship Id="rId10" Type="http://schemas.openxmlformats.org/officeDocument/2006/relationships/slide" Target="slides/slide5.xml"/><Relationship Id="rId54" Type="http://customschemas.google.com/relationships/presentationmetadata" Target="meta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394cb515e9f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394cb515e9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94cb515e9f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g394cb515e9f_0_3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394cb515e9f_0_2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394cb515e9f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94cb515e9f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g394cb515e9f_0_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94cb515e9f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g394cb515e9f_0_4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394cb515e9f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g394cb515e9f_0_6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394cb515e9f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g394cb515e9f_0_7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394cb515e9f_0_1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394cb515e9f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394cb515e9f_0_1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394cb515e9f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394cb515e9f_0_13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394cb515e9f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394dc420655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g394dc420655_0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394dc420655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g394dc420655_0_2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394dc420655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g394dc420655_0_3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394dc420655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g394dc420655_0_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38db029315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g38db0293156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38db0293156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g38db0293156_0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 Id="rId3" Type="http://schemas.openxmlformats.org/officeDocument/2006/relationships/hyperlink" Target="https://bit.ly/3A1uf1Q" TargetMode="External"/><Relationship Id="rId4" Type="http://schemas.openxmlformats.org/officeDocument/2006/relationships/hyperlink" Target="http://bit.ly/2TtBDfr" TargetMode="Externa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jp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solidFill>
          <a:schemeClr val="lt1"/>
        </a:solidFill>
      </p:bgPr>
    </p:bg>
    <p:spTree>
      <p:nvGrpSpPr>
        <p:cNvPr id="6" name="Shape 6"/>
        <p:cNvGrpSpPr/>
        <p:nvPr/>
      </p:nvGrpSpPr>
      <p:grpSpPr>
        <a:xfrm>
          <a:off x="0" y="0"/>
          <a:ext cx="0" cy="0"/>
          <a:chOff x="0" y="0"/>
          <a:chExt cx="0" cy="0"/>
        </a:xfrm>
      </p:grpSpPr>
      <p:pic>
        <p:nvPicPr>
          <p:cNvPr id="7" name="Google Shape;7;p14"/>
          <p:cNvPicPr preferRelativeResize="0"/>
          <p:nvPr/>
        </p:nvPicPr>
        <p:blipFill rotWithShape="1">
          <a:blip r:embed="rId2">
            <a:alphaModFix/>
          </a:blip>
          <a:srcRect b="0" l="0" r="0" t="0"/>
          <a:stretch/>
        </p:blipFill>
        <p:spPr>
          <a:xfrm>
            <a:off x="0" y="0"/>
            <a:ext cx="9143640" cy="5143320"/>
          </a:xfrm>
          <a:prstGeom prst="rect">
            <a:avLst/>
          </a:prstGeom>
          <a:noFill/>
          <a:ln>
            <a:noFill/>
          </a:ln>
        </p:spPr>
      </p:pic>
      <p:cxnSp>
        <p:nvCxnSpPr>
          <p:cNvPr id="8" name="Google Shape;8;p14"/>
          <p:cNvCxnSpPr/>
          <p:nvPr/>
        </p:nvCxnSpPr>
        <p:spPr>
          <a:xfrm>
            <a:off x="0" y="5021640"/>
            <a:ext cx="9144360" cy="360"/>
          </a:xfrm>
          <a:prstGeom prst="straightConnector1">
            <a:avLst/>
          </a:prstGeom>
          <a:noFill/>
          <a:ln cap="flat" cmpd="sng" w="9525">
            <a:solidFill>
              <a:srgbClr val="000000"/>
            </a:solidFill>
            <a:prstDash val="solid"/>
            <a:round/>
            <a:headEnd len="sm" w="sm" type="none"/>
            <a:tailEnd len="sm" w="sm" type="none"/>
          </a:ln>
        </p:spPr>
      </p:cxnSp>
      <p:sp>
        <p:nvSpPr>
          <p:cNvPr id="9" name="Google Shape;9;p14"/>
          <p:cNvSpPr txBox="1"/>
          <p:nvPr>
            <p:ph type="title"/>
          </p:nvPr>
        </p:nvSpPr>
        <p:spPr>
          <a:xfrm>
            <a:off x="228600" y="1713240"/>
            <a:ext cx="7600680" cy="28998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0" name="Google Shape;10;p14"/>
          <p:cNvSpPr txBox="1"/>
          <p:nvPr>
            <p:ph idx="1" type="body"/>
          </p:nvPr>
        </p:nvSpPr>
        <p:spPr>
          <a:xfrm>
            <a:off x="457200" y="1203480"/>
            <a:ext cx="8229240" cy="298296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_COLUMN_TEXT_1" type="blank">
  <p:cSld name="BLANK">
    <p:bg>
      <p:bgPr>
        <a:solidFill>
          <a:schemeClr val="lt1"/>
        </a:solidFill>
      </p:bgPr>
    </p:bg>
    <p:spTree>
      <p:nvGrpSpPr>
        <p:cNvPr id="11" name="Shape 11"/>
        <p:cNvGrpSpPr/>
        <p:nvPr/>
      </p:nvGrpSpPr>
      <p:grpSpPr>
        <a:xfrm>
          <a:off x="0" y="0"/>
          <a:ext cx="0" cy="0"/>
          <a:chOff x="0" y="0"/>
          <a:chExt cx="0" cy="0"/>
        </a:xfrm>
      </p:grpSpPr>
      <p:pic>
        <p:nvPicPr>
          <p:cNvPr id="12" name="Google Shape;12;p15"/>
          <p:cNvPicPr preferRelativeResize="0"/>
          <p:nvPr/>
        </p:nvPicPr>
        <p:blipFill rotWithShape="1">
          <a:blip r:embed="rId2">
            <a:alphaModFix/>
          </a:blip>
          <a:srcRect b="0" l="0" r="0" t="0"/>
          <a:stretch/>
        </p:blipFill>
        <p:spPr>
          <a:xfrm flipH="1" rot="10800000">
            <a:off x="0" y="0"/>
            <a:ext cx="9143640" cy="5143320"/>
          </a:xfrm>
          <a:prstGeom prst="rect">
            <a:avLst/>
          </a:prstGeom>
          <a:noFill/>
          <a:ln>
            <a:noFill/>
          </a:ln>
        </p:spPr>
      </p:pic>
      <p:cxnSp>
        <p:nvCxnSpPr>
          <p:cNvPr id="13" name="Google Shape;13;p15"/>
          <p:cNvCxnSpPr/>
          <p:nvPr/>
        </p:nvCxnSpPr>
        <p:spPr>
          <a:xfrm>
            <a:off x="0" y="5021640"/>
            <a:ext cx="9144360" cy="360"/>
          </a:xfrm>
          <a:prstGeom prst="straightConnector1">
            <a:avLst/>
          </a:prstGeom>
          <a:noFill/>
          <a:ln cap="flat" cmpd="sng" w="9525">
            <a:solidFill>
              <a:srgbClr val="000000"/>
            </a:solidFill>
            <a:prstDash val="solid"/>
            <a:round/>
            <a:headEnd len="sm" w="sm" type="none"/>
            <a:tailEnd len="sm" w="sm" type="none"/>
          </a:ln>
        </p:spPr>
      </p:cxnSp>
      <p:sp>
        <p:nvSpPr>
          <p:cNvPr id="14" name="Google Shape;14;p15"/>
          <p:cNvSpPr txBox="1"/>
          <p:nvPr>
            <p:ph type="title"/>
          </p:nvPr>
        </p:nvSpPr>
        <p:spPr>
          <a:xfrm>
            <a:off x="228600" y="264960"/>
            <a:ext cx="4303800" cy="2053800"/>
          </a:xfrm>
          <a:prstGeom prst="rect">
            <a:avLst/>
          </a:prstGeom>
          <a:noFill/>
          <a:ln>
            <a:noFill/>
          </a:ln>
        </p:spPr>
        <p:txBody>
          <a:bodyPr anchorCtr="0" anchor="b" bIns="91425" lIns="91425" spcFirstLastPara="1" rIns="91425" wrap="square" tIns="91425">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5" name="Google Shape;15;p15"/>
          <p:cNvSpPr txBox="1"/>
          <p:nvPr>
            <p:ph idx="1" type="body"/>
          </p:nvPr>
        </p:nvSpPr>
        <p:spPr>
          <a:xfrm>
            <a:off x="457200" y="1203480"/>
            <a:ext cx="8229240" cy="298296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HEADER" type="secHead">
  <p:cSld name="SECTION_HEADER">
    <p:bg>
      <p:bgPr>
        <a:solidFill>
          <a:schemeClr val="lt1"/>
        </a:solidFill>
      </p:bgPr>
    </p:bg>
    <p:spTree>
      <p:nvGrpSpPr>
        <p:cNvPr id="16" name="Shape 16"/>
        <p:cNvGrpSpPr/>
        <p:nvPr/>
      </p:nvGrpSpPr>
      <p:grpSpPr>
        <a:xfrm>
          <a:off x="0" y="0"/>
          <a:ext cx="0" cy="0"/>
          <a:chOff x="0" y="0"/>
          <a:chExt cx="0" cy="0"/>
        </a:xfrm>
      </p:grpSpPr>
      <p:pic>
        <p:nvPicPr>
          <p:cNvPr id="17" name="Google Shape;17;p16"/>
          <p:cNvPicPr preferRelativeResize="0"/>
          <p:nvPr/>
        </p:nvPicPr>
        <p:blipFill rotWithShape="1">
          <a:blip r:embed="rId2">
            <a:alphaModFix/>
          </a:blip>
          <a:srcRect b="0" l="0" r="0" t="0"/>
          <a:stretch/>
        </p:blipFill>
        <p:spPr>
          <a:xfrm flipH="1">
            <a:off x="360" y="0"/>
            <a:ext cx="9143640" cy="5143320"/>
          </a:xfrm>
          <a:prstGeom prst="rect">
            <a:avLst/>
          </a:prstGeom>
          <a:noFill/>
          <a:ln>
            <a:noFill/>
          </a:ln>
        </p:spPr>
      </p:pic>
      <p:cxnSp>
        <p:nvCxnSpPr>
          <p:cNvPr id="18" name="Google Shape;18;p16"/>
          <p:cNvCxnSpPr/>
          <p:nvPr/>
        </p:nvCxnSpPr>
        <p:spPr>
          <a:xfrm>
            <a:off x="0" y="5021640"/>
            <a:ext cx="9144360" cy="360"/>
          </a:xfrm>
          <a:prstGeom prst="straightConnector1">
            <a:avLst/>
          </a:prstGeom>
          <a:noFill/>
          <a:ln cap="flat" cmpd="sng" w="9525">
            <a:solidFill>
              <a:srgbClr val="000000"/>
            </a:solidFill>
            <a:prstDash val="solid"/>
            <a:round/>
            <a:headEnd len="sm" w="sm" type="none"/>
            <a:tailEnd len="sm" w="sm" type="none"/>
          </a:ln>
        </p:spPr>
      </p:cxnSp>
      <p:sp>
        <p:nvSpPr>
          <p:cNvPr id="19" name="Google Shape;19;p16"/>
          <p:cNvSpPr txBox="1"/>
          <p:nvPr>
            <p:ph type="title"/>
          </p:nvPr>
        </p:nvSpPr>
        <p:spPr>
          <a:xfrm>
            <a:off x="228600" y="1196280"/>
            <a:ext cx="6984720" cy="2276280"/>
          </a:xfrm>
          <a:prstGeom prst="rect">
            <a:avLst/>
          </a:prstGeom>
          <a:noFill/>
          <a:ln>
            <a:noFill/>
          </a:ln>
        </p:spPr>
        <p:txBody>
          <a:bodyPr anchorCtr="0" anchor="b" bIns="91425" lIns="91425" spcFirstLastPara="1" rIns="91425" wrap="square" tIns="91425">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20" name="Google Shape;20;p16"/>
          <p:cNvSpPr txBox="1"/>
          <p:nvPr>
            <p:ph idx="2" type="title"/>
          </p:nvPr>
        </p:nvSpPr>
        <p:spPr>
          <a:xfrm>
            <a:off x="228600" y="3396960"/>
            <a:ext cx="1235520" cy="1107720"/>
          </a:xfrm>
          <a:prstGeom prst="rect">
            <a:avLst/>
          </a:prstGeom>
          <a:noFill/>
          <a:ln>
            <a:noFill/>
          </a:ln>
        </p:spPr>
        <p:txBody>
          <a:bodyPr anchorCtr="0" anchor="b" bIns="91425" lIns="91425" spcFirstLastPara="1" rIns="91425" wrap="square" tIns="91425">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21" name="Google Shape;21;p16"/>
          <p:cNvSpPr txBox="1"/>
          <p:nvPr>
            <p:ph idx="1" type="body"/>
          </p:nvPr>
        </p:nvSpPr>
        <p:spPr>
          <a:xfrm>
            <a:off x="457200" y="1203480"/>
            <a:ext cx="8229240" cy="298296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_COLUMN_TEXT_2">
  <p:cSld name="ONE_COLUMN_TEXT_2">
    <p:bg>
      <p:bgPr>
        <a:solidFill>
          <a:schemeClr val="lt1"/>
        </a:solidFill>
      </p:bgPr>
    </p:bg>
    <p:spTree>
      <p:nvGrpSpPr>
        <p:cNvPr id="22" name="Shape 22"/>
        <p:cNvGrpSpPr/>
        <p:nvPr/>
      </p:nvGrpSpPr>
      <p:grpSpPr>
        <a:xfrm>
          <a:off x="0" y="0"/>
          <a:ext cx="0" cy="0"/>
          <a:chOff x="0" y="0"/>
          <a:chExt cx="0" cy="0"/>
        </a:xfrm>
      </p:grpSpPr>
      <p:pic>
        <p:nvPicPr>
          <p:cNvPr id="23" name="Google Shape;23;p17"/>
          <p:cNvPicPr preferRelativeResize="0"/>
          <p:nvPr/>
        </p:nvPicPr>
        <p:blipFill rotWithShape="1">
          <a:blip r:embed="rId2">
            <a:alphaModFix/>
          </a:blip>
          <a:srcRect b="0" l="0" r="0" t="0"/>
          <a:stretch/>
        </p:blipFill>
        <p:spPr>
          <a:xfrm rot="10800000">
            <a:off x="360" y="0"/>
            <a:ext cx="9143640" cy="5143320"/>
          </a:xfrm>
          <a:prstGeom prst="rect">
            <a:avLst/>
          </a:prstGeom>
          <a:noFill/>
          <a:ln>
            <a:noFill/>
          </a:ln>
        </p:spPr>
      </p:pic>
      <p:cxnSp>
        <p:nvCxnSpPr>
          <p:cNvPr id="24" name="Google Shape;24;p17"/>
          <p:cNvCxnSpPr/>
          <p:nvPr/>
        </p:nvCxnSpPr>
        <p:spPr>
          <a:xfrm>
            <a:off x="0" y="5021640"/>
            <a:ext cx="9144360" cy="360"/>
          </a:xfrm>
          <a:prstGeom prst="straightConnector1">
            <a:avLst/>
          </a:prstGeom>
          <a:noFill/>
          <a:ln cap="flat" cmpd="sng" w="9525">
            <a:solidFill>
              <a:srgbClr val="000000"/>
            </a:solidFill>
            <a:prstDash val="solid"/>
            <a:round/>
            <a:headEnd len="sm" w="sm" type="none"/>
            <a:tailEnd len="sm" w="sm" type="none"/>
          </a:ln>
        </p:spPr>
      </p:cxnSp>
      <p:sp>
        <p:nvSpPr>
          <p:cNvPr id="25" name="Google Shape;25;p17"/>
          <p:cNvSpPr txBox="1"/>
          <p:nvPr>
            <p:ph type="title"/>
          </p:nvPr>
        </p:nvSpPr>
        <p:spPr>
          <a:xfrm>
            <a:off x="228600" y="1205280"/>
            <a:ext cx="4322880" cy="572400"/>
          </a:xfrm>
          <a:prstGeom prst="rect">
            <a:avLst/>
          </a:prstGeom>
          <a:noFill/>
          <a:ln>
            <a:noFill/>
          </a:ln>
        </p:spPr>
        <p:txBody>
          <a:bodyPr anchorCtr="0" anchor="b" bIns="91425" lIns="91425" spcFirstLastPara="1" rIns="91425" wrap="square" tIns="91425">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26" name="Google Shape;26;p17"/>
          <p:cNvSpPr txBox="1"/>
          <p:nvPr>
            <p:ph idx="1" type="body"/>
          </p:nvPr>
        </p:nvSpPr>
        <p:spPr>
          <a:xfrm>
            <a:off x="5473080" y="228600"/>
            <a:ext cx="3441960" cy="4663080"/>
          </a:xfrm>
          <a:prstGeom prst="rect">
            <a:avLst/>
          </a:prstGeom>
          <a:noFill/>
          <a:ln cap="flat" cmpd="sng" w="19075">
            <a:solidFill>
              <a:schemeClr val="dk2"/>
            </a:solidFill>
            <a:prstDash val="solid"/>
            <a:round/>
            <a:headEnd len="sm" w="sm" type="none"/>
            <a:tailEnd len="sm" w="sm" type="none"/>
          </a:ln>
        </p:spPr>
        <p:txBody>
          <a:bodyPr anchorCtr="0" anchor="t" bIns="45000" lIns="90000" spcFirstLastPara="1" rIns="90000" wrap="square" tIns="4500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_3_1">
  <p:cSld name="CUSTOM_3_1">
    <p:bg>
      <p:bgPr>
        <a:solidFill>
          <a:schemeClr val="lt1"/>
        </a:solidFill>
      </p:bgPr>
    </p:bg>
    <p:spTree>
      <p:nvGrpSpPr>
        <p:cNvPr id="27" name="Shape 27"/>
        <p:cNvGrpSpPr/>
        <p:nvPr/>
      </p:nvGrpSpPr>
      <p:grpSpPr>
        <a:xfrm>
          <a:off x="0" y="0"/>
          <a:ext cx="0" cy="0"/>
          <a:chOff x="0" y="0"/>
          <a:chExt cx="0" cy="0"/>
        </a:xfrm>
      </p:grpSpPr>
      <p:pic>
        <p:nvPicPr>
          <p:cNvPr id="28" name="Google Shape;28;p18"/>
          <p:cNvPicPr preferRelativeResize="0"/>
          <p:nvPr/>
        </p:nvPicPr>
        <p:blipFill rotWithShape="1">
          <a:blip r:embed="rId2">
            <a:alphaModFix/>
          </a:blip>
          <a:srcRect b="0" l="0" r="0" t="0"/>
          <a:stretch/>
        </p:blipFill>
        <p:spPr>
          <a:xfrm flipH="1" rot="10800000">
            <a:off x="0" y="0"/>
            <a:ext cx="9143640" cy="5143320"/>
          </a:xfrm>
          <a:prstGeom prst="rect">
            <a:avLst/>
          </a:prstGeom>
          <a:noFill/>
          <a:ln>
            <a:noFill/>
          </a:ln>
        </p:spPr>
      </p:pic>
      <p:cxnSp>
        <p:nvCxnSpPr>
          <p:cNvPr id="29" name="Google Shape;29;p18"/>
          <p:cNvCxnSpPr/>
          <p:nvPr/>
        </p:nvCxnSpPr>
        <p:spPr>
          <a:xfrm>
            <a:off x="0" y="5021640"/>
            <a:ext cx="9144360" cy="360"/>
          </a:xfrm>
          <a:prstGeom prst="straightConnector1">
            <a:avLst/>
          </a:prstGeom>
          <a:noFill/>
          <a:ln cap="flat" cmpd="sng" w="9525">
            <a:solidFill>
              <a:srgbClr val="000000"/>
            </a:solidFill>
            <a:prstDash val="solid"/>
            <a:round/>
            <a:headEnd len="sm" w="sm" type="none"/>
            <a:tailEnd len="sm" w="sm" type="none"/>
          </a:ln>
        </p:spPr>
      </p:cxnSp>
      <p:sp>
        <p:nvSpPr>
          <p:cNvPr id="30" name="Google Shape;30;p18"/>
          <p:cNvSpPr txBox="1"/>
          <p:nvPr>
            <p:ph type="title"/>
          </p:nvPr>
        </p:nvSpPr>
        <p:spPr>
          <a:xfrm>
            <a:off x="228600" y="2672280"/>
            <a:ext cx="5343840" cy="1107720"/>
          </a:xfrm>
          <a:prstGeom prst="rect">
            <a:avLst/>
          </a:prstGeom>
          <a:noFill/>
          <a:ln>
            <a:noFill/>
          </a:ln>
        </p:spPr>
        <p:txBody>
          <a:bodyPr anchorCtr="0" anchor="b" bIns="91425" lIns="91425" spcFirstLastPara="1" rIns="91425" wrap="square" tIns="91425">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31" name="Google Shape;31;p18"/>
          <p:cNvSpPr/>
          <p:nvPr/>
        </p:nvSpPr>
        <p:spPr>
          <a:xfrm>
            <a:off x="6395760" y="392400"/>
            <a:ext cx="2519280" cy="79992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lang="en-US" sz="1000" u="none" strike="noStrike">
                <a:solidFill>
                  <a:schemeClr val="dk1"/>
                </a:solidFill>
                <a:latin typeface="Work Sans"/>
                <a:ea typeface="Work Sans"/>
                <a:cs typeface="Work Sans"/>
                <a:sym typeface="Work Sans"/>
              </a:rPr>
              <a:t>CREDITS:</a:t>
            </a:r>
            <a:r>
              <a:rPr b="0" lang="en-US" sz="1000" u="none" strike="noStrike">
                <a:solidFill>
                  <a:schemeClr val="dk1"/>
                </a:solidFill>
                <a:latin typeface="Work Sans"/>
                <a:ea typeface="Work Sans"/>
                <a:cs typeface="Work Sans"/>
                <a:sym typeface="Work Sans"/>
              </a:rPr>
              <a:t> This presentation template was created by </a:t>
            </a:r>
            <a:r>
              <a:rPr b="1" lang="en-US" sz="1000" u="sng" strike="noStrike">
                <a:solidFill>
                  <a:schemeClr val="dk1"/>
                </a:solidFill>
                <a:latin typeface="Work Sans"/>
                <a:ea typeface="Work Sans"/>
                <a:cs typeface="Work Sans"/>
                <a:sym typeface="Work Sans"/>
                <a:hlinkClick r:id="rId3">
                  <a:extLst>
                    <a:ext uri="{A12FA001-AC4F-418D-AE19-62706E023703}">
                      <ahyp:hlinkClr val="tx"/>
                    </a:ext>
                  </a:extLst>
                </a:hlinkClick>
              </a:rPr>
              <a:t>Slidesgo</a:t>
            </a:r>
            <a:r>
              <a:rPr b="0" lang="en-US" sz="1000" u="none" strike="noStrike">
                <a:solidFill>
                  <a:schemeClr val="dk1"/>
                </a:solidFill>
                <a:latin typeface="Work Sans"/>
                <a:ea typeface="Work Sans"/>
                <a:cs typeface="Work Sans"/>
                <a:sym typeface="Work Sans"/>
              </a:rPr>
              <a:t>, and includes icons, infographics &amp; images by </a:t>
            </a:r>
            <a:r>
              <a:rPr b="1" lang="en-US" sz="1000" u="sng" strike="noStrike">
                <a:solidFill>
                  <a:schemeClr val="dk1"/>
                </a:solidFill>
                <a:latin typeface="Work Sans"/>
                <a:ea typeface="Work Sans"/>
                <a:cs typeface="Work Sans"/>
                <a:sym typeface="Work Sans"/>
                <a:hlinkClick r:id="rId4">
                  <a:extLst>
                    <a:ext uri="{A12FA001-AC4F-418D-AE19-62706E023703}">
                      <ahyp:hlinkClr val="tx"/>
                    </a:ext>
                  </a:extLst>
                </a:hlinkClick>
              </a:rPr>
              <a:t>Freepik</a:t>
            </a:r>
            <a:r>
              <a:rPr b="0" lang="en-US" sz="1000" u="sng" strike="noStrike">
                <a:solidFill>
                  <a:schemeClr val="dk1"/>
                </a:solidFill>
                <a:latin typeface="Work Sans"/>
                <a:ea typeface="Work Sans"/>
                <a:cs typeface="Work Sans"/>
                <a:sym typeface="Work Sans"/>
              </a:rPr>
              <a:t> </a:t>
            </a:r>
            <a:endParaRPr b="0" sz="1000" u="none" strike="noStrike">
              <a:solidFill>
                <a:srgbClr val="000000"/>
              </a:solidFill>
              <a:latin typeface="Noto Sans Symbols"/>
              <a:ea typeface="Noto Sans Symbols"/>
              <a:cs typeface="Noto Sans Symbols"/>
              <a:sym typeface="Noto Sans Symbol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_NUMBER">
  <p:cSld name="BIG_NUMBER">
    <p:bg>
      <p:bgPr>
        <a:solidFill>
          <a:schemeClr val="lt1"/>
        </a:solidFill>
      </p:bgPr>
    </p:bg>
    <p:spTree>
      <p:nvGrpSpPr>
        <p:cNvPr id="32" name="Shape 32"/>
        <p:cNvGrpSpPr/>
        <p:nvPr/>
      </p:nvGrpSpPr>
      <p:grpSpPr>
        <a:xfrm>
          <a:off x="0" y="0"/>
          <a:ext cx="0" cy="0"/>
          <a:chOff x="0" y="0"/>
          <a:chExt cx="0" cy="0"/>
        </a:xfrm>
      </p:grpSpPr>
      <p:pic>
        <p:nvPicPr>
          <p:cNvPr id="33" name="Google Shape;33;p19"/>
          <p:cNvPicPr preferRelativeResize="0"/>
          <p:nvPr/>
        </p:nvPicPr>
        <p:blipFill rotWithShape="1">
          <a:blip r:embed="rId2">
            <a:alphaModFix/>
          </a:blip>
          <a:srcRect b="0" l="0" r="0" t="0"/>
          <a:stretch/>
        </p:blipFill>
        <p:spPr>
          <a:xfrm flipH="1">
            <a:off x="360" y="0"/>
            <a:ext cx="9143640" cy="5143320"/>
          </a:xfrm>
          <a:prstGeom prst="rect">
            <a:avLst/>
          </a:prstGeom>
          <a:noFill/>
          <a:ln>
            <a:noFill/>
          </a:ln>
        </p:spPr>
      </p:pic>
      <p:cxnSp>
        <p:nvCxnSpPr>
          <p:cNvPr id="34" name="Google Shape;34;p19"/>
          <p:cNvCxnSpPr/>
          <p:nvPr/>
        </p:nvCxnSpPr>
        <p:spPr>
          <a:xfrm>
            <a:off x="0" y="5021640"/>
            <a:ext cx="9144360" cy="360"/>
          </a:xfrm>
          <a:prstGeom prst="straightConnector1">
            <a:avLst/>
          </a:prstGeom>
          <a:noFill/>
          <a:ln cap="flat" cmpd="sng" w="9525">
            <a:solidFill>
              <a:srgbClr val="000000"/>
            </a:solidFill>
            <a:prstDash val="solid"/>
            <a:round/>
            <a:headEnd len="sm" w="sm" type="none"/>
            <a:tailEnd len="sm" w="sm" type="none"/>
          </a:ln>
        </p:spPr>
      </p:cxnSp>
      <p:sp>
        <p:nvSpPr>
          <p:cNvPr id="35" name="Google Shape;35;p19"/>
          <p:cNvSpPr txBox="1"/>
          <p:nvPr>
            <p:ph hasCustomPrompt="1" type="title"/>
          </p:nvPr>
        </p:nvSpPr>
        <p:spPr>
          <a:xfrm>
            <a:off x="1284120" y="1288080"/>
            <a:ext cx="6575760" cy="1526400"/>
          </a:xfrm>
          <a:prstGeom prst="rect">
            <a:avLst/>
          </a:prstGeom>
          <a:noFill/>
          <a:ln>
            <a:noFill/>
          </a:ln>
        </p:spPr>
        <p:txBody>
          <a:bodyPr anchorCtr="0" anchor="b" bIns="91425" lIns="91425" spcFirstLastPara="1" rIns="91425" wrap="square" tIns="91425">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a:r>
              <a:t>xx%</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2">
    <p:spTree>
      <p:nvGrpSpPr>
        <p:cNvPr id="36" name="Shape 36"/>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_1_1_1_1_1_1">
  <p:cSld name="BLANK_1_1_1_1_1_1">
    <p:bg>
      <p:bgPr>
        <a:solidFill>
          <a:schemeClr val="lt1"/>
        </a:solidFill>
      </p:bgPr>
    </p:bg>
    <p:spTree>
      <p:nvGrpSpPr>
        <p:cNvPr id="37" name="Shape 37"/>
        <p:cNvGrpSpPr/>
        <p:nvPr/>
      </p:nvGrpSpPr>
      <p:grpSpPr>
        <a:xfrm>
          <a:off x="0" y="0"/>
          <a:ext cx="0" cy="0"/>
          <a:chOff x="0" y="0"/>
          <a:chExt cx="0" cy="0"/>
        </a:xfrm>
      </p:grpSpPr>
      <p:pic>
        <p:nvPicPr>
          <p:cNvPr id="38" name="Google Shape;38;p21"/>
          <p:cNvPicPr preferRelativeResize="0"/>
          <p:nvPr/>
        </p:nvPicPr>
        <p:blipFill rotWithShape="1">
          <a:blip r:embed="rId2">
            <a:alphaModFix/>
          </a:blip>
          <a:srcRect b="0" l="0" r="0" t="0"/>
          <a:stretch/>
        </p:blipFill>
        <p:spPr>
          <a:xfrm flipH="1">
            <a:off x="360" y="0"/>
            <a:ext cx="9143640" cy="5143320"/>
          </a:xfrm>
          <a:prstGeom prst="rect">
            <a:avLst/>
          </a:prstGeom>
          <a:noFill/>
          <a:ln>
            <a:noFill/>
          </a:ln>
        </p:spPr>
      </p:pic>
      <p:cxnSp>
        <p:nvCxnSpPr>
          <p:cNvPr id="39" name="Google Shape;39;p21"/>
          <p:cNvCxnSpPr/>
          <p:nvPr/>
        </p:nvCxnSpPr>
        <p:spPr>
          <a:xfrm>
            <a:off x="0" y="5021640"/>
            <a:ext cx="9144360" cy="360"/>
          </a:xfrm>
          <a:prstGeom prst="straightConnector1">
            <a:avLst/>
          </a:prstGeom>
          <a:noFill/>
          <a:ln cap="flat" cmpd="sng" w="9525">
            <a:solidFill>
              <a:srgbClr val="000000"/>
            </a:solidFill>
            <a:prstDash val="solid"/>
            <a:round/>
            <a:headEnd len="sm" w="sm" type="none"/>
            <a:tailEnd len="sm" w="sm" type="none"/>
          </a:ln>
        </p:spPr>
      </p:cxnSp>
      <p:sp>
        <p:nvSpPr>
          <p:cNvPr id="40" name="Google Shape;40;p21"/>
          <p:cNvSpPr txBox="1"/>
          <p:nvPr>
            <p:ph type="title"/>
          </p:nvPr>
        </p:nvSpPr>
        <p:spPr>
          <a:xfrm>
            <a:off x="228600" y="1879200"/>
            <a:ext cx="2500200" cy="138492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41" name="Google Shape;41;p21"/>
          <p:cNvSpPr txBox="1"/>
          <p:nvPr>
            <p:ph idx="2" type="title"/>
          </p:nvPr>
        </p:nvSpPr>
        <p:spPr>
          <a:xfrm>
            <a:off x="3206880" y="497520"/>
            <a:ext cx="909720" cy="553680"/>
          </a:xfrm>
          <a:prstGeom prst="rect">
            <a:avLst/>
          </a:prstGeom>
          <a:noFill/>
          <a:ln>
            <a:noFill/>
          </a:ln>
        </p:spPr>
        <p:txBody>
          <a:bodyPr anchorCtr="0" anchor="b" bIns="91425" lIns="91425" spcFirstLastPara="1" rIns="91425" wrap="square" tIns="91425">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42" name="Google Shape;42;p21"/>
          <p:cNvSpPr txBox="1"/>
          <p:nvPr>
            <p:ph idx="3" type="title"/>
          </p:nvPr>
        </p:nvSpPr>
        <p:spPr>
          <a:xfrm>
            <a:off x="6061320" y="497520"/>
            <a:ext cx="909720" cy="553680"/>
          </a:xfrm>
          <a:prstGeom prst="rect">
            <a:avLst/>
          </a:prstGeom>
          <a:noFill/>
          <a:ln>
            <a:noFill/>
          </a:ln>
        </p:spPr>
        <p:txBody>
          <a:bodyPr anchorCtr="0" anchor="b" bIns="91425" lIns="91425" spcFirstLastPara="1" rIns="91425" wrap="square" tIns="91425">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43" name="Google Shape;43;p21"/>
          <p:cNvSpPr txBox="1"/>
          <p:nvPr>
            <p:ph idx="4" type="title"/>
          </p:nvPr>
        </p:nvSpPr>
        <p:spPr>
          <a:xfrm>
            <a:off x="3206880" y="1996200"/>
            <a:ext cx="909720" cy="553680"/>
          </a:xfrm>
          <a:prstGeom prst="rect">
            <a:avLst/>
          </a:prstGeom>
          <a:noFill/>
          <a:ln>
            <a:noFill/>
          </a:ln>
        </p:spPr>
        <p:txBody>
          <a:bodyPr anchorCtr="0" anchor="b" bIns="91425" lIns="91425" spcFirstLastPara="1" rIns="91425" wrap="square" tIns="91425">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44" name="Google Shape;44;p21"/>
          <p:cNvSpPr txBox="1"/>
          <p:nvPr>
            <p:ph idx="5" type="title"/>
          </p:nvPr>
        </p:nvSpPr>
        <p:spPr>
          <a:xfrm>
            <a:off x="6061320" y="1996200"/>
            <a:ext cx="909720" cy="553680"/>
          </a:xfrm>
          <a:prstGeom prst="rect">
            <a:avLst/>
          </a:prstGeom>
          <a:noFill/>
          <a:ln>
            <a:noFill/>
          </a:ln>
        </p:spPr>
        <p:txBody>
          <a:bodyPr anchorCtr="0" anchor="b" bIns="91425" lIns="91425" spcFirstLastPara="1" rIns="91425" wrap="square" tIns="91425">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45" name="Google Shape;45;p21"/>
          <p:cNvSpPr txBox="1"/>
          <p:nvPr>
            <p:ph idx="6" type="title"/>
          </p:nvPr>
        </p:nvSpPr>
        <p:spPr>
          <a:xfrm>
            <a:off x="3206880" y="3494880"/>
            <a:ext cx="909720" cy="553680"/>
          </a:xfrm>
          <a:prstGeom prst="rect">
            <a:avLst/>
          </a:prstGeom>
          <a:noFill/>
          <a:ln>
            <a:noFill/>
          </a:ln>
        </p:spPr>
        <p:txBody>
          <a:bodyPr anchorCtr="0" anchor="b" bIns="91425" lIns="91425" spcFirstLastPara="1" rIns="91425" wrap="square" tIns="91425">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46" name="Google Shape;46;p21"/>
          <p:cNvSpPr txBox="1"/>
          <p:nvPr>
            <p:ph idx="7" type="title"/>
          </p:nvPr>
        </p:nvSpPr>
        <p:spPr>
          <a:xfrm>
            <a:off x="6061320" y="3494880"/>
            <a:ext cx="909720" cy="553680"/>
          </a:xfrm>
          <a:prstGeom prst="rect">
            <a:avLst/>
          </a:prstGeom>
          <a:noFill/>
          <a:ln>
            <a:noFill/>
          </a:ln>
        </p:spPr>
        <p:txBody>
          <a:bodyPr anchorCtr="0" anchor="b" bIns="91425" lIns="91425" spcFirstLastPara="1" rIns="91425" wrap="square" tIns="91425">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ONLY_1">
  <p:cSld name="TITLE_ONLY_1">
    <p:bg>
      <p:bgPr>
        <a:solidFill>
          <a:schemeClr val="lt1"/>
        </a:solidFill>
      </p:bgPr>
    </p:bg>
    <p:spTree>
      <p:nvGrpSpPr>
        <p:cNvPr id="47" name="Shape 47"/>
        <p:cNvGrpSpPr/>
        <p:nvPr/>
      </p:nvGrpSpPr>
      <p:grpSpPr>
        <a:xfrm>
          <a:off x="0" y="0"/>
          <a:ext cx="0" cy="0"/>
          <a:chOff x="0" y="0"/>
          <a:chExt cx="0" cy="0"/>
        </a:xfrm>
      </p:grpSpPr>
      <p:pic>
        <p:nvPicPr>
          <p:cNvPr id="48" name="Google Shape;48;p22"/>
          <p:cNvPicPr preferRelativeResize="0"/>
          <p:nvPr/>
        </p:nvPicPr>
        <p:blipFill rotWithShape="1">
          <a:blip r:embed="rId2">
            <a:alphaModFix/>
          </a:blip>
          <a:srcRect b="0" l="0" r="0" t="0"/>
          <a:stretch/>
        </p:blipFill>
        <p:spPr>
          <a:xfrm rot="10800000">
            <a:off x="360" y="0"/>
            <a:ext cx="9143640" cy="5143320"/>
          </a:xfrm>
          <a:prstGeom prst="rect">
            <a:avLst/>
          </a:prstGeom>
          <a:noFill/>
          <a:ln>
            <a:noFill/>
          </a:ln>
        </p:spPr>
      </p:pic>
      <p:cxnSp>
        <p:nvCxnSpPr>
          <p:cNvPr id="49" name="Google Shape;49;p22"/>
          <p:cNvCxnSpPr/>
          <p:nvPr/>
        </p:nvCxnSpPr>
        <p:spPr>
          <a:xfrm>
            <a:off x="0" y="5021640"/>
            <a:ext cx="9144360" cy="360"/>
          </a:xfrm>
          <a:prstGeom prst="straightConnector1">
            <a:avLst/>
          </a:prstGeom>
          <a:noFill/>
          <a:ln cap="flat" cmpd="sng" w="9525">
            <a:solidFill>
              <a:srgbClr val="000000"/>
            </a:solidFill>
            <a:prstDash val="solid"/>
            <a:round/>
            <a:headEnd len="sm" w="sm" type="none"/>
            <a:tailEnd len="sm" w="sm" type="none"/>
          </a:ln>
        </p:spPr>
      </p:cxnSp>
      <p:sp>
        <p:nvSpPr>
          <p:cNvPr id="50" name="Google Shape;50;p22"/>
          <p:cNvSpPr txBox="1"/>
          <p:nvPr>
            <p:ph type="title"/>
          </p:nvPr>
        </p:nvSpPr>
        <p:spPr>
          <a:xfrm>
            <a:off x="228600" y="2207880"/>
            <a:ext cx="2471760" cy="98496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ONLY_2">
  <p:cSld name="TITLE_ONLY_2">
    <p:bg>
      <p:bgPr>
        <a:solidFill>
          <a:schemeClr val="lt1"/>
        </a:solidFill>
      </p:bgPr>
    </p:bg>
    <p:spTree>
      <p:nvGrpSpPr>
        <p:cNvPr id="51" name="Shape 51"/>
        <p:cNvGrpSpPr/>
        <p:nvPr/>
      </p:nvGrpSpPr>
      <p:grpSpPr>
        <a:xfrm>
          <a:off x="0" y="0"/>
          <a:ext cx="0" cy="0"/>
          <a:chOff x="0" y="0"/>
          <a:chExt cx="0" cy="0"/>
        </a:xfrm>
      </p:grpSpPr>
      <p:pic>
        <p:nvPicPr>
          <p:cNvPr id="52" name="Google Shape;52;p23"/>
          <p:cNvPicPr preferRelativeResize="0"/>
          <p:nvPr/>
        </p:nvPicPr>
        <p:blipFill rotWithShape="1">
          <a:blip r:embed="rId2">
            <a:alphaModFix/>
          </a:blip>
          <a:srcRect b="0" l="0" r="0" t="0"/>
          <a:stretch/>
        </p:blipFill>
        <p:spPr>
          <a:xfrm rot="10800000">
            <a:off x="360" y="0"/>
            <a:ext cx="9143640" cy="5143320"/>
          </a:xfrm>
          <a:prstGeom prst="rect">
            <a:avLst/>
          </a:prstGeom>
          <a:noFill/>
          <a:ln>
            <a:noFill/>
          </a:ln>
        </p:spPr>
      </p:pic>
      <p:cxnSp>
        <p:nvCxnSpPr>
          <p:cNvPr id="53" name="Google Shape;53;p23"/>
          <p:cNvCxnSpPr/>
          <p:nvPr/>
        </p:nvCxnSpPr>
        <p:spPr>
          <a:xfrm>
            <a:off x="0" y="5021640"/>
            <a:ext cx="9144360" cy="360"/>
          </a:xfrm>
          <a:prstGeom prst="straightConnector1">
            <a:avLst/>
          </a:prstGeom>
          <a:noFill/>
          <a:ln cap="flat" cmpd="sng" w="9525">
            <a:solidFill>
              <a:srgbClr val="000000"/>
            </a:solidFill>
            <a:prstDash val="solid"/>
            <a:round/>
            <a:headEnd len="sm" w="sm" type="none"/>
            <a:tailEnd len="sm" w="sm" type="none"/>
          </a:ln>
        </p:spPr>
      </p:cxnSp>
      <p:sp>
        <p:nvSpPr>
          <p:cNvPr id="54" name="Google Shape;54;p23"/>
          <p:cNvSpPr txBox="1"/>
          <p:nvPr>
            <p:ph type="title"/>
          </p:nvPr>
        </p:nvSpPr>
        <p:spPr>
          <a:xfrm>
            <a:off x="228600" y="228600"/>
            <a:ext cx="8686440" cy="5724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ONLY_2_1">
  <p:cSld name="TITLE_ONLY_2_1">
    <p:bg>
      <p:bgPr>
        <a:solidFill>
          <a:schemeClr val="lt1"/>
        </a:solidFill>
      </p:bgPr>
    </p:bg>
    <p:spTree>
      <p:nvGrpSpPr>
        <p:cNvPr id="55" name="Shape 55"/>
        <p:cNvGrpSpPr/>
        <p:nvPr/>
      </p:nvGrpSpPr>
      <p:grpSpPr>
        <a:xfrm>
          <a:off x="0" y="0"/>
          <a:ext cx="0" cy="0"/>
          <a:chOff x="0" y="0"/>
          <a:chExt cx="0" cy="0"/>
        </a:xfrm>
      </p:grpSpPr>
      <p:pic>
        <p:nvPicPr>
          <p:cNvPr id="56" name="Google Shape;56;p24"/>
          <p:cNvPicPr preferRelativeResize="0"/>
          <p:nvPr/>
        </p:nvPicPr>
        <p:blipFill rotWithShape="1">
          <a:blip r:embed="rId2">
            <a:alphaModFix/>
          </a:blip>
          <a:srcRect b="6423" l="12360" r="823" t="6762"/>
          <a:stretch/>
        </p:blipFill>
        <p:spPr>
          <a:xfrm flipH="1">
            <a:off x="360" y="0"/>
            <a:ext cx="9143640" cy="5143320"/>
          </a:xfrm>
          <a:prstGeom prst="rect">
            <a:avLst/>
          </a:prstGeom>
          <a:noFill/>
          <a:ln>
            <a:noFill/>
          </a:ln>
        </p:spPr>
      </p:pic>
      <p:cxnSp>
        <p:nvCxnSpPr>
          <p:cNvPr id="57" name="Google Shape;57;p24"/>
          <p:cNvCxnSpPr/>
          <p:nvPr/>
        </p:nvCxnSpPr>
        <p:spPr>
          <a:xfrm>
            <a:off x="0" y="5021640"/>
            <a:ext cx="9144360" cy="360"/>
          </a:xfrm>
          <a:prstGeom prst="straightConnector1">
            <a:avLst/>
          </a:prstGeom>
          <a:noFill/>
          <a:ln cap="flat" cmpd="sng" w="9525">
            <a:solidFill>
              <a:srgbClr val="000000"/>
            </a:solidFill>
            <a:prstDash val="solid"/>
            <a:round/>
            <a:headEnd len="sm" w="sm" type="none"/>
            <a:tailEnd len="sm" w="sm" type="none"/>
          </a:ln>
        </p:spPr>
      </p:cxnSp>
      <p:sp>
        <p:nvSpPr>
          <p:cNvPr id="58" name="Google Shape;58;p24"/>
          <p:cNvSpPr txBox="1"/>
          <p:nvPr>
            <p:ph type="title"/>
          </p:nvPr>
        </p:nvSpPr>
        <p:spPr>
          <a:xfrm>
            <a:off x="228600" y="228600"/>
            <a:ext cx="8686440" cy="5724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_6">
  <p:cSld name="CUSTOM_6">
    <p:bg>
      <p:bgPr>
        <a:solidFill>
          <a:schemeClr val="lt1"/>
        </a:solidFill>
      </p:bgPr>
    </p:bg>
    <p:spTree>
      <p:nvGrpSpPr>
        <p:cNvPr id="59" name="Shape 59"/>
        <p:cNvGrpSpPr/>
        <p:nvPr/>
      </p:nvGrpSpPr>
      <p:grpSpPr>
        <a:xfrm>
          <a:off x="0" y="0"/>
          <a:ext cx="0" cy="0"/>
          <a:chOff x="0" y="0"/>
          <a:chExt cx="0" cy="0"/>
        </a:xfrm>
      </p:grpSpPr>
      <p:pic>
        <p:nvPicPr>
          <p:cNvPr id="60" name="Google Shape;60;p25"/>
          <p:cNvPicPr preferRelativeResize="0"/>
          <p:nvPr/>
        </p:nvPicPr>
        <p:blipFill rotWithShape="1">
          <a:blip r:embed="rId2">
            <a:alphaModFix/>
          </a:blip>
          <a:srcRect b="0" l="0" r="0" t="0"/>
          <a:stretch/>
        </p:blipFill>
        <p:spPr>
          <a:xfrm flipH="1">
            <a:off x="360" y="0"/>
            <a:ext cx="9143640" cy="5143320"/>
          </a:xfrm>
          <a:prstGeom prst="rect">
            <a:avLst/>
          </a:prstGeom>
          <a:noFill/>
          <a:ln>
            <a:noFill/>
          </a:ln>
        </p:spPr>
      </p:pic>
      <p:cxnSp>
        <p:nvCxnSpPr>
          <p:cNvPr id="61" name="Google Shape;61;p25"/>
          <p:cNvCxnSpPr/>
          <p:nvPr/>
        </p:nvCxnSpPr>
        <p:spPr>
          <a:xfrm>
            <a:off x="0" y="5021640"/>
            <a:ext cx="9144360" cy="360"/>
          </a:xfrm>
          <a:prstGeom prst="straightConnector1">
            <a:avLst/>
          </a:prstGeom>
          <a:noFill/>
          <a:ln cap="flat" cmpd="sng" w="9525">
            <a:solidFill>
              <a:srgbClr val="000000"/>
            </a:solidFill>
            <a:prstDash val="solid"/>
            <a:round/>
            <a:headEnd len="sm" w="sm" type="none"/>
            <a:tailEnd len="sm" w="sm" type="none"/>
          </a:ln>
        </p:spPr>
      </p:cxnSp>
      <p:sp>
        <p:nvSpPr>
          <p:cNvPr id="62" name="Google Shape;62;p25"/>
          <p:cNvSpPr txBox="1"/>
          <p:nvPr>
            <p:ph type="title"/>
          </p:nvPr>
        </p:nvSpPr>
        <p:spPr>
          <a:xfrm>
            <a:off x="228600" y="1879200"/>
            <a:ext cx="2405160" cy="138492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_5">
  <p:cSld name="CUSTOM_5">
    <p:bg>
      <p:bgPr>
        <a:solidFill>
          <a:schemeClr val="lt1"/>
        </a:solidFill>
      </p:bgPr>
    </p:bg>
    <p:spTree>
      <p:nvGrpSpPr>
        <p:cNvPr id="63" name="Shape 63"/>
        <p:cNvGrpSpPr/>
        <p:nvPr/>
      </p:nvGrpSpPr>
      <p:grpSpPr>
        <a:xfrm>
          <a:off x="0" y="0"/>
          <a:ext cx="0" cy="0"/>
          <a:chOff x="0" y="0"/>
          <a:chExt cx="0" cy="0"/>
        </a:xfrm>
      </p:grpSpPr>
      <p:pic>
        <p:nvPicPr>
          <p:cNvPr id="64" name="Google Shape;64;p26"/>
          <p:cNvPicPr preferRelativeResize="0"/>
          <p:nvPr/>
        </p:nvPicPr>
        <p:blipFill rotWithShape="1">
          <a:blip r:embed="rId2">
            <a:alphaModFix/>
          </a:blip>
          <a:srcRect b="1190" l="14225" r="730" t="13766"/>
          <a:stretch/>
        </p:blipFill>
        <p:spPr>
          <a:xfrm flipH="1" rot="10800000">
            <a:off x="0" y="0"/>
            <a:ext cx="9143640" cy="5143320"/>
          </a:xfrm>
          <a:prstGeom prst="rect">
            <a:avLst/>
          </a:prstGeom>
          <a:noFill/>
          <a:ln>
            <a:noFill/>
          </a:ln>
        </p:spPr>
      </p:pic>
      <p:cxnSp>
        <p:nvCxnSpPr>
          <p:cNvPr id="65" name="Google Shape;65;p26"/>
          <p:cNvCxnSpPr/>
          <p:nvPr/>
        </p:nvCxnSpPr>
        <p:spPr>
          <a:xfrm>
            <a:off x="0" y="5021640"/>
            <a:ext cx="9144360" cy="360"/>
          </a:xfrm>
          <a:prstGeom prst="straightConnector1">
            <a:avLst/>
          </a:prstGeom>
          <a:noFill/>
          <a:ln cap="flat" cmpd="sng" w="9525">
            <a:solidFill>
              <a:srgbClr val="000000"/>
            </a:solidFill>
            <a:prstDash val="solid"/>
            <a:round/>
            <a:headEnd len="sm" w="sm" type="none"/>
            <a:tailEnd len="sm" w="sm" type="none"/>
          </a:ln>
        </p:spPr>
      </p:cxnSp>
      <p:sp>
        <p:nvSpPr>
          <p:cNvPr id="66" name="Google Shape;66;p26"/>
          <p:cNvSpPr txBox="1"/>
          <p:nvPr>
            <p:ph type="title"/>
          </p:nvPr>
        </p:nvSpPr>
        <p:spPr>
          <a:xfrm>
            <a:off x="228600" y="228600"/>
            <a:ext cx="8686440" cy="5724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_8">
  <p:cSld name="CUSTOM_8">
    <p:bg>
      <p:bgPr>
        <a:solidFill>
          <a:schemeClr val="lt1"/>
        </a:solidFill>
      </p:bgPr>
    </p:bg>
    <p:spTree>
      <p:nvGrpSpPr>
        <p:cNvPr id="67" name="Shape 67"/>
        <p:cNvGrpSpPr/>
        <p:nvPr/>
      </p:nvGrpSpPr>
      <p:grpSpPr>
        <a:xfrm>
          <a:off x="0" y="0"/>
          <a:ext cx="0" cy="0"/>
          <a:chOff x="0" y="0"/>
          <a:chExt cx="0" cy="0"/>
        </a:xfrm>
      </p:grpSpPr>
      <p:pic>
        <p:nvPicPr>
          <p:cNvPr id="68" name="Google Shape;68;p27"/>
          <p:cNvPicPr preferRelativeResize="0"/>
          <p:nvPr/>
        </p:nvPicPr>
        <p:blipFill rotWithShape="1">
          <a:blip r:embed="rId2">
            <a:alphaModFix/>
          </a:blip>
          <a:srcRect b="0" l="0" r="0" t="0"/>
          <a:stretch/>
        </p:blipFill>
        <p:spPr>
          <a:xfrm rot="10800000">
            <a:off x="360" y="0"/>
            <a:ext cx="9143640" cy="5143320"/>
          </a:xfrm>
          <a:prstGeom prst="rect">
            <a:avLst/>
          </a:prstGeom>
          <a:noFill/>
          <a:ln>
            <a:noFill/>
          </a:ln>
        </p:spPr>
      </p:pic>
      <p:cxnSp>
        <p:nvCxnSpPr>
          <p:cNvPr id="69" name="Google Shape;69;p27"/>
          <p:cNvCxnSpPr/>
          <p:nvPr/>
        </p:nvCxnSpPr>
        <p:spPr>
          <a:xfrm>
            <a:off x="0" y="5021640"/>
            <a:ext cx="9144360" cy="360"/>
          </a:xfrm>
          <a:prstGeom prst="straightConnector1">
            <a:avLst/>
          </a:prstGeom>
          <a:noFill/>
          <a:ln cap="flat" cmpd="sng" w="9525">
            <a:solidFill>
              <a:srgbClr val="000000"/>
            </a:solidFill>
            <a:prstDash val="solid"/>
            <a:round/>
            <a:headEnd len="sm" w="sm" type="none"/>
            <a:tailEnd len="sm" w="sm" type="none"/>
          </a:ln>
        </p:spPr>
      </p:cxnSp>
      <p:sp>
        <p:nvSpPr>
          <p:cNvPr id="70" name="Google Shape;70;p27"/>
          <p:cNvSpPr txBox="1"/>
          <p:nvPr>
            <p:ph type="title"/>
          </p:nvPr>
        </p:nvSpPr>
        <p:spPr>
          <a:xfrm>
            <a:off x="5618880" y="1866960"/>
            <a:ext cx="3296160" cy="799920"/>
          </a:xfrm>
          <a:prstGeom prst="rect">
            <a:avLst/>
          </a:prstGeom>
          <a:noFill/>
          <a:ln>
            <a:noFill/>
          </a:ln>
        </p:spPr>
        <p:txBody>
          <a:bodyPr anchorCtr="0" anchor="b" bIns="91425" lIns="91425" spcFirstLastPara="1" rIns="91425" wrap="square" tIns="91425">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71" name="Google Shape;71;p27"/>
          <p:cNvSpPr txBox="1"/>
          <p:nvPr>
            <p:ph idx="2" type="title"/>
          </p:nvPr>
        </p:nvSpPr>
        <p:spPr>
          <a:xfrm>
            <a:off x="228600" y="3162240"/>
            <a:ext cx="4752360" cy="954000"/>
          </a:xfrm>
          <a:prstGeom prst="rect">
            <a:avLst/>
          </a:prstGeom>
          <a:noFill/>
          <a:ln>
            <a:noFill/>
          </a:ln>
        </p:spPr>
        <p:txBody>
          <a:bodyPr anchorCtr="0" anchor="b" bIns="91425" lIns="91425" spcFirstLastPara="1" rIns="91425" wrap="square" tIns="91425">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72" name="Google Shape;72;p27"/>
          <p:cNvSpPr txBox="1"/>
          <p:nvPr>
            <p:ph idx="3" type="title"/>
          </p:nvPr>
        </p:nvSpPr>
        <p:spPr>
          <a:xfrm>
            <a:off x="5618880" y="544680"/>
            <a:ext cx="3296160" cy="799920"/>
          </a:xfrm>
          <a:prstGeom prst="rect">
            <a:avLst/>
          </a:prstGeom>
          <a:noFill/>
          <a:ln>
            <a:noFill/>
          </a:ln>
        </p:spPr>
        <p:txBody>
          <a:bodyPr anchorCtr="0" anchor="b" bIns="91425" lIns="91425" spcFirstLastPara="1" rIns="91425" wrap="square" tIns="91425">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_9">
  <p:cSld name="CUSTOM_9">
    <p:bg>
      <p:bgPr>
        <a:solidFill>
          <a:schemeClr val="lt1"/>
        </a:solidFill>
      </p:bgPr>
    </p:bg>
    <p:spTree>
      <p:nvGrpSpPr>
        <p:cNvPr id="73" name="Shape 73"/>
        <p:cNvGrpSpPr/>
        <p:nvPr/>
      </p:nvGrpSpPr>
      <p:grpSpPr>
        <a:xfrm>
          <a:off x="0" y="0"/>
          <a:ext cx="0" cy="0"/>
          <a:chOff x="0" y="0"/>
          <a:chExt cx="0" cy="0"/>
        </a:xfrm>
      </p:grpSpPr>
      <p:pic>
        <p:nvPicPr>
          <p:cNvPr id="74" name="Google Shape;74;p28"/>
          <p:cNvPicPr preferRelativeResize="0"/>
          <p:nvPr/>
        </p:nvPicPr>
        <p:blipFill rotWithShape="1">
          <a:blip r:embed="rId2">
            <a:alphaModFix/>
          </a:blip>
          <a:srcRect b="0" l="0" r="0" t="0"/>
          <a:stretch/>
        </p:blipFill>
        <p:spPr>
          <a:xfrm flipH="1">
            <a:off x="360" y="0"/>
            <a:ext cx="9143640" cy="5143320"/>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_9_1">
  <p:cSld name="CUSTOM_9_1">
    <p:bg>
      <p:bgPr>
        <a:solidFill>
          <a:schemeClr val="lt1"/>
        </a:solidFill>
      </p:bgPr>
    </p:bg>
    <p:spTree>
      <p:nvGrpSpPr>
        <p:cNvPr id="75" name="Shape 75"/>
        <p:cNvGrpSpPr/>
        <p:nvPr/>
      </p:nvGrpSpPr>
      <p:grpSpPr>
        <a:xfrm>
          <a:off x="0" y="0"/>
          <a:ext cx="0" cy="0"/>
          <a:chOff x="0" y="0"/>
          <a:chExt cx="0" cy="0"/>
        </a:xfrm>
      </p:grpSpPr>
      <p:pic>
        <p:nvPicPr>
          <p:cNvPr id="76" name="Google Shape;76;p29"/>
          <p:cNvPicPr preferRelativeResize="0"/>
          <p:nvPr/>
        </p:nvPicPr>
        <p:blipFill rotWithShape="1">
          <a:blip r:embed="rId2">
            <a:alphaModFix/>
          </a:blip>
          <a:srcRect b="0" l="0" r="0" t="0"/>
          <a:stretch/>
        </p:blipFill>
        <p:spPr>
          <a:xfrm flipH="1">
            <a:off x="360" y="0"/>
            <a:ext cx="9143640" cy="5143320"/>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 type="tx">
  <p:cSld name="TITLE_AND_BODY">
    <p:bg>
      <p:bgPr>
        <a:solidFill>
          <a:schemeClr val="lt1"/>
        </a:solidFill>
      </p:bgPr>
    </p:bg>
    <p:spTree>
      <p:nvGrpSpPr>
        <p:cNvPr id="77" name="Shape 77"/>
        <p:cNvGrpSpPr/>
        <p:nvPr/>
      </p:nvGrpSpPr>
      <p:grpSpPr>
        <a:xfrm>
          <a:off x="0" y="0"/>
          <a:ext cx="0" cy="0"/>
          <a:chOff x="0" y="0"/>
          <a:chExt cx="0" cy="0"/>
        </a:xfrm>
      </p:grpSpPr>
      <p:pic>
        <p:nvPicPr>
          <p:cNvPr id="78" name="Google Shape;78;p30"/>
          <p:cNvPicPr preferRelativeResize="0"/>
          <p:nvPr/>
        </p:nvPicPr>
        <p:blipFill rotWithShape="1">
          <a:blip r:embed="rId2">
            <a:alphaModFix/>
          </a:blip>
          <a:srcRect b="0" l="0" r="0" t="0"/>
          <a:stretch/>
        </p:blipFill>
        <p:spPr>
          <a:xfrm rot="10800000">
            <a:off x="360" y="0"/>
            <a:ext cx="9143640" cy="5143320"/>
          </a:xfrm>
          <a:prstGeom prst="rect">
            <a:avLst/>
          </a:prstGeom>
          <a:noFill/>
          <a:ln>
            <a:noFill/>
          </a:ln>
        </p:spPr>
      </p:pic>
      <p:cxnSp>
        <p:nvCxnSpPr>
          <p:cNvPr id="79" name="Google Shape;79;p30"/>
          <p:cNvCxnSpPr/>
          <p:nvPr/>
        </p:nvCxnSpPr>
        <p:spPr>
          <a:xfrm>
            <a:off x="0" y="5021640"/>
            <a:ext cx="9144360" cy="360"/>
          </a:xfrm>
          <a:prstGeom prst="straightConnector1">
            <a:avLst/>
          </a:prstGeom>
          <a:noFill/>
          <a:ln cap="flat" cmpd="sng" w="9525">
            <a:solidFill>
              <a:srgbClr val="000000"/>
            </a:solidFill>
            <a:prstDash val="solid"/>
            <a:round/>
            <a:headEnd len="sm" w="sm" type="none"/>
            <a:tailEnd len="sm" w="sm" type="none"/>
          </a:ln>
        </p:spPr>
      </p:cxnSp>
      <p:sp>
        <p:nvSpPr>
          <p:cNvPr id="80" name="Google Shape;80;p30"/>
          <p:cNvSpPr txBox="1"/>
          <p:nvPr>
            <p:ph type="title"/>
          </p:nvPr>
        </p:nvSpPr>
        <p:spPr>
          <a:xfrm>
            <a:off x="720000" y="444960"/>
            <a:ext cx="7703640" cy="5724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81" name="Google Shape;81;p30"/>
          <p:cNvSpPr txBox="1"/>
          <p:nvPr>
            <p:ph idx="1" type="body"/>
          </p:nvPr>
        </p:nvSpPr>
        <p:spPr>
          <a:xfrm>
            <a:off x="720000" y="1215720"/>
            <a:ext cx="7703640" cy="341604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TWO_COLUMNS" type="twoObj">
  <p:cSld name="TWO_OBJECTS">
    <p:bg>
      <p:bgPr>
        <a:solidFill>
          <a:schemeClr val="lt1"/>
        </a:solidFill>
      </p:bgPr>
    </p:bg>
    <p:spTree>
      <p:nvGrpSpPr>
        <p:cNvPr id="82" name="Shape 82"/>
        <p:cNvGrpSpPr/>
        <p:nvPr/>
      </p:nvGrpSpPr>
      <p:grpSpPr>
        <a:xfrm>
          <a:off x="0" y="0"/>
          <a:ext cx="0" cy="0"/>
          <a:chOff x="0" y="0"/>
          <a:chExt cx="0" cy="0"/>
        </a:xfrm>
      </p:grpSpPr>
      <p:pic>
        <p:nvPicPr>
          <p:cNvPr id="83" name="Google Shape;83;p31"/>
          <p:cNvPicPr preferRelativeResize="0"/>
          <p:nvPr/>
        </p:nvPicPr>
        <p:blipFill rotWithShape="1">
          <a:blip r:embed="rId2">
            <a:alphaModFix/>
          </a:blip>
          <a:srcRect b="-686" l="10261" r="-2888" t="8057"/>
          <a:stretch/>
        </p:blipFill>
        <p:spPr>
          <a:xfrm rot="10800000">
            <a:off x="360" y="0"/>
            <a:ext cx="9143640" cy="5143320"/>
          </a:xfrm>
          <a:prstGeom prst="rect">
            <a:avLst/>
          </a:prstGeom>
          <a:noFill/>
          <a:ln>
            <a:noFill/>
          </a:ln>
        </p:spPr>
      </p:pic>
      <p:cxnSp>
        <p:nvCxnSpPr>
          <p:cNvPr id="84" name="Google Shape;84;p31"/>
          <p:cNvCxnSpPr/>
          <p:nvPr/>
        </p:nvCxnSpPr>
        <p:spPr>
          <a:xfrm>
            <a:off x="0" y="5021640"/>
            <a:ext cx="9144360" cy="360"/>
          </a:xfrm>
          <a:prstGeom prst="straightConnector1">
            <a:avLst/>
          </a:prstGeom>
          <a:noFill/>
          <a:ln cap="flat" cmpd="sng" w="9525">
            <a:solidFill>
              <a:srgbClr val="000000"/>
            </a:solidFill>
            <a:prstDash val="solid"/>
            <a:round/>
            <a:headEnd len="sm" w="sm" type="none"/>
            <a:tailEnd len="sm" w="sm" type="none"/>
          </a:ln>
        </p:spPr>
      </p:cxnSp>
      <p:sp>
        <p:nvSpPr>
          <p:cNvPr id="85" name="Google Shape;85;p31"/>
          <p:cNvSpPr txBox="1"/>
          <p:nvPr>
            <p:ph type="title"/>
          </p:nvPr>
        </p:nvSpPr>
        <p:spPr>
          <a:xfrm>
            <a:off x="228600" y="228600"/>
            <a:ext cx="8686440" cy="5724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ONLY" type="titleOnly">
  <p:cSld name="TITLE_ONLY">
    <p:bg>
      <p:bgPr>
        <a:solidFill>
          <a:schemeClr val="lt1"/>
        </a:solidFill>
      </p:bgPr>
    </p:bg>
    <p:spTree>
      <p:nvGrpSpPr>
        <p:cNvPr id="86" name="Shape 86"/>
        <p:cNvGrpSpPr/>
        <p:nvPr/>
      </p:nvGrpSpPr>
      <p:grpSpPr>
        <a:xfrm>
          <a:off x="0" y="0"/>
          <a:ext cx="0" cy="0"/>
          <a:chOff x="0" y="0"/>
          <a:chExt cx="0" cy="0"/>
        </a:xfrm>
      </p:grpSpPr>
      <p:pic>
        <p:nvPicPr>
          <p:cNvPr id="87" name="Google Shape;87;p32"/>
          <p:cNvPicPr preferRelativeResize="0"/>
          <p:nvPr/>
        </p:nvPicPr>
        <p:blipFill rotWithShape="1">
          <a:blip r:embed="rId2">
            <a:alphaModFix/>
          </a:blip>
          <a:srcRect b="0" l="0" r="0" t="0"/>
          <a:stretch/>
        </p:blipFill>
        <p:spPr>
          <a:xfrm>
            <a:off x="0" y="0"/>
            <a:ext cx="9143640" cy="5143320"/>
          </a:xfrm>
          <a:prstGeom prst="rect">
            <a:avLst/>
          </a:prstGeom>
          <a:noFill/>
          <a:ln>
            <a:noFill/>
          </a:ln>
        </p:spPr>
      </p:pic>
      <p:sp>
        <p:nvSpPr>
          <p:cNvPr id="88" name="Google Shape;88;p32"/>
          <p:cNvSpPr txBox="1"/>
          <p:nvPr>
            <p:ph type="title"/>
          </p:nvPr>
        </p:nvSpPr>
        <p:spPr>
          <a:xfrm>
            <a:off x="228600" y="228600"/>
            <a:ext cx="8686440" cy="5724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_COLUMN_TEXT">
  <p:cSld name="ONE_COLUMN_TEXT">
    <p:bg>
      <p:bgPr>
        <a:solidFill>
          <a:schemeClr val="lt1"/>
        </a:solidFill>
      </p:bgPr>
    </p:bg>
    <p:spTree>
      <p:nvGrpSpPr>
        <p:cNvPr id="89" name="Shape 89"/>
        <p:cNvGrpSpPr/>
        <p:nvPr/>
      </p:nvGrpSpPr>
      <p:grpSpPr>
        <a:xfrm>
          <a:off x="0" y="0"/>
          <a:ext cx="0" cy="0"/>
          <a:chOff x="0" y="0"/>
          <a:chExt cx="0" cy="0"/>
        </a:xfrm>
      </p:grpSpPr>
      <p:pic>
        <p:nvPicPr>
          <p:cNvPr id="90" name="Google Shape;90;p33"/>
          <p:cNvPicPr preferRelativeResize="0"/>
          <p:nvPr/>
        </p:nvPicPr>
        <p:blipFill rotWithShape="1">
          <a:blip r:embed="rId2">
            <a:alphaModFix/>
          </a:blip>
          <a:srcRect b="0" l="0" r="0" t="0"/>
          <a:stretch/>
        </p:blipFill>
        <p:spPr>
          <a:xfrm rot="10800000">
            <a:off x="360" y="0"/>
            <a:ext cx="9143640" cy="5143320"/>
          </a:xfrm>
          <a:prstGeom prst="rect">
            <a:avLst/>
          </a:prstGeom>
          <a:noFill/>
          <a:ln>
            <a:noFill/>
          </a:ln>
        </p:spPr>
      </p:pic>
      <p:cxnSp>
        <p:nvCxnSpPr>
          <p:cNvPr id="91" name="Google Shape;91;p33"/>
          <p:cNvCxnSpPr/>
          <p:nvPr/>
        </p:nvCxnSpPr>
        <p:spPr>
          <a:xfrm>
            <a:off x="0" y="5021640"/>
            <a:ext cx="9144360" cy="360"/>
          </a:xfrm>
          <a:prstGeom prst="straightConnector1">
            <a:avLst/>
          </a:prstGeom>
          <a:noFill/>
          <a:ln cap="flat" cmpd="sng" w="9525">
            <a:solidFill>
              <a:srgbClr val="000000"/>
            </a:solidFill>
            <a:prstDash val="solid"/>
            <a:round/>
            <a:headEnd len="sm" w="sm" type="none"/>
            <a:tailEnd len="sm" w="sm" type="none"/>
          </a:ln>
        </p:spPr>
      </p:cxnSp>
      <p:sp>
        <p:nvSpPr>
          <p:cNvPr id="92" name="Google Shape;92;p33"/>
          <p:cNvSpPr txBox="1"/>
          <p:nvPr>
            <p:ph type="title"/>
          </p:nvPr>
        </p:nvSpPr>
        <p:spPr>
          <a:xfrm>
            <a:off x="228600" y="351000"/>
            <a:ext cx="4936320" cy="1426680"/>
          </a:xfrm>
          <a:prstGeom prst="rect">
            <a:avLst/>
          </a:prstGeom>
          <a:noFill/>
          <a:ln>
            <a:noFill/>
          </a:ln>
        </p:spPr>
        <p:txBody>
          <a:bodyPr anchorCtr="0" anchor="b" bIns="91425" lIns="91425" spcFirstLastPara="1" rIns="91425" wrap="square" tIns="91425">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93" name="Google Shape;93;p33"/>
          <p:cNvSpPr txBox="1"/>
          <p:nvPr>
            <p:ph idx="1" type="body"/>
          </p:nvPr>
        </p:nvSpPr>
        <p:spPr>
          <a:xfrm>
            <a:off x="5473080" y="228600"/>
            <a:ext cx="3441960" cy="4663080"/>
          </a:xfrm>
          <a:prstGeom prst="rect">
            <a:avLst/>
          </a:prstGeom>
          <a:noFill/>
          <a:ln cap="flat" cmpd="sng" w="19075">
            <a:solidFill>
              <a:schemeClr val="dk2"/>
            </a:solidFill>
            <a:prstDash val="solid"/>
            <a:round/>
            <a:headEnd len="sm" w="sm" type="none"/>
            <a:tailEnd len="sm" w="sm" type="none"/>
          </a:ln>
        </p:spPr>
        <p:txBody>
          <a:bodyPr anchorCtr="0" anchor="t" bIns="45000" lIns="90000" spcFirstLastPara="1" rIns="90000" wrap="square" tIns="4500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_POINT">
  <p:cSld name="MAIN_POINT">
    <p:bg>
      <p:bgPr>
        <a:solidFill>
          <a:schemeClr val="lt1"/>
        </a:solidFill>
      </p:bgPr>
    </p:bg>
    <p:spTree>
      <p:nvGrpSpPr>
        <p:cNvPr id="94" name="Shape 94"/>
        <p:cNvGrpSpPr/>
        <p:nvPr/>
      </p:nvGrpSpPr>
      <p:grpSpPr>
        <a:xfrm>
          <a:off x="0" y="0"/>
          <a:ext cx="0" cy="0"/>
          <a:chOff x="0" y="0"/>
          <a:chExt cx="0" cy="0"/>
        </a:xfrm>
      </p:grpSpPr>
      <p:pic>
        <p:nvPicPr>
          <p:cNvPr id="95" name="Google Shape;95;p34"/>
          <p:cNvPicPr preferRelativeResize="0"/>
          <p:nvPr/>
        </p:nvPicPr>
        <p:blipFill rotWithShape="1">
          <a:blip r:embed="rId2">
            <a:alphaModFix/>
          </a:blip>
          <a:srcRect b="0" l="0" r="0" t="0"/>
          <a:stretch/>
        </p:blipFill>
        <p:spPr>
          <a:xfrm>
            <a:off x="0" y="0"/>
            <a:ext cx="9143640" cy="5143320"/>
          </a:xfrm>
          <a:prstGeom prst="rect">
            <a:avLst/>
          </a:prstGeom>
          <a:noFill/>
          <a:ln>
            <a:noFill/>
          </a:ln>
        </p:spPr>
      </p:pic>
      <p:cxnSp>
        <p:nvCxnSpPr>
          <p:cNvPr id="96" name="Google Shape;96;p34"/>
          <p:cNvCxnSpPr/>
          <p:nvPr/>
        </p:nvCxnSpPr>
        <p:spPr>
          <a:xfrm>
            <a:off x="0" y="5021640"/>
            <a:ext cx="9144360" cy="360"/>
          </a:xfrm>
          <a:prstGeom prst="straightConnector1">
            <a:avLst/>
          </a:prstGeom>
          <a:noFill/>
          <a:ln cap="flat" cmpd="sng" w="9525">
            <a:solidFill>
              <a:srgbClr val="000000"/>
            </a:solidFill>
            <a:prstDash val="solid"/>
            <a:round/>
            <a:headEnd len="sm" w="sm" type="none"/>
            <a:tailEnd len="sm" w="sm" type="none"/>
          </a:ln>
        </p:spPr>
      </p:cxnSp>
      <p:sp>
        <p:nvSpPr>
          <p:cNvPr id="97" name="Google Shape;97;p34"/>
          <p:cNvSpPr txBox="1"/>
          <p:nvPr>
            <p:ph type="title"/>
          </p:nvPr>
        </p:nvSpPr>
        <p:spPr>
          <a:xfrm>
            <a:off x="2318040" y="1307160"/>
            <a:ext cx="4507920" cy="25290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TITLE_AND_DESCRIPTION">
  <p:cSld name="SECTION_TITLE_AND_DESCRIPTION">
    <p:bg>
      <p:bgPr>
        <a:solidFill>
          <a:schemeClr val="lt1"/>
        </a:solidFill>
      </p:bgPr>
    </p:bg>
    <p:spTree>
      <p:nvGrpSpPr>
        <p:cNvPr id="98" name="Shape 98"/>
        <p:cNvGrpSpPr/>
        <p:nvPr/>
      </p:nvGrpSpPr>
      <p:grpSpPr>
        <a:xfrm>
          <a:off x="0" y="0"/>
          <a:ext cx="0" cy="0"/>
          <a:chOff x="0" y="0"/>
          <a:chExt cx="0" cy="0"/>
        </a:xfrm>
      </p:grpSpPr>
      <p:pic>
        <p:nvPicPr>
          <p:cNvPr id="99" name="Google Shape;99;p35"/>
          <p:cNvPicPr preferRelativeResize="0"/>
          <p:nvPr/>
        </p:nvPicPr>
        <p:blipFill rotWithShape="1">
          <a:blip r:embed="rId2">
            <a:alphaModFix/>
          </a:blip>
          <a:srcRect b="0" l="0" r="0" t="0"/>
          <a:stretch/>
        </p:blipFill>
        <p:spPr>
          <a:xfrm>
            <a:off x="0" y="0"/>
            <a:ext cx="9143640" cy="5143320"/>
          </a:xfrm>
          <a:prstGeom prst="rect">
            <a:avLst/>
          </a:prstGeom>
          <a:noFill/>
          <a:ln>
            <a:noFill/>
          </a:ln>
        </p:spPr>
      </p:pic>
      <p:cxnSp>
        <p:nvCxnSpPr>
          <p:cNvPr id="100" name="Google Shape;100;p35"/>
          <p:cNvCxnSpPr/>
          <p:nvPr/>
        </p:nvCxnSpPr>
        <p:spPr>
          <a:xfrm>
            <a:off x="0" y="5021640"/>
            <a:ext cx="9144360" cy="360"/>
          </a:xfrm>
          <a:prstGeom prst="straightConnector1">
            <a:avLst/>
          </a:prstGeom>
          <a:noFill/>
          <a:ln cap="flat" cmpd="sng" w="9525">
            <a:solidFill>
              <a:srgbClr val="000000"/>
            </a:solidFill>
            <a:prstDash val="solid"/>
            <a:round/>
            <a:headEnd len="sm" w="sm" type="none"/>
            <a:tailEnd len="sm" w="sm" type="none"/>
          </a:ln>
        </p:spPr>
      </p:cxnSp>
      <p:sp>
        <p:nvSpPr>
          <p:cNvPr id="101" name="Google Shape;101;p35"/>
          <p:cNvSpPr txBox="1"/>
          <p:nvPr>
            <p:ph type="title"/>
          </p:nvPr>
        </p:nvSpPr>
        <p:spPr>
          <a:xfrm>
            <a:off x="2135520" y="1189080"/>
            <a:ext cx="4872600" cy="1964160"/>
          </a:xfrm>
          <a:prstGeom prst="rect">
            <a:avLst/>
          </a:prstGeom>
          <a:noFill/>
          <a:ln>
            <a:noFill/>
          </a:ln>
        </p:spPr>
        <p:txBody>
          <a:bodyPr anchorCtr="0" anchor="b" bIns="91425" lIns="91425" spcFirstLastPara="1" rIns="91425" wrap="square" tIns="91425">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_ONLY">
  <p:cSld name="CAPTION_ONLY">
    <p:bg>
      <p:bgPr>
        <a:solidFill>
          <a:schemeClr val="lt1"/>
        </a:solidFill>
      </p:bgPr>
    </p:bg>
    <p:spTree>
      <p:nvGrpSpPr>
        <p:cNvPr id="102" name="Shape 102"/>
        <p:cNvGrpSpPr/>
        <p:nvPr/>
      </p:nvGrpSpPr>
      <p:grpSpPr>
        <a:xfrm>
          <a:off x="0" y="0"/>
          <a:ext cx="0" cy="0"/>
          <a:chOff x="0" y="0"/>
          <a:chExt cx="0" cy="0"/>
        </a:xfrm>
      </p:grpSpPr>
      <p:sp>
        <p:nvSpPr>
          <p:cNvPr id="103" name="Google Shape;103;p36"/>
          <p:cNvSpPr txBox="1"/>
          <p:nvPr>
            <p:ph idx="1" type="body"/>
          </p:nvPr>
        </p:nvSpPr>
        <p:spPr>
          <a:xfrm>
            <a:off x="0" y="0"/>
            <a:ext cx="9143640" cy="5143320"/>
          </a:xfrm>
          <a:prstGeom prst="rect">
            <a:avLst/>
          </a:prstGeom>
          <a:noFill/>
          <a:ln>
            <a:noFill/>
          </a:ln>
        </p:spPr>
        <p:txBody>
          <a:bodyPr anchorCtr="0" anchor="t" bIns="45000" lIns="90000" spcFirstLastPara="1" rIns="90000" wrap="square" tIns="45000">
            <a:normAutofit/>
          </a:bodyPr>
          <a:lstStyle>
            <a:lvl1pPr indent="-228600" lvl="0" marL="457200" marR="0" rtl="0" algn="l">
              <a:spcBef>
                <a:spcPts val="0"/>
              </a:spcBef>
              <a:spcAft>
                <a:spcPts val="0"/>
              </a:spcAft>
              <a:buSzPts val="1400"/>
              <a:buNone/>
              <a:defRPr b="0" i="0" sz="1800" u="none" cap="none" strike="noStrike"/>
            </a:lvl1pPr>
          </a:lstStyle>
          <a:p/>
        </p:txBody>
      </p:sp>
      <p:sp>
        <p:nvSpPr>
          <p:cNvPr id="104" name="Google Shape;104;p36"/>
          <p:cNvSpPr txBox="1"/>
          <p:nvPr>
            <p:ph type="title"/>
          </p:nvPr>
        </p:nvSpPr>
        <p:spPr>
          <a:xfrm>
            <a:off x="720000" y="4014360"/>
            <a:ext cx="7703640" cy="572400"/>
          </a:xfrm>
          <a:prstGeom prst="rect">
            <a:avLst/>
          </a:prstGeom>
          <a:solidFill>
            <a:srgbClr val="000000"/>
          </a:solid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slideLayout" Target="../slideLayouts/slideLayout2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24" Type="http://schemas.openxmlformats.org/officeDocument/2006/relationships/theme" Target="../theme/theme1.xml"/><Relationship Id="rId12" Type="http://schemas.openxmlformats.org/officeDocument/2006/relationships/slideLayout" Target="../slideLayouts/slideLayout12.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 name="Shape 5"/>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2.jpg"/><Relationship Id="rId4" Type="http://schemas.openxmlformats.org/officeDocument/2006/relationships/image" Target="../media/image14.png"/><Relationship Id="rId5" Type="http://schemas.openxmlformats.org/officeDocument/2006/relationships/image" Target="../media/image15.jpg"/><Relationship Id="rId6" Type="http://schemas.openxmlformats.org/officeDocument/2006/relationships/image" Target="../media/image20.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5.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10.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18.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16.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5.png"/><Relationship Id="rId4" Type="http://schemas.openxmlformats.org/officeDocument/2006/relationships/image" Target="../media/image10.png"/><Relationship Id="rId5" Type="http://schemas.openxmlformats.org/officeDocument/2006/relationships/image" Target="../media/image18.png"/><Relationship Id="rId6" Type="http://schemas.openxmlformats.org/officeDocument/2006/relationships/image" Target="../media/image16.png"/><Relationship Id="rId7"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5.xml"/><Relationship Id="rId3" Type="http://schemas.openxmlformats.org/officeDocument/2006/relationships/image" Target="../media/image2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6.xml"/><Relationship Id="rId3" Type="http://schemas.openxmlformats.org/officeDocument/2006/relationships/image" Target="../media/image2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7.xml"/><Relationship Id="rId3" Type="http://schemas.openxmlformats.org/officeDocument/2006/relationships/image" Target="../media/image2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2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2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hyperlink" Target="https://youtu.be/iw2JMA9VYN0"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hyperlink" Target="https://docs.google.com/document/d/1LaDuIwsReVKhUYRNUpMUM_KKDP7ZxgVYCO3BBZvUOtE/edit?tab=t.0" TargetMode="External"/><Relationship Id="rId4" Type="http://schemas.openxmlformats.org/officeDocument/2006/relationships/hyperlink" Target="https://docs.google.com/document/d/11EQUWnEbaZj_-oj3fW_7IkW2odsxSZ3SonCGlcuqGfk/edit?tab=t.wpmxcwkcfy9" TargetMode="External"/><Relationship Id="rId5" Type="http://schemas.openxmlformats.org/officeDocument/2006/relationships/hyperlink" Target="https://docs.google.com/document/d/19Z0gM8p_2Rfhq3nMzVvGou_7CQzkcz0f2BdvZfkUImA/edit?tab=t.0"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1"/>
          <p:cNvSpPr txBox="1"/>
          <p:nvPr>
            <p:ph type="title"/>
          </p:nvPr>
        </p:nvSpPr>
        <p:spPr>
          <a:xfrm>
            <a:off x="256950" y="948830"/>
            <a:ext cx="7600800" cy="2895000"/>
          </a:xfrm>
          <a:prstGeom prst="rect">
            <a:avLst/>
          </a:prstGeom>
          <a:noFill/>
          <a:ln>
            <a:noFill/>
          </a:ln>
        </p:spPr>
        <p:txBody>
          <a:bodyPr anchorCtr="0" anchor="t" bIns="91425" lIns="91425" spcFirstLastPara="1" rIns="91425" wrap="square" tIns="91425">
            <a:normAutofit/>
          </a:bodyPr>
          <a:lstStyle/>
          <a:p>
            <a:pPr indent="0" lvl="0" marL="0" rtl="0" algn="l">
              <a:lnSpc>
                <a:spcPct val="80000"/>
              </a:lnSpc>
              <a:spcBef>
                <a:spcPts val="0"/>
              </a:spcBef>
              <a:spcAft>
                <a:spcPts val="0"/>
              </a:spcAft>
              <a:buClr>
                <a:schemeClr val="dk1"/>
              </a:buClr>
              <a:buSzPts val="6500"/>
              <a:buFont typeface="Hubot Sans Medium"/>
              <a:buNone/>
            </a:pPr>
            <a:r>
              <a:rPr lang="en-US" sz="6500">
                <a:solidFill>
                  <a:schemeClr val="dk1"/>
                </a:solidFill>
                <a:latin typeface="Hubot Sans Medium"/>
                <a:ea typeface="Hubot Sans Medium"/>
                <a:cs typeface="Hubot Sans Medium"/>
                <a:sym typeface="Hubot Sans Medium"/>
              </a:rPr>
              <a:t>Assignment 4: Concept Video</a:t>
            </a:r>
            <a:endParaRPr b="0" sz="6500" u="none" strike="noStrike">
              <a:solidFill>
                <a:schemeClr val="dk1"/>
              </a:solidFill>
              <a:latin typeface="Arial"/>
              <a:ea typeface="Arial"/>
              <a:cs typeface="Arial"/>
              <a:sym typeface="Arial"/>
            </a:endParaRPr>
          </a:p>
        </p:txBody>
      </p:sp>
      <p:sp>
        <p:nvSpPr>
          <p:cNvPr id="110" name="Google Shape;110;p1"/>
          <p:cNvSpPr txBox="1"/>
          <p:nvPr>
            <p:ph idx="1" type="subTitle"/>
          </p:nvPr>
        </p:nvSpPr>
        <p:spPr>
          <a:xfrm>
            <a:off x="333350" y="3041575"/>
            <a:ext cx="3147000" cy="1139400"/>
          </a:xfrm>
          <a:prstGeom prst="rect">
            <a:avLst/>
          </a:prstGeom>
          <a:noFill/>
          <a:ln>
            <a:noFill/>
          </a:ln>
        </p:spPr>
        <p:txBody>
          <a:bodyPr anchorCtr="0" anchor="t" bIns="91425" lIns="91425" spcFirstLastPara="1" rIns="91425" wrap="square" tIns="91425">
            <a:normAutofit/>
          </a:bodyPr>
          <a:lstStyle/>
          <a:p>
            <a:pPr indent="0" lvl="0" marL="0" marR="0" rtl="0" algn="l">
              <a:lnSpc>
                <a:spcPct val="100000"/>
              </a:lnSpc>
              <a:spcBef>
                <a:spcPts val="0"/>
              </a:spcBef>
              <a:spcAft>
                <a:spcPts val="0"/>
              </a:spcAft>
              <a:buClr>
                <a:schemeClr val="dk1"/>
              </a:buClr>
              <a:buSzPts val="1600"/>
              <a:buFont typeface="Work Sans"/>
              <a:buNone/>
            </a:pPr>
            <a:r>
              <a:rPr b="1" lang="en-US" sz="2600">
                <a:solidFill>
                  <a:schemeClr val="dk1"/>
                </a:solidFill>
                <a:latin typeface="Work Sans"/>
                <a:ea typeface="Work Sans"/>
                <a:cs typeface="Work Sans"/>
                <a:sym typeface="Work Sans"/>
              </a:rPr>
              <a:t>Flippin: Team 1</a:t>
            </a:r>
            <a:endParaRPr b="1" sz="2600">
              <a:solidFill>
                <a:schemeClr val="dk1"/>
              </a:solidFill>
              <a:latin typeface="Work Sans"/>
              <a:ea typeface="Work Sans"/>
              <a:cs typeface="Work Sans"/>
              <a:sym typeface="Work Sa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pic>
        <p:nvPicPr>
          <p:cNvPr id="115" name="Google Shape;115;g394cb515e9f_0_0"/>
          <p:cNvPicPr preferRelativeResize="0"/>
          <p:nvPr/>
        </p:nvPicPr>
        <p:blipFill rotWithShape="1">
          <a:blip r:embed="rId3">
            <a:alphaModFix/>
          </a:blip>
          <a:srcRect b="0" l="268" r="258" t="0"/>
          <a:stretch/>
        </p:blipFill>
        <p:spPr>
          <a:xfrm>
            <a:off x="4920513" y="1591127"/>
            <a:ext cx="1498500" cy="1508400"/>
          </a:xfrm>
          <a:prstGeom prst="ellipse">
            <a:avLst/>
          </a:prstGeom>
          <a:noFill/>
          <a:ln>
            <a:noFill/>
          </a:ln>
        </p:spPr>
      </p:pic>
      <p:pic>
        <p:nvPicPr>
          <p:cNvPr id="116" name="Google Shape;116;g394cb515e9f_0_0" title="headshot.png"/>
          <p:cNvPicPr preferRelativeResize="0"/>
          <p:nvPr/>
        </p:nvPicPr>
        <p:blipFill rotWithShape="1">
          <a:blip r:embed="rId4">
            <a:alphaModFix/>
          </a:blip>
          <a:srcRect b="8291" l="0" r="0" t="8291"/>
          <a:stretch/>
        </p:blipFill>
        <p:spPr>
          <a:xfrm>
            <a:off x="529538" y="1591127"/>
            <a:ext cx="1498500" cy="1494300"/>
          </a:xfrm>
          <a:prstGeom prst="ellipse">
            <a:avLst/>
          </a:prstGeom>
          <a:noFill/>
          <a:ln>
            <a:noFill/>
          </a:ln>
        </p:spPr>
      </p:pic>
      <p:pic>
        <p:nvPicPr>
          <p:cNvPr id="117" name="Google Shape;117;g394cb515e9f_0_0" title="DSCF1091.JPG"/>
          <p:cNvPicPr preferRelativeResize="0"/>
          <p:nvPr/>
        </p:nvPicPr>
        <p:blipFill rotWithShape="1">
          <a:blip r:embed="rId5">
            <a:alphaModFix/>
          </a:blip>
          <a:srcRect b="17551" l="31328" r="19567" t="49640"/>
          <a:stretch/>
        </p:blipFill>
        <p:spPr>
          <a:xfrm>
            <a:off x="2725063" y="1591125"/>
            <a:ext cx="1498500" cy="1502100"/>
          </a:xfrm>
          <a:prstGeom prst="ellipse">
            <a:avLst/>
          </a:prstGeom>
          <a:noFill/>
          <a:ln>
            <a:noFill/>
          </a:ln>
        </p:spPr>
      </p:pic>
      <p:pic>
        <p:nvPicPr>
          <p:cNvPr id="118" name="Google Shape;118;g394cb515e9f_0_0" title="2025_Headshot.jpeg"/>
          <p:cNvPicPr preferRelativeResize="0"/>
          <p:nvPr/>
        </p:nvPicPr>
        <p:blipFill rotWithShape="1">
          <a:blip r:embed="rId6">
            <a:alphaModFix/>
          </a:blip>
          <a:srcRect b="12882" l="14447" r="14454" t="33664"/>
          <a:stretch/>
        </p:blipFill>
        <p:spPr>
          <a:xfrm>
            <a:off x="7115963" y="1591125"/>
            <a:ext cx="1498500" cy="1502100"/>
          </a:xfrm>
          <a:prstGeom prst="ellipse">
            <a:avLst/>
          </a:prstGeom>
          <a:noFill/>
          <a:ln>
            <a:noFill/>
          </a:ln>
        </p:spPr>
      </p:pic>
      <p:sp>
        <p:nvSpPr>
          <p:cNvPr id="119" name="Google Shape;119;g394cb515e9f_0_0"/>
          <p:cNvSpPr txBox="1"/>
          <p:nvPr/>
        </p:nvSpPr>
        <p:spPr>
          <a:xfrm>
            <a:off x="529575" y="3352550"/>
            <a:ext cx="1498500" cy="1896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i="1" lang="en-US" sz="1200">
                <a:solidFill>
                  <a:schemeClr val="dk1"/>
                </a:solidFill>
                <a:latin typeface="Montserrat"/>
                <a:ea typeface="Montserrat"/>
                <a:cs typeface="Montserrat"/>
                <a:sym typeface="Montserrat"/>
              </a:rPr>
              <a:t>Jenny Li</a:t>
            </a:r>
            <a:endParaRPr b="1" i="1" sz="1200">
              <a:solidFill>
                <a:schemeClr val="dk1"/>
              </a:solidFill>
              <a:latin typeface="Montserrat"/>
              <a:ea typeface="Montserrat"/>
              <a:cs typeface="Montserrat"/>
              <a:sym typeface="Montserrat"/>
            </a:endParaRPr>
          </a:p>
        </p:txBody>
      </p:sp>
      <p:sp>
        <p:nvSpPr>
          <p:cNvPr id="120" name="Google Shape;120;g394cb515e9f_0_0"/>
          <p:cNvSpPr txBox="1"/>
          <p:nvPr/>
        </p:nvSpPr>
        <p:spPr>
          <a:xfrm>
            <a:off x="529575" y="3582694"/>
            <a:ext cx="1498500" cy="3078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i="1" lang="en-US" sz="1000">
                <a:solidFill>
                  <a:srgbClr val="353635"/>
                </a:solidFill>
                <a:latin typeface="Source Serif 4"/>
                <a:ea typeface="Source Serif 4"/>
                <a:cs typeface="Source Serif 4"/>
                <a:sym typeface="Source Serif 4"/>
              </a:rPr>
              <a:t>Computer Science</a:t>
            </a:r>
            <a:endParaRPr i="1" sz="1000">
              <a:solidFill>
                <a:srgbClr val="353635"/>
              </a:solidFill>
              <a:latin typeface="Source Serif 4"/>
              <a:ea typeface="Source Serif 4"/>
              <a:cs typeface="Source Serif 4"/>
              <a:sym typeface="Source Serif 4"/>
            </a:endParaRPr>
          </a:p>
          <a:p>
            <a:pPr indent="0" lvl="0" marL="0" rtl="0" algn="ctr">
              <a:spcBef>
                <a:spcPts val="0"/>
              </a:spcBef>
              <a:spcAft>
                <a:spcPts val="0"/>
              </a:spcAft>
              <a:buNone/>
            </a:pPr>
            <a:r>
              <a:rPr i="1" lang="en-US" sz="1000">
                <a:solidFill>
                  <a:srgbClr val="353635"/>
                </a:solidFill>
                <a:latin typeface="Source Serif 4"/>
                <a:ea typeface="Source Serif 4"/>
                <a:cs typeface="Source Serif 4"/>
                <a:sym typeface="Source Serif 4"/>
              </a:rPr>
              <a:t>Guangzhou, China</a:t>
            </a:r>
            <a:endParaRPr i="1" sz="1000">
              <a:solidFill>
                <a:srgbClr val="353635"/>
              </a:solidFill>
              <a:latin typeface="Source Serif 4"/>
              <a:ea typeface="Source Serif 4"/>
              <a:cs typeface="Source Serif 4"/>
              <a:sym typeface="Source Serif 4"/>
            </a:endParaRPr>
          </a:p>
        </p:txBody>
      </p:sp>
      <p:sp>
        <p:nvSpPr>
          <p:cNvPr id="121" name="Google Shape;121;g394cb515e9f_0_0"/>
          <p:cNvSpPr txBox="1"/>
          <p:nvPr/>
        </p:nvSpPr>
        <p:spPr>
          <a:xfrm>
            <a:off x="2725025" y="3352550"/>
            <a:ext cx="1498500" cy="1896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i="1" lang="en-US" sz="1200">
                <a:solidFill>
                  <a:schemeClr val="dk1"/>
                </a:solidFill>
                <a:latin typeface="Montserrat"/>
                <a:ea typeface="Montserrat"/>
                <a:cs typeface="Montserrat"/>
                <a:sym typeface="Montserrat"/>
              </a:rPr>
              <a:t>Cecilia Wu</a:t>
            </a:r>
            <a:endParaRPr b="1" i="1" sz="1200">
              <a:solidFill>
                <a:schemeClr val="dk1"/>
              </a:solidFill>
              <a:latin typeface="Montserrat"/>
              <a:ea typeface="Montserrat"/>
              <a:cs typeface="Montserrat"/>
              <a:sym typeface="Montserrat"/>
            </a:endParaRPr>
          </a:p>
        </p:txBody>
      </p:sp>
      <p:sp>
        <p:nvSpPr>
          <p:cNvPr id="122" name="Google Shape;122;g394cb515e9f_0_0"/>
          <p:cNvSpPr txBox="1"/>
          <p:nvPr/>
        </p:nvSpPr>
        <p:spPr>
          <a:xfrm>
            <a:off x="2725025" y="3582694"/>
            <a:ext cx="1498500" cy="3078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i="1" lang="en-US" sz="1000">
                <a:solidFill>
                  <a:srgbClr val="353635"/>
                </a:solidFill>
                <a:latin typeface="Source Serif 4"/>
                <a:ea typeface="Source Serif 4"/>
                <a:cs typeface="Source Serif 4"/>
                <a:sym typeface="Source Serif 4"/>
              </a:rPr>
              <a:t>Computer Science</a:t>
            </a:r>
            <a:endParaRPr i="1" sz="1000">
              <a:solidFill>
                <a:srgbClr val="353635"/>
              </a:solidFill>
              <a:latin typeface="Source Serif 4"/>
              <a:ea typeface="Source Serif 4"/>
              <a:cs typeface="Source Serif 4"/>
              <a:sym typeface="Source Serif 4"/>
            </a:endParaRPr>
          </a:p>
          <a:p>
            <a:pPr indent="0" lvl="0" marL="0" rtl="0" algn="ctr">
              <a:spcBef>
                <a:spcPts val="0"/>
              </a:spcBef>
              <a:spcAft>
                <a:spcPts val="0"/>
              </a:spcAft>
              <a:buNone/>
            </a:pPr>
            <a:r>
              <a:rPr i="1" lang="en-US" sz="1000">
                <a:solidFill>
                  <a:srgbClr val="353635"/>
                </a:solidFill>
                <a:latin typeface="Source Serif 4"/>
                <a:ea typeface="Source Serif 4"/>
                <a:cs typeface="Source Serif 4"/>
                <a:sym typeface="Source Serif 4"/>
              </a:rPr>
              <a:t>Portland, Oregon</a:t>
            </a:r>
            <a:endParaRPr i="1" sz="1000">
              <a:solidFill>
                <a:srgbClr val="353635"/>
              </a:solidFill>
              <a:latin typeface="Source Serif 4"/>
              <a:ea typeface="Source Serif 4"/>
              <a:cs typeface="Source Serif 4"/>
              <a:sym typeface="Source Serif 4"/>
            </a:endParaRPr>
          </a:p>
        </p:txBody>
      </p:sp>
      <p:sp>
        <p:nvSpPr>
          <p:cNvPr id="123" name="Google Shape;123;g394cb515e9f_0_0"/>
          <p:cNvSpPr txBox="1"/>
          <p:nvPr/>
        </p:nvSpPr>
        <p:spPr>
          <a:xfrm>
            <a:off x="4920475" y="3582694"/>
            <a:ext cx="1498500" cy="3078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i="1" lang="en-US" sz="1000">
                <a:solidFill>
                  <a:srgbClr val="353635"/>
                </a:solidFill>
                <a:latin typeface="Source Serif 4"/>
                <a:ea typeface="Source Serif 4"/>
                <a:cs typeface="Source Serif 4"/>
                <a:sym typeface="Source Serif 4"/>
              </a:rPr>
              <a:t>Computer Science</a:t>
            </a:r>
            <a:endParaRPr i="1" sz="1000">
              <a:solidFill>
                <a:srgbClr val="353635"/>
              </a:solidFill>
              <a:latin typeface="Source Serif 4"/>
              <a:ea typeface="Source Serif 4"/>
              <a:cs typeface="Source Serif 4"/>
              <a:sym typeface="Source Serif 4"/>
            </a:endParaRPr>
          </a:p>
          <a:p>
            <a:pPr indent="0" lvl="0" marL="0" rtl="0" algn="ctr">
              <a:spcBef>
                <a:spcPts val="0"/>
              </a:spcBef>
              <a:spcAft>
                <a:spcPts val="0"/>
              </a:spcAft>
              <a:buNone/>
            </a:pPr>
            <a:r>
              <a:rPr i="1" lang="en-US" sz="1000">
                <a:solidFill>
                  <a:srgbClr val="353635"/>
                </a:solidFill>
                <a:latin typeface="Source Serif 4"/>
                <a:ea typeface="Source Serif 4"/>
                <a:cs typeface="Source Serif 4"/>
                <a:sym typeface="Source Serif 4"/>
              </a:rPr>
              <a:t>Torrance, CA</a:t>
            </a:r>
            <a:endParaRPr i="1" sz="1000">
              <a:solidFill>
                <a:srgbClr val="353635"/>
              </a:solidFill>
              <a:latin typeface="Source Serif 4"/>
              <a:ea typeface="Source Serif 4"/>
              <a:cs typeface="Source Serif 4"/>
              <a:sym typeface="Source Serif 4"/>
            </a:endParaRPr>
          </a:p>
        </p:txBody>
      </p:sp>
      <p:sp>
        <p:nvSpPr>
          <p:cNvPr id="124" name="Google Shape;124;g394cb515e9f_0_0"/>
          <p:cNvSpPr txBox="1"/>
          <p:nvPr/>
        </p:nvSpPr>
        <p:spPr>
          <a:xfrm>
            <a:off x="7115925" y="3352550"/>
            <a:ext cx="1498500" cy="1896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i="1" lang="en-US" sz="1200">
                <a:solidFill>
                  <a:schemeClr val="dk1"/>
                </a:solidFill>
                <a:latin typeface="Montserrat"/>
                <a:ea typeface="Montserrat"/>
                <a:cs typeface="Montserrat"/>
                <a:sym typeface="Montserrat"/>
              </a:rPr>
              <a:t>Viviana Martinez</a:t>
            </a:r>
            <a:endParaRPr b="1" i="1" sz="1200">
              <a:solidFill>
                <a:schemeClr val="dk1"/>
              </a:solidFill>
              <a:latin typeface="Montserrat"/>
              <a:ea typeface="Montserrat"/>
              <a:cs typeface="Montserrat"/>
              <a:sym typeface="Montserrat"/>
            </a:endParaRPr>
          </a:p>
        </p:txBody>
      </p:sp>
      <p:sp>
        <p:nvSpPr>
          <p:cNvPr id="125" name="Google Shape;125;g394cb515e9f_0_0"/>
          <p:cNvSpPr txBox="1"/>
          <p:nvPr/>
        </p:nvSpPr>
        <p:spPr>
          <a:xfrm>
            <a:off x="7115925" y="3582694"/>
            <a:ext cx="1498500" cy="3078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i="1" lang="en-US" sz="1000">
                <a:solidFill>
                  <a:srgbClr val="353635"/>
                </a:solidFill>
                <a:latin typeface="Source Serif 4"/>
                <a:ea typeface="Source Serif 4"/>
                <a:cs typeface="Source Serif 4"/>
                <a:sym typeface="Source Serif 4"/>
              </a:rPr>
              <a:t>Computer Science</a:t>
            </a:r>
            <a:endParaRPr i="1" sz="1000">
              <a:solidFill>
                <a:srgbClr val="353635"/>
              </a:solidFill>
              <a:latin typeface="Source Serif 4"/>
              <a:ea typeface="Source Serif 4"/>
              <a:cs typeface="Source Serif 4"/>
              <a:sym typeface="Source Serif 4"/>
            </a:endParaRPr>
          </a:p>
          <a:p>
            <a:pPr indent="0" lvl="0" marL="0" rtl="0" algn="ctr">
              <a:spcBef>
                <a:spcPts val="0"/>
              </a:spcBef>
              <a:spcAft>
                <a:spcPts val="0"/>
              </a:spcAft>
              <a:buNone/>
            </a:pPr>
            <a:r>
              <a:rPr i="1" lang="en-US" sz="1000">
                <a:solidFill>
                  <a:srgbClr val="353635"/>
                </a:solidFill>
                <a:latin typeface="Source Serif 4"/>
                <a:ea typeface="Source Serif 4"/>
                <a:cs typeface="Source Serif 4"/>
                <a:sym typeface="Source Serif 4"/>
              </a:rPr>
              <a:t>Laredo, TX</a:t>
            </a:r>
            <a:endParaRPr i="1" sz="1000">
              <a:solidFill>
                <a:srgbClr val="353635"/>
              </a:solidFill>
              <a:latin typeface="Source Serif 4"/>
              <a:ea typeface="Source Serif 4"/>
              <a:cs typeface="Source Serif 4"/>
              <a:sym typeface="Source Serif 4"/>
            </a:endParaRPr>
          </a:p>
        </p:txBody>
      </p:sp>
      <p:sp>
        <p:nvSpPr>
          <p:cNvPr id="126" name="Google Shape;126;g394cb515e9f_0_0"/>
          <p:cNvSpPr txBox="1"/>
          <p:nvPr/>
        </p:nvSpPr>
        <p:spPr>
          <a:xfrm>
            <a:off x="4920475" y="3352550"/>
            <a:ext cx="1498500" cy="1896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i="1" lang="en-US" sz="1200">
                <a:solidFill>
                  <a:schemeClr val="dk1"/>
                </a:solidFill>
                <a:latin typeface="Montserrat"/>
                <a:ea typeface="Montserrat"/>
                <a:cs typeface="Montserrat"/>
                <a:sym typeface="Montserrat"/>
              </a:rPr>
              <a:t>Ana Nguyen</a:t>
            </a:r>
            <a:endParaRPr b="1" i="1" sz="1200">
              <a:solidFill>
                <a:schemeClr val="dk1"/>
              </a:solidFill>
              <a:latin typeface="Montserrat"/>
              <a:ea typeface="Montserrat"/>
              <a:cs typeface="Montserrat"/>
              <a:sym typeface="Montserrat"/>
            </a:endParaRPr>
          </a:p>
        </p:txBody>
      </p:sp>
      <p:sp>
        <p:nvSpPr>
          <p:cNvPr id="127" name="Google Shape;127;g394cb515e9f_0_0"/>
          <p:cNvSpPr txBox="1"/>
          <p:nvPr>
            <p:ph type="title"/>
          </p:nvPr>
        </p:nvSpPr>
        <p:spPr>
          <a:xfrm>
            <a:off x="420625" y="361257"/>
            <a:ext cx="4305000" cy="732600"/>
          </a:xfrm>
          <a:prstGeom prst="rect">
            <a:avLst/>
          </a:prstGeom>
          <a:noFill/>
          <a:ln>
            <a:noFill/>
          </a:ln>
        </p:spPr>
        <p:txBody>
          <a:bodyPr anchorCtr="0" anchor="b" bIns="91425" lIns="91425" spcFirstLastPara="1" rIns="91425" wrap="square" tIns="91425">
            <a:normAutofit/>
          </a:bodyPr>
          <a:lstStyle/>
          <a:p>
            <a:pPr indent="0" lvl="0" marL="0" rtl="0" algn="l">
              <a:lnSpc>
                <a:spcPct val="100000"/>
              </a:lnSpc>
              <a:spcBef>
                <a:spcPts val="0"/>
              </a:spcBef>
              <a:spcAft>
                <a:spcPts val="0"/>
              </a:spcAft>
              <a:buClr>
                <a:schemeClr val="dk1"/>
              </a:buClr>
              <a:buSzPts val="2600"/>
              <a:buFont typeface="Hubot Sans Medium"/>
              <a:buNone/>
            </a:pPr>
            <a:r>
              <a:rPr lang="en-US" sz="2600">
                <a:solidFill>
                  <a:schemeClr val="dk1"/>
                </a:solidFill>
                <a:latin typeface="Hubot Sans Medium"/>
                <a:ea typeface="Hubot Sans Medium"/>
                <a:cs typeface="Hubot Sans Medium"/>
                <a:sym typeface="Hubot Sans Medium"/>
              </a:rPr>
              <a:t>Our Team</a:t>
            </a:r>
            <a:endParaRPr b="0" sz="2600" u="none" strike="noStrike">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
          <p:cNvSpPr txBox="1"/>
          <p:nvPr>
            <p:ph type="title"/>
          </p:nvPr>
        </p:nvSpPr>
        <p:spPr>
          <a:xfrm>
            <a:off x="228600" y="160025"/>
            <a:ext cx="4305000" cy="709800"/>
          </a:xfrm>
          <a:prstGeom prst="rect">
            <a:avLst/>
          </a:prstGeom>
          <a:noFill/>
          <a:ln>
            <a:noFill/>
          </a:ln>
        </p:spPr>
        <p:txBody>
          <a:bodyPr anchorCtr="0" anchor="b" bIns="91425" lIns="91425" spcFirstLastPara="1" rIns="91425" wrap="square" tIns="91425">
            <a:normAutofit/>
          </a:bodyPr>
          <a:lstStyle/>
          <a:p>
            <a:pPr indent="0" lvl="0" marL="0" rtl="0" algn="l">
              <a:lnSpc>
                <a:spcPct val="100000"/>
              </a:lnSpc>
              <a:spcBef>
                <a:spcPts val="0"/>
              </a:spcBef>
              <a:spcAft>
                <a:spcPts val="0"/>
              </a:spcAft>
              <a:buClr>
                <a:schemeClr val="dk1"/>
              </a:buClr>
              <a:buSzPts val="2600"/>
              <a:buFont typeface="Hubot Sans Medium"/>
              <a:buNone/>
            </a:pPr>
            <a:r>
              <a:rPr lang="en-US" sz="2600">
                <a:solidFill>
                  <a:schemeClr val="dk1"/>
                </a:solidFill>
                <a:latin typeface="Hubot Sans Medium"/>
                <a:ea typeface="Hubot Sans Medium"/>
                <a:cs typeface="Hubot Sans Medium"/>
                <a:sym typeface="Hubot Sans Medium"/>
              </a:rPr>
              <a:t>Problem</a:t>
            </a:r>
            <a:endParaRPr b="0" sz="2600" u="none" strike="noStrike">
              <a:solidFill>
                <a:schemeClr val="dk1"/>
              </a:solidFill>
              <a:latin typeface="Arial"/>
              <a:ea typeface="Arial"/>
              <a:cs typeface="Arial"/>
              <a:sym typeface="Arial"/>
            </a:endParaRPr>
          </a:p>
        </p:txBody>
      </p:sp>
      <p:sp>
        <p:nvSpPr>
          <p:cNvPr id="133" name="Google Shape;133;p2"/>
          <p:cNvSpPr txBox="1"/>
          <p:nvPr>
            <p:ph idx="1" type="subTitle"/>
          </p:nvPr>
        </p:nvSpPr>
        <p:spPr>
          <a:xfrm>
            <a:off x="2848950" y="3036823"/>
            <a:ext cx="6038700" cy="1731900"/>
          </a:xfrm>
          <a:prstGeom prst="rect">
            <a:avLst/>
          </a:prstGeom>
          <a:noFill/>
          <a:ln>
            <a:noFill/>
          </a:ln>
        </p:spPr>
        <p:txBody>
          <a:bodyPr anchorCtr="0" anchor="t" bIns="91425" lIns="91425" spcFirstLastPara="1" rIns="91425" wrap="square" tIns="91425">
            <a:normAutofit/>
          </a:bodyPr>
          <a:lstStyle/>
          <a:p>
            <a:pPr indent="0" lvl="0" marL="0" marR="0" rtl="0" algn="r">
              <a:lnSpc>
                <a:spcPct val="120000"/>
              </a:lnSpc>
              <a:spcBef>
                <a:spcPts val="0"/>
              </a:spcBef>
              <a:spcAft>
                <a:spcPts val="0"/>
              </a:spcAft>
              <a:buClr>
                <a:schemeClr val="dk1"/>
              </a:buClr>
              <a:buSzPts val="1200"/>
              <a:buFont typeface="Work Sans"/>
              <a:buNone/>
            </a:pPr>
            <a:r>
              <a:rPr lang="en-US">
                <a:solidFill>
                  <a:schemeClr val="dk1"/>
                </a:solidFill>
                <a:latin typeface="Work Sans"/>
                <a:ea typeface="Work Sans"/>
                <a:cs typeface="Work Sans"/>
                <a:sym typeface="Work Sans"/>
              </a:rPr>
              <a:t>Match users with peers who also want to take more risks. They hold each other accountable for saying yes to new things, take action on career exploration, and share reflections afterward. We believe this will build social reinforcement and reduces fear of failure. </a:t>
            </a:r>
            <a:endParaRPr b="0" i="0" u="none" cap="none" strike="noStrike">
              <a:solidFill>
                <a:srgbClr val="000000"/>
              </a:solidFill>
              <a:latin typeface="Noto Sans Symbols"/>
              <a:ea typeface="Noto Sans Symbols"/>
              <a:cs typeface="Noto Sans Symbols"/>
              <a:sym typeface="Noto Sans Symbols"/>
            </a:endParaRPr>
          </a:p>
        </p:txBody>
      </p:sp>
      <p:sp>
        <p:nvSpPr>
          <p:cNvPr id="134" name="Google Shape;134;p2"/>
          <p:cNvSpPr txBox="1"/>
          <p:nvPr>
            <p:ph type="title"/>
          </p:nvPr>
        </p:nvSpPr>
        <p:spPr>
          <a:xfrm>
            <a:off x="4582600" y="2327025"/>
            <a:ext cx="4305000" cy="709800"/>
          </a:xfrm>
          <a:prstGeom prst="rect">
            <a:avLst/>
          </a:prstGeom>
          <a:noFill/>
          <a:ln>
            <a:noFill/>
          </a:ln>
        </p:spPr>
        <p:txBody>
          <a:bodyPr anchorCtr="0" anchor="b" bIns="91425" lIns="91425" spcFirstLastPara="1" rIns="91425" wrap="square" tIns="91425">
            <a:normAutofit/>
          </a:bodyPr>
          <a:lstStyle/>
          <a:p>
            <a:pPr indent="0" lvl="0" marL="0" rtl="0" algn="r">
              <a:lnSpc>
                <a:spcPct val="100000"/>
              </a:lnSpc>
              <a:spcBef>
                <a:spcPts val="0"/>
              </a:spcBef>
              <a:spcAft>
                <a:spcPts val="0"/>
              </a:spcAft>
              <a:buClr>
                <a:schemeClr val="dk1"/>
              </a:buClr>
              <a:buSzPts val="2600"/>
              <a:buFont typeface="Hubot Sans Medium"/>
              <a:buNone/>
            </a:pPr>
            <a:r>
              <a:rPr lang="en-US" sz="2600">
                <a:solidFill>
                  <a:schemeClr val="dk1"/>
                </a:solidFill>
                <a:latin typeface="Hubot Sans Medium"/>
                <a:ea typeface="Hubot Sans Medium"/>
                <a:cs typeface="Hubot Sans Medium"/>
                <a:sym typeface="Hubot Sans Medium"/>
              </a:rPr>
              <a:t>Solution</a:t>
            </a:r>
            <a:endParaRPr b="0" sz="2600" u="none" strike="noStrike">
              <a:solidFill>
                <a:schemeClr val="dk1"/>
              </a:solidFill>
              <a:latin typeface="Arial"/>
              <a:ea typeface="Arial"/>
              <a:cs typeface="Arial"/>
              <a:sym typeface="Arial"/>
            </a:endParaRPr>
          </a:p>
        </p:txBody>
      </p:sp>
      <p:sp>
        <p:nvSpPr>
          <p:cNvPr id="135" name="Google Shape;135;p2"/>
          <p:cNvSpPr txBox="1"/>
          <p:nvPr>
            <p:ph idx="2" type="subTitle"/>
          </p:nvPr>
        </p:nvSpPr>
        <p:spPr>
          <a:xfrm>
            <a:off x="228600" y="869823"/>
            <a:ext cx="6038700" cy="1731900"/>
          </a:xfrm>
          <a:prstGeom prst="rect">
            <a:avLst/>
          </a:prstGeom>
          <a:noFill/>
          <a:ln>
            <a:noFill/>
          </a:ln>
        </p:spPr>
        <p:txBody>
          <a:bodyPr anchorCtr="0" anchor="t" bIns="91425" lIns="91425" spcFirstLastPara="1" rIns="91425" wrap="square" tIns="91425">
            <a:normAutofit/>
          </a:bodyPr>
          <a:lstStyle/>
          <a:p>
            <a:pPr indent="0" lvl="0" marL="0" marR="0" rtl="0" algn="l">
              <a:lnSpc>
                <a:spcPct val="120000"/>
              </a:lnSpc>
              <a:spcBef>
                <a:spcPts val="0"/>
              </a:spcBef>
              <a:spcAft>
                <a:spcPts val="0"/>
              </a:spcAft>
              <a:buClr>
                <a:schemeClr val="dk1"/>
              </a:buClr>
              <a:buSzPts val="1200"/>
              <a:buFont typeface="Work Sans"/>
              <a:buNone/>
            </a:pPr>
            <a:r>
              <a:rPr lang="en-US">
                <a:solidFill>
                  <a:schemeClr val="dk1"/>
                </a:solidFill>
                <a:latin typeface="Work Sans"/>
                <a:ea typeface="Work Sans"/>
                <a:cs typeface="Work Sans"/>
                <a:sym typeface="Work Sans"/>
              </a:rPr>
              <a:t>Job seekers rather stay in a field they are used to, even if it is unfulfilling. Furthermore, by </a:t>
            </a:r>
            <a:r>
              <a:rPr lang="en-US">
                <a:solidFill>
                  <a:schemeClr val="dk1"/>
                </a:solidFill>
                <a:latin typeface="Work Sans"/>
                <a:ea typeface="Work Sans"/>
                <a:cs typeface="Work Sans"/>
                <a:sym typeface="Work Sans"/>
              </a:rPr>
              <a:t>speaking</a:t>
            </a:r>
            <a:r>
              <a:rPr lang="en-US">
                <a:solidFill>
                  <a:schemeClr val="dk1"/>
                </a:solidFill>
                <a:latin typeface="Work Sans"/>
                <a:ea typeface="Work Sans"/>
                <a:cs typeface="Work Sans"/>
                <a:sym typeface="Work Sans"/>
              </a:rPr>
              <a:t> with well-experienced individuals, we learned that no person’s career trajectory is clear-cut, and without self-confidence to pursue new contexts, someone might be miss out on life changing positions.</a:t>
            </a:r>
            <a:endParaRPr b="0" i="0" u="none" cap="none" strike="noStrike">
              <a:solidFill>
                <a:srgbClr val="000000"/>
              </a:solidFill>
              <a:latin typeface="Noto Sans Symbols"/>
              <a:ea typeface="Noto Sans Symbols"/>
              <a:cs typeface="Noto Sans Symbols"/>
              <a:sym typeface="Noto Sans Symbols"/>
            </a:endParaRPr>
          </a:p>
        </p:txBody>
      </p:sp>
      <p:pic>
        <p:nvPicPr>
          <p:cNvPr id="136" name="Google Shape;136;p2"/>
          <p:cNvPicPr preferRelativeResize="0"/>
          <p:nvPr/>
        </p:nvPicPr>
        <p:blipFill>
          <a:blip r:embed="rId3">
            <a:alphaModFix/>
          </a:blip>
          <a:stretch>
            <a:fillRect/>
          </a:stretch>
        </p:blipFill>
        <p:spPr>
          <a:xfrm>
            <a:off x="-94500" y="1984250"/>
            <a:ext cx="3089152" cy="3089152"/>
          </a:xfrm>
          <a:prstGeom prst="rect">
            <a:avLst/>
          </a:prstGeom>
          <a:noFill/>
          <a:ln>
            <a:noFill/>
          </a:ln>
        </p:spPr>
      </p:pic>
      <p:sp>
        <p:nvSpPr>
          <p:cNvPr id="137" name="Google Shape;137;p2"/>
          <p:cNvSpPr/>
          <p:nvPr/>
        </p:nvSpPr>
        <p:spPr>
          <a:xfrm>
            <a:off x="228600" y="3342125"/>
            <a:ext cx="1902000" cy="493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Mid-Career Transitioners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3"/>
          <p:cNvSpPr txBox="1"/>
          <p:nvPr>
            <p:ph type="title"/>
          </p:nvPr>
        </p:nvSpPr>
        <p:spPr>
          <a:xfrm>
            <a:off x="228600" y="1200240"/>
            <a:ext cx="6981480" cy="2276280"/>
          </a:xfrm>
          <a:prstGeom prst="rect">
            <a:avLst/>
          </a:prstGeom>
          <a:noFill/>
          <a:ln>
            <a:noFill/>
          </a:ln>
        </p:spPr>
        <p:txBody>
          <a:bodyPr anchorCtr="0" anchor="b" bIns="91425" lIns="91425" spcFirstLastPara="1" rIns="91425" wrap="square" tIns="91425">
            <a:normAutofit/>
          </a:bodyPr>
          <a:lstStyle/>
          <a:p>
            <a:pPr indent="0" lvl="0" marL="0" rtl="0" algn="l">
              <a:lnSpc>
                <a:spcPct val="100000"/>
              </a:lnSpc>
              <a:spcBef>
                <a:spcPts val="0"/>
              </a:spcBef>
              <a:spcAft>
                <a:spcPts val="0"/>
              </a:spcAft>
              <a:buClr>
                <a:schemeClr val="dk1"/>
              </a:buClr>
              <a:buSzPts val="5200"/>
              <a:buFont typeface="Hubot Sans Medium"/>
              <a:buNone/>
            </a:pPr>
            <a:r>
              <a:rPr lang="en-US" sz="5200">
                <a:solidFill>
                  <a:schemeClr val="dk1"/>
                </a:solidFill>
                <a:latin typeface="Hubot Sans Medium"/>
                <a:ea typeface="Hubot Sans Medium"/>
                <a:cs typeface="Hubot Sans Medium"/>
                <a:sym typeface="Hubot Sans Medium"/>
              </a:rPr>
              <a:t>What we wanted…</a:t>
            </a:r>
            <a:endParaRPr b="0" sz="5200" u="none" strike="noStrike">
              <a:solidFill>
                <a:schemeClr val="dk1"/>
              </a:solidFill>
              <a:latin typeface="Arial"/>
              <a:ea typeface="Arial"/>
              <a:cs typeface="Arial"/>
              <a:sym typeface="Arial"/>
            </a:endParaRPr>
          </a:p>
        </p:txBody>
      </p:sp>
      <p:sp>
        <p:nvSpPr>
          <p:cNvPr id="143" name="Google Shape;143;p3"/>
          <p:cNvSpPr/>
          <p:nvPr/>
        </p:nvSpPr>
        <p:spPr>
          <a:xfrm>
            <a:off x="662950" y="269750"/>
            <a:ext cx="2139600" cy="1179600"/>
          </a:xfrm>
          <a:prstGeom prst="wedgeEllipseCallout">
            <a:avLst>
              <a:gd fmla="val 51927" name="adj1"/>
              <a:gd fmla="val 129065"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800">
                <a:latin typeface="Hubot Sans"/>
                <a:ea typeface="Hubot Sans"/>
                <a:cs typeface="Hubot Sans"/>
                <a:sym typeface="Hubot Sans"/>
              </a:rPr>
              <a:t>“1-2 Syllables”</a:t>
            </a:r>
            <a:endParaRPr sz="1800">
              <a:latin typeface="Hubot Sans"/>
              <a:ea typeface="Hubot Sans"/>
              <a:cs typeface="Hubot Sans"/>
              <a:sym typeface="Hubot Sans"/>
            </a:endParaRPr>
          </a:p>
        </p:txBody>
      </p:sp>
      <p:sp>
        <p:nvSpPr>
          <p:cNvPr id="144" name="Google Shape;144;p3"/>
          <p:cNvSpPr/>
          <p:nvPr/>
        </p:nvSpPr>
        <p:spPr>
          <a:xfrm>
            <a:off x="3282750" y="1066800"/>
            <a:ext cx="2139600" cy="1179600"/>
          </a:xfrm>
          <a:prstGeom prst="wedgeEllipseCallout">
            <a:avLst>
              <a:gd fmla="val 25641" name="adj1"/>
              <a:gd fmla="val 70799"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US" sz="1800">
                <a:latin typeface="Hubot Sans"/>
                <a:ea typeface="Hubot Sans"/>
                <a:cs typeface="Hubot Sans"/>
                <a:sym typeface="Hubot Sans"/>
              </a:rPr>
              <a:t>“Cute”</a:t>
            </a:r>
            <a:endParaRPr sz="1800">
              <a:latin typeface="Hubot Sans"/>
              <a:ea typeface="Hubot Sans"/>
              <a:cs typeface="Hubot Sans"/>
              <a:sym typeface="Hubot Sans"/>
            </a:endParaRPr>
          </a:p>
        </p:txBody>
      </p:sp>
      <p:sp>
        <p:nvSpPr>
          <p:cNvPr id="145" name="Google Shape;145;p3"/>
          <p:cNvSpPr/>
          <p:nvPr/>
        </p:nvSpPr>
        <p:spPr>
          <a:xfrm>
            <a:off x="6356650" y="574550"/>
            <a:ext cx="2139600" cy="1179600"/>
          </a:xfrm>
          <a:prstGeom prst="wedgeEllipseCallout">
            <a:avLst>
              <a:gd fmla="val -55843" name="adj1"/>
              <a:gd fmla="val 11718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US" sz="1800">
                <a:latin typeface="Hubot Sans"/>
                <a:ea typeface="Hubot Sans"/>
                <a:cs typeface="Hubot Sans"/>
                <a:sym typeface="Hubot Sans"/>
              </a:rPr>
              <a:t>“Easy to Remember”</a:t>
            </a:r>
            <a:endParaRPr sz="1800">
              <a:latin typeface="Hubot Sans"/>
              <a:ea typeface="Hubot Sans"/>
              <a:cs typeface="Hubot Sans"/>
              <a:sym typeface="Hubot Sans"/>
            </a:endParaRPr>
          </a:p>
        </p:txBody>
      </p:sp>
      <p:sp>
        <p:nvSpPr>
          <p:cNvPr id="146" name="Google Shape;146;p3"/>
          <p:cNvSpPr/>
          <p:nvPr/>
        </p:nvSpPr>
        <p:spPr>
          <a:xfrm>
            <a:off x="6509050" y="2798050"/>
            <a:ext cx="2139600" cy="1179600"/>
          </a:xfrm>
          <a:prstGeom prst="wedgeEllipseCallout">
            <a:avLst>
              <a:gd fmla="val -59120" name="adj1"/>
              <a:gd fmla="val -20155"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US" sz="1800">
                <a:latin typeface="Hubot Sans"/>
                <a:ea typeface="Hubot Sans"/>
                <a:cs typeface="Hubot Sans"/>
                <a:sym typeface="Hubot Sans"/>
              </a:rPr>
              <a:t>“Something like switch or flip”</a:t>
            </a:r>
            <a:endParaRPr sz="1800">
              <a:latin typeface="Hubot Sans"/>
              <a:ea typeface="Hubot Sans"/>
              <a:cs typeface="Hubot Sans"/>
              <a:sym typeface="Hubot Sans"/>
            </a:endParaRPr>
          </a:p>
        </p:txBody>
      </p:sp>
      <p:sp>
        <p:nvSpPr>
          <p:cNvPr id="147" name="Google Shape;147;p3"/>
          <p:cNvSpPr/>
          <p:nvPr/>
        </p:nvSpPr>
        <p:spPr>
          <a:xfrm>
            <a:off x="3685075" y="3677375"/>
            <a:ext cx="2139600" cy="1179600"/>
          </a:xfrm>
          <a:prstGeom prst="wedgeEllipseCallout">
            <a:avLst>
              <a:gd fmla="val 7479" name="adj1"/>
              <a:gd fmla="val -67957"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US" sz="1800">
                <a:latin typeface="Hubot Sans"/>
                <a:ea typeface="Hubot Sans"/>
                <a:cs typeface="Hubot Sans"/>
                <a:sym typeface="Hubot Sans"/>
              </a:rPr>
              <a:t>“What if we square the word”</a:t>
            </a:r>
            <a:endParaRPr sz="1800">
              <a:latin typeface="Hubot Sans"/>
              <a:ea typeface="Hubot Sans"/>
              <a:cs typeface="Hubot Sans"/>
              <a:sym typeface="Hubot Sa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g394cb515e9f_0_34"/>
          <p:cNvSpPr txBox="1"/>
          <p:nvPr>
            <p:ph type="title"/>
          </p:nvPr>
        </p:nvSpPr>
        <p:spPr>
          <a:xfrm>
            <a:off x="228600" y="1200240"/>
            <a:ext cx="6981600" cy="2276400"/>
          </a:xfrm>
          <a:prstGeom prst="rect">
            <a:avLst/>
          </a:prstGeom>
          <a:noFill/>
          <a:ln>
            <a:noFill/>
          </a:ln>
        </p:spPr>
        <p:txBody>
          <a:bodyPr anchorCtr="0" anchor="b" bIns="91425" lIns="91425" spcFirstLastPara="1" rIns="91425" wrap="square" tIns="91425">
            <a:normAutofit/>
          </a:bodyPr>
          <a:lstStyle/>
          <a:p>
            <a:pPr indent="0" lvl="0" marL="0" rtl="0" algn="l">
              <a:lnSpc>
                <a:spcPct val="100000"/>
              </a:lnSpc>
              <a:spcBef>
                <a:spcPts val="0"/>
              </a:spcBef>
              <a:spcAft>
                <a:spcPts val="0"/>
              </a:spcAft>
              <a:buClr>
                <a:schemeClr val="dk1"/>
              </a:buClr>
              <a:buSzPts val="5200"/>
              <a:buFont typeface="Hubot Sans Medium"/>
              <a:buNone/>
            </a:pPr>
            <a:r>
              <a:rPr lang="en-US" sz="5200">
                <a:solidFill>
                  <a:schemeClr val="dk1"/>
                </a:solidFill>
                <a:latin typeface="Hubot Sans Medium"/>
                <a:ea typeface="Hubot Sans Medium"/>
                <a:cs typeface="Hubot Sans Medium"/>
                <a:sym typeface="Hubot Sans Medium"/>
              </a:rPr>
              <a:t>Introducing…</a:t>
            </a:r>
            <a:endParaRPr b="0" sz="5200" u="none" strike="noStrike">
              <a:solidFill>
                <a:schemeClr val="dk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g394cb515e9f_0_24"/>
          <p:cNvSpPr txBox="1"/>
          <p:nvPr>
            <p:ph type="title"/>
          </p:nvPr>
        </p:nvSpPr>
        <p:spPr>
          <a:xfrm>
            <a:off x="228600" y="351000"/>
            <a:ext cx="4936200" cy="2168100"/>
          </a:xfrm>
          <a:prstGeom prst="rect">
            <a:avLst/>
          </a:prstGeom>
        </p:spPr>
        <p:txBody>
          <a:bodyPr anchorCtr="0" anchor="b" bIns="91425" lIns="91425" spcFirstLastPara="1" rIns="91425" wrap="square" tIns="91425">
            <a:noAutofit/>
          </a:bodyPr>
          <a:lstStyle/>
          <a:p>
            <a:pPr indent="0" lvl="0" marL="0" marR="0" rtl="0" algn="l">
              <a:lnSpc>
                <a:spcPct val="100000"/>
              </a:lnSpc>
              <a:spcBef>
                <a:spcPts val="0"/>
              </a:spcBef>
              <a:spcAft>
                <a:spcPts val="0"/>
              </a:spcAft>
              <a:buNone/>
            </a:pPr>
            <a:r>
              <a:rPr lang="en-US" sz="5200">
                <a:solidFill>
                  <a:schemeClr val="dk1"/>
                </a:solidFill>
                <a:latin typeface="Hubot Sans Medium"/>
                <a:ea typeface="Hubot Sans Medium"/>
                <a:cs typeface="Hubot Sans Medium"/>
                <a:sym typeface="Hubot Sans Medium"/>
              </a:rPr>
              <a:t>Flippin</a:t>
            </a:r>
            <a:endParaRPr sz="5200">
              <a:solidFill>
                <a:schemeClr val="dk1"/>
              </a:solidFill>
              <a:latin typeface="Hubot Sans Medium"/>
              <a:ea typeface="Hubot Sans Medium"/>
              <a:cs typeface="Hubot Sans Medium"/>
              <a:sym typeface="Hubot Sans Medium"/>
            </a:endParaRPr>
          </a:p>
          <a:p>
            <a:pPr indent="0" lvl="0" marL="0" marR="0" rtl="0" algn="l">
              <a:lnSpc>
                <a:spcPct val="100000"/>
              </a:lnSpc>
              <a:spcBef>
                <a:spcPts val="0"/>
              </a:spcBef>
              <a:spcAft>
                <a:spcPts val="0"/>
              </a:spcAft>
              <a:buClr>
                <a:schemeClr val="dk1"/>
              </a:buClr>
              <a:buSzPts val="5200"/>
              <a:buFont typeface="Hubot Sans Medium"/>
              <a:buNone/>
            </a:pPr>
            <a:r>
              <a:rPr lang="en-US" sz="2000">
                <a:solidFill>
                  <a:schemeClr val="dk1"/>
                </a:solidFill>
                <a:latin typeface="Hubot Sans"/>
                <a:ea typeface="Hubot Sans"/>
                <a:cs typeface="Hubot Sans"/>
                <a:sym typeface="Hubot Sans"/>
              </a:rPr>
              <a:t>Flip Your Future</a:t>
            </a:r>
            <a:endParaRPr sz="2000">
              <a:solidFill>
                <a:schemeClr val="dk1"/>
              </a:solidFill>
              <a:latin typeface="Hubot Sans"/>
              <a:ea typeface="Hubot Sans"/>
              <a:cs typeface="Hubot Sans"/>
              <a:sym typeface="Hubot Sans"/>
            </a:endParaRPr>
          </a:p>
        </p:txBody>
      </p:sp>
      <p:sp>
        <p:nvSpPr>
          <p:cNvPr id="158" name="Google Shape;158;g394cb515e9f_0_24"/>
          <p:cNvSpPr txBox="1"/>
          <p:nvPr>
            <p:ph idx="1" type="body"/>
          </p:nvPr>
        </p:nvSpPr>
        <p:spPr>
          <a:xfrm>
            <a:off x="3007575" y="228600"/>
            <a:ext cx="5907600" cy="4663200"/>
          </a:xfrm>
          <a:prstGeom prst="rect">
            <a:avLst/>
          </a:prstGeom>
        </p:spPr>
        <p:txBody>
          <a:bodyPr anchorCtr="0" anchor="t" bIns="45000" lIns="90000" spcFirstLastPara="1" rIns="90000" wrap="square" tIns="45000">
            <a:normAutofit/>
          </a:bodyPr>
          <a:lstStyle/>
          <a:p>
            <a:pPr indent="-317500" lvl="0" marL="457200" rtl="0" algn="l">
              <a:lnSpc>
                <a:spcPct val="150000"/>
              </a:lnSpc>
              <a:spcBef>
                <a:spcPts val="0"/>
              </a:spcBef>
              <a:spcAft>
                <a:spcPts val="0"/>
              </a:spcAft>
              <a:buSzPts val="1400"/>
              <a:buFont typeface="Hubot Sans"/>
              <a:buChar char="●"/>
            </a:pPr>
            <a:r>
              <a:rPr lang="en-US">
                <a:latin typeface="Hubot Sans"/>
                <a:ea typeface="Hubot Sans"/>
                <a:cs typeface="Hubot Sans"/>
                <a:sym typeface="Hubot Sans"/>
              </a:rPr>
              <a:t>We liked that it was simple, incorporated the word flip, and can be used in positive connotation like “What’s fizzin?”</a:t>
            </a:r>
            <a:endParaRPr>
              <a:latin typeface="Hubot Sans"/>
              <a:ea typeface="Hubot Sans"/>
              <a:cs typeface="Hubot Sans"/>
              <a:sym typeface="Hubot Sans"/>
            </a:endParaRPr>
          </a:p>
          <a:p>
            <a:pPr indent="-317500" lvl="0" marL="457200" rtl="0" algn="l">
              <a:lnSpc>
                <a:spcPct val="150000"/>
              </a:lnSpc>
              <a:spcBef>
                <a:spcPts val="0"/>
              </a:spcBef>
              <a:spcAft>
                <a:spcPts val="0"/>
              </a:spcAft>
              <a:buSzPts val="1400"/>
              <a:buFont typeface="Hubot Sans"/>
              <a:buChar char="●"/>
            </a:pPr>
            <a:r>
              <a:rPr lang="en-US">
                <a:latin typeface="Hubot Sans"/>
                <a:ea typeface="Hubot Sans"/>
                <a:cs typeface="Hubot Sans"/>
                <a:sym typeface="Hubot Sans"/>
              </a:rPr>
              <a:t>Our one-liner sparks </a:t>
            </a:r>
            <a:r>
              <a:rPr lang="en-US">
                <a:latin typeface="Hubot Sans"/>
                <a:ea typeface="Hubot Sans"/>
                <a:cs typeface="Hubot Sans"/>
                <a:sym typeface="Hubot Sans"/>
              </a:rPr>
              <a:t>curiosity</a:t>
            </a:r>
            <a:r>
              <a:rPr lang="en-US">
                <a:latin typeface="Hubot Sans"/>
                <a:ea typeface="Hubot Sans"/>
                <a:cs typeface="Hubot Sans"/>
                <a:sym typeface="Hubot Sans"/>
              </a:rPr>
              <a:t> in what a “flipped” future might be.</a:t>
            </a:r>
            <a:endParaRPr>
              <a:latin typeface="Hubot Sans"/>
              <a:ea typeface="Hubot Sans"/>
              <a:cs typeface="Hubot Sans"/>
              <a:sym typeface="Hubot Sans"/>
            </a:endParaRPr>
          </a:p>
          <a:p>
            <a:pPr indent="-317500" lvl="0" marL="457200" rtl="0" algn="l">
              <a:lnSpc>
                <a:spcPct val="150000"/>
              </a:lnSpc>
              <a:spcBef>
                <a:spcPts val="0"/>
              </a:spcBef>
              <a:spcAft>
                <a:spcPts val="0"/>
              </a:spcAft>
              <a:buSzPts val="1400"/>
              <a:buFont typeface="Hubot Sans"/>
              <a:buChar char="●"/>
            </a:pPr>
            <a:r>
              <a:rPr lang="en-US">
                <a:latin typeface="Hubot Sans"/>
                <a:ea typeface="Hubot Sans"/>
                <a:cs typeface="Hubot Sans"/>
                <a:sym typeface="Hubot Sans"/>
              </a:rPr>
              <a:t>Value Proposition: Features of our platform may be incorporated in other brands but approaches the problem from an individual self-learning perspective. Instead, we are valuing the collaboration and mentorship our interviewees owe their career switches to.</a:t>
            </a:r>
            <a:endParaRPr>
              <a:latin typeface="Hubot Sans"/>
              <a:ea typeface="Hubot Sans"/>
              <a:cs typeface="Hubot Sans"/>
              <a:sym typeface="Hubot San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g394cb515e9f_0_20"/>
          <p:cNvSpPr txBox="1"/>
          <p:nvPr>
            <p:ph type="title"/>
          </p:nvPr>
        </p:nvSpPr>
        <p:spPr>
          <a:xfrm>
            <a:off x="228600" y="1200240"/>
            <a:ext cx="6981600" cy="2276400"/>
          </a:xfrm>
          <a:prstGeom prst="rect">
            <a:avLst/>
          </a:prstGeom>
          <a:noFill/>
          <a:ln>
            <a:noFill/>
          </a:ln>
        </p:spPr>
        <p:txBody>
          <a:bodyPr anchorCtr="0" anchor="b" bIns="91425" lIns="91425" spcFirstLastPara="1" rIns="91425" wrap="square" tIns="91425">
            <a:normAutofit/>
          </a:bodyPr>
          <a:lstStyle/>
          <a:p>
            <a:pPr indent="0" lvl="0" marL="0" rtl="0" algn="l">
              <a:lnSpc>
                <a:spcPct val="100000"/>
              </a:lnSpc>
              <a:spcBef>
                <a:spcPts val="0"/>
              </a:spcBef>
              <a:spcAft>
                <a:spcPts val="0"/>
              </a:spcAft>
              <a:buClr>
                <a:schemeClr val="dk1"/>
              </a:buClr>
              <a:buSzPts val="5200"/>
              <a:buFont typeface="Hubot Sans Medium"/>
              <a:buNone/>
            </a:pPr>
            <a:r>
              <a:rPr lang="en-US" sz="5200">
                <a:solidFill>
                  <a:schemeClr val="dk1"/>
                </a:solidFill>
                <a:latin typeface="Hubot Sans Medium"/>
                <a:ea typeface="Hubot Sans Medium"/>
                <a:cs typeface="Hubot Sans Medium"/>
                <a:sym typeface="Hubot Sans Medium"/>
              </a:rPr>
              <a:t>Market Research</a:t>
            </a:r>
            <a:endParaRPr b="0" sz="5200" u="none" strike="noStrike">
              <a:solidFill>
                <a:schemeClr val="dk1"/>
              </a:solidFill>
              <a:latin typeface="Arial"/>
              <a:ea typeface="Arial"/>
              <a:cs typeface="Arial"/>
              <a:sym typeface="Arial"/>
            </a:endParaRPr>
          </a:p>
        </p:txBody>
      </p:sp>
      <p:sp>
        <p:nvSpPr>
          <p:cNvPr id="164" name="Google Shape;164;g394cb515e9f_0_20"/>
          <p:cNvSpPr txBox="1"/>
          <p:nvPr>
            <p:ph type="title"/>
          </p:nvPr>
        </p:nvSpPr>
        <p:spPr>
          <a:xfrm>
            <a:off x="228600" y="3400560"/>
            <a:ext cx="1238100" cy="1104600"/>
          </a:xfrm>
          <a:prstGeom prst="rect">
            <a:avLst/>
          </a:prstGeom>
          <a:noFill/>
          <a:ln>
            <a:noFill/>
          </a:ln>
        </p:spPr>
        <p:txBody>
          <a:bodyPr anchorCtr="0" anchor="b" bIns="91425" lIns="91425" spcFirstLastPara="1" rIns="91425" wrap="square" tIns="91425">
            <a:normAutofit/>
          </a:bodyPr>
          <a:lstStyle/>
          <a:p>
            <a:pPr indent="0" lvl="0" marL="0" rtl="0" algn="l">
              <a:lnSpc>
                <a:spcPct val="100000"/>
              </a:lnSpc>
              <a:spcBef>
                <a:spcPts val="0"/>
              </a:spcBef>
              <a:spcAft>
                <a:spcPts val="0"/>
              </a:spcAft>
              <a:buClr>
                <a:schemeClr val="dk1"/>
              </a:buClr>
              <a:buSzPts val="6000"/>
              <a:buFont typeface="Calibri"/>
              <a:buNone/>
            </a:pPr>
            <a:r>
              <a:rPr b="0" lang="en-US" sz="6000" u="none" strike="noStrike">
                <a:solidFill>
                  <a:schemeClr val="dk1"/>
                </a:solidFill>
                <a:latin typeface="Calibri"/>
                <a:ea typeface="Calibri"/>
                <a:cs typeface="Calibri"/>
                <a:sym typeface="Calibri"/>
              </a:rPr>
              <a:t>0</a:t>
            </a:r>
            <a:r>
              <a:rPr lang="en-US" sz="6000">
                <a:solidFill>
                  <a:schemeClr val="dk1"/>
                </a:solidFill>
                <a:latin typeface="Calibri"/>
                <a:ea typeface="Calibri"/>
                <a:cs typeface="Calibri"/>
                <a:sym typeface="Calibri"/>
              </a:rPr>
              <a:t>1</a:t>
            </a:r>
            <a:endParaRPr b="0" sz="6000" u="none" strike="noStrike">
              <a:solidFill>
                <a:schemeClr val="dk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4"/>
          <p:cNvSpPr txBox="1"/>
          <p:nvPr>
            <p:ph type="title"/>
          </p:nvPr>
        </p:nvSpPr>
        <p:spPr>
          <a:xfrm>
            <a:off x="228600" y="228600"/>
            <a:ext cx="4323900" cy="571200"/>
          </a:xfrm>
          <a:prstGeom prst="rect">
            <a:avLst/>
          </a:prstGeom>
          <a:noFill/>
          <a:ln>
            <a:noFill/>
          </a:ln>
        </p:spPr>
        <p:txBody>
          <a:bodyPr anchorCtr="0" anchor="b" bIns="91425" lIns="91425" spcFirstLastPara="1" rIns="91425" wrap="square" tIns="91425">
            <a:normAutofit fontScale="90000"/>
          </a:bodyPr>
          <a:lstStyle/>
          <a:p>
            <a:pPr indent="0" lvl="0" marL="0" rtl="0" algn="l">
              <a:lnSpc>
                <a:spcPct val="100000"/>
              </a:lnSpc>
              <a:spcBef>
                <a:spcPts val="0"/>
              </a:spcBef>
              <a:spcAft>
                <a:spcPts val="0"/>
              </a:spcAft>
              <a:buClr>
                <a:schemeClr val="dk1"/>
              </a:buClr>
              <a:buSzPct val="100000"/>
              <a:buFont typeface="Hubot Sans Medium"/>
              <a:buNone/>
            </a:pPr>
            <a:r>
              <a:rPr lang="en-US" sz="2600">
                <a:solidFill>
                  <a:schemeClr val="dk1"/>
                </a:solidFill>
                <a:latin typeface="Hubot Sans Medium"/>
                <a:ea typeface="Hubot Sans Medium"/>
                <a:cs typeface="Hubot Sans Medium"/>
                <a:sym typeface="Hubot Sans Medium"/>
              </a:rPr>
              <a:t>LinkedIN Career Explorer</a:t>
            </a:r>
            <a:endParaRPr b="0" sz="2600" u="none" strike="noStrike">
              <a:solidFill>
                <a:schemeClr val="dk1"/>
              </a:solidFill>
              <a:latin typeface="Arial"/>
              <a:ea typeface="Arial"/>
              <a:cs typeface="Arial"/>
              <a:sym typeface="Arial"/>
            </a:endParaRPr>
          </a:p>
        </p:txBody>
      </p:sp>
      <p:sp>
        <p:nvSpPr>
          <p:cNvPr id="170" name="Google Shape;170;p4"/>
          <p:cNvSpPr txBox="1"/>
          <p:nvPr>
            <p:ph idx="1" type="subTitle"/>
          </p:nvPr>
        </p:nvSpPr>
        <p:spPr>
          <a:xfrm>
            <a:off x="228600" y="799800"/>
            <a:ext cx="4812300" cy="786600"/>
          </a:xfrm>
          <a:prstGeom prst="rect">
            <a:avLst/>
          </a:prstGeom>
          <a:noFill/>
          <a:ln>
            <a:noFill/>
          </a:ln>
        </p:spPr>
        <p:txBody>
          <a:bodyPr anchorCtr="0" anchor="t" bIns="91425" lIns="91425" spcFirstLastPara="1" rIns="91425" wrap="square" tIns="91425">
            <a:normAutofit/>
          </a:bodyPr>
          <a:lstStyle/>
          <a:p>
            <a:pPr indent="0" lvl="0" marL="0" marR="0" rtl="0" algn="l">
              <a:lnSpc>
                <a:spcPct val="120000"/>
              </a:lnSpc>
              <a:spcBef>
                <a:spcPts val="0"/>
              </a:spcBef>
              <a:spcAft>
                <a:spcPts val="0"/>
              </a:spcAft>
              <a:buNone/>
            </a:pPr>
            <a:r>
              <a:rPr lang="en-US">
                <a:solidFill>
                  <a:schemeClr val="dk1"/>
                </a:solidFill>
                <a:latin typeface="Work Sans"/>
                <a:ea typeface="Work Sans"/>
                <a:cs typeface="Work Sans"/>
                <a:sym typeface="Work Sans"/>
              </a:rPr>
              <a:t>Feature within LinkedIN that helps users understand how their current skills transfer to new roles.</a:t>
            </a:r>
            <a:endParaRPr>
              <a:latin typeface="Noto Sans Symbols"/>
              <a:ea typeface="Noto Sans Symbols"/>
              <a:cs typeface="Noto Sans Symbols"/>
              <a:sym typeface="Noto Sans Symbols"/>
            </a:endParaRPr>
          </a:p>
        </p:txBody>
      </p:sp>
      <p:sp>
        <p:nvSpPr>
          <p:cNvPr id="171" name="Google Shape;171;p4"/>
          <p:cNvSpPr txBox="1"/>
          <p:nvPr>
            <p:ph idx="2" type="subTitle"/>
          </p:nvPr>
        </p:nvSpPr>
        <p:spPr>
          <a:xfrm>
            <a:off x="228600" y="2074978"/>
            <a:ext cx="2190000" cy="1460400"/>
          </a:xfrm>
          <a:prstGeom prst="rect">
            <a:avLst/>
          </a:prstGeom>
          <a:noFill/>
          <a:ln cap="flat" cmpd="sng" w="19050">
            <a:solidFill>
              <a:srgbClr val="6AA84F"/>
            </a:solidFill>
            <a:prstDash val="solid"/>
            <a:round/>
            <a:headEnd len="sm" w="sm" type="none"/>
            <a:tailEnd len="sm" w="sm" type="none"/>
          </a:ln>
        </p:spPr>
        <p:txBody>
          <a:bodyPr anchorCtr="0" anchor="t" bIns="91425" lIns="91425" spcFirstLastPara="1" rIns="91425" wrap="square" tIns="91425">
            <a:normAutofit/>
          </a:bodyPr>
          <a:lstStyle/>
          <a:p>
            <a:pPr indent="0" lvl="0" marL="0" marR="0" rtl="0" algn="l">
              <a:lnSpc>
                <a:spcPct val="120000"/>
              </a:lnSpc>
              <a:spcBef>
                <a:spcPts val="0"/>
              </a:spcBef>
              <a:spcAft>
                <a:spcPts val="0"/>
              </a:spcAft>
              <a:buNone/>
            </a:pPr>
            <a:r>
              <a:rPr lang="en-US">
                <a:solidFill>
                  <a:schemeClr val="dk1"/>
                </a:solidFill>
                <a:latin typeface="Work Sans"/>
                <a:ea typeface="Work Sans"/>
                <a:cs typeface="Work Sans"/>
                <a:sym typeface="Work Sans"/>
              </a:rPr>
              <a:t>Offers data-driven insights, visualizes transferable skills, </a:t>
            </a:r>
            <a:r>
              <a:rPr lang="en-US">
                <a:solidFill>
                  <a:schemeClr val="dk1"/>
                </a:solidFill>
                <a:latin typeface="Work Sans"/>
                <a:ea typeface="Work Sans"/>
                <a:cs typeface="Work Sans"/>
                <a:sym typeface="Work Sans"/>
              </a:rPr>
              <a:t>integrates</a:t>
            </a:r>
            <a:r>
              <a:rPr lang="en-US">
                <a:solidFill>
                  <a:schemeClr val="dk1"/>
                </a:solidFill>
                <a:latin typeface="Work Sans"/>
                <a:ea typeface="Work Sans"/>
                <a:cs typeface="Work Sans"/>
                <a:sym typeface="Work Sans"/>
              </a:rPr>
              <a:t> existing professional network.</a:t>
            </a:r>
            <a:endParaRPr>
              <a:solidFill>
                <a:schemeClr val="dk1"/>
              </a:solidFill>
              <a:latin typeface="Work Sans"/>
              <a:ea typeface="Work Sans"/>
              <a:cs typeface="Work Sans"/>
              <a:sym typeface="Work Sans"/>
            </a:endParaRPr>
          </a:p>
        </p:txBody>
      </p:sp>
      <p:sp>
        <p:nvSpPr>
          <p:cNvPr id="172" name="Google Shape;172;p4"/>
          <p:cNvSpPr txBox="1"/>
          <p:nvPr>
            <p:ph idx="3" type="subTitle"/>
          </p:nvPr>
        </p:nvSpPr>
        <p:spPr>
          <a:xfrm>
            <a:off x="228600" y="1586400"/>
            <a:ext cx="2190000" cy="608400"/>
          </a:xfrm>
          <a:prstGeom prst="rect">
            <a:avLst/>
          </a:prstGeom>
          <a:noFill/>
          <a:ln>
            <a:noFill/>
          </a:ln>
        </p:spPr>
        <p:txBody>
          <a:bodyPr anchorCtr="0" anchor="t" bIns="91425" lIns="91425" spcFirstLastPara="1" rIns="91425" wrap="square" tIns="91425">
            <a:normAutofit/>
          </a:bodyPr>
          <a:lstStyle/>
          <a:p>
            <a:pPr indent="0" lvl="0" marL="0" marR="0" rtl="0" algn="ctr">
              <a:lnSpc>
                <a:spcPct val="120000"/>
              </a:lnSpc>
              <a:spcBef>
                <a:spcPts val="0"/>
              </a:spcBef>
              <a:spcAft>
                <a:spcPts val="0"/>
              </a:spcAft>
              <a:buNone/>
            </a:pPr>
            <a:r>
              <a:rPr b="1" lang="en-US">
                <a:latin typeface="Noto Sans Symbols"/>
                <a:ea typeface="Noto Sans Symbols"/>
                <a:cs typeface="Noto Sans Symbols"/>
                <a:sym typeface="Noto Sans Symbols"/>
              </a:rPr>
              <a:t>WORKS WELL</a:t>
            </a:r>
            <a:endParaRPr b="1">
              <a:latin typeface="Noto Sans Symbols"/>
              <a:ea typeface="Noto Sans Symbols"/>
              <a:cs typeface="Noto Sans Symbols"/>
              <a:sym typeface="Noto Sans Symbols"/>
            </a:endParaRPr>
          </a:p>
        </p:txBody>
      </p:sp>
      <p:sp>
        <p:nvSpPr>
          <p:cNvPr id="173" name="Google Shape;173;p4"/>
          <p:cNvSpPr txBox="1"/>
          <p:nvPr>
            <p:ph idx="4" type="subTitle"/>
          </p:nvPr>
        </p:nvSpPr>
        <p:spPr>
          <a:xfrm>
            <a:off x="2850844" y="2074978"/>
            <a:ext cx="2190000" cy="1460400"/>
          </a:xfrm>
          <a:prstGeom prst="rect">
            <a:avLst/>
          </a:prstGeom>
          <a:noFill/>
          <a:ln cap="flat" cmpd="sng" w="19050">
            <a:solidFill>
              <a:srgbClr val="CC0000"/>
            </a:solidFill>
            <a:prstDash val="solid"/>
            <a:round/>
            <a:headEnd len="sm" w="sm" type="none"/>
            <a:tailEnd len="sm" w="sm" type="none"/>
          </a:ln>
        </p:spPr>
        <p:txBody>
          <a:bodyPr anchorCtr="0" anchor="t" bIns="91425" lIns="91425" spcFirstLastPara="1" rIns="91425" wrap="square" tIns="91425">
            <a:normAutofit/>
          </a:bodyPr>
          <a:lstStyle/>
          <a:p>
            <a:pPr indent="0" lvl="0" marL="0" marR="0" rtl="0" algn="l">
              <a:lnSpc>
                <a:spcPct val="120000"/>
              </a:lnSpc>
              <a:spcBef>
                <a:spcPts val="0"/>
              </a:spcBef>
              <a:spcAft>
                <a:spcPts val="0"/>
              </a:spcAft>
              <a:buNone/>
            </a:pPr>
            <a:r>
              <a:rPr lang="en-US">
                <a:solidFill>
                  <a:schemeClr val="dk1"/>
                </a:solidFill>
                <a:latin typeface="Work Sans"/>
                <a:ea typeface="Work Sans"/>
                <a:cs typeface="Work Sans"/>
                <a:sym typeface="Work Sans"/>
              </a:rPr>
              <a:t>Offers low community support, lacks action accountability, relies on users to reach out to mentor</a:t>
            </a:r>
            <a:endParaRPr>
              <a:solidFill>
                <a:schemeClr val="dk1"/>
              </a:solidFill>
              <a:latin typeface="Work Sans"/>
              <a:ea typeface="Work Sans"/>
              <a:cs typeface="Work Sans"/>
              <a:sym typeface="Work Sans"/>
            </a:endParaRPr>
          </a:p>
        </p:txBody>
      </p:sp>
      <p:sp>
        <p:nvSpPr>
          <p:cNvPr id="174" name="Google Shape;174;p4"/>
          <p:cNvSpPr txBox="1"/>
          <p:nvPr>
            <p:ph idx="5" type="subTitle"/>
          </p:nvPr>
        </p:nvSpPr>
        <p:spPr>
          <a:xfrm>
            <a:off x="2850844" y="1586400"/>
            <a:ext cx="2190000" cy="608400"/>
          </a:xfrm>
          <a:prstGeom prst="rect">
            <a:avLst/>
          </a:prstGeom>
          <a:noFill/>
          <a:ln>
            <a:noFill/>
          </a:ln>
        </p:spPr>
        <p:txBody>
          <a:bodyPr anchorCtr="0" anchor="t" bIns="91425" lIns="91425" spcFirstLastPara="1" rIns="91425" wrap="square" tIns="91425">
            <a:normAutofit/>
          </a:bodyPr>
          <a:lstStyle/>
          <a:p>
            <a:pPr indent="0" lvl="0" marL="0" marR="0" rtl="0" algn="ctr">
              <a:lnSpc>
                <a:spcPct val="120000"/>
              </a:lnSpc>
              <a:spcBef>
                <a:spcPts val="0"/>
              </a:spcBef>
              <a:spcAft>
                <a:spcPts val="0"/>
              </a:spcAft>
              <a:buNone/>
            </a:pPr>
            <a:r>
              <a:rPr b="1" lang="en-US">
                <a:latin typeface="Noto Sans Symbols"/>
                <a:ea typeface="Noto Sans Symbols"/>
                <a:cs typeface="Noto Sans Symbols"/>
                <a:sym typeface="Noto Sans Symbols"/>
              </a:rPr>
              <a:t>NOT SO WELL</a:t>
            </a:r>
            <a:endParaRPr b="1">
              <a:latin typeface="Noto Sans Symbols"/>
              <a:ea typeface="Noto Sans Symbols"/>
              <a:cs typeface="Noto Sans Symbols"/>
              <a:sym typeface="Noto Sans Symbols"/>
            </a:endParaRPr>
          </a:p>
        </p:txBody>
      </p:sp>
      <p:sp>
        <p:nvSpPr>
          <p:cNvPr id="175" name="Google Shape;175;p4"/>
          <p:cNvSpPr txBox="1"/>
          <p:nvPr>
            <p:ph idx="6" type="subTitle"/>
          </p:nvPr>
        </p:nvSpPr>
        <p:spPr>
          <a:xfrm>
            <a:off x="228600" y="3700275"/>
            <a:ext cx="4812300" cy="1014900"/>
          </a:xfrm>
          <a:prstGeom prst="rect">
            <a:avLst/>
          </a:prstGeom>
          <a:noFill/>
          <a:ln>
            <a:noFill/>
          </a:ln>
        </p:spPr>
        <p:txBody>
          <a:bodyPr anchorCtr="0" anchor="t" bIns="91425" lIns="91425" spcFirstLastPara="1" rIns="91425" wrap="square" tIns="91425">
            <a:normAutofit/>
          </a:bodyPr>
          <a:lstStyle/>
          <a:p>
            <a:pPr indent="0" lvl="0" marL="0" marR="0" rtl="0" algn="l">
              <a:lnSpc>
                <a:spcPct val="120000"/>
              </a:lnSpc>
              <a:spcBef>
                <a:spcPts val="0"/>
              </a:spcBef>
              <a:spcAft>
                <a:spcPts val="0"/>
              </a:spcAft>
              <a:buNone/>
            </a:pPr>
            <a:r>
              <a:rPr lang="en-US">
                <a:solidFill>
                  <a:schemeClr val="dk1"/>
                </a:solidFill>
                <a:latin typeface="Work Sans"/>
                <a:ea typeface="Work Sans"/>
                <a:cs typeface="Work Sans"/>
                <a:sym typeface="Work Sans"/>
              </a:rPr>
              <a:t>Implication: Users would value career path insights and a large network of professionals to be </a:t>
            </a:r>
            <a:r>
              <a:rPr lang="en-US">
                <a:solidFill>
                  <a:schemeClr val="dk1"/>
                </a:solidFill>
                <a:latin typeface="Work Sans"/>
                <a:ea typeface="Work Sans"/>
                <a:cs typeface="Work Sans"/>
                <a:sym typeface="Work Sans"/>
              </a:rPr>
              <a:t>accessible</a:t>
            </a:r>
            <a:r>
              <a:rPr lang="en-US">
                <a:solidFill>
                  <a:schemeClr val="dk1"/>
                </a:solidFill>
                <a:latin typeface="Work Sans"/>
                <a:ea typeface="Work Sans"/>
                <a:cs typeface="Work Sans"/>
                <a:sym typeface="Work Sans"/>
              </a:rPr>
              <a:t> and visualized.</a:t>
            </a:r>
            <a:endParaRPr>
              <a:solidFill>
                <a:schemeClr val="dk1"/>
              </a:solidFill>
              <a:latin typeface="Work Sans"/>
              <a:ea typeface="Work Sans"/>
              <a:cs typeface="Work Sans"/>
              <a:sym typeface="Work Sans"/>
            </a:endParaRPr>
          </a:p>
        </p:txBody>
      </p:sp>
      <p:pic>
        <p:nvPicPr>
          <p:cNvPr id="176" name="Google Shape;176;p4"/>
          <p:cNvPicPr preferRelativeResize="0"/>
          <p:nvPr/>
        </p:nvPicPr>
        <p:blipFill>
          <a:blip r:embed="rId3">
            <a:alphaModFix/>
          </a:blip>
          <a:stretch>
            <a:fillRect/>
          </a:stretch>
        </p:blipFill>
        <p:spPr>
          <a:xfrm>
            <a:off x="4067550" y="228600"/>
            <a:ext cx="484951" cy="484951"/>
          </a:xfrm>
          <a:prstGeom prst="rect">
            <a:avLst/>
          </a:prstGeom>
          <a:noFill/>
          <a:ln>
            <a:noFill/>
          </a:ln>
        </p:spPr>
      </p:pic>
      <p:pic>
        <p:nvPicPr>
          <p:cNvPr id="177" name="Google Shape;177;p4"/>
          <p:cNvPicPr preferRelativeResize="0"/>
          <p:nvPr/>
        </p:nvPicPr>
        <p:blipFill>
          <a:blip r:embed="rId4">
            <a:alphaModFix/>
          </a:blip>
          <a:stretch>
            <a:fillRect/>
          </a:stretch>
        </p:blipFill>
        <p:spPr>
          <a:xfrm>
            <a:off x="5169175" y="228600"/>
            <a:ext cx="3798300" cy="4370700"/>
          </a:xfrm>
          <a:prstGeom prst="roundRect">
            <a:avLst>
              <a:gd fmla="val 16667" name="adj"/>
            </a:avLst>
          </a:prstGeom>
          <a:noFill/>
          <a:ln cap="flat" cmpd="sng" w="19050">
            <a:solidFill>
              <a:schemeClr val="dk2"/>
            </a:solidFill>
            <a:prstDash val="solid"/>
            <a:round/>
            <a:headEnd len="sm" w="sm" type="none"/>
            <a:tailEnd len="sm" w="sm" type="none"/>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g394cb515e9f_0_47"/>
          <p:cNvSpPr txBox="1"/>
          <p:nvPr>
            <p:ph type="title"/>
          </p:nvPr>
        </p:nvSpPr>
        <p:spPr>
          <a:xfrm>
            <a:off x="228600" y="228600"/>
            <a:ext cx="4323900" cy="571200"/>
          </a:xfrm>
          <a:prstGeom prst="rect">
            <a:avLst/>
          </a:prstGeom>
          <a:noFill/>
          <a:ln>
            <a:noFill/>
          </a:ln>
        </p:spPr>
        <p:txBody>
          <a:bodyPr anchorCtr="0" anchor="b" bIns="91425" lIns="91425" spcFirstLastPara="1" rIns="91425" wrap="square" tIns="91425">
            <a:normAutofit fontScale="90000"/>
          </a:bodyPr>
          <a:lstStyle/>
          <a:p>
            <a:pPr indent="0" lvl="0" marL="0" rtl="0" algn="l">
              <a:lnSpc>
                <a:spcPct val="100000"/>
              </a:lnSpc>
              <a:spcBef>
                <a:spcPts val="0"/>
              </a:spcBef>
              <a:spcAft>
                <a:spcPts val="0"/>
              </a:spcAft>
              <a:buClr>
                <a:schemeClr val="dk1"/>
              </a:buClr>
              <a:buSzPct val="100000"/>
              <a:buFont typeface="Hubot Sans Medium"/>
              <a:buNone/>
            </a:pPr>
            <a:r>
              <a:rPr lang="en-US" sz="2600">
                <a:solidFill>
                  <a:schemeClr val="dk1"/>
                </a:solidFill>
                <a:latin typeface="Hubot Sans Medium"/>
                <a:ea typeface="Hubot Sans Medium"/>
                <a:cs typeface="Hubot Sans Medium"/>
                <a:sym typeface="Hubot Sans Medium"/>
              </a:rPr>
              <a:t>Path Forward</a:t>
            </a:r>
            <a:endParaRPr b="0" sz="2600" u="none" strike="noStrike">
              <a:solidFill>
                <a:schemeClr val="dk1"/>
              </a:solidFill>
              <a:latin typeface="Arial"/>
              <a:ea typeface="Arial"/>
              <a:cs typeface="Arial"/>
              <a:sym typeface="Arial"/>
            </a:endParaRPr>
          </a:p>
        </p:txBody>
      </p:sp>
      <p:sp>
        <p:nvSpPr>
          <p:cNvPr id="183" name="Google Shape;183;g394cb515e9f_0_47"/>
          <p:cNvSpPr txBox="1"/>
          <p:nvPr>
            <p:ph idx="1" type="subTitle"/>
          </p:nvPr>
        </p:nvSpPr>
        <p:spPr>
          <a:xfrm>
            <a:off x="228600" y="799800"/>
            <a:ext cx="4812300" cy="786600"/>
          </a:xfrm>
          <a:prstGeom prst="rect">
            <a:avLst/>
          </a:prstGeom>
          <a:noFill/>
          <a:ln>
            <a:noFill/>
          </a:ln>
        </p:spPr>
        <p:txBody>
          <a:bodyPr anchorCtr="0" anchor="t" bIns="91425" lIns="91425" spcFirstLastPara="1" rIns="91425" wrap="square" tIns="91425">
            <a:normAutofit fontScale="92500" lnSpcReduction="20000"/>
          </a:bodyPr>
          <a:lstStyle/>
          <a:p>
            <a:pPr indent="0" lvl="0" marL="0" marR="0" rtl="0" algn="l">
              <a:lnSpc>
                <a:spcPct val="120000"/>
              </a:lnSpc>
              <a:spcBef>
                <a:spcPts val="0"/>
              </a:spcBef>
              <a:spcAft>
                <a:spcPts val="0"/>
              </a:spcAft>
              <a:buNone/>
            </a:pPr>
            <a:r>
              <a:rPr lang="en-US">
                <a:solidFill>
                  <a:schemeClr val="dk1"/>
                </a:solidFill>
                <a:latin typeface="Work Sans"/>
                <a:ea typeface="Work Sans"/>
                <a:cs typeface="Work Sans"/>
                <a:sym typeface="Work Sans"/>
              </a:rPr>
              <a:t>A nonprofit initiative that empowers individuals to explore, prepare for, and transition into meaningful new roles, especially after a break from the workforce.</a:t>
            </a:r>
            <a:endParaRPr>
              <a:solidFill>
                <a:schemeClr val="dk1"/>
              </a:solidFill>
              <a:latin typeface="Work Sans"/>
              <a:ea typeface="Work Sans"/>
              <a:cs typeface="Work Sans"/>
              <a:sym typeface="Work Sans"/>
            </a:endParaRPr>
          </a:p>
        </p:txBody>
      </p:sp>
      <p:sp>
        <p:nvSpPr>
          <p:cNvPr id="184" name="Google Shape;184;g394cb515e9f_0_47"/>
          <p:cNvSpPr txBox="1"/>
          <p:nvPr>
            <p:ph idx="2" type="subTitle"/>
          </p:nvPr>
        </p:nvSpPr>
        <p:spPr>
          <a:xfrm>
            <a:off x="228600" y="2074978"/>
            <a:ext cx="2190000" cy="1460400"/>
          </a:xfrm>
          <a:prstGeom prst="rect">
            <a:avLst/>
          </a:prstGeom>
          <a:noFill/>
          <a:ln cap="flat" cmpd="sng" w="19050">
            <a:solidFill>
              <a:srgbClr val="6AA84F"/>
            </a:solidFill>
            <a:prstDash val="solid"/>
            <a:round/>
            <a:headEnd len="sm" w="sm" type="none"/>
            <a:tailEnd len="sm" w="sm" type="none"/>
          </a:ln>
        </p:spPr>
        <p:txBody>
          <a:bodyPr anchorCtr="0" anchor="t" bIns="91425" lIns="91425" spcFirstLastPara="1" rIns="91425" wrap="square" tIns="91425">
            <a:normAutofit/>
          </a:bodyPr>
          <a:lstStyle/>
          <a:p>
            <a:pPr indent="0" lvl="0" marL="0" marR="0" rtl="0" algn="l">
              <a:lnSpc>
                <a:spcPct val="120000"/>
              </a:lnSpc>
              <a:spcBef>
                <a:spcPts val="0"/>
              </a:spcBef>
              <a:spcAft>
                <a:spcPts val="0"/>
              </a:spcAft>
              <a:buNone/>
            </a:pPr>
            <a:r>
              <a:rPr lang="en-US">
                <a:solidFill>
                  <a:schemeClr val="dk1"/>
                </a:solidFill>
                <a:latin typeface="Work Sans"/>
                <a:ea typeface="Work Sans"/>
                <a:cs typeface="Work Sans"/>
                <a:sym typeface="Work Sans"/>
              </a:rPr>
              <a:t>Visualized re-entry paths, offers low-risk opportunities, uses mentorship/workshops/job matching.</a:t>
            </a:r>
            <a:endParaRPr>
              <a:solidFill>
                <a:schemeClr val="dk1"/>
              </a:solidFill>
              <a:latin typeface="Work Sans"/>
              <a:ea typeface="Work Sans"/>
              <a:cs typeface="Work Sans"/>
              <a:sym typeface="Work Sans"/>
            </a:endParaRPr>
          </a:p>
        </p:txBody>
      </p:sp>
      <p:sp>
        <p:nvSpPr>
          <p:cNvPr id="185" name="Google Shape;185;g394cb515e9f_0_47"/>
          <p:cNvSpPr txBox="1"/>
          <p:nvPr>
            <p:ph idx="3" type="subTitle"/>
          </p:nvPr>
        </p:nvSpPr>
        <p:spPr>
          <a:xfrm>
            <a:off x="228600" y="1586400"/>
            <a:ext cx="2190000" cy="608400"/>
          </a:xfrm>
          <a:prstGeom prst="rect">
            <a:avLst/>
          </a:prstGeom>
          <a:noFill/>
          <a:ln>
            <a:noFill/>
          </a:ln>
        </p:spPr>
        <p:txBody>
          <a:bodyPr anchorCtr="0" anchor="t" bIns="91425" lIns="91425" spcFirstLastPara="1" rIns="91425" wrap="square" tIns="91425">
            <a:normAutofit/>
          </a:bodyPr>
          <a:lstStyle/>
          <a:p>
            <a:pPr indent="0" lvl="0" marL="0" marR="0" rtl="0" algn="ctr">
              <a:lnSpc>
                <a:spcPct val="120000"/>
              </a:lnSpc>
              <a:spcBef>
                <a:spcPts val="0"/>
              </a:spcBef>
              <a:spcAft>
                <a:spcPts val="0"/>
              </a:spcAft>
              <a:buNone/>
            </a:pPr>
            <a:r>
              <a:rPr b="1" lang="en-US">
                <a:latin typeface="Noto Sans Symbols"/>
                <a:ea typeface="Noto Sans Symbols"/>
                <a:cs typeface="Noto Sans Symbols"/>
                <a:sym typeface="Noto Sans Symbols"/>
              </a:rPr>
              <a:t>WORKS WELL</a:t>
            </a:r>
            <a:endParaRPr b="1">
              <a:latin typeface="Noto Sans Symbols"/>
              <a:ea typeface="Noto Sans Symbols"/>
              <a:cs typeface="Noto Sans Symbols"/>
              <a:sym typeface="Noto Sans Symbols"/>
            </a:endParaRPr>
          </a:p>
        </p:txBody>
      </p:sp>
      <p:sp>
        <p:nvSpPr>
          <p:cNvPr id="186" name="Google Shape;186;g394cb515e9f_0_47"/>
          <p:cNvSpPr txBox="1"/>
          <p:nvPr>
            <p:ph idx="4" type="subTitle"/>
          </p:nvPr>
        </p:nvSpPr>
        <p:spPr>
          <a:xfrm>
            <a:off x="2850844" y="2074978"/>
            <a:ext cx="2190000" cy="1460400"/>
          </a:xfrm>
          <a:prstGeom prst="rect">
            <a:avLst/>
          </a:prstGeom>
          <a:noFill/>
          <a:ln cap="flat" cmpd="sng" w="19050">
            <a:solidFill>
              <a:srgbClr val="CC0000"/>
            </a:solidFill>
            <a:prstDash val="solid"/>
            <a:round/>
            <a:headEnd len="sm" w="sm" type="none"/>
            <a:tailEnd len="sm" w="sm" type="none"/>
          </a:ln>
        </p:spPr>
        <p:txBody>
          <a:bodyPr anchorCtr="0" anchor="t" bIns="91425" lIns="91425" spcFirstLastPara="1" rIns="91425" wrap="square" tIns="91425">
            <a:normAutofit fontScale="85000"/>
          </a:bodyPr>
          <a:lstStyle/>
          <a:p>
            <a:pPr indent="0" lvl="0" marL="0" marR="0" rtl="0" algn="l">
              <a:lnSpc>
                <a:spcPct val="120000"/>
              </a:lnSpc>
              <a:spcBef>
                <a:spcPts val="0"/>
              </a:spcBef>
              <a:spcAft>
                <a:spcPts val="0"/>
              </a:spcAft>
              <a:buNone/>
            </a:pPr>
            <a:r>
              <a:rPr lang="en-US">
                <a:solidFill>
                  <a:schemeClr val="dk1"/>
                </a:solidFill>
                <a:latin typeface="Work Sans"/>
                <a:ea typeface="Work Sans"/>
                <a:cs typeface="Work Sans"/>
                <a:sym typeface="Work Sans"/>
              </a:rPr>
              <a:t>Lacks focus on long-term career trajectory, preferring a short-notice job matching, and has limited peer and mentors.</a:t>
            </a:r>
            <a:endParaRPr>
              <a:solidFill>
                <a:schemeClr val="dk1"/>
              </a:solidFill>
              <a:latin typeface="Work Sans"/>
              <a:ea typeface="Work Sans"/>
              <a:cs typeface="Work Sans"/>
              <a:sym typeface="Work Sans"/>
            </a:endParaRPr>
          </a:p>
        </p:txBody>
      </p:sp>
      <p:sp>
        <p:nvSpPr>
          <p:cNvPr id="187" name="Google Shape;187;g394cb515e9f_0_47"/>
          <p:cNvSpPr txBox="1"/>
          <p:nvPr>
            <p:ph idx="5" type="subTitle"/>
          </p:nvPr>
        </p:nvSpPr>
        <p:spPr>
          <a:xfrm>
            <a:off x="2850844" y="1586400"/>
            <a:ext cx="2190000" cy="608400"/>
          </a:xfrm>
          <a:prstGeom prst="rect">
            <a:avLst/>
          </a:prstGeom>
          <a:noFill/>
          <a:ln>
            <a:noFill/>
          </a:ln>
        </p:spPr>
        <p:txBody>
          <a:bodyPr anchorCtr="0" anchor="t" bIns="91425" lIns="91425" spcFirstLastPara="1" rIns="91425" wrap="square" tIns="91425">
            <a:normAutofit/>
          </a:bodyPr>
          <a:lstStyle/>
          <a:p>
            <a:pPr indent="0" lvl="0" marL="0" marR="0" rtl="0" algn="ctr">
              <a:lnSpc>
                <a:spcPct val="120000"/>
              </a:lnSpc>
              <a:spcBef>
                <a:spcPts val="0"/>
              </a:spcBef>
              <a:spcAft>
                <a:spcPts val="0"/>
              </a:spcAft>
              <a:buNone/>
            </a:pPr>
            <a:r>
              <a:rPr b="1" lang="en-US">
                <a:latin typeface="Noto Sans Symbols"/>
                <a:ea typeface="Noto Sans Symbols"/>
                <a:cs typeface="Noto Sans Symbols"/>
                <a:sym typeface="Noto Sans Symbols"/>
              </a:rPr>
              <a:t>NOT SO WELL</a:t>
            </a:r>
            <a:endParaRPr b="1">
              <a:latin typeface="Noto Sans Symbols"/>
              <a:ea typeface="Noto Sans Symbols"/>
              <a:cs typeface="Noto Sans Symbols"/>
              <a:sym typeface="Noto Sans Symbols"/>
            </a:endParaRPr>
          </a:p>
        </p:txBody>
      </p:sp>
      <p:sp>
        <p:nvSpPr>
          <p:cNvPr id="188" name="Google Shape;188;g394cb515e9f_0_47"/>
          <p:cNvSpPr txBox="1"/>
          <p:nvPr>
            <p:ph idx="6" type="subTitle"/>
          </p:nvPr>
        </p:nvSpPr>
        <p:spPr>
          <a:xfrm>
            <a:off x="228600" y="3700275"/>
            <a:ext cx="4812300" cy="1014900"/>
          </a:xfrm>
          <a:prstGeom prst="rect">
            <a:avLst/>
          </a:prstGeom>
          <a:noFill/>
          <a:ln>
            <a:noFill/>
          </a:ln>
        </p:spPr>
        <p:txBody>
          <a:bodyPr anchorCtr="0" anchor="t" bIns="91425" lIns="91425" spcFirstLastPara="1" rIns="91425" wrap="square" tIns="91425">
            <a:normAutofit fontScale="77500" lnSpcReduction="20000"/>
          </a:bodyPr>
          <a:lstStyle/>
          <a:p>
            <a:pPr indent="0" lvl="0" marL="0" marR="0" rtl="0" algn="l">
              <a:lnSpc>
                <a:spcPct val="120000"/>
              </a:lnSpc>
              <a:spcBef>
                <a:spcPts val="0"/>
              </a:spcBef>
              <a:spcAft>
                <a:spcPts val="0"/>
              </a:spcAft>
              <a:buNone/>
            </a:pPr>
            <a:r>
              <a:rPr lang="en-US">
                <a:solidFill>
                  <a:schemeClr val="dk1"/>
                </a:solidFill>
                <a:latin typeface="Work Sans"/>
                <a:ea typeface="Work Sans"/>
                <a:cs typeface="Work Sans"/>
                <a:sym typeface="Work Sans"/>
              </a:rPr>
              <a:t>Implication: Switching careers is not always about having employment and seeking another, it also means supporting those who have large gaps of employment. We also want to make sure give adaptive feedback and empower individuals through a community.</a:t>
            </a:r>
            <a:endParaRPr>
              <a:solidFill>
                <a:schemeClr val="dk1"/>
              </a:solidFill>
              <a:latin typeface="Work Sans"/>
              <a:ea typeface="Work Sans"/>
              <a:cs typeface="Work Sans"/>
              <a:sym typeface="Work Sans"/>
            </a:endParaRPr>
          </a:p>
        </p:txBody>
      </p:sp>
      <p:pic>
        <p:nvPicPr>
          <p:cNvPr id="189" name="Google Shape;189;g394cb515e9f_0_47"/>
          <p:cNvPicPr preferRelativeResize="0"/>
          <p:nvPr/>
        </p:nvPicPr>
        <p:blipFill>
          <a:blip r:embed="rId3">
            <a:alphaModFix/>
          </a:blip>
          <a:stretch>
            <a:fillRect/>
          </a:stretch>
        </p:blipFill>
        <p:spPr>
          <a:xfrm>
            <a:off x="2330550" y="191400"/>
            <a:ext cx="608400" cy="608400"/>
          </a:xfrm>
          <a:prstGeom prst="rect">
            <a:avLst/>
          </a:prstGeom>
          <a:noFill/>
          <a:ln>
            <a:noFill/>
          </a:ln>
        </p:spPr>
      </p:pic>
      <p:pic>
        <p:nvPicPr>
          <p:cNvPr id="190" name="Google Shape;190;g394cb515e9f_0_47" title="Screenshot 2025-10-16 141731.png"/>
          <p:cNvPicPr preferRelativeResize="0"/>
          <p:nvPr/>
        </p:nvPicPr>
        <p:blipFill>
          <a:blip r:embed="rId4">
            <a:alphaModFix/>
          </a:blip>
          <a:stretch>
            <a:fillRect/>
          </a:stretch>
        </p:blipFill>
        <p:spPr>
          <a:xfrm>
            <a:off x="5989050" y="321000"/>
            <a:ext cx="2284500" cy="4501500"/>
          </a:xfrm>
          <a:prstGeom prst="roundRect">
            <a:avLst>
              <a:gd fmla="val 16667" name="adj"/>
            </a:avLst>
          </a:prstGeom>
          <a:noFill/>
          <a:ln cap="flat" cmpd="sng" w="19050">
            <a:solidFill>
              <a:schemeClr val="dk2"/>
            </a:solidFill>
            <a:prstDash val="solid"/>
            <a:round/>
            <a:headEnd len="sm" w="sm" type="none"/>
            <a:tailEnd len="sm" w="sm" type="none"/>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g394cb515e9f_0_60"/>
          <p:cNvSpPr txBox="1"/>
          <p:nvPr>
            <p:ph type="title"/>
          </p:nvPr>
        </p:nvSpPr>
        <p:spPr>
          <a:xfrm>
            <a:off x="228600" y="228600"/>
            <a:ext cx="4323900" cy="571200"/>
          </a:xfrm>
          <a:prstGeom prst="rect">
            <a:avLst/>
          </a:prstGeom>
          <a:noFill/>
          <a:ln>
            <a:noFill/>
          </a:ln>
        </p:spPr>
        <p:txBody>
          <a:bodyPr anchorCtr="0" anchor="b" bIns="91425" lIns="91425" spcFirstLastPara="1" rIns="91425" wrap="square" tIns="91425">
            <a:normAutofit fontScale="90000"/>
          </a:bodyPr>
          <a:lstStyle/>
          <a:p>
            <a:pPr indent="0" lvl="0" marL="0" rtl="0" algn="l">
              <a:lnSpc>
                <a:spcPct val="100000"/>
              </a:lnSpc>
              <a:spcBef>
                <a:spcPts val="0"/>
              </a:spcBef>
              <a:spcAft>
                <a:spcPts val="0"/>
              </a:spcAft>
              <a:buClr>
                <a:schemeClr val="dk1"/>
              </a:buClr>
              <a:buSzPct val="100000"/>
              <a:buFont typeface="Hubot Sans Medium"/>
              <a:buNone/>
            </a:pPr>
            <a:r>
              <a:rPr lang="en-US" sz="2600">
                <a:solidFill>
                  <a:schemeClr val="dk1"/>
                </a:solidFill>
                <a:latin typeface="Hubot Sans Medium"/>
                <a:ea typeface="Hubot Sans Medium"/>
                <a:cs typeface="Hubot Sans Medium"/>
                <a:sym typeface="Hubot Sans Medium"/>
              </a:rPr>
              <a:t>Reddit</a:t>
            </a:r>
            <a:endParaRPr b="0" sz="2600" u="none" strike="noStrike">
              <a:solidFill>
                <a:schemeClr val="dk1"/>
              </a:solidFill>
              <a:latin typeface="Arial"/>
              <a:ea typeface="Arial"/>
              <a:cs typeface="Arial"/>
              <a:sym typeface="Arial"/>
            </a:endParaRPr>
          </a:p>
        </p:txBody>
      </p:sp>
      <p:sp>
        <p:nvSpPr>
          <p:cNvPr id="196" name="Google Shape;196;g394cb515e9f_0_60"/>
          <p:cNvSpPr txBox="1"/>
          <p:nvPr>
            <p:ph idx="1" type="subTitle"/>
          </p:nvPr>
        </p:nvSpPr>
        <p:spPr>
          <a:xfrm>
            <a:off x="228600" y="799800"/>
            <a:ext cx="4812300" cy="786600"/>
          </a:xfrm>
          <a:prstGeom prst="rect">
            <a:avLst/>
          </a:prstGeom>
          <a:noFill/>
          <a:ln>
            <a:noFill/>
          </a:ln>
        </p:spPr>
        <p:txBody>
          <a:bodyPr anchorCtr="0" anchor="t" bIns="91425" lIns="91425" spcFirstLastPara="1" rIns="91425" wrap="square" tIns="91425">
            <a:normAutofit fontScale="92500" lnSpcReduction="20000"/>
          </a:bodyPr>
          <a:lstStyle/>
          <a:p>
            <a:pPr indent="0" lvl="0" marL="0" marR="0" rtl="0" algn="l">
              <a:lnSpc>
                <a:spcPct val="120000"/>
              </a:lnSpc>
              <a:spcBef>
                <a:spcPts val="0"/>
              </a:spcBef>
              <a:spcAft>
                <a:spcPts val="0"/>
              </a:spcAft>
              <a:buNone/>
            </a:pPr>
            <a:r>
              <a:rPr lang="en-US">
                <a:solidFill>
                  <a:schemeClr val="dk1"/>
                </a:solidFill>
                <a:latin typeface="Work Sans"/>
                <a:ea typeface="Work Sans"/>
                <a:cs typeface="Work Sans"/>
                <a:sym typeface="Work Sans"/>
              </a:rPr>
              <a:t>A social news and entertainment platform where users post photos, stories, tips, and more onto “subreddits,” or topic-based communities.</a:t>
            </a:r>
            <a:endParaRPr>
              <a:solidFill>
                <a:schemeClr val="dk1"/>
              </a:solidFill>
              <a:latin typeface="Work Sans"/>
              <a:ea typeface="Work Sans"/>
              <a:cs typeface="Work Sans"/>
              <a:sym typeface="Work Sans"/>
            </a:endParaRPr>
          </a:p>
        </p:txBody>
      </p:sp>
      <p:sp>
        <p:nvSpPr>
          <p:cNvPr id="197" name="Google Shape;197;g394cb515e9f_0_60"/>
          <p:cNvSpPr txBox="1"/>
          <p:nvPr>
            <p:ph idx="2" type="subTitle"/>
          </p:nvPr>
        </p:nvSpPr>
        <p:spPr>
          <a:xfrm>
            <a:off x="228600" y="2074978"/>
            <a:ext cx="2190000" cy="1460400"/>
          </a:xfrm>
          <a:prstGeom prst="rect">
            <a:avLst/>
          </a:prstGeom>
          <a:noFill/>
          <a:ln cap="flat" cmpd="sng" w="19050">
            <a:solidFill>
              <a:srgbClr val="6AA84F"/>
            </a:solidFill>
            <a:prstDash val="solid"/>
            <a:round/>
            <a:headEnd len="sm" w="sm" type="none"/>
            <a:tailEnd len="sm" w="sm" type="none"/>
          </a:ln>
        </p:spPr>
        <p:txBody>
          <a:bodyPr anchorCtr="0" anchor="t" bIns="91425" lIns="91425" spcFirstLastPara="1" rIns="91425" wrap="square" tIns="91425">
            <a:normAutofit fontScale="85000"/>
          </a:bodyPr>
          <a:lstStyle/>
          <a:p>
            <a:pPr indent="0" lvl="0" marL="0" marR="0" rtl="0" algn="l">
              <a:lnSpc>
                <a:spcPct val="120000"/>
              </a:lnSpc>
              <a:spcBef>
                <a:spcPts val="0"/>
              </a:spcBef>
              <a:spcAft>
                <a:spcPts val="0"/>
              </a:spcAft>
              <a:buNone/>
            </a:pPr>
            <a:r>
              <a:rPr lang="en-US">
                <a:solidFill>
                  <a:schemeClr val="dk1"/>
                </a:solidFill>
                <a:latin typeface="Work Sans"/>
                <a:ea typeface="Work Sans"/>
                <a:cs typeface="Work Sans"/>
                <a:sym typeface="Work Sans"/>
              </a:rPr>
              <a:t>Anonymous, comfortable to share personal stories, empower communities through niche relatableness, support career subreddit.</a:t>
            </a:r>
            <a:endParaRPr>
              <a:solidFill>
                <a:schemeClr val="dk1"/>
              </a:solidFill>
              <a:latin typeface="Work Sans"/>
              <a:ea typeface="Work Sans"/>
              <a:cs typeface="Work Sans"/>
              <a:sym typeface="Work Sans"/>
            </a:endParaRPr>
          </a:p>
        </p:txBody>
      </p:sp>
      <p:sp>
        <p:nvSpPr>
          <p:cNvPr id="198" name="Google Shape;198;g394cb515e9f_0_60"/>
          <p:cNvSpPr txBox="1"/>
          <p:nvPr>
            <p:ph idx="3" type="subTitle"/>
          </p:nvPr>
        </p:nvSpPr>
        <p:spPr>
          <a:xfrm>
            <a:off x="228600" y="1586400"/>
            <a:ext cx="2190000" cy="608400"/>
          </a:xfrm>
          <a:prstGeom prst="rect">
            <a:avLst/>
          </a:prstGeom>
          <a:noFill/>
          <a:ln>
            <a:noFill/>
          </a:ln>
        </p:spPr>
        <p:txBody>
          <a:bodyPr anchorCtr="0" anchor="t" bIns="91425" lIns="91425" spcFirstLastPara="1" rIns="91425" wrap="square" tIns="91425">
            <a:normAutofit/>
          </a:bodyPr>
          <a:lstStyle/>
          <a:p>
            <a:pPr indent="0" lvl="0" marL="0" marR="0" rtl="0" algn="ctr">
              <a:lnSpc>
                <a:spcPct val="120000"/>
              </a:lnSpc>
              <a:spcBef>
                <a:spcPts val="0"/>
              </a:spcBef>
              <a:spcAft>
                <a:spcPts val="0"/>
              </a:spcAft>
              <a:buNone/>
            </a:pPr>
            <a:r>
              <a:rPr b="1" lang="en-US">
                <a:latin typeface="Noto Sans Symbols"/>
                <a:ea typeface="Noto Sans Symbols"/>
                <a:cs typeface="Noto Sans Symbols"/>
                <a:sym typeface="Noto Sans Symbols"/>
              </a:rPr>
              <a:t>WORKS WELL</a:t>
            </a:r>
            <a:endParaRPr b="1">
              <a:latin typeface="Noto Sans Symbols"/>
              <a:ea typeface="Noto Sans Symbols"/>
              <a:cs typeface="Noto Sans Symbols"/>
              <a:sym typeface="Noto Sans Symbols"/>
            </a:endParaRPr>
          </a:p>
        </p:txBody>
      </p:sp>
      <p:sp>
        <p:nvSpPr>
          <p:cNvPr id="199" name="Google Shape;199;g394cb515e9f_0_60"/>
          <p:cNvSpPr txBox="1"/>
          <p:nvPr>
            <p:ph idx="4" type="subTitle"/>
          </p:nvPr>
        </p:nvSpPr>
        <p:spPr>
          <a:xfrm>
            <a:off x="2850844" y="2074978"/>
            <a:ext cx="2190000" cy="1460400"/>
          </a:xfrm>
          <a:prstGeom prst="rect">
            <a:avLst/>
          </a:prstGeom>
          <a:noFill/>
          <a:ln cap="flat" cmpd="sng" w="19050">
            <a:solidFill>
              <a:srgbClr val="CC0000"/>
            </a:solidFill>
            <a:prstDash val="solid"/>
            <a:round/>
            <a:headEnd len="sm" w="sm" type="none"/>
            <a:tailEnd len="sm" w="sm" type="none"/>
          </a:ln>
        </p:spPr>
        <p:txBody>
          <a:bodyPr anchorCtr="0" anchor="t" bIns="91425" lIns="91425" spcFirstLastPara="1" rIns="91425" wrap="square" tIns="91425">
            <a:normAutofit fontScale="92500"/>
          </a:bodyPr>
          <a:lstStyle/>
          <a:p>
            <a:pPr indent="0" lvl="0" marL="0" marR="0" rtl="0" algn="l">
              <a:lnSpc>
                <a:spcPct val="120000"/>
              </a:lnSpc>
              <a:spcBef>
                <a:spcPts val="0"/>
              </a:spcBef>
              <a:spcAft>
                <a:spcPts val="0"/>
              </a:spcAft>
              <a:buNone/>
            </a:pPr>
            <a:r>
              <a:rPr lang="en-US">
                <a:solidFill>
                  <a:schemeClr val="dk1"/>
                </a:solidFill>
                <a:latin typeface="Work Sans"/>
                <a:ea typeface="Work Sans"/>
                <a:cs typeface="Work Sans"/>
                <a:sym typeface="Work Sans"/>
              </a:rPr>
              <a:t>Only offers emotional and social support, but does not incite action. No verification for the information posted.</a:t>
            </a:r>
            <a:endParaRPr>
              <a:solidFill>
                <a:schemeClr val="dk1"/>
              </a:solidFill>
              <a:latin typeface="Work Sans"/>
              <a:ea typeface="Work Sans"/>
              <a:cs typeface="Work Sans"/>
              <a:sym typeface="Work Sans"/>
            </a:endParaRPr>
          </a:p>
        </p:txBody>
      </p:sp>
      <p:sp>
        <p:nvSpPr>
          <p:cNvPr id="200" name="Google Shape;200;g394cb515e9f_0_60"/>
          <p:cNvSpPr txBox="1"/>
          <p:nvPr>
            <p:ph idx="5" type="subTitle"/>
          </p:nvPr>
        </p:nvSpPr>
        <p:spPr>
          <a:xfrm>
            <a:off x="2850844" y="1586400"/>
            <a:ext cx="2190000" cy="608400"/>
          </a:xfrm>
          <a:prstGeom prst="rect">
            <a:avLst/>
          </a:prstGeom>
          <a:noFill/>
          <a:ln>
            <a:noFill/>
          </a:ln>
        </p:spPr>
        <p:txBody>
          <a:bodyPr anchorCtr="0" anchor="t" bIns="91425" lIns="91425" spcFirstLastPara="1" rIns="91425" wrap="square" tIns="91425">
            <a:normAutofit/>
          </a:bodyPr>
          <a:lstStyle/>
          <a:p>
            <a:pPr indent="0" lvl="0" marL="0" marR="0" rtl="0" algn="ctr">
              <a:lnSpc>
                <a:spcPct val="120000"/>
              </a:lnSpc>
              <a:spcBef>
                <a:spcPts val="0"/>
              </a:spcBef>
              <a:spcAft>
                <a:spcPts val="0"/>
              </a:spcAft>
              <a:buNone/>
            </a:pPr>
            <a:r>
              <a:rPr b="1" lang="en-US">
                <a:latin typeface="Noto Sans Symbols"/>
                <a:ea typeface="Noto Sans Symbols"/>
                <a:cs typeface="Noto Sans Symbols"/>
                <a:sym typeface="Noto Sans Symbols"/>
              </a:rPr>
              <a:t>NOT SO WELL</a:t>
            </a:r>
            <a:endParaRPr b="1">
              <a:latin typeface="Noto Sans Symbols"/>
              <a:ea typeface="Noto Sans Symbols"/>
              <a:cs typeface="Noto Sans Symbols"/>
              <a:sym typeface="Noto Sans Symbols"/>
            </a:endParaRPr>
          </a:p>
        </p:txBody>
      </p:sp>
      <p:sp>
        <p:nvSpPr>
          <p:cNvPr id="201" name="Google Shape;201;g394cb515e9f_0_60"/>
          <p:cNvSpPr txBox="1"/>
          <p:nvPr>
            <p:ph idx="6" type="subTitle"/>
          </p:nvPr>
        </p:nvSpPr>
        <p:spPr>
          <a:xfrm>
            <a:off x="228600" y="3700275"/>
            <a:ext cx="4812300" cy="1014900"/>
          </a:xfrm>
          <a:prstGeom prst="rect">
            <a:avLst/>
          </a:prstGeom>
          <a:noFill/>
          <a:ln>
            <a:noFill/>
          </a:ln>
        </p:spPr>
        <p:txBody>
          <a:bodyPr anchorCtr="0" anchor="t" bIns="91425" lIns="91425" spcFirstLastPara="1" rIns="91425" wrap="square" tIns="91425">
            <a:normAutofit/>
          </a:bodyPr>
          <a:lstStyle/>
          <a:p>
            <a:pPr indent="0" lvl="0" marL="0" marR="0" rtl="0" algn="l">
              <a:lnSpc>
                <a:spcPct val="120000"/>
              </a:lnSpc>
              <a:spcBef>
                <a:spcPts val="0"/>
              </a:spcBef>
              <a:spcAft>
                <a:spcPts val="0"/>
              </a:spcAft>
              <a:buNone/>
            </a:pPr>
            <a:r>
              <a:rPr lang="en-US">
                <a:solidFill>
                  <a:schemeClr val="dk1"/>
                </a:solidFill>
                <a:latin typeface="Work Sans"/>
                <a:ea typeface="Work Sans"/>
                <a:cs typeface="Work Sans"/>
                <a:sym typeface="Work Sans"/>
              </a:rPr>
              <a:t>Implication: Users value anonymity and having an answer/peer for every story, question, conflict, or interest.</a:t>
            </a:r>
            <a:endParaRPr>
              <a:solidFill>
                <a:schemeClr val="dk1"/>
              </a:solidFill>
              <a:latin typeface="Work Sans"/>
              <a:ea typeface="Work Sans"/>
              <a:cs typeface="Work Sans"/>
              <a:sym typeface="Work Sans"/>
            </a:endParaRPr>
          </a:p>
        </p:txBody>
      </p:sp>
      <p:pic>
        <p:nvPicPr>
          <p:cNvPr id="202" name="Google Shape;202;g394cb515e9f_0_60"/>
          <p:cNvPicPr preferRelativeResize="0"/>
          <p:nvPr/>
        </p:nvPicPr>
        <p:blipFill rotWithShape="1">
          <a:blip r:embed="rId3">
            <a:alphaModFix/>
          </a:blip>
          <a:srcRect b="17137" l="16873" r="16566" t="14718"/>
          <a:stretch/>
        </p:blipFill>
        <p:spPr>
          <a:xfrm>
            <a:off x="1348725" y="132575"/>
            <a:ext cx="557931" cy="571200"/>
          </a:xfrm>
          <a:prstGeom prst="rect">
            <a:avLst/>
          </a:prstGeom>
          <a:noFill/>
          <a:ln>
            <a:noFill/>
          </a:ln>
        </p:spPr>
      </p:pic>
      <p:pic>
        <p:nvPicPr>
          <p:cNvPr id="203" name="Google Shape;203;g394cb515e9f_0_60"/>
          <p:cNvPicPr preferRelativeResize="0"/>
          <p:nvPr/>
        </p:nvPicPr>
        <p:blipFill>
          <a:blip r:embed="rId4">
            <a:alphaModFix/>
          </a:blip>
          <a:stretch>
            <a:fillRect/>
          </a:stretch>
        </p:blipFill>
        <p:spPr>
          <a:xfrm>
            <a:off x="5169200" y="688425"/>
            <a:ext cx="3798300" cy="376664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g394cb515e9f_0_73"/>
          <p:cNvSpPr txBox="1"/>
          <p:nvPr>
            <p:ph type="title"/>
          </p:nvPr>
        </p:nvSpPr>
        <p:spPr>
          <a:xfrm>
            <a:off x="228600" y="228600"/>
            <a:ext cx="4323900" cy="571200"/>
          </a:xfrm>
          <a:prstGeom prst="rect">
            <a:avLst/>
          </a:prstGeom>
          <a:noFill/>
          <a:ln>
            <a:noFill/>
          </a:ln>
        </p:spPr>
        <p:txBody>
          <a:bodyPr anchorCtr="0" anchor="b" bIns="91425" lIns="91425" spcFirstLastPara="1" rIns="91425" wrap="square" tIns="91425">
            <a:normAutofit fontScale="90000"/>
          </a:bodyPr>
          <a:lstStyle/>
          <a:p>
            <a:pPr indent="0" lvl="0" marL="0" rtl="0" algn="l">
              <a:lnSpc>
                <a:spcPct val="100000"/>
              </a:lnSpc>
              <a:spcBef>
                <a:spcPts val="0"/>
              </a:spcBef>
              <a:spcAft>
                <a:spcPts val="0"/>
              </a:spcAft>
              <a:buClr>
                <a:schemeClr val="dk1"/>
              </a:buClr>
              <a:buSzPct val="100000"/>
              <a:buFont typeface="Hubot Sans Medium"/>
              <a:buNone/>
            </a:pPr>
            <a:r>
              <a:rPr lang="en-US" sz="2600">
                <a:solidFill>
                  <a:schemeClr val="dk1"/>
                </a:solidFill>
                <a:latin typeface="Hubot Sans Medium"/>
                <a:ea typeface="Hubot Sans Medium"/>
                <a:cs typeface="Hubot Sans Medium"/>
                <a:sym typeface="Hubot Sans Medium"/>
              </a:rPr>
              <a:t>Forage</a:t>
            </a:r>
            <a:endParaRPr b="0" sz="2600" u="none" strike="noStrike">
              <a:solidFill>
                <a:schemeClr val="dk1"/>
              </a:solidFill>
              <a:latin typeface="Arial"/>
              <a:ea typeface="Arial"/>
              <a:cs typeface="Arial"/>
              <a:sym typeface="Arial"/>
            </a:endParaRPr>
          </a:p>
        </p:txBody>
      </p:sp>
      <p:sp>
        <p:nvSpPr>
          <p:cNvPr id="209" name="Google Shape;209;g394cb515e9f_0_73"/>
          <p:cNvSpPr txBox="1"/>
          <p:nvPr>
            <p:ph idx="1" type="subTitle"/>
          </p:nvPr>
        </p:nvSpPr>
        <p:spPr>
          <a:xfrm>
            <a:off x="228600" y="799800"/>
            <a:ext cx="4812300" cy="786600"/>
          </a:xfrm>
          <a:prstGeom prst="rect">
            <a:avLst/>
          </a:prstGeom>
          <a:noFill/>
          <a:ln>
            <a:noFill/>
          </a:ln>
        </p:spPr>
        <p:txBody>
          <a:bodyPr anchorCtr="0" anchor="t" bIns="91425" lIns="91425" spcFirstLastPara="1" rIns="91425" wrap="square" tIns="91425">
            <a:normAutofit fontScale="92500" lnSpcReduction="20000"/>
          </a:bodyPr>
          <a:lstStyle/>
          <a:p>
            <a:pPr indent="0" lvl="0" marL="0" marR="0" rtl="0" algn="l">
              <a:lnSpc>
                <a:spcPct val="120000"/>
              </a:lnSpc>
              <a:spcBef>
                <a:spcPts val="0"/>
              </a:spcBef>
              <a:spcAft>
                <a:spcPts val="0"/>
              </a:spcAft>
              <a:buNone/>
            </a:pPr>
            <a:r>
              <a:rPr lang="en-US">
                <a:solidFill>
                  <a:schemeClr val="dk1"/>
                </a:solidFill>
                <a:latin typeface="Work Sans"/>
                <a:ea typeface="Work Sans"/>
                <a:cs typeface="Work Sans"/>
                <a:sym typeface="Work Sans"/>
              </a:rPr>
              <a:t>A platform that connects students and career explorers through short, project-based virtual programs designed by leading companies.</a:t>
            </a:r>
            <a:endParaRPr>
              <a:solidFill>
                <a:schemeClr val="dk1"/>
              </a:solidFill>
              <a:latin typeface="Work Sans"/>
              <a:ea typeface="Work Sans"/>
              <a:cs typeface="Work Sans"/>
              <a:sym typeface="Work Sans"/>
            </a:endParaRPr>
          </a:p>
        </p:txBody>
      </p:sp>
      <p:sp>
        <p:nvSpPr>
          <p:cNvPr id="210" name="Google Shape;210;g394cb515e9f_0_73"/>
          <p:cNvSpPr txBox="1"/>
          <p:nvPr>
            <p:ph idx="2" type="subTitle"/>
          </p:nvPr>
        </p:nvSpPr>
        <p:spPr>
          <a:xfrm>
            <a:off x="228600" y="2074978"/>
            <a:ext cx="2190000" cy="1460400"/>
          </a:xfrm>
          <a:prstGeom prst="rect">
            <a:avLst/>
          </a:prstGeom>
          <a:noFill/>
          <a:ln cap="flat" cmpd="sng" w="19050">
            <a:solidFill>
              <a:srgbClr val="6AA84F"/>
            </a:solidFill>
            <a:prstDash val="solid"/>
            <a:round/>
            <a:headEnd len="sm" w="sm" type="none"/>
            <a:tailEnd len="sm" w="sm" type="none"/>
          </a:ln>
        </p:spPr>
        <p:txBody>
          <a:bodyPr anchorCtr="0" anchor="t" bIns="91425" lIns="91425" spcFirstLastPara="1" rIns="91425" wrap="square" tIns="91425">
            <a:normAutofit/>
          </a:bodyPr>
          <a:lstStyle/>
          <a:p>
            <a:pPr indent="0" lvl="0" marL="0" marR="0" rtl="0" algn="l">
              <a:lnSpc>
                <a:spcPct val="120000"/>
              </a:lnSpc>
              <a:spcBef>
                <a:spcPts val="0"/>
              </a:spcBef>
              <a:spcAft>
                <a:spcPts val="0"/>
              </a:spcAft>
              <a:buNone/>
            </a:pPr>
            <a:r>
              <a:rPr lang="en-US">
                <a:solidFill>
                  <a:schemeClr val="dk1"/>
                </a:solidFill>
                <a:latin typeface="Work Sans"/>
                <a:ea typeface="Work Sans"/>
                <a:cs typeface="Work Sans"/>
                <a:sym typeface="Work Sans"/>
              </a:rPr>
              <a:t>Content-based heavy, program modules are very practical, well-vetted curriculum.</a:t>
            </a:r>
            <a:endParaRPr>
              <a:solidFill>
                <a:schemeClr val="dk1"/>
              </a:solidFill>
              <a:latin typeface="Work Sans"/>
              <a:ea typeface="Work Sans"/>
              <a:cs typeface="Work Sans"/>
              <a:sym typeface="Work Sans"/>
            </a:endParaRPr>
          </a:p>
        </p:txBody>
      </p:sp>
      <p:sp>
        <p:nvSpPr>
          <p:cNvPr id="211" name="Google Shape;211;g394cb515e9f_0_73"/>
          <p:cNvSpPr txBox="1"/>
          <p:nvPr>
            <p:ph idx="3" type="subTitle"/>
          </p:nvPr>
        </p:nvSpPr>
        <p:spPr>
          <a:xfrm>
            <a:off x="228600" y="1586400"/>
            <a:ext cx="2190000" cy="608400"/>
          </a:xfrm>
          <a:prstGeom prst="rect">
            <a:avLst/>
          </a:prstGeom>
          <a:noFill/>
          <a:ln>
            <a:noFill/>
          </a:ln>
        </p:spPr>
        <p:txBody>
          <a:bodyPr anchorCtr="0" anchor="t" bIns="91425" lIns="91425" spcFirstLastPara="1" rIns="91425" wrap="square" tIns="91425">
            <a:normAutofit/>
          </a:bodyPr>
          <a:lstStyle/>
          <a:p>
            <a:pPr indent="0" lvl="0" marL="0" marR="0" rtl="0" algn="ctr">
              <a:lnSpc>
                <a:spcPct val="120000"/>
              </a:lnSpc>
              <a:spcBef>
                <a:spcPts val="0"/>
              </a:spcBef>
              <a:spcAft>
                <a:spcPts val="0"/>
              </a:spcAft>
              <a:buNone/>
            </a:pPr>
            <a:r>
              <a:rPr b="1" lang="en-US">
                <a:latin typeface="Noto Sans Symbols"/>
                <a:ea typeface="Noto Sans Symbols"/>
                <a:cs typeface="Noto Sans Symbols"/>
                <a:sym typeface="Noto Sans Symbols"/>
              </a:rPr>
              <a:t>WORKS WELL</a:t>
            </a:r>
            <a:endParaRPr b="1">
              <a:latin typeface="Noto Sans Symbols"/>
              <a:ea typeface="Noto Sans Symbols"/>
              <a:cs typeface="Noto Sans Symbols"/>
              <a:sym typeface="Noto Sans Symbols"/>
            </a:endParaRPr>
          </a:p>
        </p:txBody>
      </p:sp>
      <p:sp>
        <p:nvSpPr>
          <p:cNvPr id="212" name="Google Shape;212;g394cb515e9f_0_73"/>
          <p:cNvSpPr txBox="1"/>
          <p:nvPr>
            <p:ph idx="4" type="subTitle"/>
          </p:nvPr>
        </p:nvSpPr>
        <p:spPr>
          <a:xfrm>
            <a:off x="2850844" y="2074978"/>
            <a:ext cx="2190000" cy="1460400"/>
          </a:xfrm>
          <a:prstGeom prst="rect">
            <a:avLst/>
          </a:prstGeom>
          <a:noFill/>
          <a:ln cap="flat" cmpd="sng" w="19050">
            <a:solidFill>
              <a:srgbClr val="CC0000"/>
            </a:solidFill>
            <a:prstDash val="solid"/>
            <a:round/>
            <a:headEnd len="sm" w="sm" type="none"/>
            <a:tailEnd len="sm" w="sm" type="none"/>
          </a:ln>
        </p:spPr>
        <p:txBody>
          <a:bodyPr anchorCtr="0" anchor="t" bIns="91425" lIns="91425" spcFirstLastPara="1" rIns="91425" wrap="square" tIns="91425">
            <a:normAutofit/>
          </a:bodyPr>
          <a:lstStyle/>
          <a:p>
            <a:pPr indent="0" lvl="0" marL="0" marR="0" rtl="0" algn="l">
              <a:lnSpc>
                <a:spcPct val="120000"/>
              </a:lnSpc>
              <a:spcBef>
                <a:spcPts val="0"/>
              </a:spcBef>
              <a:spcAft>
                <a:spcPts val="0"/>
              </a:spcAft>
              <a:buNone/>
            </a:pPr>
            <a:r>
              <a:rPr lang="en-US">
                <a:solidFill>
                  <a:schemeClr val="dk1"/>
                </a:solidFill>
                <a:latin typeface="Work Sans"/>
                <a:ea typeface="Work Sans"/>
                <a:cs typeface="Work Sans"/>
                <a:sym typeface="Work Sans"/>
              </a:rPr>
              <a:t>Solely content-based and individually driven programs. No in-person opportunities. </a:t>
            </a:r>
            <a:endParaRPr>
              <a:solidFill>
                <a:schemeClr val="dk1"/>
              </a:solidFill>
              <a:latin typeface="Work Sans"/>
              <a:ea typeface="Work Sans"/>
              <a:cs typeface="Work Sans"/>
              <a:sym typeface="Work Sans"/>
            </a:endParaRPr>
          </a:p>
        </p:txBody>
      </p:sp>
      <p:sp>
        <p:nvSpPr>
          <p:cNvPr id="213" name="Google Shape;213;g394cb515e9f_0_73"/>
          <p:cNvSpPr txBox="1"/>
          <p:nvPr>
            <p:ph idx="5" type="subTitle"/>
          </p:nvPr>
        </p:nvSpPr>
        <p:spPr>
          <a:xfrm>
            <a:off x="2850844" y="1586400"/>
            <a:ext cx="2190000" cy="608400"/>
          </a:xfrm>
          <a:prstGeom prst="rect">
            <a:avLst/>
          </a:prstGeom>
          <a:noFill/>
          <a:ln>
            <a:noFill/>
          </a:ln>
        </p:spPr>
        <p:txBody>
          <a:bodyPr anchorCtr="0" anchor="t" bIns="91425" lIns="91425" spcFirstLastPara="1" rIns="91425" wrap="square" tIns="91425">
            <a:normAutofit/>
          </a:bodyPr>
          <a:lstStyle/>
          <a:p>
            <a:pPr indent="0" lvl="0" marL="0" marR="0" rtl="0" algn="ctr">
              <a:lnSpc>
                <a:spcPct val="120000"/>
              </a:lnSpc>
              <a:spcBef>
                <a:spcPts val="0"/>
              </a:spcBef>
              <a:spcAft>
                <a:spcPts val="0"/>
              </a:spcAft>
              <a:buNone/>
            </a:pPr>
            <a:r>
              <a:rPr b="1" lang="en-US">
                <a:latin typeface="Noto Sans Symbols"/>
                <a:ea typeface="Noto Sans Symbols"/>
                <a:cs typeface="Noto Sans Symbols"/>
                <a:sym typeface="Noto Sans Symbols"/>
              </a:rPr>
              <a:t>NOT SO WELL</a:t>
            </a:r>
            <a:endParaRPr b="1">
              <a:latin typeface="Noto Sans Symbols"/>
              <a:ea typeface="Noto Sans Symbols"/>
              <a:cs typeface="Noto Sans Symbols"/>
              <a:sym typeface="Noto Sans Symbols"/>
            </a:endParaRPr>
          </a:p>
        </p:txBody>
      </p:sp>
      <p:sp>
        <p:nvSpPr>
          <p:cNvPr id="214" name="Google Shape;214;g394cb515e9f_0_73"/>
          <p:cNvSpPr txBox="1"/>
          <p:nvPr>
            <p:ph idx="6" type="subTitle"/>
          </p:nvPr>
        </p:nvSpPr>
        <p:spPr>
          <a:xfrm>
            <a:off x="228600" y="3700275"/>
            <a:ext cx="4812300" cy="1014900"/>
          </a:xfrm>
          <a:prstGeom prst="rect">
            <a:avLst/>
          </a:prstGeom>
          <a:noFill/>
          <a:ln>
            <a:noFill/>
          </a:ln>
        </p:spPr>
        <p:txBody>
          <a:bodyPr anchorCtr="0" anchor="t" bIns="91425" lIns="91425" spcFirstLastPara="1" rIns="91425" wrap="square" tIns="91425">
            <a:normAutofit fontScale="92500"/>
          </a:bodyPr>
          <a:lstStyle/>
          <a:p>
            <a:pPr indent="0" lvl="0" marL="0" marR="0" rtl="0" algn="l">
              <a:lnSpc>
                <a:spcPct val="120000"/>
              </a:lnSpc>
              <a:spcBef>
                <a:spcPts val="0"/>
              </a:spcBef>
              <a:spcAft>
                <a:spcPts val="0"/>
              </a:spcAft>
              <a:buNone/>
            </a:pPr>
            <a:r>
              <a:rPr lang="en-US">
                <a:solidFill>
                  <a:schemeClr val="dk1"/>
                </a:solidFill>
                <a:latin typeface="Work Sans"/>
                <a:ea typeface="Work Sans"/>
                <a:cs typeface="Work Sans"/>
                <a:sym typeface="Work Sans"/>
              </a:rPr>
              <a:t>Implication: Users want to know what it is like to work for a large well-vetted corporation. Further, quiz-based and module-based curriculum is engaging for a user.</a:t>
            </a:r>
            <a:endParaRPr>
              <a:solidFill>
                <a:schemeClr val="dk1"/>
              </a:solidFill>
              <a:latin typeface="Work Sans"/>
              <a:ea typeface="Work Sans"/>
              <a:cs typeface="Work Sans"/>
              <a:sym typeface="Work Sans"/>
            </a:endParaRPr>
          </a:p>
        </p:txBody>
      </p:sp>
      <p:pic>
        <p:nvPicPr>
          <p:cNvPr id="215" name="Google Shape;215;g394cb515e9f_0_73"/>
          <p:cNvPicPr preferRelativeResize="0"/>
          <p:nvPr/>
        </p:nvPicPr>
        <p:blipFill>
          <a:blip r:embed="rId3">
            <a:alphaModFix/>
          </a:blip>
          <a:stretch>
            <a:fillRect/>
          </a:stretch>
        </p:blipFill>
        <p:spPr>
          <a:xfrm>
            <a:off x="1397500" y="228600"/>
            <a:ext cx="513600" cy="513600"/>
          </a:xfrm>
          <a:prstGeom prst="rect">
            <a:avLst/>
          </a:prstGeom>
          <a:noFill/>
          <a:ln>
            <a:noFill/>
          </a:ln>
        </p:spPr>
      </p:pic>
      <p:pic>
        <p:nvPicPr>
          <p:cNvPr id="216" name="Google Shape;216;g394cb515e9f_0_73"/>
          <p:cNvPicPr preferRelativeResize="0"/>
          <p:nvPr/>
        </p:nvPicPr>
        <p:blipFill>
          <a:blip r:embed="rId4">
            <a:alphaModFix/>
          </a:blip>
          <a:stretch>
            <a:fillRect/>
          </a:stretch>
        </p:blipFill>
        <p:spPr>
          <a:xfrm>
            <a:off x="5205375" y="1229925"/>
            <a:ext cx="3798298" cy="268366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graphicFrame>
        <p:nvGraphicFramePr>
          <p:cNvPr id="221" name="Google Shape;221;p5"/>
          <p:cNvGraphicFramePr/>
          <p:nvPr/>
        </p:nvGraphicFramePr>
        <p:xfrm>
          <a:off x="321525" y="95950"/>
          <a:ext cx="3000000" cy="3000000"/>
        </p:xfrm>
        <a:graphic>
          <a:graphicData uri="http://schemas.openxmlformats.org/drawingml/2006/table">
            <a:tbl>
              <a:tblPr>
                <a:noFill/>
                <a:tableStyleId>{19091BA4-B7CC-4CAD-80AA-F3E1B060F4CD}</a:tableStyleId>
              </a:tblPr>
              <a:tblGrid>
                <a:gridCol w="1416825"/>
                <a:gridCol w="1416825"/>
                <a:gridCol w="1416825"/>
                <a:gridCol w="1416825"/>
                <a:gridCol w="1416825"/>
                <a:gridCol w="1416825"/>
              </a:tblGrid>
              <a:tr h="882400">
                <a:tc>
                  <a:txBody>
                    <a:bodyPr/>
                    <a:lstStyle/>
                    <a:p>
                      <a:pPr indent="0" lvl="0" marL="0" rtl="0" algn="l">
                        <a:spcBef>
                          <a:spcPts val="0"/>
                        </a:spcBef>
                        <a:spcAft>
                          <a:spcPts val="0"/>
                        </a:spcAft>
                        <a:buNone/>
                      </a:pPr>
                      <a:r>
                        <a:t/>
                      </a:r>
                      <a:endParaRPr/>
                    </a:p>
                  </a:txBody>
                  <a:tcPr marT="91425" marB="91425" marR="91425" marL="91425">
                    <a:lnL cap="flat" cmpd="sng" w="19050">
                      <a:solidFill>
                        <a:schemeClr val="dk2">
                          <a:alpha val="0"/>
                        </a:schemeClr>
                      </a:solidFill>
                      <a:prstDash val="solid"/>
                      <a:round/>
                      <a:headEnd len="sm" w="sm" type="none"/>
                      <a:tailEnd len="sm" w="sm" type="none"/>
                    </a:lnL>
                    <a:lnR cap="flat" cmpd="sng" w="19050">
                      <a:solidFill>
                        <a:schemeClr val="dk2"/>
                      </a:solidFill>
                      <a:prstDash val="solid"/>
                      <a:round/>
                      <a:headEnd len="sm" w="sm" type="none"/>
                      <a:tailEnd len="sm" w="sm" type="none"/>
                    </a:lnR>
                    <a:lnT cap="flat" cmpd="sng" w="19050">
                      <a:solidFill>
                        <a:schemeClr val="dk2">
                          <a:alpha val="0"/>
                        </a:schemeClr>
                      </a:solidFill>
                      <a:prstDash val="solid"/>
                      <a:round/>
                      <a:headEnd len="sm" w="sm" type="none"/>
                      <a:tailEnd len="sm" w="sm" type="none"/>
                    </a:lnT>
                    <a:lnB cap="flat" cmpd="sng" w="19050">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9050">
                      <a:solidFill>
                        <a:schemeClr val="dk2"/>
                      </a:solidFill>
                      <a:prstDash val="solid"/>
                      <a:round/>
                      <a:headEnd len="sm" w="sm" type="none"/>
                      <a:tailEnd len="sm" w="sm" type="none"/>
                    </a:lnL>
                    <a:lnR cap="flat" cmpd="sng" w="19050">
                      <a:solidFill>
                        <a:schemeClr val="dk2"/>
                      </a:solidFill>
                      <a:prstDash val="solid"/>
                      <a:round/>
                      <a:headEnd len="sm" w="sm" type="none"/>
                      <a:tailEnd len="sm" w="sm" type="none"/>
                    </a:lnR>
                    <a:lnT cap="flat" cmpd="sng" w="19050">
                      <a:solidFill>
                        <a:schemeClr val="dk2">
                          <a:alpha val="0"/>
                        </a:schemeClr>
                      </a:solidFill>
                      <a:prstDash val="solid"/>
                      <a:round/>
                      <a:headEnd len="sm" w="sm" type="none"/>
                      <a:tailEnd len="sm" w="sm" type="none"/>
                    </a:lnT>
                    <a:lnB cap="flat" cmpd="sng" w="19050">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9050">
                      <a:solidFill>
                        <a:schemeClr val="dk2"/>
                      </a:solidFill>
                      <a:prstDash val="solid"/>
                      <a:round/>
                      <a:headEnd len="sm" w="sm" type="none"/>
                      <a:tailEnd len="sm" w="sm" type="none"/>
                    </a:lnL>
                    <a:lnR cap="flat" cmpd="sng" w="19050">
                      <a:solidFill>
                        <a:schemeClr val="dk2"/>
                      </a:solidFill>
                      <a:prstDash val="solid"/>
                      <a:round/>
                      <a:headEnd len="sm" w="sm" type="none"/>
                      <a:tailEnd len="sm" w="sm" type="none"/>
                    </a:lnR>
                    <a:lnT cap="flat" cmpd="sng" w="19050">
                      <a:solidFill>
                        <a:schemeClr val="dk2">
                          <a:alpha val="0"/>
                        </a:schemeClr>
                      </a:solidFill>
                      <a:prstDash val="solid"/>
                      <a:round/>
                      <a:headEnd len="sm" w="sm" type="none"/>
                      <a:tailEnd len="sm" w="sm" type="none"/>
                    </a:lnT>
                    <a:lnB cap="flat" cmpd="sng" w="19050">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9050">
                      <a:solidFill>
                        <a:schemeClr val="dk2"/>
                      </a:solidFill>
                      <a:prstDash val="solid"/>
                      <a:round/>
                      <a:headEnd len="sm" w="sm" type="none"/>
                      <a:tailEnd len="sm" w="sm" type="none"/>
                    </a:lnL>
                    <a:lnR cap="flat" cmpd="sng" w="19050">
                      <a:solidFill>
                        <a:schemeClr val="dk2"/>
                      </a:solidFill>
                      <a:prstDash val="solid"/>
                      <a:round/>
                      <a:headEnd len="sm" w="sm" type="none"/>
                      <a:tailEnd len="sm" w="sm" type="none"/>
                    </a:lnR>
                    <a:lnT cap="flat" cmpd="sng" w="19050">
                      <a:solidFill>
                        <a:schemeClr val="dk2">
                          <a:alpha val="0"/>
                        </a:schemeClr>
                      </a:solidFill>
                      <a:prstDash val="solid"/>
                      <a:round/>
                      <a:headEnd len="sm" w="sm" type="none"/>
                      <a:tailEnd len="sm" w="sm" type="none"/>
                    </a:lnT>
                    <a:lnB cap="flat" cmpd="sng" w="19050">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9050">
                      <a:solidFill>
                        <a:schemeClr val="dk2"/>
                      </a:solidFill>
                      <a:prstDash val="solid"/>
                      <a:round/>
                      <a:headEnd len="sm" w="sm" type="none"/>
                      <a:tailEnd len="sm" w="sm" type="none"/>
                    </a:lnL>
                    <a:lnR cap="flat" cmpd="sng" w="19050">
                      <a:solidFill>
                        <a:schemeClr val="dk2"/>
                      </a:solidFill>
                      <a:prstDash val="solid"/>
                      <a:round/>
                      <a:headEnd len="sm" w="sm" type="none"/>
                      <a:tailEnd len="sm" w="sm" type="none"/>
                    </a:lnR>
                    <a:lnT cap="flat" cmpd="sng" w="19050">
                      <a:solidFill>
                        <a:schemeClr val="dk2">
                          <a:alpha val="0"/>
                        </a:schemeClr>
                      </a:solidFill>
                      <a:prstDash val="solid"/>
                      <a:round/>
                      <a:headEnd len="sm" w="sm" type="none"/>
                      <a:tailEnd len="sm" w="sm" type="none"/>
                    </a:lnT>
                    <a:lnB cap="flat" cmpd="sng" w="19050">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rPr lang="en-US" sz="1800">
                          <a:latin typeface="Hubot Sans Medium"/>
                          <a:ea typeface="Hubot Sans Medium"/>
                          <a:cs typeface="Hubot Sans Medium"/>
                          <a:sym typeface="Hubot Sans Medium"/>
                        </a:rPr>
                        <a:t>Flippin</a:t>
                      </a:r>
                      <a:endParaRPr sz="1800">
                        <a:latin typeface="Hubot Sans Medium"/>
                        <a:ea typeface="Hubot Sans Medium"/>
                        <a:cs typeface="Hubot Sans Medium"/>
                        <a:sym typeface="Hubot Sans Medium"/>
                      </a:endParaRPr>
                    </a:p>
                  </a:txBody>
                  <a:tcPr marT="91425" marB="91425" marR="91425" marL="91425" anchor="ctr">
                    <a:lnL cap="flat" cmpd="sng" w="19050">
                      <a:solidFill>
                        <a:schemeClr val="dk2"/>
                      </a:solidFill>
                      <a:prstDash val="solid"/>
                      <a:round/>
                      <a:headEnd len="sm" w="sm" type="none"/>
                      <a:tailEnd len="sm" w="sm" type="none"/>
                    </a:lnL>
                    <a:lnR cap="flat" cmpd="sng" w="19050">
                      <a:solidFill>
                        <a:schemeClr val="dk2">
                          <a:alpha val="0"/>
                        </a:schemeClr>
                      </a:solidFill>
                      <a:prstDash val="solid"/>
                      <a:round/>
                      <a:headEnd len="sm" w="sm" type="none"/>
                      <a:tailEnd len="sm" w="sm" type="none"/>
                    </a:lnR>
                    <a:lnT cap="flat" cmpd="sng" w="19050">
                      <a:solidFill>
                        <a:schemeClr val="dk2">
                          <a:alpha val="0"/>
                        </a:schemeClr>
                      </a:solidFill>
                      <a:prstDash val="solid"/>
                      <a:round/>
                      <a:headEnd len="sm" w="sm" type="none"/>
                      <a:tailEnd len="sm" w="sm" type="none"/>
                    </a:lnT>
                    <a:lnB cap="flat" cmpd="sng" w="19050">
                      <a:solidFill>
                        <a:schemeClr val="dk2"/>
                      </a:solidFill>
                      <a:prstDash val="solid"/>
                      <a:round/>
                      <a:headEnd len="sm" w="sm" type="none"/>
                      <a:tailEnd len="sm" w="sm" type="none"/>
                    </a:lnB>
                  </a:tcPr>
                </a:tc>
              </a:tr>
              <a:tr h="882400">
                <a:tc>
                  <a:txBody>
                    <a:bodyPr/>
                    <a:lstStyle/>
                    <a:p>
                      <a:pPr indent="0" lvl="0" marL="0" marR="0" rtl="0" algn="ctr">
                        <a:lnSpc>
                          <a:spcPct val="100000"/>
                        </a:lnSpc>
                        <a:spcBef>
                          <a:spcPts val="0"/>
                        </a:spcBef>
                        <a:spcAft>
                          <a:spcPts val="0"/>
                        </a:spcAft>
                        <a:buNone/>
                      </a:pPr>
                      <a:r>
                        <a:rPr lang="en-US">
                          <a:latin typeface="Hubot Sans Medium"/>
                          <a:ea typeface="Hubot Sans Medium"/>
                          <a:cs typeface="Hubot Sans Medium"/>
                          <a:sym typeface="Hubot Sans Medium"/>
                        </a:rPr>
                        <a:t>Mentorship Opportunities</a:t>
                      </a:r>
                      <a:endParaRPr>
                        <a:latin typeface="Hubot Sans Medium"/>
                        <a:ea typeface="Hubot Sans Medium"/>
                        <a:cs typeface="Hubot Sans Medium"/>
                        <a:sym typeface="Hubot Sans Medium"/>
                      </a:endParaRPr>
                    </a:p>
                  </a:txBody>
                  <a:tcPr marT="91425" marB="91425" marR="91425" marL="91425" anchor="ctr">
                    <a:lnL cap="flat" cmpd="sng" w="19050">
                      <a:solidFill>
                        <a:schemeClr val="dk2">
                          <a:alpha val="0"/>
                        </a:schemeClr>
                      </a:solidFill>
                      <a:prstDash val="solid"/>
                      <a:round/>
                      <a:headEnd len="sm" w="sm" type="none"/>
                      <a:tailEnd len="sm" w="sm" type="none"/>
                    </a:lnL>
                    <a:lnR cap="flat" cmpd="sng" w="19050">
                      <a:solidFill>
                        <a:schemeClr val="dk2"/>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chemeClr val="dk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t/>
                      </a:r>
                      <a:endParaRPr sz="1800">
                        <a:latin typeface="Hubot Sans Medium"/>
                        <a:ea typeface="Hubot Sans Medium"/>
                        <a:cs typeface="Hubot Sans Medium"/>
                        <a:sym typeface="Hubot Sans Medium"/>
                      </a:endParaRPr>
                    </a:p>
                  </a:txBody>
                  <a:tcPr marT="91425" marB="91425" marR="91425" marL="91425" anchor="ctr">
                    <a:lnL cap="flat" cmpd="sng" w="19050">
                      <a:solidFill>
                        <a:schemeClr val="dk2"/>
                      </a:solidFill>
                      <a:prstDash val="solid"/>
                      <a:round/>
                      <a:headEnd len="sm" w="sm" type="none"/>
                      <a:tailEnd len="sm" w="sm" type="none"/>
                    </a:lnL>
                    <a:lnR cap="flat" cmpd="sng" w="19050">
                      <a:solidFill>
                        <a:schemeClr val="dk2"/>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chemeClr val="dk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t/>
                      </a:r>
                      <a:endParaRPr sz="1800">
                        <a:latin typeface="Hubot Sans Medium"/>
                        <a:ea typeface="Hubot Sans Medium"/>
                        <a:cs typeface="Hubot Sans Medium"/>
                        <a:sym typeface="Hubot Sans Medium"/>
                      </a:endParaRPr>
                    </a:p>
                  </a:txBody>
                  <a:tcPr marT="91425" marB="91425" marR="91425" marL="91425" anchor="ctr">
                    <a:lnL cap="flat" cmpd="sng" w="19050">
                      <a:solidFill>
                        <a:schemeClr val="dk2"/>
                      </a:solidFill>
                      <a:prstDash val="solid"/>
                      <a:round/>
                      <a:headEnd len="sm" w="sm" type="none"/>
                      <a:tailEnd len="sm" w="sm" type="none"/>
                    </a:lnL>
                    <a:lnR cap="flat" cmpd="sng" w="19050">
                      <a:solidFill>
                        <a:schemeClr val="dk2"/>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chemeClr val="dk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t/>
                      </a:r>
                      <a:endParaRPr sz="1800">
                        <a:latin typeface="Hubot Sans Medium"/>
                        <a:ea typeface="Hubot Sans Medium"/>
                        <a:cs typeface="Hubot Sans Medium"/>
                        <a:sym typeface="Hubot Sans Medium"/>
                      </a:endParaRPr>
                    </a:p>
                  </a:txBody>
                  <a:tcPr marT="91425" marB="91425" marR="91425" marL="91425" anchor="ctr">
                    <a:lnL cap="flat" cmpd="sng" w="19050">
                      <a:solidFill>
                        <a:schemeClr val="dk2"/>
                      </a:solidFill>
                      <a:prstDash val="solid"/>
                      <a:round/>
                      <a:headEnd len="sm" w="sm" type="none"/>
                      <a:tailEnd len="sm" w="sm" type="none"/>
                    </a:lnL>
                    <a:lnR cap="flat" cmpd="sng" w="19050">
                      <a:solidFill>
                        <a:schemeClr val="dk2"/>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chemeClr val="dk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t/>
                      </a:r>
                      <a:endParaRPr sz="1800">
                        <a:latin typeface="Hubot Sans Medium"/>
                        <a:ea typeface="Hubot Sans Medium"/>
                        <a:cs typeface="Hubot Sans Medium"/>
                        <a:sym typeface="Hubot Sans Medium"/>
                      </a:endParaRPr>
                    </a:p>
                  </a:txBody>
                  <a:tcPr marT="91425" marB="91425" marR="91425" marL="91425" anchor="ctr">
                    <a:lnL cap="flat" cmpd="sng" w="19050">
                      <a:solidFill>
                        <a:schemeClr val="dk2"/>
                      </a:solidFill>
                      <a:prstDash val="solid"/>
                      <a:round/>
                      <a:headEnd len="sm" w="sm" type="none"/>
                      <a:tailEnd len="sm" w="sm" type="none"/>
                    </a:lnL>
                    <a:lnR cap="flat" cmpd="sng" w="19050">
                      <a:solidFill>
                        <a:schemeClr val="dk2"/>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chemeClr val="dk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t/>
                      </a:r>
                      <a:endParaRPr sz="1800">
                        <a:latin typeface="Hubot Sans Medium"/>
                        <a:ea typeface="Hubot Sans Medium"/>
                        <a:cs typeface="Hubot Sans Medium"/>
                        <a:sym typeface="Hubot Sans Medium"/>
                      </a:endParaRPr>
                    </a:p>
                  </a:txBody>
                  <a:tcPr marT="91425" marB="91425" marR="91425" marL="91425" anchor="ctr">
                    <a:lnL cap="flat" cmpd="sng" w="19050">
                      <a:solidFill>
                        <a:schemeClr val="dk2"/>
                      </a:solidFill>
                      <a:prstDash val="solid"/>
                      <a:round/>
                      <a:headEnd len="sm" w="sm" type="none"/>
                      <a:tailEnd len="sm" w="sm" type="none"/>
                    </a:lnL>
                    <a:lnR cap="flat" cmpd="sng" w="19050">
                      <a:solidFill>
                        <a:schemeClr val="dk2">
                          <a:alpha val="0"/>
                        </a:schemeClr>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chemeClr val="dk2"/>
                      </a:solidFill>
                      <a:prstDash val="solid"/>
                      <a:round/>
                      <a:headEnd len="sm" w="sm" type="none"/>
                      <a:tailEnd len="sm" w="sm" type="none"/>
                    </a:lnB>
                  </a:tcPr>
                </a:tc>
              </a:tr>
              <a:tr h="882400">
                <a:tc>
                  <a:txBody>
                    <a:bodyPr/>
                    <a:lstStyle/>
                    <a:p>
                      <a:pPr indent="0" lvl="0" marL="0" marR="0" rtl="0" algn="ctr">
                        <a:lnSpc>
                          <a:spcPct val="100000"/>
                        </a:lnSpc>
                        <a:spcBef>
                          <a:spcPts val="0"/>
                        </a:spcBef>
                        <a:spcAft>
                          <a:spcPts val="0"/>
                        </a:spcAft>
                        <a:buNone/>
                      </a:pPr>
                      <a:r>
                        <a:rPr lang="en-US" sz="1500">
                          <a:latin typeface="Hubot Sans Medium"/>
                          <a:ea typeface="Hubot Sans Medium"/>
                          <a:cs typeface="Hubot Sans Medium"/>
                          <a:sym typeface="Hubot Sans Medium"/>
                        </a:rPr>
                        <a:t>Community Building</a:t>
                      </a:r>
                      <a:endParaRPr sz="1500">
                        <a:latin typeface="Hubot Sans Medium"/>
                        <a:ea typeface="Hubot Sans Medium"/>
                        <a:cs typeface="Hubot Sans Medium"/>
                        <a:sym typeface="Hubot Sans Medium"/>
                      </a:endParaRPr>
                    </a:p>
                  </a:txBody>
                  <a:tcPr marT="91425" marB="91425" marR="91425" marL="91425" anchor="ctr">
                    <a:lnL cap="flat" cmpd="sng" w="19050">
                      <a:solidFill>
                        <a:schemeClr val="dk2">
                          <a:alpha val="0"/>
                        </a:schemeClr>
                      </a:solidFill>
                      <a:prstDash val="solid"/>
                      <a:round/>
                      <a:headEnd len="sm" w="sm" type="none"/>
                      <a:tailEnd len="sm" w="sm" type="none"/>
                    </a:lnL>
                    <a:lnR cap="flat" cmpd="sng" w="19050">
                      <a:solidFill>
                        <a:schemeClr val="dk2"/>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chemeClr val="dk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t/>
                      </a:r>
                      <a:endParaRPr sz="1800">
                        <a:latin typeface="Hubot Sans Medium"/>
                        <a:ea typeface="Hubot Sans Medium"/>
                        <a:cs typeface="Hubot Sans Medium"/>
                        <a:sym typeface="Hubot Sans Medium"/>
                      </a:endParaRPr>
                    </a:p>
                  </a:txBody>
                  <a:tcPr marT="91425" marB="91425" marR="91425" marL="91425" anchor="ctr">
                    <a:lnL cap="flat" cmpd="sng" w="19050">
                      <a:solidFill>
                        <a:schemeClr val="dk2"/>
                      </a:solidFill>
                      <a:prstDash val="solid"/>
                      <a:round/>
                      <a:headEnd len="sm" w="sm" type="none"/>
                      <a:tailEnd len="sm" w="sm" type="none"/>
                    </a:lnL>
                    <a:lnR cap="flat" cmpd="sng" w="19050">
                      <a:solidFill>
                        <a:schemeClr val="dk2"/>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chemeClr val="dk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t/>
                      </a:r>
                      <a:endParaRPr sz="1800">
                        <a:latin typeface="Hubot Sans Medium"/>
                        <a:ea typeface="Hubot Sans Medium"/>
                        <a:cs typeface="Hubot Sans Medium"/>
                        <a:sym typeface="Hubot Sans Medium"/>
                      </a:endParaRPr>
                    </a:p>
                  </a:txBody>
                  <a:tcPr marT="91425" marB="91425" marR="91425" marL="91425" anchor="ctr">
                    <a:lnL cap="flat" cmpd="sng" w="19050">
                      <a:solidFill>
                        <a:schemeClr val="dk2"/>
                      </a:solidFill>
                      <a:prstDash val="solid"/>
                      <a:round/>
                      <a:headEnd len="sm" w="sm" type="none"/>
                      <a:tailEnd len="sm" w="sm" type="none"/>
                    </a:lnL>
                    <a:lnR cap="flat" cmpd="sng" w="19050">
                      <a:solidFill>
                        <a:schemeClr val="dk2"/>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chemeClr val="dk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t/>
                      </a:r>
                      <a:endParaRPr sz="1800">
                        <a:latin typeface="Hubot Sans Medium"/>
                        <a:ea typeface="Hubot Sans Medium"/>
                        <a:cs typeface="Hubot Sans Medium"/>
                        <a:sym typeface="Hubot Sans Medium"/>
                      </a:endParaRPr>
                    </a:p>
                  </a:txBody>
                  <a:tcPr marT="91425" marB="91425" marR="91425" marL="91425" anchor="ctr">
                    <a:lnL cap="flat" cmpd="sng" w="19050">
                      <a:solidFill>
                        <a:schemeClr val="dk2"/>
                      </a:solidFill>
                      <a:prstDash val="solid"/>
                      <a:round/>
                      <a:headEnd len="sm" w="sm" type="none"/>
                      <a:tailEnd len="sm" w="sm" type="none"/>
                    </a:lnL>
                    <a:lnR cap="flat" cmpd="sng" w="19050">
                      <a:solidFill>
                        <a:schemeClr val="dk2"/>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chemeClr val="dk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t/>
                      </a:r>
                      <a:endParaRPr sz="1800">
                        <a:latin typeface="Hubot Sans Medium"/>
                        <a:ea typeface="Hubot Sans Medium"/>
                        <a:cs typeface="Hubot Sans Medium"/>
                        <a:sym typeface="Hubot Sans Medium"/>
                      </a:endParaRPr>
                    </a:p>
                  </a:txBody>
                  <a:tcPr marT="91425" marB="91425" marR="91425" marL="91425" anchor="ctr">
                    <a:lnL cap="flat" cmpd="sng" w="19050">
                      <a:solidFill>
                        <a:schemeClr val="dk2"/>
                      </a:solidFill>
                      <a:prstDash val="solid"/>
                      <a:round/>
                      <a:headEnd len="sm" w="sm" type="none"/>
                      <a:tailEnd len="sm" w="sm" type="none"/>
                    </a:lnL>
                    <a:lnR cap="flat" cmpd="sng" w="19050">
                      <a:solidFill>
                        <a:schemeClr val="dk2"/>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chemeClr val="dk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t/>
                      </a:r>
                      <a:endParaRPr sz="1800">
                        <a:latin typeface="Hubot Sans Medium"/>
                        <a:ea typeface="Hubot Sans Medium"/>
                        <a:cs typeface="Hubot Sans Medium"/>
                        <a:sym typeface="Hubot Sans Medium"/>
                      </a:endParaRPr>
                    </a:p>
                  </a:txBody>
                  <a:tcPr marT="91425" marB="91425" marR="91425" marL="91425" anchor="ctr">
                    <a:lnL cap="flat" cmpd="sng" w="19050">
                      <a:solidFill>
                        <a:schemeClr val="dk2"/>
                      </a:solidFill>
                      <a:prstDash val="solid"/>
                      <a:round/>
                      <a:headEnd len="sm" w="sm" type="none"/>
                      <a:tailEnd len="sm" w="sm" type="none"/>
                    </a:lnL>
                    <a:lnR cap="flat" cmpd="sng" w="19050">
                      <a:solidFill>
                        <a:schemeClr val="dk2">
                          <a:alpha val="0"/>
                        </a:schemeClr>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chemeClr val="dk2"/>
                      </a:solidFill>
                      <a:prstDash val="solid"/>
                      <a:round/>
                      <a:headEnd len="sm" w="sm" type="none"/>
                      <a:tailEnd len="sm" w="sm" type="none"/>
                    </a:lnB>
                  </a:tcPr>
                </a:tc>
              </a:tr>
              <a:tr h="1261425">
                <a:tc>
                  <a:txBody>
                    <a:bodyPr/>
                    <a:lstStyle/>
                    <a:p>
                      <a:pPr indent="0" lvl="0" marL="0" marR="0" rtl="0" algn="ctr">
                        <a:lnSpc>
                          <a:spcPct val="100000"/>
                        </a:lnSpc>
                        <a:spcBef>
                          <a:spcPts val="0"/>
                        </a:spcBef>
                        <a:spcAft>
                          <a:spcPts val="0"/>
                        </a:spcAft>
                        <a:buNone/>
                      </a:pPr>
                      <a:r>
                        <a:rPr lang="en-US" sz="1500">
                          <a:latin typeface="Hubot Sans Medium"/>
                          <a:ea typeface="Hubot Sans Medium"/>
                          <a:cs typeface="Hubot Sans Medium"/>
                          <a:sym typeface="Hubot Sans Medium"/>
                        </a:rPr>
                        <a:t>Practical, Emotional, and Social Support</a:t>
                      </a:r>
                      <a:endParaRPr sz="1500">
                        <a:latin typeface="Hubot Sans Medium"/>
                        <a:ea typeface="Hubot Sans Medium"/>
                        <a:cs typeface="Hubot Sans Medium"/>
                        <a:sym typeface="Hubot Sans Medium"/>
                      </a:endParaRPr>
                    </a:p>
                  </a:txBody>
                  <a:tcPr marT="91425" marB="91425" marR="91425" marL="91425" anchor="ctr">
                    <a:lnL cap="flat" cmpd="sng" w="19050">
                      <a:solidFill>
                        <a:schemeClr val="dk2">
                          <a:alpha val="0"/>
                        </a:schemeClr>
                      </a:solidFill>
                      <a:prstDash val="solid"/>
                      <a:round/>
                      <a:headEnd len="sm" w="sm" type="none"/>
                      <a:tailEnd len="sm" w="sm" type="none"/>
                    </a:lnL>
                    <a:lnR cap="flat" cmpd="sng" w="19050">
                      <a:solidFill>
                        <a:schemeClr val="dk2"/>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chemeClr val="dk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t/>
                      </a:r>
                      <a:endParaRPr sz="1800">
                        <a:latin typeface="Hubot Sans Medium"/>
                        <a:ea typeface="Hubot Sans Medium"/>
                        <a:cs typeface="Hubot Sans Medium"/>
                        <a:sym typeface="Hubot Sans Medium"/>
                      </a:endParaRPr>
                    </a:p>
                  </a:txBody>
                  <a:tcPr marT="91425" marB="91425" marR="91425" marL="91425" anchor="ctr">
                    <a:lnL cap="flat" cmpd="sng" w="19050">
                      <a:solidFill>
                        <a:schemeClr val="dk2"/>
                      </a:solidFill>
                      <a:prstDash val="solid"/>
                      <a:round/>
                      <a:headEnd len="sm" w="sm" type="none"/>
                      <a:tailEnd len="sm" w="sm" type="none"/>
                    </a:lnL>
                    <a:lnR cap="flat" cmpd="sng" w="19050">
                      <a:solidFill>
                        <a:schemeClr val="dk2"/>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chemeClr val="dk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t/>
                      </a:r>
                      <a:endParaRPr sz="1800">
                        <a:latin typeface="Hubot Sans Medium"/>
                        <a:ea typeface="Hubot Sans Medium"/>
                        <a:cs typeface="Hubot Sans Medium"/>
                        <a:sym typeface="Hubot Sans Medium"/>
                      </a:endParaRPr>
                    </a:p>
                  </a:txBody>
                  <a:tcPr marT="91425" marB="91425" marR="91425" marL="91425" anchor="ctr">
                    <a:lnL cap="flat" cmpd="sng" w="19050">
                      <a:solidFill>
                        <a:schemeClr val="dk2"/>
                      </a:solidFill>
                      <a:prstDash val="solid"/>
                      <a:round/>
                      <a:headEnd len="sm" w="sm" type="none"/>
                      <a:tailEnd len="sm" w="sm" type="none"/>
                    </a:lnL>
                    <a:lnR cap="flat" cmpd="sng" w="19050">
                      <a:solidFill>
                        <a:schemeClr val="dk2"/>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chemeClr val="dk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t/>
                      </a:r>
                      <a:endParaRPr sz="1800">
                        <a:latin typeface="Hubot Sans Medium"/>
                        <a:ea typeface="Hubot Sans Medium"/>
                        <a:cs typeface="Hubot Sans Medium"/>
                        <a:sym typeface="Hubot Sans Medium"/>
                      </a:endParaRPr>
                    </a:p>
                  </a:txBody>
                  <a:tcPr marT="91425" marB="91425" marR="91425" marL="91425" anchor="ctr">
                    <a:lnL cap="flat" cmpd="sng" w="19050">
                      <a:solidFill>
                        <a:schemeClr val="dk2"/>
                      </a:solidFill>
                      <a:prstDash val="solid"/>
                      <a:round/>
                      <a:headEnd len="sm" w="sm" type="none"/>
                      <a:tailEnd len="sm" w="sm" type="none"/>
                    </a:lnL>
                    <a:lnR cap="flat" cmpd="sng" w="19050">
                      <a:solidFill>
                        <a:schemeClr val="dk2"/>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chemeClr val="dk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t/>
                      </a:r>
                      <a:endParaRPr sz="1800">
                        <a:latin typeface="Hubot Sans Medium"/>
                        <a:ea typeface="Hubot Sans Medium"/>
                        <a:cs typeface="Hubot Sans Medium"/>
                        <a:sym typeface="Hubot Sans Medium"/>
                      </a:endParaRPr>
                    </a:p>
                  </a:txBody>
                  <a:tcPr marT="91425" marB="91425" marR="91425" marL="91425" anchor="ctr">
                    <a:lnL cap="flat" cmpd="sng" w="19050">
                      <a:solidFill>
                        <a:schemeClr val="dk2"/>
                      </a:solidFill>
                      <a:prstDash val="solid"/>
                      <a:round/>
                      <a:headEnd len="sm" w="sm" type="none"/>
                      <a:tailEnd len="sm" w="sm" type="none"/>
                    </a:lnL>
                    <a:lnR cap="flat" cmpd="sng" w="19050">
                      <a:solidFill>
                        <a:schemeClr val="dk2"/>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chemeClr val="dk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t/>
                      </a:r>
                      <a:endParaRPr sz="1800">
                        <a:latin typeface="Hubot Sans Medium"/>
                        <a:ea typeface="Hubot Sans Medium"/>
                        <a:cs typeface="Hubot Sans Medium"/>
                        <a:sym typeface="Hubot Sans Medium"/>
                      </a:endParaRPr>
                    </a:p>
                  </a:txBody>
                  <a:tcPr marT="91425" marB="91425" marR="91425" marL="91425" anchor="ctr">
                    <a:lnL cap="flat" cmpd="sng" w="19050">
                      <a:solidFill>
                        <a:schemeClr val="dk2"/>
                      </a:solidFill>
                      <a:prstDash val="solid"/>
                      <a:round/>
                      <a:headEnd len="sm" w="sm" type="none"/>
                      <a:tailEnd len="sm" w="sm" type="none"/>
                    </a:lnL>
                    <a:lnR cap="flat" cmpd="sng" w="19050">
                      <a:solidFill>
                        <a:schemeClr val="dk2">
                          <a:alpha val="0"/>
                        </a:schemeClr>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chemeClr val="dk2"/>
                      </a:solidFill>
                      <a:prstDash val="solid"/>
                      <a:round/>
                      <a:headEnd len="sm" w="sm" type="none"/>
                      <a:tailEnd len="sm" w="sm" type="none"/>
                    </a:lnB>
                  </a:tcPr>
                </a:tc>
              </a:tr>
              <a:tr h="882400">
                <a:tc>
                  <a:txBody>
                    <a:bodyPr/>
                    <a:lstStyle/>
                    <a:p>
                      <a:pPr indent="0" lvl="0" marL="0" marR="0" rtl="0" algn="ctr">
                        <a:lnSpc>
                          <a:spcPct val="100000"/>
                        </a:lnSpc>
                        <a:spcBef>
                          <a:spcPts val="0"/>
                        </a:spcBef>
                        <a:spcAft>
                          <a:spcPts val="0"/>
                        </a:spcAft>
                        <a:buNone/>
                      </a:pPr>
                      <a:r>
                        <a:rPr lang="en-US" sz="1500">
                          <a:latin typeface="Hubot Sans Medium"/>
                          <a:ea typeface="Hubot Sans Medium"/>
                          <a:cs typeface="Hubot Sans Medium"/>
                          <a:sym typeface="Hubot Sans Medium"/>
                        </a:rPr>
                        <a:t>Focus on Career Education</a:t>
                      </a:r>
                      <a:endParaRPr sz="1500">
                        <a:latin typeface="Hubot Sans Medium"/>
                        <a:ea typeface="Hubot Sans Medium"/>
                        <a:cs typeface="Hubot Sans Medium"/>
                        <a:sym typeface="Hubot Sans Medium"/>
                      </a:endParaRPr>
                    </a:p>
                  </a:txBody>
                  <a:tcPr marT="91425" marB="91425" marR="91425" marL="91425" anchor="ctr">
                    <a:lnL cap="flat" cmpd="sng" w="19050">
                      <a:solidFill>
                        <a:schemeClr val="dk2">
                          <a:alpha val="0"/>
                        </a:schemeClr>
                      </a:solidFill>
                      <a:prstDash val="solid"/>
                      <a:round/>
                      <a:headEnd len="sm" w="sm" type="none"/>
                      <a:tailEnd len="sm" w="sm" type="none"/>
                    </a:lnL>
                    <a:lnR cap="flat" cmpd="sng" w="19050">
                      <a:solidFill>
                        <a:schemeClr val="dk2"/>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chemeClr val="dk2">
                          <a:alpha val="0"/>
                        </a:scheme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t/>
                      </a:r>
                      <a:endParaRPr sz="1800">
                        <a:latin typeface="Hubot Sans Medium"/>
                        <a:ea typeface="Hubot Sans Medium"/>
                        <a:cs typeface="Hubot Sans Medium"/>
                        <a:sym typeface="Hubot Sans Medium"/>
                      </a:endParaRPr>
                    </a:p>
                  </a:txBody>
                  <a:tcPr marT="91425" marB="91425" marR="91425" marL="91425" anchor="ctr">
                    <a:lnL cap="flat" cmpd="sng" w="19050">
                      <a:solidFill>
                        <a:schemeClr val="dk2"/>
                      </a:solidFill>
                      <a:prstDash val="solid"/>
                      <a:round/>
                      <a:headEnd len="sm" w="sm" type="none"/>
                      <a:tailEnd len="sm" w="sm" type="none"/>
                    </a:lnL>
                    <a:lnR cap="flat" cmpd="sng" w="19050">
                      <a:solidFill>
                        <a:schemeClr val="dk2"/>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chemeClr val="dk2">
                          <a:alpha val="0"/>
                        </a:scheme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t/>
                      </a:r>
                      <a:endParaRPr sz="1800">
                        <a:latin typeface="Hubot Sans Medium"/>
                        <a:ea typeface="Hubot Sans Medium"/>
                        <a:cs typeface="Hubot Sans Medium"/>
                        <a:sym typeface="Hubot Sans Medium"/>
                      </a:endParaRPr>
                    </a:p>
                  </a:txBody>
                  <a:tcPr marT="91425" marB="91425" marR="91425" marL="91425" anchor="ctr">
                    <a:lnL cap="flat" cmpd="sng" w="19050">
                      <a:solidFill>
                        <a:schemeClr val="dk2"/>
                      </a:solidFill>
                      <a:prstDash val="solid"/>
                      <a:round/>
                      <a:headEnd len="sm" w="sm" type="none"/>
                      <a:tailEnd len="sm" w="sm" type="none"/>
                    </a:lnL>
                    <a:lnR cap="flat" cmpd="sng" w="19050">
                      <a:solidFill>
                        <a:schemeClr val="dk2"/>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chemeClr val="dk2">
                          <a:alpha val="0"/>
                        </a:scheme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t/>
                      </a:r>
                      <a:endParaRPr sz="1800">
                        <a:latin typeface="Hubot Sans Medium"/>
                        <a:ea typeface="Hubot Sans Medium"/>
                        <a:cs typeface="Hubot Sans Medium"/>
                        <a:sym typeface="Hubot Sans Medium"/>
                      </a:endParaRPr>
                    </a:p>
                  </a:txBody>
                  <a:tcPr marT="91425" marB="91425" marR="91425" marL="91425" anchor="ctr">
                    <a:lnL cap="flat" cmpd="sng" w="19050">
                      <a:solidFill>
                        <a:schemeClr val="dk2"/>
                      </a:solidFill>
                      <a:prstDash val="solid"/>
                      <a:round/>
                      <a:headEnd len="sm" w="sm" type="none"/>
                      <a:tailEnd len="sm" w="sm" type="none"/>
                    </a:lnL>
                    <a:lnR cap="flat" cmpd="sng" w="19050">
                      <a:solidFill>
                        <a:schemeClr val="dk2"/>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chemeClr val="dk2">
                          <a:alpha val="0"/>
                        </a:scheme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t/>
                      </a:r>
                      <a:endParaRPr sz="1800">
                        <a:latin typeface="Hubot Sans Medium"/>
                        <a:ea typeface="Hubot Sans Medium"/>
                        <a:cs typeface="Hubot Sans Medium"/>
                        <a:sym typeface="Hubot Sans Medium"/>
                      </a:endParaRPr>
                    </a:p>
                  </a:txBody>
                  <a:tcPr marT="91425" marB="91425" marR="91425" marL="91425" anchor="ctr">
                    <a:lnL cap="flat" cmpd="sng" w="19050">
                      <a:solidFill>
                        <a:schemeClr val="dk2"/>
                      </a:solidFill>
                      <a:prstDash val="solid"/>
                      <a:round/>
                      <a:headEnd len="sm" w="sm" type="none"/>
                      <a:tailEnd len="sm" w="sm" type="none"/>
                    </a:lnL>
                    <a:lnR cap="flat" cmpd="sng" w="19050">
                      <a:solidFill>
                        <a:schemeClr val="dk2"/>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chemeClr val="dk2">
                          <a:alpha val="0"/>
                        </a:scheme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t/>
                      </a:r>
                      <a:endParaRPr sz="1800">
                        <a:latin typeface="Hubot Sans Medium"/>
                        <a:ea typeface="Hubot Sans Medium"/>
                        <a:cs typeface="Hubot Sans Medium"/>
                        <a:sym typeface="Hubot Sans Medium"/>
                      </a:endParaRPr>
                    </a:p>
                  </a:txBody>
                  <a:tcPr marT="91425" marB="91425" marR="91425" marL="91425" anchor="ctr">
                    <a:lnL cap="flat" cmpd="sng" w="19050">
                      <a:solidFill>
                        <a:schemeClr val="dk2"/>
                      </a:solidFill>
                      <a:prstDash val="solid"/>
                      <a:round/>
                      <a:headEnd len="sm" w="sm" type="none"/>
                      <a:tailEnd len="sm" w="sm" type="none"/>
                    </a:lnL>
                    <a:lnR cap="flat" cmpd="sng" w="19050">
                      <a:solidFill>
                        <a:schemeClr val="dk2">
                          <a:alpha val="0"/>
                        </a:schemeClr>
                      </a:solidFill>
                      <a:prstDash val="solid"/>
                      <a:round/>
                      <a:headEnd len="sm" w="sm" type="none"/>
                      <a:tailEnd len="sm" w="sm" type="none"/>
                    </a:lnR>
                    <a:lnT cap="flat" cmpd="sng" w="19050">
                      <a:solidFill>
                        <a:schemeClr val="dk2"/>
                      </a:solidFill>
                      <a:prstDash val="solid"/>
                      <a:round/>
                      <a:headEnd len="sm" w="sm" type="none"/>
                      <a:tailEnd len="sm" w="sm" type="none"/>
                    </a:lnT>
                    <a:lnB cap="flat" cmpd="sng" w="19050">
                      <a:solidFill>
                        <a:schemeClr val="dk2">
                          <a:alpha val="0"/>
                        </a:schemeClr>
                      </a:solidFill>
                      <a:prstDash val="solid"/>
                      <a:round/>
                      <a:headEnd len="sm" w="sm" type="none"/>
                      <a:tailEnd len="sm" w="sm" type="none"/>
                    </a:lnB>
                  </a:tcPr>
                </a:tc>
              </a:tr>
            </a:tbl>
          </a:graphicData>
        </a:graphic>
      </p:graphicFrame>
      <p:pic>
        <p:nvPicPr>
          <p:cNvPr id="222" name="Google Shape;222;p5"/>
          <p:cNvPicPr preferRelativeResize="0"/>
          <p:nvPr/>
        </p:nvPicPr>
        <p:blipFill>
          <a:blip r:embed="rId3">
            <a:alphaModFix/>
          </a:blip>
          <a:stretch>
            <a:fillRect/>
          </a:stretch>
        </p:blipFill>
        <p:spPr>
          <a:xfrm>
            <a:off x="2054712" y="95950"/>
            <a:ext cx="734875" cy="734875"/>
          </a:xfrm>
          <a:prstGeom prst="rect">
            <a:avLst/>
          </a:prstGeom>
          <a:noFill/>
          <a:ln>
            <a:noFill/>
          </a:ln>
        </p:spPr>
      </p:pic>
      <p:pic>
        <p:nvPicPr>
          <p:cNvPr id="223" name="Google Shape;223;p5"/>
          <p:cNvPicPr preferRelativeResize="0"/>
          <p:nvPr/>
        </p:nvPicPr>
        <p:blipFill>
          <a:blip r:embed="rId4">
            <a:alphaModFix/>
          </a:blip>
          <a:stretch>
            <a:fillRect/>
          </a:stretch>
        </p:blipFill>
        <p:spPr>
          <a:xfrm>
            <a:off x="3458738" y="88363"/>
            <a:ext cx="734875" cy="734875"/>
          </a:xfrm>
          <a:prstGeom prst="rect">
            <a:avLst/>
          </a:prstGeom>
          <a:noFill/>
          <a:ln>
            <a:noFill/>
          </a:ln>
        </p:spPr>
      </p:pic>
      <p:pic>
        <p:nvPicPr>
          <p:cNvPr id="224" name="Google Shape;224;p5"/>
          <p:cNvPicPr preferRelativeResize="0"/>
          <p:nvPr/>
        </p:nvPicPr>
        <p:blipFill rotWithShape="1">
          <a:blip r:embed="rId5">
            <a:alphaModFix/>
          </a:blip>
          <a:srcRect b="17137" l="16873" r="16566" t="14718"/>
          <a:stretch/>
        </p:blipFill>
        <p:spPr>
          <a:xfrm>
            <a:off x="5003613" y="136877"/>
            <a:ext cx="637849" cy="653025"/>
          </a:xfrm>
          <a:prstGeom prst="rect">
            <a:avLst/>
          </a:prstGeom>
          <a:noFill/>
          <a:ln>
            <a:noFill/>
          </a:ln>
        </p:spPr>
      </p:pic>
      <p:pic>
        <p:nvPicPr>
          <p:cNvPr id="225" name="Google Shape;225;p5"/>
          <p:cNvPicPr preferRelativeResize="0"/>
          <p:nvPr/>
        </p:nvPicPr>
        <p:blipFill>
          <a:blip r:embed="rId6">
            <a:alphaModFix/>
          </a:blip>
          <a:stretch>
            <a:fillRect/>
          </a:stretch>
        </p:blipFill>
        <p:spPr>
          <a:xfrm>
            <a:off x="6451438" y="192975"/>
            <a:ext cx="637850" cy="637850"/>
          </a:xfrm>
          <a:prstGeom prst="rect">
            <a:avLst/>
          </a:prstGeom>
          <a:noFill/>
          <a:ln>
            <a:noFill/>
          </a:ln>
        </p:spPr>
      </p:pic>
      <p:pic>
        <p:nvPicPr>
          <p:cNvPr id="226" name="Google Shape;226;p5"/>
          <p:cNvPicPr preferRelativeResize="0"/>
          <p:nvPr/>
        </p:nvPicPr>
        <p:blipFill rotWithShape="1">
          <a:blip r:embed="rId7">
            <a:alphaModFix/>
          </a:blip>
          <a:srcRect b="29866" l="5113" r="60753" t="34222"/>
          <a:stretch/>
        </p:blipFill>
        <p:spPr>
          <a:xfrm>
            <a:off x="5003613" y="1079000"/>
            <a:ext cx="637851" cy="671076"/>
          </a:xfrm>
          <a:prstGeom prst="rect">
            <a:avLst/>
          </a:prstGeom>
          <a:noFill/>
          <a:ln>
            <a:noFill/>
          </a:ln>
        </p:spPr>
      </p:pic>
      <p:pic>
        <p:nvPicPr>
          <p:cNvPr id="227" name="Google Shape;227;p5"/>
          <p:cNvPicPr preferRelativeResize="0"/>
          <p:nvPr/>
        </p:nvPicPr>
        <p:blipFill rotWithShape="1">
          <a:blip r:embed="rId7">
            <a:alphaModFix/>
          </a:blip>
          <a:srcRect b="29866" l="5113" r="60753" t="34222"/>
          <a:stretch/>
        </p:blipFill>
        <p:spPr>
          <a:xfrm>
            <a:off x="6451438" y="1079000"/>
            <a:ext cx="637851" cy="671076"/>
          </a:xfrm>
          <a:prstGeom prst="rect">
            <a:avLst/>
          </a:prstGeom>
          <a:noFill/>
          <a:ln>
            <a:noFill/>
          </a:ln>
        </p:spPr>
      </p:pic>
      <p:pic>
        <p:nvPicPr>
          <p:cNvPr id="228" name="Google Shape;228;p5"/>
          <p:cNvPicPr preferRelativeResize="0"/>
          <p:nvPr/>
        </p:nvPicPr>
        <p:blipFill rotWithShape="1">
          <a:blip r:embed="rId7">
            <a:alphaModFix/>
          </a:blip>
          <a:srcRect b="28399" l="48418" r="5274" t="30303"/>
          <a:stretch/>
        </p:blipFill>
        <p:spPr>
          <a:xfrm>
            <a:off x="3393525" y="1028675"/>
            <a:ext cx="865326" cy="771726"/>
          </a:xfrm>
          <a:prstGeom prst="rect">
            <a:avLst/>
          </a:prstGeom>
          <a:noFill/>
          <a:ln>
            <a:noFill/>
          </a:ln>
        </p:spPr>
      </p:pic>
      <p:pic>
        <p:nvPicPr>
          <p:cNvPr id="229" name="Google Shape;229;p5"/>
          <p:cNvPicPr preferRelativeResize="0"/>
          <p:nvPr/>
        </p:nvPicPr>
        <p:blipFill rotWithShape="1">
          <a:blip r:embed="rId7">
            <a:alphaModFix/>
          </a:blip>
          <a:srcRect b="28399" l="48418" r="5274" t="30303"/>
          <a:stretch/>
        </p:blipFill>
        <p:spPr>
          <a:xfrm>
            <a:off x="1989475" y="1028675"/>
            <a:ext cx="865326" cy="771726"/>
          </a:xfrm>
          <a:prstGeom prst="rect">
            <a:avLst/>
          </a:prstGeom>
          <a:noFill/>
          <a:ln>
            <a:noFill/>
          </a:ln>
        </p:spPr>
      </p:pic>
      <p:pic>
        <p:nvPicPr>
          <p:cNvPr id="230" name="Google Shape;230;p5"/>
          <p:cNvPicPr preferRelativeResize="0"/>
          <p:nvPr/>
        </p:nvPicPr>
        <p:blipFill rotWithShape="1">
          <a:blip r:embed="rId7">
            <a:alphaModFix/>
          </a:blip>
          <a:srcRect b="28399" l="48418" r="5274" t="30303"/>
          <a:stretch/>
        </p:blipFill>
        <p:spPr>
          <a:xfrm>
            <a:off x="7724300" y="1028675"/>
            <a:ext cx="865326" cy="771726"/>
          </a:xfrm>
          <a:prstGeom prst="rect">
            <a:avLst/>
          </a:prstGeom>
          <a:noFill/>
          <a:ln>
            <a:noFill/>
          </a:ln>
        </p:spPr>
      </p:pic>
      <p:pic>
        <p:nvPicPr>
          <p:cNvPr id="231" name="Google Shape;231;p5"/>
          <p:cNvPicPr preferRelativeResize="0"/>
          <p:nvPr/>
        </p:nvPicPr>
        <p:blipFill rotWithShape="1">
          <a:blip r:embed="rId7">
            <a:alphaModFix/>
          </a:blip>
          <a:srcRect b="29866" l="5113" r="60753" t="34222"/>
          <a:stretch/>
        </p:blipFill>
        <p:spPr>
          <a:xfrm>
            <a:off x="2103200" y="1998250"/>
            <a:ext cx="637851" cy="671076"/>
          </a:xfrm>
          <a:prstGeom prst="rect">
            <a:avLst/>
          </a:prstGeom>
          <a:noFill/>
          <a:ln>
            <a:noFill/>
          </a:ln>
        </p:spPr>
      </p:pic>
      <p:pic>
        <p:nvPicPr>
          <p:cNvPr id="232" name="Google Shape;232;p5"/>
          <p:cNvPicPr preferRelativeResize="0"/>
          <p:nvPr/>
        </p:nvPicPr>
        <p:blipFill rotWithShape="1">
          <a:blip r:embed="rId7">
            <a:alphaModFix/>
          </a:blip>
          <a:srcRect b="28399" l="48418" r="5274" t="30303"/>
          <a:stretch/>
        </p:blipFill>
        <p:spPr>
          <a:xfrm>
            <a:off x="3458750" y="1947925"/>
            <a:ext cx="865326" cy="771726"/>
          </a:xfrm>
          <a:prstGeom prst="rect">
            <a:avLst/>
          </a:prstGeom>
          <a:noFill/>
          <a:ln>
            <a:noFill/>
          </a:ln>
        </p:spPr>
      </p:pic>
      <p:pic>
        <p:nvPicPr>
          <p:cNvPr id="233" name="Google Shape;233;p5"/>
          <p:cNvPicPr preferRelativeResize="0"/>
          <p:nvPr/>
        </p:nvPicPr>
        <p:blipFill rotWithShape="1">
          <a:blip r:embed="rId7">
            <a:alphaModFix/>
          </a:blip>
          <a:srcRect b="28399" l="48418" r="5274" t="30303"/>
          <a:stretch/>
        </p:blipFill>
        <p:spPr>
          <a:xfrm>
            <a:off x="7724300" y="1947925"/>
            <a:ext cx="865326" cy="771726"/>
          </a:xfrm>
          <a:prstGeom prst="rect">
            <a:avLst/>
          </a:prstGeom>
          <a:noFill/>
          <a:ln>
            <a:noFill/>
          </a:ln>
        </p:spPr>
      </p:pic>
      <p:pic>
        <p:nvPicPr>
          <p:cNvPr id="234" name="Google Shape;234;p5"/>
          <p:cNvPicPr preferRelativeResize="0"/>
          <p:nvPr/>
        </p:nvPicPr>
        <p:blipFill rotWithShape="1">
          <a:blip r:embed="rId7">
            <a:alphaModFix/>
          </a:blip>
          <a:srcRect b="28399" l="48418" r="5274" t="30303"/>
          <a:stretch/>
        </p:blipFill>
        <p:spPr>
          <a:xfrm>
            <a:off x="7724300" y="2937000"/>
            <a:ext cx="865326" cy="771726"/>
          </a:xfrm>
          <a:prstGeom prst="rect">
            <a:avLst/>
          </a:prstGeom>
          <a:noFill/>
          <a:ln>
            <a:noFill/>
          </a:ln>
        </p:spPr>
      </p:pic>
      <p:pic>
        <p:nvPicPr>
          <p:cNvPr id="235" name="Google Shape;235;p5"/>
          <p:cNvPicPr preferRelativeResize="0"/>
          <p:nvPr/>
        </p:nvPicPr>
        <p:blipFill rotWithShape="1">
          <a:blip r:embed="rId7">
            <a:alphaModFix/>
          </a:blip>
          <a:srcRect b="28399" l="48418" r="5274" t="30303"/>
          <a:stretch/>
        </p:blipFill>
        <p:spPr>
          <a:xfrm>
            <a:off x="7724300" y="4115250"/>
            <a:ext cx="865326" cy="771726"/>
          </a:xfrm>
          <a:prstGeom prst="rect">
            <a:avLst/>
          </a:prstGeom>
          <a:noFill/>
          <a:ln>
            <a:noFill/>
          </a:ln>
        </p:spPr>
      </p:pic>
      <p:pic>
        <p:nvPicPr>
          <p:cNvPr id="236" name="Google Shape;236;p5"/>
          <p:cNvPicPr preferRelativeResize="0"/>
          <p:nvPr/>
        </p:nvPicPr>
        <p:blipFill rotWithShape="1">
          <a:blip r:embed="rId7">
            <a:alphaModFix/>
          </a:blip>
          <a:srcRect b="28399" l="48418" r="5274" t="30303"/>
          <a:stretch/>
        </p:blipFill>
        <p:spPr>
          <a:xfrm>
            <a:off x="4889875" y="1947925"/>
            <a:ext cx="865326" cy="771726"/>
          </a:xfrm>
          <a:prstGeom prst="rect">
            <a:avLst/>
          </a:prstGeom>
          <a:noFill/>
          <a:ln>
            <a:noFill/>
          </a:ln>
        </p:spPr>
      </p:pic>
      <p:pic>
        <p:nvPicPr>
          <p:cNvPr id="237" name="Google Shape;237;p5"/>
          <p:cNvPicPr preferRelativeResize="0"/>
          <p:nvPr/>
        </p:nvPicPr>
        <p:blipFill rotWithShape="1">
          <a:blip r:embed="rId7">
            <a:alphaModFix/>
          </a:blip>
          <a:srcRect b="29866" l="5113" r="60753" t="34222"/>
          <a:stretch/>
        </p:blipFill>
        <p:spPr>
          <a:xfrm>
            <a:off x="6420813" y="1947925"/>
            <a:ext cx="637851" cy="671076"/>
          </a:xfrm>
          <a:prstGeom prst="rect">
            <a:avLst/>
          </a:prstGeom>
          <a:noFill/>
          <a:ln>
            <a:noFill/>
          </a:ln>
        </p:spPr>
      </p:pic>
      <p:pic>
        <p:nvPicPr>
          <p:cNvPr id="238" name="Google Shape;238;p5"/>
          <p:cNvPicPr preferRelativeResize="0"/>
          <p:nvPr/>
        </p:nvPicPr>
        <p:blipFill rotWithShape="1">
          <a:blip r:embed="rId7">
            <a:alphaModFix/>
          </a:blip>
          <a:srcRect b="29866" l="5113" r="60753" t="34222"/>
          <a:stretch/>
        </p:blipFill>
        <p:spPr>
          <a:xfrm>
            <a:off x="2103213" y="2987325"/>
            <a:ext cx="637851" cy="671076"/>
          </a:xfrm>
          <a:prstGeom prst="rect">
            <a:avLst/>
          </a:prstGeom>
          <a:noFill/>
          <a:ln>
            <a:noFill/>
          </a:ln>
        </p:spPr>
      </p:pic>
      <p:pic>
        <p:nvPicPr>
          <p:cNvPr id="239" name="Google Shape;239;p5"/>
          <p:cNvPicPr preferRelativeResize="0"/>
          <p:nvPr/>
        </p:nvPicPr>
        <p:blipFill rotWithShape="1">
          <a:blip r:embed="rId7">
            <a:alphaModFix/>
          </a:blip>
          <a:srcRect b="29866" l="5113" r="60753" t="34222"/>
          <a:stretch/>
        </p:blipFill>
        <p:spPr>
          <a:xfrm>
            <a:off x="3507250" y="3037650"/>
            <a:ext cx="637851" cy="671076"/>
          </a:xfrm>
          <a:prstGeom prst="rect">
            <a:avLst/>
          </a:prstGeom>
          <a:noFill/>
          <a:ln>
            <a:noFill/>
          </a:ln>
        </p:spPr>
      </p:pic>
      <p:pic>
        <p:nvPicPr>
          <p:cNvPr id="240" name="Google Shape;240;p5"/>
          <p:cNvPicPr preferRelativeResize="0"/>
          <p:nvPr/>
        </p:nvPicPr>
        <p:blipFill rotWithShape="1">
          <a:blip r:embed="rId7">
            <a:alphaModFix/>
          </a:blip>
          <a:srcRect b="29866" l="5113" r="60753" t="34222"/>
          <a:stretch/>
        </p:blipFill>
        <p:spPr>
          <a:xfrm>
            <a:off x="5003625" y="3037650"/>
            <a:ext cx="637851" cy="671076"/>
          </a:xfrm>
          <a:prstGeom prst="rect">
            <a:avLst/>
          </a:prstGeom>
          <a:noFill/>
          <a:ln>
            <a:noFill/>
          </a:ln>
        </p:spPr>
      </p:pic>
      <p:pic>
        <p:nvPicPr>
          <p:cNvPr id="241" name="Google Shape;241;p5"/>
          <p:cNvPicPr preferRelativeResize="0"/>
          <p:nvPr/>
        </p:nvPicPr>
        <p:blipFill rotWithShape="1">
          <a:blip r:embed="rId7">
            <a:alphaModFix/>
          </a:blip>
          <a:srcRect b="29866" l="5113" r="60753" t="34222"/>
          <a:stretch/>
        </p:blipFill>
        <p:spPr>
          <a:xfrm>
            <a:off x="6420825" y="3037650"/>
            <a:ext cx="637851" cy="671076"/>
          </a:xfrm>
          <a:prstGeom prst="rect">
            <a:avLst/>
          </a:prstGeom>
          <a:noFill/>
          <a:ln>
            <a:noFill/>
          </a:ln>
        </p:spPr>
      </p:pic>
      <p:pic>
        <p:nvPicPr>
          <p:cNvPr id="242" name="Google Shape;242;p5"/>
          <p:cNvPicPr preferRelativeResize="0"/>
          <p:nvPr/>
        </p:nvPicPr>
        <p:blipFill rotWithShape="1">
          <a:blip r:embed="rId7">
            <a:alphaModFix/>
          </a:blip>
          <a:srcRect b="29866" l="5113" r="60753" t="34222"/>
          <a:stretch/>
        </p:blipFill>
        <p:spPr>
          <a:xfrm>
            <a:off x="5003625" y="4115250"/>
            <a:ext cx="637851" cy="671076"/>
          </a:xfrm>
          <a:prstGeom prst="rect">
            <a:avLst/>
          </a:prstGeom>
          <a:noFill/>
          <a:ln>
            <a:noFill/>
          </a:ln>
        </p:spPr>
      </p:pic>
      <p:pic>
        <p:nvPicPr>
          <p:cNvPr id="243" name="Google Shape;243;p5"/>
          <p:cNvPicPr preferRelativeResize="0"/>
          <p:nvPr/>
        </p:nvPicPr>
        <p:blipFill rotWithShape="1">
          <a:blip r:embed="rId7">
            <a:alphaModFix/>
          </a:blip>
          <a:srcRect b="28399" l="48418" r="5274" t="30303"/>
          <a:stretch/>
        </p:blipFill>
        <p:spPr>
          <a:xfrm>
            <a:off x="6337700" y="4127375"/>
            <a:ext cx="865326" cy="771726"/>
          </a:xfrm>
          <a:prstGeom prst="rect">
            <a:avLst/>
          </a:prstGeom>
          <a:noFill/>
          <a:ln>
            <a:noFill/>
          </a:ln>
        </p:spPr>
      </p:pic>
      <p:pic>
        <p:nvPicPr>
          <p:cNvPr id="244" name="Google Shape;244;p5"/>
          <p:cNvPicPr preferRelativeResize="0"/>
          <p:nvPr/>
        </p:nvPicPr>
        <p:blipFill rotWithShape="1">
          <a:blip r:embed="rId7">
            <a:alphaModFix/>
          </a:blip>
          <a:srcRect b="28399" l="48418" r="5274" t="30303"/>
          <a:stretch/>
        </p:blipFill>
        <p:spPr>
          <a:xfrm>
            <a:off x="3393513" y="4115250"/>
            <a:ext cx="865326" cy="771726"/>
          </a:xfrm>
          <a:prstGeom prst="rect">
            <a:avLst/>
          </a:prstGeom>
          <a:noFill/>
          <a:ln>
            <a:noFill/>
          </a:ln>
        </p:spPr>
      </p:pic>
      <p:pic>
        <p:nvPicPr>
          <p:cNvPr id="245" name="Google Shape;245;p5"/>
          <p:cNvPicPr preferRelativeResize="0"/>
          <p:nvPr/>
        </p:nvPicPr>
        <p:blipFill rotWithShape="1">
          <a:blip r:embed="rId7">
            <a:alphaModFix/>
          </a:blip>
          <a:srcRect b="28399" l="48418" r="5274" t="30303"/>
          <a:stretch/>
        </p:blipFill>
        <p:spPr>
          <a:xfrm>
            <a:off x="1989450" y="4127375"/>
            <a:ext cx="865326" cy="77172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7"/>
          <p:cNvSpPr txBox="1"/>
          <p:nvPr>
            <p:ph type="title"/>
          </p:nvPr>
        </p:nvSpPr>
        <p:spPr>
          <a:xfrm>
            <a:off x="228600" y="1200240"/>
            <a:ext cx="6981480" cy="2276280"/>
          </a:xfrm>
          <a:prstGeom prst="rect">
            <a:avLst/>
          </a:prstGeom>
          <a:noFill/>
          <a:ln>
            <a:noFill/>
          </a:ln>
        </p:spPr>
        <p:txBody>
          <a:bodyPr anchorCtr="0" anchor="b" bIns="91425" lIns="91425" spcFirstLastPara="1" rIns="91425" wrap="square" tIns="91425">
            <a:normAutofit/>
          </a:bodyPr>
          <a:lstStyle/>
          <a:p>
            <a:pPr indent="0" lvl="0" marL="0" rtl="0" algn="l">
              <a:lnSpc>
                <a:spcPct val="100000"/>
              </a:lnSpc>
              <a:spcBef>
                <a:spcPts val="0"/>
              </a:spcBef>
              <a:spcAft>
                <a:spcPts val="0"/>
              </a:spcAft>
              <a:buClr>
                <a:schemeClr val="dk1"/>
              </a:buClr>
              <a:buSzPts val="5200"/>
              <a:buFont typeface="Hubot Sans Medium"/>
              <a:buNone/>
            </a:pPr>
            <a:r>
              <a:rPr lang="en-US" sz="5200">
                <a:solidFill>
                  <a:schemeClr val="dk1"/>
                </a:solidFill>
                <a:latin typeface="Hubot Sans Medium"/>
                <a:ea typeface="Hubot Sans Medium"/>
                <a:cs typeface="Hubot Sans Medium"/>
                <a:sym typeface="Hubot Sans Medium"/>
              </a:rPr>
              <a:t>Our Values in Design</a:t>
            </a:r>
            <a:endParaRPr b="0" sz="5200" u="none" strike="noStrike">
              <a:solidFill>
                <a:schemeClr val="dk1"/>
              </a:solidFill>
              <a:latin typeface="Arial"/>
              <a:ea typeface="Arial"/>
              <a:cs typeface="Arial"/>
              <a:sym typeface="Arial"/>
            </a:endParaRPr>
          </a:p>
        </p:txBody>
      </p:sp>
      <p:sp>
        <p:nvSpPr>
          <p:cNvPr id="251" name="Google Shape;251;p7"/>
          <p:cNvSpPr txBox="1"/>
          <p:nvPr>
            <p:ph type="title"/>
          </p:nvPr>
        </p:nvSpPr>
        <p:spPr>
          <a:xfrm>
            <a:off x="228600" y="3400560"/>
            <a:ext cx="1238040" cy="1104480"/>
          </a:xfrm>
          <a:prstGeom prst="rect">
            <a:avLst/>
          </a:prstGeom>
          <a:noFill/>
          <a:ln>
            <a:noFill/>
          </a:ln>
        </p:spPr>
        <p:txBody>
          <a:bodyPr anchorCtr="0" anchor="b" bIns="91425" lIns="91425" spcFirstLastPara="1" rIns="91425" wrap="square" tIns="91425">
            <a:normAutofit/>
          </a:bodyPr>
          <a:lstStyle/>
          <a:p>
            <a:pPr indent="0" lvl="0" marL="0" rtl="0" algn="l">
              <a:lnSpc>
                <a:spcPct val="100000"/>
              </a:lnSpc>
              <a:spcBef>
                <a:spcPts val="0"/>
              </a:spcBef>
              <a:spcAft>
                <a:spcPts val="0"/>
              </a:spcAft>
              <a:buClr>
                <a:schemeClr val="dk1"/>
              </a:buClr>
              <a:buSzPts val="6000"/>
              <a:buFont typeface="Calibri"/>
              <a:buNone/>
            </a:pPr>
            <a:r>
              <a:rPr b="0" lang="en-US" sz="6000" u="none" strike="noStrike">
                <a:solidFill>
                  <a:schemeClr val="dk1"/>
                </a:solidFill>
                <a:latin typeface="Calibri"/>
                <a:ea typeface="Calibri"/>
                <a:cs typeface="Calibri"/>
                <a:sym typeface="Calibri"/>
              </a:rPr>
              <a:t>02</a:t>
            </a:r>
            <a:endParaRPr b="0" sz="6000" u="none" strike="noStrike">
              <a:solidFill>
                <a:schemeClr val="dk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6"/>
          <p:cNvSpPr txBox="1"/>
          <p:nvPr>
            <p:ph type="title"/>
          </p:nvPr>
        </p:nvSpPr>
        <p:spPr>
          <a:xfrm>
            <a:off x="228600" y="266756"/>
            <a:ext cx="4305000" cy="727800"/>
          </a:xfrm>
          <a:prstGeom prst="rect">
            <a:avLst/>
          </a:prstGeom>
          <a:noFill/>
          <a:ln>
            <a:noFill/>
          </a:ln>
        </p:spPr>
        <p:txBody>
          <a:bodyPr anchorCtr="0" anchor="b" bIns="91425" lIns="91425" spcFirstLastPara="1" rIns="91425" wrap="square" tIns="91425">
            <a:normAutofit/>
          </a:bodyPr>
          <a:lstStyle/>
          <a:p>
            <a:pPr indent="0" lvl="0" marL="0" rtl="0" algn="l">
              <a:lnSpc>
                <a:spcPct val="100000"/>
              </a:lnSpc>
              <a:spcBef>
                <a:spcPts val="0"/>
              </a:spcBef>
              <a:spcAft>
                <a:spcPts val="0"/>
              </a:spcAft>
              <a:buClr>
                <a:schemeClr val="dk1"/>
              </a:buClr>
              <a:buSzPts val="2600"/>
              <a:buFont typeface="Hubot Sans Medium"/>
              <a:buNone/>
            </a:pPr>
            <a:r>
              <a:rPr lang="en-US" sz="2600">
                <a:solidFill>
                  <a:schemeClr val="dk1"/>
                </a:solidFill>
                <a:latin typeface="Hubot Sans Medium"/>
                <a:ea typeface="Hubot Sans Medium"/>
                <a:cs typeface="Hubot Sans Medium"/>
                <a:sym typeface="Hubot Sans Medium"/>
              </a:rPr>
              <a:t>Values in Design</a:t>
            </a:r>
            <a:endParaRPr b="0" sz="2600" u="none" strike="noStrike">
              <a:solidFill>
                <a:schemeClr val="dk1"/>
              </a:solidFill>
              <a:latin typeface="Arial"/>
              <a:ea typeface="Arial"/>
              <a:cs typeface="Arial"/>
              <a:sym typeface="Arial"/>
            </a:endParaRPr>
          </a:p>
        </p:txBody>
      </p:sp>
      <p:sp>
        <p:nvSpPr>
          <p:cNvPr id="257" name="Google Shape;257;p6"/>
          <p:cNvSpPr txBox="1"/>
          <p:nvPr>
            <p:ph idx="1" type="subTitle"/>
          </p:nvPr>
        </p:nvSpPr>
        <p:spPr>
          <a:xfrm>
            <a:off x="492550" y="1037038"/>
            <a:ext cx="8055600" cy="8700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1200"/>
              </a:spcBef>
              <a:spcAft>
                <a:spcPts val="1200"/>
              </a:spcAft>
              <a:buClr>
                <a:schemeClr val="dk1"/>
              </a:buClr>
              <a:buSzPts val="1100"/>
              <a:buFont typeface="Arial"/>
              <a:buNone/>
            </a:pPr>
            <a:r>
              <a:rPr lang="en-US" sz="1200">
                <a:solidFill>
                  <a:schemeClr val="dk1"/>
                </a:solidFill>
                <a:latin typeface="Hubot Sans"/>
                <a:ea typeface="Hubot Sans"/>
                <a:cs typeface="Hubot Sans"/>
                <a:sym typeface="Hubot Sans"/>
              </a:rPr>
              <a:t>Our design is guided by a human-centered philosophy that prioritizes </a:t>
            </a:r>
            <a:r>
              <a:rPr b="1" lang="en-US" sz="1200">
                <a:solidFill>
                  <a:schemeClr val="dk1"/>
                </a:solidFill>
                <a:latin typeface="Hubot Sans"/>
                <a:ea typeface="Hubot Sans"/>
                <a:cs typeface="Hubot Sans"/>
                <a:sym typeface="Hubot Sans"/>
              </a:rPr>
              <a:t>emotional connection, inclusivity, and growth through community</a:t>
            </a:r>
            <a:r>
              <a:rPr lang="en-US" sz="1200">
                <a:solidFill>
                  <a:schemeClr val="dk1"/>
                </a:solidFill>
                <a:latin typeface="Hubot Sans"/>
                <a:ea typeface="Hubot Sans"/>
                <a:cs typeface="Hubot Sans"/>
                <a:sym typeface="Hubot Sans"/>
              </a:rPr>
              <a:t>. While many platforms focus on providing information or opportunities, we focus on </a:t>
            </a:r>
            <a:r>
              <a:rPr b="1" lang="en-US" sz="1200">
                <a:solidFill>
                  <a:schemeClr val="dk1"/>
                </a:solidFill>
                <a:latin typeface="Hubot Sans"/>
                <a:ea typeface="Hubot Sans"/>
                <a:cs typeface="Hubot Sans"/>
                <a:sym typeface="Hubot Sans"/>
              </a:rPr>
              <a:t>how people feel, learn, and transform</a:t>
            </a:r>
            <a:r>
              <a:rPr lang="en-US" sz="1200">
                <a:solidFill>
                  <a:schemeClr val="dk1"/>
                </a:solidFill>
                <a:latin typeface="Hubot Sans"/>
                <a:ea typeface="Hubot Sans"/>
                <a:cs typeface="Hubot Sans"/>
                <a:sym typeface="Hubot Sans"/>
              </a:rPr>
              <a:t> during their career transitions.</a:t>
            </a:r>
            <a:endParaRPr sz="1200">
              <a:solidFill>
                <a:schemeClr val="dk1"/>
              </a:solidFill>
              <a:latin typeface="Hubot Sans"/>
              <a:ea typeface="Hubot Sans"/>
              <a:cs typeface="Hubot Sans"/>
              <a:sym typeface="Hubot Sans"/>
            </a:endParaRPr>
          </a:p>
        </p:txBody>
      </p:sp>
      <p:sp>
        <p:nvSpPr>
          <p:cNvPr id="258" name="Google Shape;258;p6"/>
          <p:cNvSpPr txBox="1"/>
          <p:nvPr/>
        </p:nvSpPr>
        <p:spPr>
          <a:xfrm>
            <a:off x="445275" y="1949525"/>
            <a:ext cx="2590800" cy="2931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400"/>
              </a:spcBef>
              <a:spcAft>
                <a:spcPts val="0"/>
              </a:spcAft>
              <a:buClr>
                <a:schemeClr val="dk1"/>
              </a:buClr>
              <a:buSzPts val="1100"/>
              <a:buFont typeface="Arial"/>
              <a:buNone/>
            </a:pPr>
            <a:r>
              <a:rPr b="1" lang="en-US">
                <a:solidFill>
                  <a:schemeClr val="dk1"/>
                </a:solidFill>
                <a:latin typeface="Hubot Sans"/>
                <a:ea typeface="Hubot Sans"/>
                <a:cs typeface="Hubot Sans"/>
                <a:sym typeface="Hubot Sans"/>
              </a:rPr>
              <a:t>1. Belonging Over Comparison</a:t>
            </a:r>
            <a:endParaRPr b="1">
              <a:solidFill>
                <a:schemeClr val="dk1"/>
              </a:solidFill>
              <a:latin typeface="Hubot Sans"/>
              <a:ea typeface="Hubot Sans"/>
              <a:cs typeface="Hubot Sans"/>
              <a:sym typeface="Hubot Sans"/>
            </a:endParaRPr>
          </a:p>
          <a:p>
            <a:pPr indent="0" lvl="0" marL="0" rtl="0" algn="l">
              <a:lnSpc>
                <a:spcPct val="115000"/>
              </a:lnSpc>
              <a:spcBef>
                <a:spcPts val="1200"/>
              </a:spcBef>
              <a:spcAft>
                <a:spcPts val="1200"/>
              </a:spcAft>
              <a:buClr>
                <a:schemeClr val="dk1"/>
              </a:buClr>
              <a:buSzPts val="1100"/>
              <a:buFont typeface="Arial"/>
              <a:buNone/>
            </a:pPr>
            <a:r>
              <a:rPr lang="en-US" sz="1200">
                <a:solidFill>
                  <a:schemeClr val="dk1"/>
                </a:solidFill>
                <a:latin typeface="Hubot Sans"/>
                <a:ea typeface="Hubot Sans"/>
                <a:cs typeface="Hubot Sans"/>
                <a:sym typeface="Hubot Sans"/>
              </a:rPr>
              <a:t>Career transitions often feel isolating. Our platform turns that isolation into community by fostering shared journeys. Instead of competing, users grow together by celebrating progress, not perfection. Every feature, from peer circles to reflection prompts, is designed to build a sense of “I’m not alone.”</a:t>
            </a:r>
            <a:endParaRPr sz="1500"/>
          </a:p>
        </p:txBody>
      </p:sp>
      <p:sp>
        <p:nvSpPr>
          <p:cNvPr id="259" name="Google Shape;259;p6"/>
          <p:cNvSpPr txBox="1"/>
          <p:nvPr/>
        </p:nvSpPr>
        <p:spPr>
          <a:xfrm>
            <a:off x="3243950" y="1969300"/>
            <a:ext cx="2656800" cy="290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500"/>
              <a:t>2.</a:t>
            </a:r>
            <a:r>
              <a:rPr b="1" lang="en-US">
                <a:solidFill>
                  <a:schemeClr val="dk1"/>
                </a:solidFill>
                <a:latin typeface="Hubot Sans"/>
                <a:ea typeface="Hubot Sans"/>
                <a:cs typeface="Hubot Sans"/>
                <a:sym typeface="Hubot Sans"/>
              </a:rPr>
              <a:t> Empowerment Through Vulnerability</a:t>
            </a:r>
            <a:endParaRPr b="1">
              <a:solidFill>
                <a:schemeClr val="dk1"/>
              </a:solidFill>
              <a:latin typeface="Hubot Sans"/>
              <a:ea typeface="Hubot Sans"/>
              <a:cs typeface="Hubot Sans"/>
              <a:sym typeface="Hubot Sans"/>
            </a:endParaRPr>
          </a:p>
          <a:p>
            <a:pPr indent="0" lvl="0" marL="0" rtl="0" algn="l">
              <a:lnSpc>
                <a:spcPct val="115000"/>
              </a:lnSpc>
              <a:spcBef>
                <a:spcPts val="1200"/>
              </a:spcBef>
              <a:spcAft>
                <a:spcPts val="1200"/>
              </a:spcAft>
              <a:buNone/>
            </a:pPr>
            <a:r>
              <a:rPr lang="en-US" sz="1200">
                <a:solidFill>
                  <a:schemeClr val="dk1"/>
                </a:solidFill>
                <a:latin typeface="Hubot Sans"/>
                <a:ea typeface="Hubot Sans"/>
                <a:cs typeface="Hubot Sans"/>
                <a:sym typeface="Hubot Sans"/>
              </a:rPr>
              <a:t>True confidence comes from acknowledging uncertainty. We normalize the ups and downs of transition by creating a space where sharing failures, doubts, and lessons is as valued as sharing achievements. This redefines success as progress, not performance.</a:t>
            </a:r>
            <a:endParaRPr sz="1500"/>
          </a:p>
        </p:txBody>
      </p:sp>
      <p:sp>
        <p:nvSpPr>
          <p:cNvPr id="260" name="Google Shape;260;p6"/>
          <p:cNvSpPr txBox="1"/>
          <p:nvPr/>
        </p:nvSpPr>
        <p:spPr>
          <a:xfrm>
            <a:off x="6326250" y="1949525"/>
            <a:ext cx="2477100" cy="2811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400"/>
              </a:spcBef>
              <a:spcAft>
                <a:spcPts val="0"/>
              </a:spcAft>
              <a:buClr>
                <a:schemeClr val="dk1"/>
              </a:buClr>
              <a:buSzPts val="1100"/>
              <a:buFont typeface="Arial"/>
              <a:buNone/>
            </a:pPr>
            <a:r>
              <a:rPr b="1" lang="en-US">
                <a:solidFill>
                  <a:schemeClr val="dk1"/>
                </a:solidFill>
                <a:latin typeface="Hubot Sans"/>
                <a:ea typeface="Hubot Sans"/>
                <a:cs typeface="Hubot Sans"/>
                <a:sym typeface="Hubot Sans"/>
              </a:rPr>
              <a:t>3. Mentorship Made Human</a:t>
            </a:r>
            <a:endParaRPr b="1">
              <a:solidFill>
                <a:schemeClr val="dk1"/>
              </a:solidFill>
              <a:latin typeface="Hubot Sans"/>
              <a:ea typeface="Hubot Sans"/>
              <a:cs typeface="Hubot Sans"/>
              <a:sym typeface="Hubot Sans"/>
            </a:endParaRPr>
          </a:p>
          <a:p>
            <a:pPr indent="0" lvl="0" marL="0" rtl="0" algn="l">
              <a:lnSpc>
                <a:spcPct val="115000"/>
              </a:lnSpc>
              <a:spcBef>
                <a:spcPts val="1200"/>
              </a:spcBef>
              <a:spcAft>
                <a:spcPts val="0"/>
              </a:spcAft>
              <a:buClr>
                <a:schemeClr val="dk1"/>
              </a:buClr>
              <a:buSzPts val="1100"/>
              <a:buFont typeface="Arial"/>
              <a:buNone/>
            </a:pPr>
            <a:r>
              <a:rPr lang="en-US" sz="1200">
                <a:solidFill>
                  <a:schemeClr val="dk1"/>
                </a:solidFill>
                <a:latin typeface="Hubot Sans"/>
                <a:ea typeface="Hubot Sans"/>
                <a:cs typeface="Hubot Sans"/>
                <a:sym typeface="Hubot Sans"/>
              </a:rPr>
              <a:t>Mentorship shouldn’t feel transactional or intimidating. Our design integrates mentorship as part of daily interaction. Mentors drop into discussions, offer feedback, and grow alongside users. This relational design removes hierarchy and builds mutual trust.</a:t>
            </a:r>
            <a:endParaRPr sz="1500">
              <a:solidFill>
                <a:schemeClr val="dk1"/>
              </a:solidFill>
            </a:endParaRPr>
          </a:p>
          <a:p>
            <a:pPr indent="0" lvl="0" marL="0" rtl="0" algn="l">
              <a:spcBef>
                <a:spcPts val="1200"/>
              </a:spcBef>
              <a:spcAft>
                <a:spcPts val="0"/>
              </a:spcAft>
              <a:buNone/>
            </a:pPr>
            <a:r>
              <a:t/>
            </a:r>
            <a:endParaRPr sz="15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g394cb515e9f_0_115"/>
          <p:cNvSpPr txBox="1"/>
          <p:nvPr>
            <p:ph type="title"/>
          </p:nvPr>
        </p:nvSpPr>
        <p:spPr>
          <a:xfrm>
            <a:off x="228600" y="351000"/>
            <a:ext cx="4936200" cy="590700"/>
          </a:xfrm>
          <a:prstGeom prst="rect">
            <a:avLst/>
          </a:prstGeom>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dk1"/>
              </a:buClr>
              <a:buSzPts val="2600"/>
              <a:buFont typeface="Hubot Sans Medium"/>
              <a:buNone/>
            </a:pPr>
            <a:r>
              <a:rPr lang="en-US" sz="2600">
                <a:solidFill>
                  <a:schemeClr val="dk1"/>
                </a:solidFill>
                <a:latin typeface="Hubot Sans Medium"/>
                <a:ea typeface="Hubot Sans Medium"/>
                <a:cs typeface="Hubot Sans Medium"/>
                <a:sym typeface="Hubot Sans Medium"/>
              </a:rPr>
              <a:t>The Big Bad Wolf</a:t>
            </a:r>
            <a:endParaRPr sz="2600">
              <a:solidFill>
                <a:schemeClr val="dk1"/>
              </a:solidFill>
              <a:latin typeface="Hubot Sans Medium"/>
              <a:ea typeface="Hubot Sans Medium"/>
              <a:cs typeface="Hubot Sans Medium"/>
              <a:sym typeface="Hubot Sans Medium"/>
            </a:endParaRPr>
          </a:p>
        </p:txBody>
      </p:sp>
      <p:sp>
        <p:nvSpPr>
          <p:cNvPr id="266" name="Google Shape;266;g394cb515e9f_0_115"/>
          <p:cNvSpPr txBox="1"/>
          <p:nvPr>
            <p:ph idx="1" type="body"/>
          </p:nvPr>
        </p:nvSpPr>
        <p:spPr>
          <a:xfrm>
            <a:off x="228600" y="1037700"/>
            <a:ext cx="4672500" cy="3950100"/>
          </a:xfrm>
          <a:prstGeom prst="rect">
            <a:avLst/>
          </a:prstGeom>
        </p:spPr>
        <p:txBody>
          <a:bodyPr anchorCtr="0" anchor="t" bIns="45000" lIns="90000" spcFirstLastPara="1" rIns="90000" wrap="square" tIns="45000">
            <a:normAutofit lnSpcReduction="10000"/>
          </a:bodyPr>
          <a:lstStyle/>
          <a:p>
            <a:pPr indent="0" lvl="0" marL="0" rtl="0" algn="l">
              <a:spcBef>
                <a:spcPts val="0"/>
              </a:spcBef>
              <a:spcAft>
                <a:spcPts val="0"/>
              </a:spcAft>
              <a:buNone/>
            </a:pPr>
            <a:r>
              <a:rPr b="1" lang="en-US" sz="1400"/>
              <a:t>What could a bad actor do with your product?</a:t>
            </a:r>
            <a:endParaRPr b="1" sz="1400"/>
          </a:p>
          <a:p>
            <a:pPr indent="0" lvl="0" marL="0" marR="0" rtl="0" algn="l">
              <a:lnSpc>
                <a:spcPct val="115000"/>
              </a:lnSpc>
              <a:spcBef>
                <a:spcPts val="1200"/>
              </a:spcBef>
              <a:spcAft>
                <a:spcPts val="0"/>
              </a:spcAft>
              <a:buNone/>
            </a:pPr>
            <a:r>
              <a:rPr lang="en-US" sz="1200">
                <a:solidFill>
                  <a:schemeClr val="dk1"/>
                </a:solidFill>
                <a:latin typeface="Hubot Sans"/>
                <a:ea typeface="Hubot Sans"/>
                <a:cs typeface="Hubot Sans"/>
                <a:sym typeface="Hubot Sans"/>
              </a:rPr>
              <a:t>Bad actors or peers could exploit social sharing features—turning encouragement into judgment or pressure. Visibility may lead to </a:t>
            </a:r>
            <a:r>
              <a:rPr b="1" lang="en-US" sz="1200">
                <a:solidFill>
                  <a:schemeClr val="dk1"/>
                </a:solidFill>
                <a:latin typeface="Hubot Sans"/>
                <a:ea typeface="Hubot Sans"/>
                <a:cs typeface="Hubot Sans"/>
                <a:sym typeface="Hubot Sans"/>
              </a:rPr>
              <a:t>mocking</a:t>
            </a:r>
            <a:r>
              <a:rPr lang="en-US" sz="1200">
                <a:solidFill>
                  <a:schemeClr val="dk1"/>
                </a:solidFill>
                <a:latin typeface="Hubot Sans"/>
                <a:ea typeface="Hubot Sans"/>
                <a:cs typeface="Hubot Sans"/>
                <a:sym typeface="Hubot Sans"/>
              </a:rPr>
              <a:t>, </a:t>
            </a:r>
            <a:r>
              <a:rPr b="1" lang="en-US" sz="1200">
                <a:solidFill>
                  <a:schemeClr val="dk1"/>
                </a:solidFill>
                <a:latin typeface="Hubot Sans"/>
                <a:ea typeface="Hubot Sans"/>
                <a:cs typeface="Hubot Sans"/>
                <a:sym typeface="Hubot Sans"/>
              </a:rPr>
              <a:t>anxiety</a:t>
            </a:r>
            <a:r>
              <a:rPr lang="en-US" sz="1200">
                <a:solidFill>
                  <a:schemeClr val="dk1"/>
                </a:solidFill>
                <a:latin typeface="Hubot Sans"/>
                <a:ea typeface="Hubot Sans"/>
                <a:cs typeface="Hubot Sans"/>
                <a:sym typeface="Hubot Sans"/>
              </a:rPr>
              <a:t>, or </a:t>
            </a:r>
            <a:r>
              <a:rPr b="1" lang="en-US" sz="1200">
                <a:solidFill>
                  <a:schemeClr val="dk1"/>
                </a:solidFill>
                <a:latin typeface="Hubot Sans"/>
                <a:ea typeface="Hubot Sans"/>
                <a:cs typeface="Hubot Sans"/>
                <a:sym typeface="Hubot Sans"/>
              </a:rPr>
              <a:t>fear of judgment</a:t>
            </a:r>
            <a:r>
              <a:rPr lang="en-US" sz="1200">
                <a:solidFill>
                  <a:schemeClr val="dk1"/>
                </a:solidFill>
                <a:latin typeface="Hubot Sans"/>
                <a:ea typeface="Hubot Sans"/>
                <a:cs typeface="Hubot Sans"/>
                <a:sym typeface="Hubot Sans"/>
              </a:rPr>
              <a:t>, especially for vulnerable users.</a:t>
            </a:r>
            <a:endParaRPr sz="1200">
              <a:solidFill>
                <a:schemeClr val="dk1"/>
              </a:solidFill>
              <a:latin typeface="Hubot Sans"/>
              <a:ea typeface="Hubot Sans"/>
              <a:cs typeface="Hubot Sans"/>
              <a:sym typeface="Hubot Sans"/>
            </a:endParaRPr>
          </a:p>
          <a:p>
            <a:pPr indent="0" lvl="0" marL="0" marR="0" rtl="0" algn="l">
              <a:lnSpc>
                <a:spcPct val="115000"/>
              </a:lnSpc>
              <a:spcBef>
                <a:spcPts val="1200"/>
              </a:spcBef>
              <a:spcAft>
                <a:spcPts val="0"/>
              </a:spcAft>
              <a:buNone/>
            </a:pPr>
            <a:r>
              <a:rPr b="1" lang="en-US" sz="1200">
                <a:solidFill>
                  <a:schemeClr val="dk1"/>
                </a:solidFill>
                <a:latin typeface="Hubot Sans"/>
                <a:ea typeface="Hubot Sans"/>
                <a:cs typeface="Hubot Sans"/>
                <a:sym typeface="Hubot Sans"/>
              </a:rPr>
              <a:t>Value Tension</a:t>
            </a:r>
            <a:r>
              <a:rPr lang="en-US" sz="1200">
                <a:solidFill>
                  <a:schemeClr val="dk1"/>
                </a:solidFill>
                <a:latin typeface="Hubot Sans"/>
                <a:ea typeface="Hubot Sans"/>
                <a:cs typeface="Hubot Sans"/>
                <a:sym typeface="Hubot Sans"/>
              </a:rPr>
              <a:t>:</a:t>
            </a:r>
            <a:br>
              <a:rPr lang="en-US" sz="1200">
                <a:solidFill>
                  <a:schemeClr val="dk1"/>
                </a:solidFill>
                <a:latin typeface="Hubot Sans"/>
                <a:ea typeface="Hubot Sans"/>
                <a:cs typeface="Hubot Sans"/>
                <a:sym typeface="Hubot Sans"/>
              </a:rPr>
            </a:br>
            <a:r>
              <a:rPr lang="en-US" sz="1200">
                <a:solidFill>
                  <a:schemeClr val="dk1"/>
                </a:solidFill>
                <a:latin typeface="Hubot Sans"/>
                <a:ea typeface="Hubot Sans"/>
                <a:cs typeface="Hubot Sans"/>
                <a:sym typeface="Hubot Sans"/>
              </a:rPr>
              <a:t> </a:t>
            </a:r>
            <a:r>
              <a:rPr b="1" lang="en-US" sz="1200">
                <a:solidFill>
                  <a:schemeClr val="dk1"/>
                </a:solidFill>
                <a:latin typeface="Hubot Sans"/>
                <a:ea typeface="Hubot Sans"/>
                <a:cs typeface="Hubot Sans"/>
                <a:sym typeface="Hubot Sans"/>
              </a:rPr>
              <a:t>Authenticity vs. Emotional Safety</a:t>
            </a:r>
            <a:r>
              <a:rPr lang="en-US" sz="1200">
                <a:solidFill>
                  <a:schemeClr val="dk1"/>
                </a:solidFill>
                <a:latin typeface="Hubot Sans"/>
                <a:ea typeface="Hubot Sans"/>
                <a:cs typeface="Hubot Sans"/>
                <a:sym typeface="Hubot Sans"/>
              </a:rPr>
              <a:t> — openness builds community but increases exposure.</a:t>
            </a:r>
            <a:endParaRPr sz="1200">
              <a:solidFill>
                <a:schemeClr val="dk1"/>
              </a:solidFill>
              <a:latin typeface="Hubot Sans"/>
              <a:ea typeface="Hubot Sans"/>
              <a:cs typeface="Hubot Sans"/>
              <a:sym typeface="Hubot Sans"/>
            </a:endParaRPr>
          </a:p>
          <a:p>
            <a:pPr indent="0" lvl="0" marL="0" marR="0" rtl="0" algn="l">
              <a:lnSpc>
                <a:spcPct val="115000"/>
              </a:lnSpc>
              <a:spcBef>
                <a:spcPts val="1200"/>
              </a:spcBef>
              <a:spcAft>
                <a:spcPts val="0"/>
              </a:spcAft>
              <a:buNone/>
            </a:pPr>
            <a:r>
              <a:rPr b="1" lang="en-US" sz="1200">
                <a:solidFill>
                  <a:schemeClr val="dk1"/>
                </a:solidFill>
                <a:latin typeface="Hubot Sans"/>
                <a:ea typeface="Hubot Sans"/>
                <a:cs typeface="Hubot Sans"/>
                <a:sym typeface="Hubot Sans"/>
              </a:rPr>
              <a:t>At-Risk Groups</a:t>
            </a:r>
            <a:r>
              <a:rPr lang="en-US" sz="1200">
                <a:solidFill>
                  <a:schemeClr val="dk1"/>
                </a:solidFill>
                <a:latin typeface="Hubot Sans"/>
                <a:ea typeface="Hubot Sans"/>
                <a:cs typeface="Hubot Sans"/>
                <a:sym typeface="Hubot Sans"/>
              </a:rPr>
              <a:t>:</a:t>
            </a:r>
            <a:br>
              <a:rPr lang="en-US" sz="1200">
                <a:solidFill>
                  <a:schemeClr val="dk1"/>
                </a:solidFill>
                <a:latin typeface="Hubot Sans"/>
                <a:ea typeface="Hubot Sans"/>
                <a:cs typeface="Hubot Sans"/>
                <a:sym typeface="Hubot Sans"/>
              </a:rPr>
            </a:br>
            <a:r>
              <a:rPr lang="en-US" sz="1200">
                <a:solidFill>
                  <a:schemeClr val="dk1"/>
                </a:solidFill>
                <a:latin typeface="Hubot Sans"/>
                <a:ea typeface="Hubot Sans"/>
                <a:cs typeface="Hubot Sans"/>
                <a:sym typeface="Hubot Sans"/>
              </a:rPr>
              <a:t> Low self-esteem users • Younger users • Marginalized groups</a:t>
            </a:r>
            <a:endParaRPr sz="1200">
              <a:solidFill>
                <a:schemeClr val="dk1"/>
              </a:solidFill>
              <a:latin typeface="Hubot Sans"/>
              <a:ea typeface="Hubot Sans"/>
              <a:cs typeface="Hubot Sans"/>
              <a:sym typeface="Hubot Sans"/>
            </a:endParaRPr>
          </a:p>
          <a:p>
            <a:pPr indent="0" lvl="0" marL="0" marR="0" rtl="0" algn="l">
              <a:lnSpc>
                <a:spcPct val="115000"/>
              </a:lnSpc>
              <a:spcBef>
                <a:spcPts val="1200"/>
              </a:spcBef>
              <a:spcAft>
                <a:spcPts val="0"/>
              </a:spcAft>
              <a:buNone/>
            </a:pPr>
            <a:r>
              <a:rPr b="1" lang="en-US" sz="1200">
                <a:solidFill>
                  <a:schemeClr val="dk1"/>
                </a:solidFill>
                <a:highlight>
                  <a:srgbClr val="FFE599"/>
                </a:highlight>
                <a:latin typeface="Hubot Sans"/>
                <a:ea typeface="Hubot Sans"/>
                <a:cs typeface="Hubot Sans"/>
                <a:sym typeface="Hubot Sans"/>
              </a:rPr>
              <a:t>Ethical Implications</a:t>
            </a:r>
            <a:r>
              <a:rPr lang="en-US" sz="1200">
                <a:solidFill>
                  <a:schemeClr val="dk1"/>
                </a:solidFill>
                <a:latin typeface="Hubot Sans"/>
                <a:ea typeface="Hubot Sans"/>
                <a:cs typeface="Hubot Sans"/>
                <a:sym typeface="Hubot Sans"/>
              </a:rPr>
              <a:t>:</a:t>
            </a:r>
            <a:endParaRPr sz="1200">
              <a:solidFill>
                <a:schemeClr val="dk1"/>
              </a:solidFill>
              <a:latin typeface="Hubot Sans"/>
              <a:ea typeface="Hubot Sans"/>
              <a:cs typeface="Hubot Sans"/>
              <a:sym typeface="Hubot Sans"/>
            </a:endParaRPr>
          </a:p>
          <a:p>
            <a:pPr indent="-304800" lvl="0" marL="457200" marR="0" rtl="0" algn="l">
              <a:lnSpc>
                <a:spcPct val="115000"/>
              </a:lnSpc>
              <a:spcBef>
                <a:spcPts val="1200"/>
              </a:spcBef>
              <a:spcAft>
                <a:spcPts val="0"/>
              </a:spcAft>
              <a:buClr>
                <a:schemeClr val="dk1"/>
              </a:buClr>
              <a:buSzPts val="1200"/>
              <a:buFont typeface="Hubot Sans"/>
              <a:buChar char="●"/>
            </a:pPr>
            <a:r>
              <a:rPr lang="en-US" sz="1200">
                <a:solidFill>
                  <a:schemeClr val="dk1"/>
                </a:solidFill>
                <a:latin typeface="Hubot Sans"/>
                <a:ea typeface="Hubot Sans"/>
                <a:cs typeface="Hubot Sans"/>
                <a:sym typeface="Hubot Sans"/>
              </a:rPr>
              <a:t>AI to flag harmful language</a:t>
            </a:r>
            <a:br>
              <a:rPr lang="en-US" sz="1200">
                <a:solidFill>
                  <a:schemeClr val="dk1"/>
                </a:solidFill>
                <a:latin typeface="Hubot Sans"/>
                <a:ea typeface="Hubot Sans"/>
                <a:cs typeface="Hubot Sans"/>
                <a:sym typeface="Hubot Sans"/>
              </a:rPr>
            </a:br>
            <a:endParaRPr sz="1200">
              <a:solidFill>
                <a:schemeClr val="dk1"/>
              </a:solidFill>
              <a:latin typeface="Hubot Sans"/>
              <a:ea typeface="Hubot Sans"/>
              <a:cs typeface="Hubot Sans"/>
              <a:sym typeface="Hubot Sans"/>
            </a:endParaRPr>
          </a:p>
          <a:p>
            <a:pPr indent="-304800" lvl="0" marL="457200" marR="0" rtl="0" algn="l">
              <a:lnSpc>
                <a:spcPct val="115000"/>
              </a:lnSpc>
              <a:spcBef>
                <a:spcPts val="0"/>
              </a:spcBef>
              <a:spcAft>
                <a:spcPts val="0"/>
              </a:spcAft>
              <a:buClr>
                <a:schemeClr val="dk1"/>
              </a:buClr>
              <a:buSzPts val="1200"/>
              <a:buFont typeface="Hubot Sans"/>
              <a:buChar char="●"/>
            </a:pPr>
            <a:r>
              <a:rPr lang="en-US" sz="1200">
                <a:solidFill>
                  <a:schemeClr val="dk1"/>
                </a:solidFill>
                <a:latin typeface="Hubot Sans"/>
                <a:ea typeface="Hubot Sans"/>
                <a:cs typeface="Hubot Sans"/>
                <a:sym typeface="Hubot Sans"/>
              </a:rPr>
              <a:t>Positive feedback prompts</a:t>
            </a:r>
            <a:br>
              <a:rPr lang="en-US" sz="1200">
                <a:solidFill>
                  <a:schemeClr val="dk1"/>
                </a:solidFill>
                <a:latin typeface="Hubot Sans"/>
                <a:ea typeface="Hubot Sans"/>
                <a:cs typeface="Hubot Sans"/>
                <a:sym typeface="Hubot Sans"/>
              </a:rPr>
            </a:br>
            <a:endParaRPr sz="1200">
              <a:solidFill>
                <a:schemeClr val="dk1"/>
              </a:solidFill>
              <a:latin typeface="Hubot Sans"/>
              <a:ea typeface="Hubot Sans"/>
              <a:cs typeface="Hubot Sans"/>
              <a:sym typeface="Hubot Sans"/>
            </a:endParaRPr>
          </a:p>
          <a:p>
            <a:pPr indent="-304800" lvl="0" marL="457200" marR="0" rtl="0" algn="l">
              <a:lnSpc>
                <a:spcPct val="115000"/>
              </a:lnSpc>
              <a:spcBef>
                <a:spcPts val="0"/>
              </a:spcBef>
              <a:spcAft>
                <a:spcPts val="0"/>
              </a:spcAft>
              <a:buClr>
                <a:schemeClr val="dk1"/>
              </a:buClr>
              <a:buSzPts val="1200"/>
              <a:buFont typeface="Hubot Sans"/>
              <a:buChar char="●"/>
            </a:pPr>
            <a:r>
              <a:rPr lang="en-US" sz="1200">
                <a:solidFill>
                  <a:schemeClr val="dk1"/>
                </a:solidFill>
                <a:latin typeface="Hubot Sans"/>
                <a:ea typeface="Hubot Sans"/>
                <a:cs typeface="Hubot Sans"/>
                <a:sym typeface="Hubot Sans"/>
              </a:rPr>
              <a:t>Reflections private by default</a:t>
            </a:r>
            <a:endParaRPr/>
          </a:p>
        </p:txBody>
      </p:sp>
      <p:pic>
        <p:nvPicPr>
          <p:cNvPr id="267" name="Google Shape;267;g394cb515e9f_0_115" title="Screenshot 2025-10-16 034429.png"/>
          <p:cNvPicPr preferRelativeResize="0"/>
          <p:nvPr/>
        </p:nvPicPr>
        <p:blipFill>
          <a:blip r:embed="rId3">
            <a:alphaModFix/>
          </a:blip>
          <a:stretch>
            <a:fillRect/>
          </a:stretch>
        </p:blipFill>
        <p:spPr>
          <a:xfrm>
            <a:off x="5358325" y="152400"/>
            <a:ext cx="3434177" cy="483869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g394cb515e9f_0_125"/>
          <p:cNvSpPr txBox="1"/>
          <p:nvPr>
            <p:ph type="title"/>
          </p:nvPr>
        </p:nvSpPr>
        <p:spPr>
          <a:xfrm>
            <a:off x="4041650" y="309850"/>
            <a:ext cx="4936200" cy="590700"/>
          </a:xfrm>
          <a:prstGeom prst="rect">
            <a:avLst/>
          </a:prstGeom>
        </p:spPr>
        <p:txBody>
          <a:bodyPr anchorCtr="0" anchor="b" bIns="91425" lIns="91425" spcFirstLastPara="1" rIns="91425" wrap="square" tIns="91425">
            <a:noAutofit/>
          </a:bodyPr>
          <a:lstStyle/>
          <a:p>
            <a:pPr indent="0" lvl="0" marL="0" marR="0" rtl="0" algn="l">
              <a:lnSpc>
                <a:spcPct val="100000"/>
              </a:lnSpc>
              <a:spcBef>
                <a:spcPts val="0"/>
              </a:spcBef>
              <a:spcAft>
                <a:spcPts val="0"/>
              </a:spcAft>
              <a:buNone/>
            </a:pPr>
            <a:r>
              <a:rPr lang="en-US" sz="2600">
                <a:solidFill>
                  <a:schemeClr val="dk1"/>
                </a:solidFill>
                <a:latin typeface="Hubot Sans Medium"/>
                <a:ea typeface="Hubot Sans Medium"/>
                <a:cs typeface="Hubot Sans Medium"/>
                <a:sym typeface="Hubot Sans Medium"/>
              </a:rPr>
              <a:t>The Backstabber</a:t>
            </a:r>
            <a:endParaRPr sz="2600">
              <a:solidFill>
                <a:schemeClr val="dk1"/>
              </a:solidFill>
              <a:latin typeface="Hubot Sans Medium"/>
              <a:ea typeface="Hubot Sans Medium"/>
              <a:cs typeface="Hubot Sans Medium"/>
              <a:sym typeface="Hubot Sans Medium"/>
            </a:endParaRPr>
          </a:p>
        </p:txBody>
      </p:sp>
      <p:sp>
        <p:nvSpPr>
          <p:cNvPr id="273" name="Google Shape;273;g394cb515e9f_0_125"/>
          <p:cNvSpPr txBox="1"/>
          <p:nvPr>
            <p:ph idx="1" type="body"/>
          </p:nvPr>
        </p:nvSpPr>
        <p:spPr>
          <a:xfrm>
            <a:off x="4041650" y="996550"/>
            <a:ext cx="4672500" cy="3950100"/>
          </a:xfrm>
          <a:prstGeom prst="rect">
            <a:avLst/>
          </a:prstGeom>
        </p:spPr>
        <p:txBody>
          <a:bodyPr anchorCtr="0" anchor="t" bIns="45000" lIns="90000" spcFirstLastPara="1" rIns="90000" wrap="square" tIns="45000">
            <a:noAutofit/>
          </a:bodyPr>
          <a:lstStyle/>
          <a:p>
            <a:pPr indent="-311150" lvl="0" marL="457200" marR="0" rtl="0" algn="l">
              <a:lnSpc>
                <a:spcPct val="115000"/>
              </a:lnSpc>
              <a:spcBef>
                <a:spcPts val="1200"/>
              </a:spcBef>
              <a:spcAft>
                <a:spcPts val="0"/>
              </a:spcAft>
              <a:buClr>
                <a:schemeClr val="dk1"/>
              </a:buClr>
              <a:buSzPts val="1300"/>
              <a:buFont typeface="Hubot Sans"/>
              <a:buChar char="●"/>
            </a:pPr>
            <a:r>
              <a:rPr b="1" lang="en-US" sz="1300">
                <a:solidFill>
                  <a:schemeClr val="dk1"/>
                </a:solidFill>
                <a:latin typeface="Hubot Sans"/>
                <a:ea typeface="Hubot Sans"/>
                <a:cs typeface="Hubot Sans"/>
                <a:sym typeface="Hubot Sans"/>
              </a:rPr>
              <a:t>Privacy &amp; Emotional Safety</a:t>
            </a:r>
            <a:br>
              <a:rPr lang="en-US" sz="1300">
                <a:solidFill>
                  <a:schemeClr val="dk1"/>
                </a:solidFill>
                <a:latin typeface="Hubot Sans"/>
                <a:ea typeface="Hubot Sans"/>
                <a:cs typeface="Hubot Sans"/>
                <a:sym typeface="Hubot Sans"/>
              </a:rPr>
            </a:br>
            <a:r>
              <a:rPr lang="en-US" sz="1300">
                <a:solidFill>
                  <a:schemeClr val="dk1"/>
                </a:solidFill>
                <a:latin typeface="Hubot Sans"/>
                <a:ea typeface="Hubot Sans"/>
                <a:cs typeface="Hubot Sans"/>
                <a:sym typeface="Hubot Sans"/>
              </a:rPr>
              <a:t>Career transitions involve sensitive sharing — breaches of privacy could cause shame or fear of exposure.</a:t>
            </a:r>
            <a:endParaRPr sz="1300">
              <a:solidFill>
                <a:schemeClr val="dk1"/>
              </a:solidFill>
              <a:latin typeface="Hubot Sans"/>
              <a:ea typeface="Hubot Sans"/>
              <a:cs typeface="Hubot Sans"/>
              <a:sym typeface="Hubot Sans"/>
            </a:endParaRPr>
          </a:p>
          <a:p>
            <a:pPr indent="-311150" lvl="1" marL="914400" marR="0" rtl="0" algn="l">
              <a:lnSpc>
                <a:spcPct val="115000"/>
              </a:lnSpc>
              <a:spcBef>
                <a:spcPts val="0"/>
              </a:spcBef>
              <a:spcAft>
                <a:spcPts val="0"/>
              </a:spcAft>
              <a:buClr>
                <a:schemeClr val="dk1"/>
              </a:buClr>
              <a:buSzPts val="1300"/>
              <a:buFont typeface="Hubot Sans"/>
              <a:buChar char="○"/>
            </a:pPr>
            <a:r>
              <a:rPr b="1" lang="en-US" sz="1300">
                <a:solidFill>
                  <a:schemeClr val="dk1"/>
                </a:solidFill>
                <a:highlight>
                  <a:srgbClr val="FFE599"/>
                </a:highlight>
                <a:latin typeface="Hubot Sans"/>
                <a:ea typeface="Hubot Sans"/>
                <a:cs typeface="Hubot Sans"/>
                <a:sym typeface="Hubot Sans"/>
              </a:rPr>
              <a:t>Ethical Implications:</a:t>
            </a:r>
            <a:r>
              <a:rPr lang="en-US" sz="1300">
                <a:solidFill>
                  <a:schemeClr val="dk1"/>
                </a:solidFill>
                <a:latin typeface="Hubot Sans"/>
                <a:ea typeface="Hubot Sans"/>
                <a:cs typeface="Hubot Sans"/>
                <a:sym typeface="Hubot Sans"/>
              </a:rPr>
              <a:t> Default anonymity, user-controlled visibility, no third-party data sharing.</a:t>
            </a:r>
            <a:endParaRPr sz="1300">
              <a:solidFill>
                <a:schemeClr val="dk1"/>
              </a:solidFill>
              <a:latin typeface="Hubot Sans"/>
              <a:ea typeface="Hubot Sans"/>
              <a:cs typeface="Hubot Sans"/>
              <a:sym typeface="Hubot Sans"/>
            </a:endParaRPr>
          </a:p>
          <a:p>
            <a:pPr indent="-311150" lvl="0" marL="457200" rtl="0" algn="l">
              <a:lnSpc>
                <a:spcPct val="115000"/>
              </a:lnSpc>
              <a:spcBef>
                <a:spcPts val="0"/>
              </a:spcBef>
              <a:spcAft>
                <a:spcPts val="0"/>
              </a:spcAft>
              <a:buClr>
                <a:schemeClr val="dk1"/>
              </a:buClr>
              <a:buSzPts val="1300"/>
              <a:buFont typeface="Hubot Sans"/>
              <a:buChar char="●"/>
            </a:pPr>
            <a:r>
              <a:rPr b="1" lang="en-US" sz="1300">
                <a:solidFill>
                  <a:schemeClr val="dk1"/>
                </a:solidFill>
                <a:latin typeface="Hubot Sans"/>
                <a:ea typeface="Hubot Sans"/>
                <a:cs typeface="Hubot Sans"/>
                <a:sym typeface="Hubot Sans"/>
              </a:rPr>
              <a:t>Mentorship Power Dynamics</a:t>
            </a:r>
            <a:br>
              <a:rPr lang="en-US" sz="1300">
                <a:solidFill>
                  <a:schemeClr val="dk1"/>
                </a:solidFill>
                <a:latin typeface="Hubot Sans"/>
                <a:ea typeface="Hubot Sans"/>
                <a:cs typeface="Hubot Sans"/>
                <a:sym typeface="Hubot Sans"/>
              </a:rPr>
            </a:br>
            <a:r>
              <a:rPr lang="en-US" sz="1300">
                <a:solidFill>
                  <a:schemeClr val="dk1"/>
                </a:solidFill>
                <a:latin typeface="Hubot Sans"/>
                <a:ea typeface="Hubot Sans"/>
                <a:cs typeface="Hubot Sans"/>
                <a:sym typeface="Hubot Sans"/>
              </a:rPr>
              <a:t> Mentors could misuse authority or give harmful advice.</a:t>
            </a:r>
            <a:endParaRPr sz="1300">
              <a:solidFill>
                <a:schemeClr val="dk1"/>
              </a:solidFill>
              <a:latin typeface="Hubot Sans"/>
              <a:ea typeface="Hubot Sans"/>
              <a:cs typeface="Hubot Sans"/>
              <a:sym typeface="Hubot Sans"/>
            </a:endParaRPr>
          </a:p>
          <a:p>
            <a:pPr indent="-311150" lvl="1" marL="914400" rtl="0" algn="l">
              <a:lnSpc>
                <a:spcPct val="115000"/>
              </a:lnSpc>
              <a:spcBef>
                <a:spcPts val="0"/>
              </a:spcBef>
              <a:spcAft>
                <a:spcPts val="0"/>
              </a:spcAft>
              <a:buClr>
                <a:schemeClr val="dk1"/>
              </a:buClr>
              <a:buSzPts val="1300"/>
              <a:buFont typeface="Hubot Sans"/>
              <a:buChar char="○"/>
            </a:pPr>
            <a:r>
              <a:rPr b="1" lang="en-US" sz="1300">
                <a:solidFill>
                  <a:schemeClr val="dk1"/>
                </a:solidFill>
                <a:highlight>
                  <a:srgbClr val="FFE599"/>
                </a:highlight>
                <a:latin typeface="Hubot Sans"/>
                <a:ea typeface="Hubot Sans"/>
                <a:cs typeface="Hubot Sans"/>
                <a:sym typeface="Hubot Sans"/>
              </a:rPr>
              <a:t>Ethical Implications</a:t>
            </a:r>
            <a:r>
              <a:rPr lang="en-US" sz="1300">
                <a:solidFill>
                  <a:schemeClr val="dk1"/>
                </a:solidFill>
                <a:latin typeface="Hubot Sans"/>
                <a:ea typeface="Hubot Sans"/>
                <a:cs typeface="Hubot Sans"/>
                <a:sym typeface="Hubot Sans"/>
              </a:rPr>
              <a:t>: Mentor guidelines, misconduct reporting, early red-flag detection.</a:t>
            </a:r>
            <a:endParaRPr sz="1300">
              <a:solidFill>
                <a:schemeClr val="dk1"/>
              </a:solidFill>
              <a:latin typeface="Hubot Sans"/>
              <a:ea typeface="Hubot Sans"/>
              <a:cs typeface="Hubot Sans"/>
              <a:sym typeface="Hubot Sans"/>
            </a:endParaRPr>
          </a:p>
          <a:p>
            <a:pPr indent="-311150" lvl="0" marL="457200" rtl="0" algn="l">
              <a:lnSpc>
                <a:spcPct val="115000"/>
              </a:lnSpc>
              <a:spcBef>
                <a:spcPts val="0"/>
              </a:spcBef>
              <a:spcAft>
                <a:spcPts val="0"/>
              </a:spcAft>
              <a:buClr>
                <a:schemeClr val="dk1"/>
              </a:buClr>
              <a:buSzPts val="1300"/>
              <a:buFont typeface="Hubot Sans"/>
              <a:buChar char="●"/>
            </a:pPr>
            <a:r>
              <a:rPr b="1" lang="en-US" sz="1300">
                <a:solidFill>
                  <a:schemeClr val="dk1"/>
                </a:solidFill>
                <a:latin typeface="Hubot Sans"/>
                <a:ea typeface="Hubot Sans"/>
                <a:cs typeface="Hubot Sans"/>
                <a:sym typeface="Hubot Sans"/>
              </a:rPr>
              <a:t>Algorithmic Bias</a:t>
            </a:r>
            <a:br>
              <a:rPr lang="en-US" sz="1300">
                <a:solidFill>
                  <a:schemeClr val="dk1"/>
                </a:solidFill>
                <a:latin typeface="Hubot Sans"/>
                <a:ea typeface="Hubot Sans"/>
                <a:cs typeface="Hubot Sans"/>
                <a:sym typeface="Hubot Sans"/>
              </a:rPr>
            </a:br>
            <a:r>
              <a:rPr lang="en-US" sz="1300">
                <a:solidFill>
                  <a:schemeClr val="dk1"/>
                </a:solidFill>
                <a:latin typeface="Hubot Sans"/>
                <a:ea typeface="Hubot Sans"/>
                <a:cs typeface="Hubot Sans"/>
                <a:sym typeface="Hubot Sans"/>
              </a:rPr>
              <a:t> Matching systems may reinforce inequality or exclude marginalized users.</a:t>
            </a:r>
            <a:endParaRPr sz="1300">
              <a:solidFill>
                <a:schemeClr val="dk1"/>
              </a:solidFill>
              <a:latin typeface="Hubot Sans"/>
              <a:ea typeface="Hubot Sans"/>
              <a:cs typeface="Hubot Sans"/>
              <a:sym typeface="Hubot Sans"/>
            </a:endParaRPr>
          </a:p>
          <a:p>
            <a:pPr indent="-311150" lvl="1" marL="914400" rtl="0" algn="l">
              <a:lnSpc>
                <a:spcPct val="115000"/>
              </a:lnSpc>
              <a:spcBef>
                <a:spcPts val="0"/>
              </a:spcBef>
              <a:spcAft>
                <a:spcPts val="0"/>
              </a:spcAft>
              <a:buClr>
                <a:schemeClr val="dk1"/>
              </a:buClr>
              <a:buSzPts val="1300"/>
              <a:buFont typeface="Hubot Sans"/>
              <a:buChar char="○"/>
            </a:pPr>
            <a:r>
              <a:rPr b="1" lang="en-US" sz="1300">
                <a:solidFill>
                  <a:schemeClr val="dk1"/>
                </a:solidFill>
                <a:highlight>
                  <a:srgbClr val="FFE599"/>
                </a:highlight>
                <a:latin typeface="Hubot Sans"/>
                <a:ea typeface="Hubot Sans"/>
                <a:cs typeface="Hubot Sans"/>
                <a:sym typeface="Hubot Sans"/>
              </a:rPr>
              <a:t>Ethical Implications</a:t>
            </a:r>
            <a:r>
              <a:rPr lang="en-US" sz="1300">
                <a:solidFill>
                  <a:schemeClr val="dk1"/>
                </a:solidFill>
                <a:latin typeface="Hubot Sans"/>
                <a:ea typeface="Hubot Sans"/>
                <a:cs typeface="Hubot Sans"/>
                <a:sym typeface="Hubot Sans"/>
              </a:rPr>
              <a:t>: Bias audits, transparent matching, user override or rematch options.</a:t>
            </a:r>
            <a:endParaRPr b="1" sz="1700">
              <a:highlight>
                <a:srgbClr val="FFE599"/>
              </a:highlight>
            </a:endParaRPr>
          </a:p>
        </p:txBody>
      </p:sp>
      <p:pic>
        <p:nvPicPr>
          <p:cNvPr id="274" name="Google Shape;274;g394cb515e9f_0_125" title="Screenshot 2025-10-16 034447.png"/>
          <p:cNvPicPr preferRelativeResize="0"/>
          <p:nvPr/>
        </p:nvPicPr>
        <p:blipFill>
          <a:blip r:embed="rId3">
            <a:alphaModFix/>
          </a:blip>
          <a:stretch>
            <a:fillRect/>
          </a:stretch>
        </p:blipFill>
        <p:spPr>
          <a:xfrm>
            <a:off x="371850" y="152400"/>
            <a:ext cx="3306969" cy="48387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g394cb515e9f_0_134"/>
          <p:cNvSpPr txBox="1"/>
          <p:nvPr>
            <p:ph type="title"/>
          </p:nvPr>
        </p:nvSpPr>
        <p:spPr>
          <a:xfrm>
            <a:off x="228600" y="351000"/>
            <a:ext cx="4936200" cy="590700"/>
          </a:xfrm>
          <a:prstGeom prst="rect">
            <a:avLst/>
          </a:prstGeom>
        </p:spPr>
        <p:txBody>
          <a:bodyPr anchorCtr="0" anchor="b" bIns="91425" lIns="91425" spcFirstLastPara="1" rIns="91425" wrap="square" tIns="91425">
            <a:noAutofit/>
          </a:bodyPr>
          <a:lstStyle/>
          <a:p>
            <a:pPr indent="0" lvl="0" marL="0" marR="0" rtl="0" algn="l">
              <a:lnSpc>
                <a:spcPct val="100000"/>
              </a:lnSpc>
              <a:spcBef>
                <a:spcPts val="0"/>
              </a:spcBef>
              <a:spcAft>
                <a:spcPts val="0"/>
              </a:spcAft>
              <a:buNone/>
            </a:pPr>
            <a:r>
              <a:rPr lang="en-US" sz="2600">
                <a:solidFill>
                  <a:schemeClr val="dk1"/>
                </a:solidFill>
                <a:latin typeface="Hubot Sans Medium"/>
                <a:ea typeface="Hubot Sans Medium"/>
                <a:cs typeface="Hubot Sans Medium"/>
                <a:sym typeface="Hubot Sans Medium"/>
              </a:rPr>
              <a:t>The Scandal</a:t>
            </a:r>
            <a:endParaRPr sz="2600">
              <a:solidFill>
                <a:schemeClr val="dk1"/>
              </a:solidFill>
              <a:latin typeface="Hubot Sans Medium"/>
              <a:ea typeface="Hubot Sans Medium"/>
              <a:cs typeface="Hubot Sans Medium"/>
              <a:sym typeface="Hubot Sans Medium"/>
            </a:endParaRPr>
          </a:p>
        </p:txBody>
      </p:sp>
      <p:sp>
        <p:nvSpPr>
          <p:cNvPr id="280" name="Google Shape;280;g394cb515e9f_0_134"/>
          <p:cNvSpPr txBox="1"/>
          <p:nvPr>
            <p:ph idx="1" type="body"/>
          </p:nvPr>
        </p:nvSpPr>
        <p:spPr>
          <a:xfrm>
            <a:off x="228600" y="1037700"/>
            <a:ext cx="4672500" cy="3950100"/>
          </a:xfrm>
          <a:prstGeom prst="rect">
            <a:avLst/>
          </a:prstGeom>
        </p:spPr>
        <p:txBody>
          <a:bodyPr anchorCtr="0" anchor="t" bIns="45000" lIns="90000" spcFirstLastPara="1" rIns="90000" wrap="square" tIns="45000">
            <a:normAutofit fontScale="62500" lnSpcReduction="20000"/>
          </a:bodyPr>
          <a:lstStyle/>
          <a:p>
            <a:pPr indent="0" lvl="0" marL="0" rtl="0" algn="l">
              <a:lnSpc>
                <a:spcPct val="100000"/>
              </a:lnSpc>
              <a:spcBef>
                <a:spcPts val="0"/>
              </a:spcBef>
              <a:spcAft>
                <a:spcPts val="0"/>
              </a:spcAft>
              <a:buNone/>
            </a:pPr>
            <a:r>
              <a:rPr b="1" lang="en-US" sz="1660">
                <a:solidFill>
                  <a:schemeClr val="dk1"/>
                </a:solidFill>
                <a:latin typeface="Hubot Sans"/>
                <a:ea typeface="Hubot Sans"/>
                <a:cs typeface="Hubot Sans"/>
                <a:sym typeface="Hubot Sans"/>
              </a:rPr>
              <a:t>What is the worst headline about your product that you can imagine?</a:t>
            </a:r>
            <a:endParaRPr b="1" sz="1660">
              <a:latin typeface="Hubot Sans"/>
              <a:ea typeface="Hubot Sans"/>
              <a:cs typeface="Hubot Sans"/>
              <a:sym typeface="Hubot Sans"/>
            </a:endParaRPr>
          </a:p>
          <a:p>
            <a:pPr indent="0" lvl="0" marL="0" rtl="0" algn="l">
              <a:lnSpc>
                <a:spcPct val="115000"/>
              </a:lnSpc>
              <a:spcBef>
                <a:spcPts val="0"/>
              </a:spcBef>
              <a:spcAft>
                <a:spcPts val="0"/>
              </a:spcAft>
              <a:buNone/>
            </a:pPr>
            <a:r>
              <a:rPr lang="en-US" sz="1660">
                <a:solidFill>
                  <a:schemeClr val="dk1"/>
                </a:solidFill>
                <a:latin typeface="Hubot Sans"/>
                <a:ea typeface="Hubot Sans"/>
                <a:cs typeface="Hubot Sans"/>
                <a:sym typeface="Hubot Sans"/>
              </a:rPr>
              <a:t>“Social media platform lures innocent career explorer to murderer and meets their demise”</a:t>
            </a:r>
            <a:endParaRPr sz="1660">
              <a:solidFill>
                <a:schemeClr val="dk1"/>
              </a:solidFill>
              <a:latin typeface="Hubot Sans"/>
              <a:ea typeface="Hubot Sans"/>
              <a:cs typeface="Hubot Sans"/>
              <a:sym typeface="Hubot Sans"/>
            </a:endParaRPr>
          </a:p>
          <a:p>
            <a:pPr indent="0" lvl="0" marL="0" rtl="0" algn="l">
              <a:lnSpc>
                <a:spcPct val="115000"/>
              </a:lnSpc>
              <a:spcBef>
                <a:spcPts val="1200"/>
              </a:spcBef>
              <a:spcAft>
                <a:spcPts val="0"/>
              </a:spcAft>
              <a:buNone/>
            </a:pPr>
            <a:r>
              <a:rPr b="1" lang="en-US" sz="1660">
                <a:solidFill>
                  <a:schemeClr val="dk1"/>
                </a:solidFill>
                <a:latin typeface="Hubot Sans"/>
                <a:ea typeface="Hubot Sans"/>
                <a:cs typeface="Hubot Sans"/>
                <a:sym typeface="Hubot Sans"/>
              </a:rPr>
              <a:t>Main User Concerns:</a:t>
            </a:r>
            <a:endParaRPr b="1" sz="1660">
              <a:solidFill>
                <a:schemeClr val="dk1"/>
              </a:solidFill>
              <a:latin typeface="Hubot Sans"/>
              <a:ea typeface="Hubot Sans"/>
              <a:cs typeface="Hubot Sans"/>
              <a:sym typeface="Hubot Sans"/>
            </a:endParaRPr>
          </a:p>
          <a:p>
            <a:pPr indent="-294481" lvl="0" marL="457200" rtl="0" algn="l">
              <a:lnSpc>
                <a:spcPct val="100000"/>
              </a:lnSpc>
              <a:spcBef>
                <a:spcPts val="1200"/>
              </a:spcBef>
              <a:spcAft>
                <a:spcPts val="0"/>
              </a:spcAft>
              <a:buClr>
                <a:schemeClr val="dk1"/>
              </a:buClr>
              <a:buSzPct val="100000"/>
              <a:buFont typeface="Hubot Sans"/>
              <a:buChar char="●"/>
            </a:pPr>
            <a:r>
              <a:rPr lang="en-US" sz="1660">
                <a:solidFill>
                  <a:schemeClr val="dk1"/>
                </a:solidFill>
                <a:latin typeface="Hubot Sans"/>
                <a:ea typeface="Hubot Sans"/>
                <a:cs typeface="Hubot Sans"/>
                <a:sym typeface="Hubot Sans"/>
              </a:rPr>
              <a:t>Privacy and safety in peer matching</a:t>
            </a:r>
            <a:br>
              <a:rPr lang="en-US" sz="1660">
                <a:solidFill>
                  <a:schemeClr val="dk1"/>
                </a:solidFill>
                <a:latin typeface="Hubot Sans"/>
                <a:ea typeface="Hubot Sans"/>
                <a:cs typeface="Hubot Sans"/>
                <a:sym typeface="Hubot Sans"/>
              </a:rPr>
            </a:br>
            <a:endParaRPr sz="1660">
              <a:solidFill>
                <a:schemeClr val="dk1"/>
              </a:solidFill>
              <a:latin typeface="Hubot Sans"/>
              <a:ea typeface="Hubot Sans"/>
              <a:cs typeface="Hubot Sans"/>
              <a:sym typeface="Hubot Sans"/>
            </a:endParaRPr>
          </a:p>
          <a:p>
            <a:pPr indent="-294481" lvl="0" marL="457200" rtl="0" algn="l">
              <a:lnSpc>
                <a:spcPct val="100000"/>
              </a:lnSpc>
              <a:spcBef>
                <a:spcPts val="0"/>
              </a:spcBef>
              <a:spcAft>
                <a:spcPts val="0"/>
              </a:spcAft>
              <a:buClr>
                <a:schemeClr val="dk1"/>
              </a:buClr>
              <a:buSzPct val="100000"/>
              <a:buFont typeface="Hubot Sans"/>
              <a:buChar char="●"/>
            </a:pPr>
            <a:r>
              <a:rPr lang="en-US" sz="1660">
                <a:solidFill>
                  <a:schemeClr val="dk1"/>
                </a:solidFill>
                <a:latin typeface="Hubot Sans"/>
                <a:ea typeface="Hubot Sans"/>
                <a:cs typeface="Hubot Sans"/>
                <a:sym typeface="Hubot Sans"/>
              </a:rPr>
              <a:t>Sharing sensitive career info (NDAs, company insights)</a:t>
            </a:r>
            <a:br>
              <a:rPr lang="en-US" sz="1660">
                <a:solidFill>
                  <a:schemeClr val="dk1"/>
                </a:solidFill>
                <a:latin typeface="Hubot Sans"/>
                <a:ea typeface="Hubot Sans"/>
                <a:cs typeface="Hubot Sans"/>
                <a:sym typeface="Hubot Sans"/>
              </a:rPr>
            </a:br>
            <a:endParaRPr sz="1660">
              <a:solidFill>
                <a:schemeClr val="dk1"/>
              </a:solidFill>
              <a:latin typeface="Hubot Sans"/>
              <a:ea typeface="Hubot Sans"/>
              <a:cs typeface="Hubot Sans"/>
              <a:sym typeface="Hubot Sans"/>
            </a:endParaRPr>
          </a:p>
          <a:p>
            <a:pPr indent="-294481" lvl="0" marL="457200" rtl="0" algn="l">
              <a:lnSpc>
                <a:spcPct val="100000"/>
              </a:lnSpc>
              <a:spcBef>
                <a:spcPts val="0"/>
              </a:spcBef>
              <a:spcAft>
                <a:spcPts val="0"/>
              </a:spcAft>
              <a:buClr>
                <a:schemeClr val="dk1"/>
              </a:buClr>
              <a:buSzPct val="100000"/>
              <a:buFont typeface="Hubot Sans"/>
              <a:buChar char="●"/>
            </a:pPr>
            <a:r>
              <a:rPr lang="en-US" sz="1660">
                <a:solidFill>
                  <a:schemeClr val="dk1"/>
                </a:solidFill>
                <a:latin typeface="Hubot Sans"/>
                <a:ea typeface="Hubot Sans"/>
                <a:cs typeface="Hubot Sans"/>
                <a:sym typeface="Hubot Sans"/>
              </a:rPr>
              <a:t>Exposure to unverified or bad actors, scams, or fake mentors</a:t>
            </a:r>
            <a:endParaRPr sz="1660">
              <a:solidFill>
                <a:schemeClr val="dk1"/>
              </a:solidFill>
              <a:latin typeface="Hubot Sans"/>
              <a:ea typeface="Hubot Sans"/>
              <a:cs typeface="Hubot Sans"/>
              <a:sym typeface="Hubot Sans"/>
            </a:endParaRPr>
          </a:p>
          <a:p>
            <a:pPr indent="0" lvl="0" marL="0" rtl="0" algn="l">
              <a:lnSpc>
                <a:spcPct val="115000"/>
              </a:lnSpc>
              <a:spcBef>
                <a:spcPts val="1200"/>
              </a:spcBef>
              <a:spcAft>
                <a:spcPts val="0"/>
              </a:spcAft>
              <a:buNone/>
            </a:pPr>
            <a:r>
              <a:rPr b="1" lang="en-US" sz="1660">
                <a:solidFill>
                  <a:schemeClr val="dk1"/>
                </a:solidFill>
                <a:highlight>
                  <a:srgbClr val="FFE599"/>
                </a:highlight>
                <a:latin typeface="Hubot Sans"/>
                <a:ea typeface="Hubot Sans"/>
                <a:cs typeface="Hubot Sans"/>
                <a:sym typeface="Hubot Sans"/>
              </a:rPr>
              <a:t>Ethical Implications</a:t>
            </a:r>
            <a:r>
              <a:rPr b="1" lang="en-US" sz="1660">
                <a:solidFill>
                  <a:schemeClr val="dk1"/>
                </a:solidFill>
                <a:latin typeface="Hubot Sans"/>
                <a:ea typeface="Hubot Sans"/>
                <a:cs typeface="Hubot Sans"/>
                <a:sym typeface="Hubot Sans"/>
              </a:rPr>
              <a:t>:</a:t>
            </a:r>
            <a:endParaRPr b="1" sz="1660">
              <a:solidFill>
                <a:schemeClr val="dk1"/>
              </a:solidFill>
              <a:latin typeface="Hubot Sans"/>
              <a:ea typeface="Hubot Sans"/>
              <a:cs typeface="Hubot Sans"/>
              <a:sym typeface="Hubot Sans"/>
            </a:endParaRPr>
          </a:p>
          <a:p>
            <a:pPr indent="-294481" lvl="0" marL="457200" rtl="0" algn="l">
              <a:lnSpc>
                <a:spcPct val="115000"/>
              </a:lnSpc>
              <a:spcBef>
                <a:spcPts val="1200"/>
              </a:spcBef>
              <a:spcAft>
                <a:spcPts val="0"/>
              </a:spcAft>
              <a:buClr>
                <a:schemeClr val="dk1"/>
              </a:buClr>
              <a:buSzPct val="100000"/>
              <a:buChar char="●"/>
            </a:pPr>
            <a:r>
              <a:rPr b="1" lang="en-US" sz="1660">
                <a:solidFill>
                  <a:schemeClr val="dk1"/>
                </a:solidFill>
                <a:latin typeface="Hubot Sans"/>
                <a:ea typeface="Hubot Sans"/>
                <a:cs typeface="Hubot Sans"/>
                <a:sym typeface="Hubot Sans"/>
              </a:rPr>
              <a:t>Identity verification</a:t>
            </a:r>
            <a:r>
              <a:rPr lang="en-US" sz="1660">
                <a:solidFill>
                  <a:schemeClr val="dk1"/>
                </a:solidFill>
                <a:latin typeface="Hubot Sans"/>
                <a:ea typeface="Hubot Sans"/>
                <a:cs typeface="Hubot Sans"/>
                <a:sym typeface="Hubot Sans"/>
              </a:rPr>
              <a:t> for in-person meetups &amp; mentor roles (optional levels).</a:t>
            </a:r>
            <a:br>
              <a:rPr lang="en-US" sz="1660">
                <a:solidFill>
                  <a:schemeClr val="dk1"/>
                </a:solidFill>
                <a:latin typeface="Hubot Sans"/>
                <a:ea typeface="Hubot Sans"/>
                <a:cs typeface="Hubot Sans"/>
                <a:sym typeface="Hubot Sans"/>
              </a:rPr>
            </a:br>
            <a:endParaRPr sz="1660">
              <a:solidFill>
                <a:schemeClr val="dk1"/>
              </a:solidFill>
              <a:latin typeface="Hubot Sans"/>
              <a:ea typeface="Hubot Sans"/>
              <a:cs typeface="Hubot Sans"/>
              <a:sym typeface="Hubot Sans"/>
            </a:endParaRPr>
          </a:p>
          <a:p>
            <a:pPr indent="-294481" lvl="0" marL="457200" rtl="0" algn="l">
              <a:lnSpc>
                <a:spcPct val="115000"/>
              </a:lnSpc>
              <a:spcBef>
                <a:spcPts val="0"/>
              </a:spcBef>
              <a:spcAft>
                <a:spcPts val="0"/>
              </a:spcAft>
              <a:buClr>
                <a:schemeClr val="dk1"/>
              </a:buClr>
              <a:buSzPct val="100000"/>
              <a:buChar char="●"/>
            </a:pPr>
            <a:r>
              <a:rPr b="1" lang="en-US" sz="1660">
                <a:solidFill>
                  <a:schemeClr val="dk1"/>
                </a:solidFill>
                <a:latin typeface="Hubot Sans"/>
                <a:ea typeface="Hubot Sans"/>
                <a:cs typeface="Hubot Sans"/>
                <a:sym typeface="Hubot Sans"/>
              </a:rPr>
              <a:t>Meeting safety features:</a:t>
            </a:r>
            <a:r>
              <a:rPr lang="en-US" sz="1660">
                <a:solidFill>
                  <a:schemeClr val="dk1"/>
                </a:solidFill>
                <a:latin typeface="Hubot Sans"/>
                <a:ea typeface="Hubot Sans"/>
                <a:cs typeface="Hubot Sans"/>
                <a:sym typeface="Hubot Sans"/>
              </a:rPr>
              <a:t> check-ins, public meetup suggestions, no-home visits policy.</a:t>
            </a:r>
            <a:br>
              <a:rPr lang="en-US" sz="1660">
                <a:solidFill>
                  <a:schemeClr val="dk1"/>
                </a:solidFill>
                <a:latin typeface="Hubot Sans"/>
                <a:ea typeface="Hubot Sans"/>
                <a:cs typeface="Hubot Sans"/>
                <a:sym typeface="Hubot Sans"/>
              </a:rPr>
            </a:br>
            <a:endParaRPr sz="1660">
              <a:solidFill>
                <a:schemeClr val="dk1"/>
              </a:solidFill>
              <a:latin typeface="Hubot Sans"/>
              <a:ea typeface="Hubot Sans"/>
              <a:cs typeface="Hubot Sans"/>
              <a:sym typeface="Hubot Sans"/>
            </a:endParaRPr>
          </a:p>
          <a:p>
            <a:pPr indent="-294481" lvl="0" marL="457200" rtl="0" algn="l">
              <a:lnSpc>
                <a:spcPct val="115000"/>
              </a:lnSpc>
              <a:spcBef>
                <a:spcPts val="0"/>
              </a:spcBef>
              <a:spcAft>
                <a:spcPts val="0"/>
              </a:spcAft>
              <a:buClr>
                <a:schemeClr val="dk1"/>
              </a:buClr>
              <a:buSzPct val="100000"/>
              <a:buFont typeface="Hubot Sans"/>
              <a:buChar char="●"/>
            </a:pPr>
            <a:r>
              <a:rPr b="1" lang="en-US" sz="1660">
                <a:solidFill>
                  <a:schemeClr val="dk1"/>
                </a:solidFill>
                <a:latin typeface="Hubot Sans"/>
                <a:ea typeface="Hubot Sans"/>
                <a:cs typeface="Hubot Sans"/>
                <a:sym typeface="Hubot Sans"/>
              </a:rPr>
              <a:t>Privacy controls:</a:t>
            </a:r>
            <a:r>
              <a:rPr lang="en-US" sz="1660">
                <a:solidFill>
                  <a:schemeClr val="dk1"/>
                </a:solidFill>
                <a:latin typeface="Hubot Sans"/>
                <a:ea typeface="Hubot Sans"/>
                <a:cs typeface="Hubot Sans"/>
                <a:sym typeface="Hubot Sans"/>
              </a:rPr>
              <a:t> limit sharing of sensitive info; NDA/content flags for professional posts.</a:t>
            </a:r>
            <a:br>
              <a:rPr lang="en-US" sz="1660">
                <a:solidFill>
                  <a:schemeClr val="dk1"/>
                </a:solidFill>
                <a:latin typeface="Hubot Sans"/>
                <a:ea typeface="Hubot Sans"/>
                <a:cs typeface="Hubot Sans"/>
                <a:sym typeface="Hubot Sans"/>
              </a:rPr>
            </a:br>
            <a:endParaRPr sz="1660">
              <a:solidFill>
                <a:schemeClr val="dk1"/>
              </a:solidFill>
              <a:latin typeface="Hubot Sans"/>
              <a:ea typeface="Hubot Sans"/>
              <a:cs typeface="Hubot Sans"/>
              <a:sym typeface="Hubot Sans"/>
            </a:endParaRPr>
          </a:p>
          <a:p>
            <a:pPr indent="-272256" lvl="0" marL="457200" rtl="0" algn="l">
              <a:lnSpc>
                <a:spcPct val="115000"/>
              </a:lnSpc>
              <a:spcBef>
                <a:spcPts val="0"/>
              </a:spcBef>
              <a:spcAft>
                <a:spcPts val="0"/>
              </a:spcAft>
              <a:buClr>
                <a:schemeClr val="dk1"/>
              </a:buClr>
              <a:buSzPct val="66265"/>
              <a:buChar char="●"/>
            </a:pPr>
            <a:r>
              <a:rPr b="1" lang="en-US" sz="1660">
                <a:solidFill>
                  <a:schemeClr val="dk1"/>
                </a:solidFill>
                <a:latin typeface="Hubot Sans"/>
                <a:ea typeface="Hubot Sans"/>
                <a:cs typeface="Hubot Sans"/>
                <a:sym typeface="Hubot Sans"/>
              </a:rPr>
              <a:t>Monetization guardrails:</a:t>
            </a:r>
            <a:r>
              <a:rPr lang="en-US" sz="1660">
                <a:solidFill>
                  <a:schemeClr val="dk1"/>
                </a:solidFill>
                <a:latin typeface="Hubot Sans"/>
                <a:ea typeface="Hubot Sans"/>
                <a:cs typeface="Hubot Sans"/>
                <a:sym typeface="Hubot Sans"/>
              </a:rPr>
              <a:t> ban selling of mentorship services on-platform unless verified.</a:t>
            </a:r>
            <a:br>
              <a:rPr lang="en-US" sz="1100">
                <a:solidFill>
                  <a:schemeClr val="dk1"/>
                </a:solidFill>
                <a:latin typeface="Hubot Sans"/>
                <a:ea typeface="Hubot Sans"/>
                <a:cs typeface="Hubot Sans"/>
                <a:sym typeface="Hubot Sans"/>
              </a:rPr>
            </a:br>
            <a:endParaRPr sz="1100">
              <a:solidFill>
                <a:schemeClr val="dk1"/>
              </a:solidFill>
              <a:latin typeface="Hubot Sans"/>
              <a:ea typeface="Hubot Sans"/>
              <a:cs typeface="Hubot Sans"/>
              <a:sym typeface="Hubot Sans"/>
            </a:endParaRPr>
          </a:p>
        </p:txBody>
      </p:sp>
      <p:pic>
        <p:nvPicPr>
          <p:cNvPr id="281" name="Google Shape;281;g394cb515e9f_0_134" title="Screenshot 2025-10-16 034353.png"/>
          <p:cNvPicPr preferRelativeResize="0"/>
          <p:nvPr/>
        </p:nvPicPr>
        <p:blipFill>
          <a:blip r:embed="rId3">
            <a:alphaModFix/>
          </a:blip>
          <a:stretch>
            <a:fillRect/>
          </a:stretch>
        </p:blipFill>
        <p:spPr>
          <a:xfrm>
            <a:off x="5317200" y="152400"/>
            <a:ext cx="3311535" cy="48387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g394dc420655_0_6"/>
          <p:cNvSpPr txBox="1"/>
          <p:nvPr>
            <p:ph type="title"/>
          </p:nvPr>
        </p:nvSpPr>
        <p:spPr>
          <a:xfrm>
            <a:off x="228600" y="1200240"/>
            <a:ext cx="6981600" cy="2276400"/>
          </a:xfrm>
          <a:prstGeom prst="rect">
            <a:avLst/>
          </a:prstGeom>
          <a:noFill/>
          <a:ln>
            <a:noFill/>
          </a:ln>
        </p:spPr>
        <p:txBody>
          <a:bodyPr anchorCtr="0" anchor="b" bIns="91425" lIns="91425" spcFirstLastPara="1" rIns="91425" wrap="square" tIns="91425">
            <a:normAutofit/>
          </a:bodyPr>
          <a:lstStyle/>
          <a:p>
            <a:pPr indent="0" lvl="0" marL="0" rtl="0" algn="l">
              <a:lnSpc>
                <a:spcPct val="100000"/>
              </a:lnSpc>
              <a:spcBef>
                <a:spcPts val="0"/>
              </a:spcBef>
              <a:spcAft>
                <a:spcPts val="0"/>
              </a:spcAft>
              <a:buClr>
                <a:schemeClr val="dk1"/>
              </a:buClr>
              <a:buSzPts val="5200"/>
              <a:buFont typeface="Hubot Sans Medium"/>
              <a:buNone/>
            </a:pPr>
            <a:r>
              <a:rPr lang="en-US" sz="5200">
                <a:solidFill>
                  <a:schemeClr val="dk1"/>
                </a:solidFill>
                <a:latin typeface="Hubot Sans Medium"/>
                <a:ea typeface="Hubot Sans Medium"/>
                <a:cs typeface="Hubot Sans Medium"/>
                <a:sym typeface="Hubot Sans Medium"/>
              </a:rPr>
              <a:t>Tasks</a:t>
            </a:r>
            <a:endParaRPr b="0" sz="5200" u="none" strike="noStrike">
              <a:solidFill>
                <a:schemeClr val="dk1"/>
              </a:solidFill>
              <a:latin typeface="Arial"/>
              <a:ea typeface="Arial"/>
              <a:cs typeface="Arial"/>
              <a:sym typeface="Arial"/>
            </a:endParaRPr>
          </a:p>
        </p:txBody>
      </p:sp>
      <p:sp>
        <p:nvSpPr>
          <p:cNvPr id="287" name="Google Shape;287;g394dc420655_0_6"/>
          <p:cNvSpPr txBox="1"/>
          <p:nvPr>
            <p:ph type="title"/>
          </p:nvPr>
        </p:nvSpPr>
        <p:spPr>
          <a:xfrm>
            <a:off x="228600" y="3400560"/>
            <a:ext cx="1238100" cy="1104600"/>
          </a:xfrm>
          <a:prstGeom prst="rect">
            <a:avLst/>
          </a:prstGeom>
          <a:noFill/>
          <a:ln>
            <a:noFill/>
          </a:ln>
        </p:spPr>
        <p:txBody>
          <a:bodyPr anchorCtr="0" anchor="b" bIns="91425" lIns="91425" spcFirstLastPara="1" rIns="91425" wrap="square" tIns="91425">
            <a:normAutofit/>
          </a:bodyPr>
          <a:lstStyle/>
          <a:p>
            <a:pPr indent="0" lvl="0" marL="0" rtl="0" algn="l">
              <a:lnSpc>
                <a:spcPct val="100000"/>
              </a:lnSpc>
              <a:spcBef>
                <a:spcPts val="0"/>
              </a:spcBef>
              <a:spcAft>
                <a:spcPts val="0"/>
              </a:spcAft>
              <a:buClr>
                <a:schemeClr val="dk1"/>
              </a:buClr>
              <a:buSzPts val="6000"/>
              <a:buFont typeface="Calibri"/>
              <a:buNone/>
            </a:pPr>
            <a:r>
              <a:rPr b="0" lang="en-US" sz="6000" u="none" strike="noStrike">
                <a:solidFill>
                  <a:schemeClr val="dk1"/>
                </a:solidFill>
                <a:latin typeface="Calibri"/>
                <a:ea typeface="Calibri"/>
                <a:cs typeface="Calibri"/>
                <a:sym typeface="Calibri"/>
              </a:rPr>
              <a:t>0</a:t>
            </a:r>
            <a:r>
              <a:rPr lang="en-US" sz="6000">
                <a:solidFill>
                  <a:schemeClr val="dk1"/>
                </a:solidFill>
                <a:latin typeface="Calibri"/>
                <a:ea typeface="Calibri"/>
                <a:cs typeface="Calibri"/>
                <a:sym typeface="Calibri"/>
              </a:rPr>
              <a:t>3</a:t>
            </a:r>
            <a:endParaRPr b="0" sz="6000" u="none" strike="noStrike">
              <a:solidFill>
                <a:schemeClr val="dk1"/>
              </a:solidFill>
              <a:latin typeface="Arial"/>
              <a:ea typeface="Arial"/>
              <a:cs typeface="Arial"/>
              <a:sym typeface="Arial"/>
            </a:endParaRPr>
          </a:p>
        </p:txBody>
      </p:sp>
      <p:sp>
        <p:nvSpPr>
          <p:cNvPr id="288" name="Google Shape;288;g394dc420655_0_6"/>
          <p:cNvSpPr txBox="1"/>
          <p:nvPr>
            <p:ph idx="1" type="subTitle"/>
          </p:nvPr>
        </p:nvSpPr>
        <p:spPr>
          <a:xfrm>
            <a:off x="2266920" y="408960"/>
            <a:ext cx="6447900" cy="400200"/>
          </a:xfrm>
          <a:prstGeom prst="rect">
            <a:avLst/>
          </a:prstGeom>
          <a:noFill/>
          <a:ln>
            <a:noFill/>
          </a:ln>
        </p:spPr>
        <p:txBody>
          <a:bodyPr anchorCtr="0" anchor="b" bIns="91425" lIns="91425" spcFirstLastPara="1" rIns="91425" wrap="square" tIns="91425">
            <a:spAutoFit/>
          </a:bodyPr>
          <a:lstStyle/>
          <a:p>
            <a:pPr indent="0" lvl="0" marL="0" marR="0" rtl="0" algn="ctr">
              <a:spcBef>
                <a:spcPts val="0"/>
              </a:spcBef>
              <a:spcAft>
                <a:spcPts val="0"/>
              </a:spcAft>
              <a:buSzPts val="1400"/>
              <a:buFont typeface="Arial"/>
              <a:buNone/>
            </a:pPr>
            <a:r>
              <a:t/>
            </a:r>
            <a:endParaRPr b="0" i="0" sz="1400" u="none" cap="none" strike="noStrike">
              <a:solidFill>
                <a:schemeClr val="dk1"/>
              </a:solidFill>
              <a:latin typeface="Work Sans"/>
              <a:ea typeface="Work Sans"/>
              <a:cs typeface="Work Sans"/>
              <a:sym typeface="Work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8"/>
          <p:cNvSpPr/>
          <p:nvPr/>
        </p:nvSpPr>
        <p:spPr>
          <a:xfrm>
            <a:off x="144375" y="1391700"/>
            <a:ext cx="8727000" cy="737400"/>
          </a:xfrm>
          <a:prstGeom prst="rect">
            <a:avLst/>
          </a:prstGeom>
          <a:gradFill>
            <a:gsLst>
              <a:gs pos="0">
                <a:srgbClr val="F5D0D0"/>
              </a:gs>
              <a:gs pos="100000">
                <a:srgbClr val="D96868"/>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94" name="Google Shape;294;p8"/>
          <p:cNvSpPr txBox="1"/>
          <p:nvPr>
            <p:ph type="title"/>
          </p:nvPr>
        </p:nvSpPr>
        <p:spPr>
          <a:xfrm>
            <a:off x="382450" y="0"/>
            <a:ext cx="2297400" cy="20571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Clr>
                <a:schemeClr val="dk1"/>
              </a:buClr>
              <a:buSzPts val="2600"/>
              <a:buFont typeface="Hubot Sans Medium"/>
              <a:buNone/>
            </a:pPr>
            <a:r>
              <a:rPr b="1" lang="en-US" sz="2600">
                <a:solidFill>
                  <a:schemeClr val="dk1"/>
                </a:solidFill>
                <a:latin typeface="Hubot Sans"/>
                <a:ea typeface="Hubot Sans"/>
                <a:cs typeface="Hubot Sans"/>
                <a:sym typeface="Hubot Sans"/>
              </a:rPr>
              <a:t>Simple</a:t>
            </a:r>
            <a:endParaRPr b="1" sz="2600" u="none" strike="noStrike">
              <a:solidFill>
                <a:schemeClr val="dk1"/>
              </a:solidFill>
            </a:endParaRPr>
          </a:p>
        </p:txBody>
      </p:sp>
      <p:sp>
        <p:nvSpPr>
          <p:cNvPr id="295" name="Google Shape;295;p8"/>
          <p:cNvSpPr txBox="1"/>
          <p:nvPr>
            <p:ph idx="1" type="subTitle"/>
          </p:nvPr>
        </p:nvSpPr>
        <p:spPr>
          <a:xfrm>
            <a:off x="382450" y="2477975"/>
            <a:ext cx="2627400" cy="2057100"/>
          </a:xfrm>
          <a:prstGeom prst="rect">
            <a:avLst/>
          </a:prstGeom>
          <a:noFill/>
          <a:ln>
            <a:noFill/>
          </a:ln>
        </p:spPr>
        <p:txBody>
          <a:bodyPr anchorCtr="0" anchor="t" bIns="91425" lIns="91425" spcFirstLastPara="1" rIns="91425" wrap="square" tIns="91425">
            <a:noAutofit/>
          </a:bodyPr>
          <a:lstStyle/>
          <a:p>
            <a:pPr indent="0" lvl="0" marL="0" marR="0" rtl="0" algn="ctr">
              <a:lnSpc>
                <a:spcPct val="120000"/>
              </a:lnSpc>
              <a:spcBef>
                <a:spcPts val="0"/>
              </a:spcBef>
              <a:spcAft>
                <a:spcPts val="0"/>
              </a:spcAft>
              <a:buNone/>
            </a:pPr>
            <a:r>
              <a:rPr b="1" lang="en-US">
                <a:solidFill>
                  <a:schemeClr val="dk1"/>
                </a:solidFill>
                <a:latin typeface="Work Sans"/>
                <a:ea typeface="Work Sans"/>
                <a:cs typeface="Work Sans"/>
                <a:sym typeface="Work Sans"/>
              </a:rPr>
              <a:t>Read stories or reflections from others going through similar stages of career transitions</a:t>
            </a:r>
            <a:endParaRPr b="1">
              <a:solidFill>
                <a:schemeClr val="dk1"/>
              </a:solidFill>
              <a:latin typeface="Work Sans"/>
              <a:ea typeface="Work Sans"/>
              <a:cs typeface="Work Sans"/>
              <a:sym typeface="Work Sans"/>
            </a:endParaRPr>
          </a:p>
          <a:p>
            <a:pPr indent="0" lvl="0" marL="0" marR="0" rtl="0" algn="ctr">
              <a:lnSpc>
                <a:spcPct val="120000"/>
              </a:lnSpc>
              <a:spcBef>
                <a:spcPts val="1000"/>
              </a:spcBef>
              <a:spcAft>
                <a:spcPts val="0"/>
              </a:spcAft>
              <a:buNone/>
            </a:pPr>
            <a:r>
              <a:rPr b="1" lang="en-US">
                <a:solidFill>
                  <a:schemeClr val="dk1"/>
                </a:solidFill>
                <a:latin typeface="Work Sans"/>
                <a:ea typeface="Work Sans"/>
                <a:cs typeface="Work Sans"/>
                <a:sym typeface="Work Sans"/>
              </a:rPr>
              <a:t>Join a group of people with similar career transition goals</a:t>
            </a:r>
            <a:endParaRPr b="1" i="0" u="none" cap="none" strike="noStrike">
              <a:solidFill>
                <a:srgbClr val="000000"/>
              </a:solidFill>
              <a:latin typeface="Noto Sans Symbols"/>
              <a:ea typeface="Noto Sans Symbols"/>
              <a:cs typeface="Noto Sans Symbols"/>
              <a:sym typeface="Noto Sans Symbols"/>
            </a:endParaRPr>
          </a:p>
        </p:txBody>
      </p:sp>
      <p:sp>
        <p:nvSpPr>
          <p:cNvPr id="296" name="Google Shape;296;p8"/>
          <p:cNvSpPr txBox="1"/>
          <p:nvPr>
            <p:ph type="title"/>
          </p:nvPr>
        </p:nvSpPr>
        <p:spPr>
          <a:xfrm>
            <a:off x="3478175" y="0"/>
            <a:ext cx="1986600" cy="20571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Clr>
                <a:schemeClr val="dk1"/>
              </a:buClr>
              <a:buSzPts val="2600"/>
              <a:buFont typeface="Hubot Sans Medium"/>
              <a:buNone/>
            </a:pPr>
            <a:r>
              <a:rPr b="1" lang="en-US" sz="2600">
                <a:solidFill>
                  <a:schemeClr val="dk1"/>
                </a:solidFill>
                <a:latin typeface="Hubot Sans"/>
                <a:ea typeface="Hubot Sans"/>
                <a:cs typeface="Hubot Sans"/>
                <a:sym typeface="Hubot Sans"/>
              </a:rPr>
              <a:t>Moderate</a:t>
            </a:r>
            <a:endParaRPr b="1" sz="2600" u="none" strike="noStrike">
              <a:solidFill>
                <a:schemeClr val="dk1"/>
              </a:solidFill>
            </a:endParaRPr>
          </a:p>
        </p:txBody>
      </p:sp>
      <p:sp>
        <p:nvSpPr>
          <p:cNvPr id="297" name="Google Shape;297;p8"/>
          <p:cNvSpPr txBox="1"/>
          <p:nvPr>
            <p:ph type="title"/>
          </p:nvPr>
        </p:nvSpPr>
        <p:spPr>
          <a:xfrm>
            <a:off x="6263100" y="0"/>
            <a:ext cx="1795500" cy="20571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Clr>
                <a:schemeClr val="dk1"/>
              </a:buClr>
              <a:buSzPts val="2600"/>
              <a:buFont typeface="Hubot Sans Medium"/>
              <a:buNone/>
            </a:pPr>
            <a:r>
              <a:rPr b="1" lang="en-US" sz="2600">
                <a:solidFill>
                  <a:schemeClr val="dk1"/>
                </a:solidFill>
                <a:latin typeface="Hubot Sans"/>
                <a:ea typeface="Hubot Sans"/>
                <a:cs typeface="Hubot Sans"/>
                <a:sym typeface="Hubot Sans"/>
              </a:rPr>
              <a:t>Complex</a:t>
            </a:r>
            <a:endParaRPr b="1" sz="2600" u="none" strike="noStrike">
              <a:solidFill>
                <a:schemeClr val="dk1"/>
              </a:solidFill>
            </a:endParaRPr>
          </a:p>
        </p:txBody>
      </p:sp>
      <p:sp>
        <p:nvSpPr>
          <p:cNvPr id="298" name="Google Shape;298;p8"/>
          <p:cNvSpPr txBox="1"/>
          <p:nvPr>
            <p:ph idx="2" type="subTitle"/>
          </p:nvPr>
        </p:nvSpPr>
        <p:spPr>
          <a:xfrm>
            <a:off x="3291225" y="2477975"/>
            <a:ext cx="2433300" cy="2057100"/>
          </a:xfrm>
          <a:prstGeom prst="rect">
            <a:avLst/>
          </a:prstGeom>
          <a:noFill/>
          <a:ln>
            <a:noFill/>
          </a:ln>
        </p:spPr>
        <p:txBody>
          <a:bodyPr anchorCtr="0" anchor="t" bIns="91425" lIns="91425" spcFirstLastPara="1" rIns="91425" wrap="square" tIns="91425">
            <a:noAutofit/>
          </a:bodyPr>
          <a:lstStyle/>
          <a:p>
            <a:pPr indent="0" lvl="0" marL="0" marR="0" rtl="0" algn="ctr">
              <a:lnSpc>
                <a:spcPct val="120000"/>
              </a:lnSpc>
              <a:spcBef>
                <a:spcPts val="1000"/>
              </a:spcBef>
              <a:spcAft>
                <a:spcPts val="0"/>
              </a:spcAft>
              <a:buNone/>
            </a:pPr>
            <a:r>
              <a:rPr b="1" lang="en-US">
                <a:solidFill>
                  <a:schemeClr val="dk1"/>
                </a:solidFill>
                <a:latin typeface="Work Sans"/>
                <a:ea typeface="Work Sans"/>
                <a:cs typeface="Work Sans"/>
                <a:sym typeface="Work Sans"/>
              </a:rPr>
              <a:t>Document my progress and get feedback from others making transitions</a:t>
            </a:r>
            <a:endParaRPr b="1" i="0" u="none" cap="none" strike="noStrike">
              <a:solidFill>
                <a:srgbClr val="000000"/>
              </a:solidFill>
              <a:latin typeface="Noto Sans Symbols"/>
              <a:ea typeface="Noto Sans Symbols"/>
              <a:cs typeface="Noto Sans Symbols"/>
              <a:sym typeface="Noto Sans Symbols"/>
            </a:endParaRPr>
          </a:p>
        </p:txBody>
      </p:sp>
      <p:sp>
        <p:nvSpPr>
          <p:cNvPr id="299" name="Google Shape;299;p8"/>
          <p:cNvSpPr txBox="1"/>
          <p:nvPr>
            <p:ph idx="3" type="subTitle"/>
          </p:nvPr>
        </p:nvSpPr>
        <p:spPr>
          <a:xfrm>
            <a:off x="6005900" y="2477975"/>
            <a:ext cx="2433300" cy="2057100"/>
          </a:xfrm>
          <a:prstGeom prst="rect">
            <a:avLst/>
          </a:prstGeom>
          <a:noFill/>
          <a:ln>
            <a:noFill/>
          </a:ln>
        </p:spPr>
        <p:txBody>
          <a:bodyPr anchorCtr="0" anchor="t" bIns="91425" lIns="91425" spcFirstLastPara="1" rIns="91425" wrap="square" tIns="91425">
            <a:noAutofit/>
          </a:bodyPr>
          <a:lstStyle/>
          <a:p>
            <a:pPr indent="0" lvl="0" marL="0" marR="0" rtl="0" algn="ctr">
              <a:lnSpc>
                <a:spcPct val="120000"/>
              </a:lnSpc>
              <a:spcBef>
                <a:spcPts val="1000"/>
              </a:spcBef>
              <a:spcAft>
                <a:spcPts val="0"/>
              </a:spcAft>
              <a:buNone/>
            </a:pPr>
            <a:r>
              <a:rPr b="1" lang="en-US">
                <a:solidFill>
                  <a:schemeClr val="dk1"/>
                </a:solidFill>
                <a:latin typeface="Work Sans"/>
                <a:ea typeface="Work Sans"/>
                <a:cs typeface="Work Sans"/>
                <a:sym typeface="Work Sans"/>
              </a:rPr>
              <a:t>Discover opportunities to shadow someone in a different career in my area</a:t>
            </a:r>
            <a:endParaRPr b="1" i="0" u="none" cap="none" strike="noStrike">
              <a:solidFill>
                <a:srgbClr val="000000"/>
              </a:solidFill>
              <a:latin typeface="Noto Sans Symbols"/>
              <a:ea typeface="Noto Sans Symbols"/>
              <a:cs typeface="Noto Sans Symbols"/>
              <a:sym typeface="Noto Sans Symbol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g394dc420655_0_22"/>
          <p:cNvSpPr txBox="1"/>
          <p:nvPr>
            <p:ph type="title"/>
          </p:nvPr>
        </p:nvSpPr>
        <p:spPr>
          <a:xfrm>
            <a:off x="228600" y="1200240"/>
            <a:ext cx="6981600" cy="2276400"/>
          </a:xfrm>
          <a:prstGeom prst="rect">
            <a:avLst/>
          </a:prstGeom>
          <a:noFill/>
          <a:ln>
            <a:noFill/>
          </a:ln>
        </p:spPr>
        <p:txBody>
          <a:bodyPr anchorCtr="0" anchor="b" bIns="91425" lIns="91425" spcFirstLastPara="1" rIns="91425" wrap="square" tIns="91425">
            <a:normAutofit/>
          </a:bodyPr>
          <a:lstStyle/>
          <a:p>
            <a:pPr indent="0" lvl="0" marL="0" rtl="0" algn="l">
              <a:lnSpc>
                <a:spcPct val="100000"/>
              </a:lnSpc>
              <a:spcBef>
                <a:spcPts val="0"/>
              </a:spcBef>
              <a:spcAft>
                <a:spcPts val="0"/>
              </a:spcAft>
              <a:buClr>
                <a:schemeClr val="dk1"/>
              </a:buClr>
              <a:buSzPts val="5200"/>
              <a:buFont typeface="Hubot Sans Medium"/>
              <a:buNone/>
            </a:pPr>
            <a:r>
              <a:rPr lang="en-US" sz="5200">
                <a:solidFill>
                  <a:schemeClr val="dk1"/>
                </a:solidFill>
                <a:latin typeface="Hubot Sans Medium"/>
                <a:ea typeface="Hubot Sans Medium"/>
                <a:cs typeface="Hubot Sans Medium"/>
                <a:sym typeface="Hubot Sans Medium"/>
              </a:rPr>
              <a:t>Storyboard</a:t>
            </a:r>
            <a:endParaRPr b="0" sz="5200" u="none" strike="noStrike">
              <a:solidFill>
                <a:schemeClr val="dk1"/>
              </a:solidFill>
              <a:latin typeface="Arial"/>
              <a:ea typeface="Arial"/>
              <a:cs typeface="Arial"/>
              <a:sym typeface="Arial"/>
            </a:endParaRPr>
          </a:p>
        </p:txBody>
      </p:sp>
      <p:sp>
        <p:nvSpPr>
          <p:cNvPr id="305" name="Google Shape;305;g394dc420655_0_22"/>
          <p:cNvSpPr txBox="1"/>
          <p:nvPr>
            <p:ph type="title"/>
          </p:nvPr>
        </p:nvSpPr>
        <p:spPr>
          <a:xfrm>
            <a:off x="228600" y="3400560"/>
            <a:ext cx="1238100" cy="1104600"/>
          </a:xfrm>
          <a:prstGeom prst="rect">
            <a:avLst/>
          </a:prstGeom>
          <a:noFill/>
          <a:ln>
            <a:noFill/>
          </a:ln>
        </p:spPr>
        <p:txBody>
          <a:bodyPr anchorCtr="0" anchor="b" bIns="91425" lIns="91425" spcFirstLastPara="1" rIns="91425" wrap="square" tIns="91425">
            <a:normAutofit/>
          </a:bodyPr>
          <a:lstStyle/>
          <a:p>
            <a:pPr indent="0" lvl="0" marL="0" rtl="0" algn="l">
              <a:lnSpc>
                <a:spcPct val="100000"/>
              </a:lnSpc>
              <a:spcBef>
                <a:spcPts val="0"/>
              </a:spcBef>
              <a:spcAft>
                <a:spcPts val="0"/>
              </a:spcAft>
              <a:buClr>
                <a:schemeClr val="dk1"/>
              </a:buClr>
              <a:buSzPts val="6000"/>
              <a:buFont typeface="Calibri"/>
              <a:buNone/>
            </a:pPr>
            <a:r>
              <a:rPr b="0" lang="en-US" sz="6000" u="none" strike="noStrike">
                <a:solidFill>
                  <a:schemeClr val="dk1"/>
                </a:solidFill>
                <a:latin typeface="Calibri"/>
                <a:ea typeface="Calibri"/>
                <a:cs typeface="Calibri"/>
                <a:sym typeface="Calibri"/>
              </a:rPr>
              <a:t>0</a:t>
            </a:r>
            <a:r>
              <a:rPr lang="en-US" sz="6000">
                <a:solidFill>
                  <a:schemeClr val="dk1"/>
                </a:solidFill>
                <a:latin typeface="Calibri"/>
                <a:ea typeface="Calibri"/>
                <a:cs typeface="Calibri"/>
                <a:sym typeface="Calibri"/>
              </a:rPr>
              <a:t>3</a:t>
            </a:r>
            <a:endParaRPr b="0" sz="6000" u="none" strike="noStrike">
              <a:solidFill>
                <a:schemeClr val="dk1"/>
              </a:solidFill>
              <a:latin typeface="Arial"/>
              <a:ea typeface="Arial"/>
              <a:cs typeface="Arial"/>
              <a:sym typeface="Arial"/>
            </a:endParaRPr>
          </a:p>
        </p:txBody>
      </p:sp>
      <p:sp>
        <p:nvSpPr>
          <p:cNvPr id="306" name="Google Shape;306;g394dc420655_0_22"/>
          <p:cNvSpPr txBox="1"/>
          <p:nvPr>
            <p:ph idx="1" type="subTitle"/>
          </p:nvPr>
        </p:nvSpPr>
        <p:spPr>
          <a:xfrm>
            <a:off x="2266920" y="408960"/>
            <a:ext cx="6447900" cy="400200"/>
          </a:xfrm>
          <a:prstGeom prst="rect">
            <a:avLst/>
          </a:prstGeom>
          <a:noFill/>
          <a:ln>
            <a:noFill/>
          </a:ln>
        </p:spPr>
        <p:txBody>
          <a:bodyPr anchorCtr="0" anchor="b" bIns="91425" lIns="91425" spcFirstLastPara="1" rIns="91425" wrap="square" tIns="91425">
            <a:spAutoFit/>
          </a:bodyPr>
          <a:lstStyle/>
          <a:p>
            <a:pPr indent="0" lvl="0" marL="0" marR="0" rtl="0" algn="ctr">
              <a:spcBef>
                <a:spcPts val="0"/>
              </a:spcBef>
              <a:spcAft>
                <a:spcPts val="0"/>
              </a:spcAft>
              <a:buSzPts val="1400"/>
              <a:buFont typeface="Arial"/>
              <a:buNone/>
            </a:pPr>
            <a:r>
              <a:t/>
            </a:r>
            <a:endParaRPr b="0" i="0" sz="1400" u="none" cap="none" strike="noStrike">
              <a:solidFill>
                <a:schemeClr val="dk1"/>
              </a:solidFill>
              <a:latin typeface="Work Sans"/>
              <a:ea typeface="Work Sans"/>
              <a:cs typeface="Work Sans"/>
              <a:sym typeface="Work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pic>
        <p:nvPicPr>
          <p:cNvPr id="311" name="Google Shape;311;p10" title="Screenshot 2025-10-16 at 1.20.46 PM.png"/>
          <p:cNvPicPr preferRelativeResize="0"/>
          <p:nvPr/>
        </p:nvPicPr>
        <p:blipFill>
          <a:blip r:embed="rId3">
            <a:alphaModFix/>
          </a:blip>
          <a:stretch>
            <a:fillRect/>
          </a:stretch>
        </p:blipFill>
        <p:spPr>
          <a:xfrm>
            <a:off x="687425" y="310550"/>
            <a:ext cx="8001874" cy="467295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pic>
        <p:nvPicPr>
          <p:cNvPr id="316" name="Google Shape;316;g394dc420655_0_30" title="Screenshot 2025-10-16 at 1.22.22 PM.png"/>
          <p:cNvPicPr preferRelativeResize="0"/>
          <p:nvPr/>
        </p:nvPicPr>
        <p:blipFill>
          <a:blip r:embed="rId3">
            <a:alphaModFix/>
          </a:blip>
          <a:stretch>
            <a:fillRect/>
          </a:stretch>
        </p:blipFill>
        <p:spPr>
          <a:xfrm>
            <a:off x="653275" y="380350"/>
            <a:ext cx="7959199" cy="4667476"/>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g394dc420655_0_35"/>
          <p:cNvSpPr txBox="1"/>
          <p:nvPr>
            <p:ph type="title"/>
          </p:nvPr>
        </p:nvSpPr>
        <p:spPr>
          <a:xfrm>
            <a:off x="228600" y="1200240"/>
            <a:ext cx="6981600" cy="2276400"/>
          </a:xfrm>
          <a:prstGeom prst="rect">
            <a:avLst/>
          </a:prstGeom>
          <a:noFill/>
          <a:ln>
            <a:noFill/>
          </a:ln>
        </p:spPr>
        <p:txBody>
          <a:bodyPr anchorCtr="0" anchor="b" bIns="91425" lIns="91425" spcFirstLastPara="1" rIns="91425" wrap="square" tIns="91425">
            <a:normAutofit/>
          </a:bodyPr>
          <a:lstStyle/>
          <a:p>
            <a:pPr indent="0" lvl="0" marL="0" rtl="0" algn="l">
              <a:lnSpc>
                <a:spcPct val="100000"/>
              </a:lnSpc>
              <a:spcBef>
                <a:spcPts val="0"/>
              </a:spcBef>
              <a:spcAft>
                <a:spcPts val="0"/>
              </a:spcAft>
              <a:buClr>
                <a:schemeClr val="dk1"/>
              </a:buClr>
              <a:buSzPts val="5200"/>
              <a:buFont typeface="Hubot Sans Medium"/>
              <a:buNone/>
            </a:pPr>
            <a:r>
              <a:rPr lang="en-US" sz="5200" u="sng">
                <a:solidFill>
                  <a:schemeClr val="hlink"/>
                </a:solidFill>
                <a:latin typeface="Hubot Sans Medium"/>
                <a:ea typeface="Hubot Sans Medium"/>
                <a:cs typeface="Hubot Sans Medium"/>
                <a:sym typeface="Hubot Sans Medium"/>
                <a:hlinkClick r:id="rId3"/>
              </a:rPr>
              <a:t>Video</a:t>
            </a:r>
            <a:endParaRPr b="0" sz="5200" u="none" strike="noStrike">
              <a:solidFill>
                <a:schemeClr val="dk1"/>
              </a:solidFill>
              <a:latin typeface="Arial"/>
              <a:ea typeface="Arial"/>
              <a:cs typeface="Arial"/>
              <a:sym typeface="Arial"/>
            </a:endParaRPr>
          </a:p>
        </p:txBody>
      </p:sp>
      <p:sp>
        <p:nvSpPr>
          <p:cNvPr id="322" name="Google Shape;322;g394dc420655_0_35"/>
          <p:cNvSpPr txBox="1"/>
          <p:nvPr>
            <p:ph type="title"/>
          </p:nvPr>
        </p:nvSpPr>
        <p:spPr>
          <a:xfrm>
            <a:off x="228600" y="3400560"/>
            <a:ext cx="1238100" cy="1104600"/>
          </a:xfrm>
          <a:prstGeom prst="rect">
            <a:avLst/>
          </a:prstGeom>
          <a:noFill/>
          <a:ln>
            <a:noFill/>
          </a:ln>
        </p:spPr>
        <p:txBody>
          <a:bodyPr anchorCtr="0" anchor="b" bIns="91425" lIns="91425" spcFirstLastPara="1" rIns="91425" wrap="square" tIns="91425">
            <a:normAutofit/>
          </a:bodyPr>
          <a:lstStyle/>
          <a:p>
            <a:pPr indent="0" lvl="0" marL="0" rtl="0" algn="l">
              <a:lnSpc>
                <a:spcPct val="100000"/>
              </a:lnSpc>
              <a:spcBef>
                <a:spcPts val="0"/>
              </a:spcBef>
              <a:spcAft>
                <a:spcPts val="0"/>
              </a:spcAft>
              <a:buClr>
                <a:schemeClr val="dk1"/>
              </a:buClr>
              <a:buSzPts val="6000"/>
              <a:buFont typeface="Calibri"/>
              <a:buNone/>
            </a:pPr>
            <a:r>
              <a:rPr b="0" lang="en-US" sz="6000" u="none" strike="noStrike">
                <a:solidFill>
                  <a:schemeClr val="dk1"/>
                </a:solidFill>
                <a:latin typeface="Calibri"/>
                <a:ea typeface="Calibri"/>
                <a:cs typeface="Calibri"/>
                <a:sym typeface="Calibri"/>
              </a:rPr>
              <a:t>0</a:t>
            </a:r>
            <a:r>
              <a:rPr lang="en-US" sz="6000">
                <a:solidFill>
                  <a:schemeClr val="dk1"/>
                </a:solidFill>
                <a:latin typeface="Calibri"/>
                <a:ea typeface="Calibri"/>
                <a:cs typeface="Calibri"/>
                <a:sym typeface="Calibri"/>
              </a:rPr>
              <a:t>4</a:t>
            </a:r>
            <a:endParaRPr b="0" sz="6000" u="none" strike="noStrike">
              <a:solidFill>
                <a:schemeClr val="dk1"/>
              </a:solidFill>
              <a:latin typeface="Arial"/>
              <a:ea typeface="Arial"/>
              <a:cs typeface="Arial"/>
              <a:sym typeface="Arial"/>
            </a:endParaRPr>
          </a:p>
        </p:txBody>
      </p:sp>
      <p:sp>
        <p:nvSpPr>
          <p:cNvPr id="323" name="Google Shape;323;g394dc420655_0_35"/>
          <p:cNvSpPr txBox="1"/>
          <p:nvPr>
            <p:ph idx="1" type="subTitle"/>
          </p:nvPr>
        </p:nvSpPr>
        <p:spPr>
          <a:xfrm>
            <a:off x="2247245" y="379460"/>
            <a:ext cx="6447900" cy="400200"/>
          </a:xfrm>
          <a:prstGeom prst="rect">
            <a:avLst/>
          </a:prstGeom>
          <a:noFill/>
          <a:ln>
            <a:noFill/>
          </a:ln>
        </p:spPr>
        <p:txBody>
          <a:bodyPr anchorCtr="0" anchor="b" bIns="91425" lIns="91425" spcFirstLastPara="1" rIns="91425" wrap="square" tIns="91425">
            <a:spAutoFit/>
          </a:bodyPr>
          <a:lstStyle/>
          <a:p>
            <a:pPr indent="0" lvl="0" marL="0" marR="0" rtl="0" algn="ctr">
              <a:spcBef>
                <a:spcPts val="0"/>
              </a:spcBef>
              <a:spcAft>
                <a:spcPts val="0"/>
              </a:spcAft>
              <a:buSzPts val="1400"/>
              <a:buFont typeface="Arial"/>
              <a:buNone/>
            </a:pPr>
            <a:r>
              <a:t/>
            </a:r>
            <a:endParaRPr b="0" i="0" sz="1400" u="none" cap="none" strike="noStrike">
              <a:solidFill>
                <a:schemeClr val="dk1"/>
              </a:solidFill>
              <a:latin typeface="Work Sans"/>
              <a:ea typeface="Work Sans"/>
              <a:cs typeface="Work Sans"/>
              <a:sym typeface="Work San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g38db0293156_0_0"/>
          <p:cNvSpPr txBox="1"/>
          <p:nvPr>
            <p:ph type="title"/>
          </p:nvPr>
        </p:nvSpPr>
        <p:spPr>
          <a:xfrm>
            <a:off x="228600" y="1200240"/>
            <a:ext cx="6981600" cy="2276400"/>
          </a:xfrm>
          <a:prstGeom prst="rect">
            <a:avLst/>
          </a:prstGeom>
          <a:noFill/>
          <a:ln>
            <a:noFill/>
          </a:ln>
        </p:spPr>
        <p:txBody>
          <a:bodyPr anchorCtr="0" anchor="b" bIns="91425" lIns="91425" spcFirstLastPara="1" rIns="91425" wrap="square" tIns="91425">
            <a:normAutofit/>
          </a:bodyPr>
          <a:lstStyle/>
          <a:p>
            <a:pPr indent="0" lvl="0" marL="0" rtl="0" algn="l">
              <a:lnSpc>
                <a:spcPct val="100000"/>
              </a:lnSpc>
              <a:spcBef>
                <a:spcPts val="0"/>
              </a:spcBef>
              <a:spcAft>
                <a:spcPts val="0"/>
              </a:spcAft>
              <a:buClr>
                <a:schemeClr val="dk1"/>
              </a:buClr>
              <a:buSzPts val="5200"/>
              <a:buFont typeface="Hubot Sans Medium"/>
              <a:buNone/>
            </a:pPr>
            <a:r>
              <a:rPr lang="en-US" sz="5200">
                <a:solidFill>
                  <a:schemeClr val="dk1"/>
                </a:solidFill>
                <a:latin typeface="Hubot Sans Medium"/>
                <a:ea typeface="Hubot Sans Medium"/>
                <a:cs typeface="Hubot Sans Medium"/>
                <a:sym typeface="Hubot Sans Medium"/>
              </a:rPr>
              <a:t>Appendix</a:t>
            </a:r>
            <a:endParaRPr b="0" sz="5200" u="none" strike="noStrike">
              <a:solidFill>
                <a:schemeClr val="dk1"/>
              </a:solidFill>
              <a:latin typeface="Arial"/>
              <a:ea typeface="Arial"/>
              <a:cs typeface="Arial"/>
              <a:sym typeface="Arial"/>
            </a:endParaRPr>
          </a:p>
        </p:txBody>
      </p:sp>
      <p:sp>
        <p:nvSpPr>
          <p:cNvPr id="329" name="Google Shape;329;g38db0293156_0_0"/>
          <p:cNvSpPr txBox="1"/>
          <p:nvPr>
            <p:ph type="title"/>
          </p:nvPr>
        </p:nvSpPr>
        <p:spPr>
          <a:xfrm>
            <a:off x="228600" y="3400560"/>
            <a:ext cx="1238100" cy="1104600"/>
          </a:xfrm>
          <a:prstGeom prst="rect">
            <a:avLst/>
          </a:prstGeom>
          <a:noFill/>
          <a:ln>
            <a:noFill/>
          </a:ln>
        </p:spPr>
        <p:txBody>
          <a:bodyPr anchorCtr="0" anchor="b" bIns="91425" lIns="91425" spcFirstLastPara="1" rIns="91425" wrap="square" tIns="91425">
            <a:normAutofit/>
          </a:bodyPr>
          <a:lstStyle/>
          <a:p>
            <a:pPr indent="0" lvl="0" marL="0" rtl="0" algn="l">
              <a:lnSpc>
                <a:spcPct val="100000"/>
              </a:lnSpc>
              <a:spcBef>
                <a:spcPts val="0"/>
              </a:spcBef>
              <a:spcAft>
                <a:spcPts val="0"/>
              </a:spcAft>
              <a:buClr>
                <a:schemeClr val="dk1"/>
              </a:buClr>
              <a:buSzPts val="6000"/>
              <a:buFont typeface="Calibri"/>
              <a:buNone/>
            </a:pPr>
            <a:r>
              <a:rPr b="0" lang="en-US" sz="6000" u="none" strike="noStrike">
                <a:solidFill>
                  <a:schemeClr val="dk1"/>
                </a:solidFill>
                <a:latin typeface="Calibri"/>
                <a:ea typeface="Calibri"/>
                <a:cs typeface="Calibri"/>
                <a:sym typeface="Calibri"/>
              </a:rPr>
              <a:t>0</a:t>
            </a:r>
            <a:r>
              <a:rPr lang="en-US" sz="6000">
                <a:solidFill>
                  <a:schemeClr val="dk1"/>
                </a:solidFill>
                <a:latin typeface="Calibri"/>
                <a:ea typeface="Calibri"/>
                <a:cs typeface="Calibri"/>
                <a:sym typeface="Calibri"/>
              </a:rPr>
              <a:t>5</a:t>
            </a:r>
            <a:endParaRPr b="0" sz="6000" u="none" strike="noStrike">
              <a:solidFill>
                <a:schemeClr val="dk1"/>
              </a:solidFill>
              <a:latin typeface="Arial"/>
              <a:ea typeface="Arial"/>
              <a:cs typeface="Arial"/>
              <a:sym typeface="Arial"/>
            </a:endParaRPr>
          </a:p>
        </p:txBody>
      </p:sp>
      <p:sp>
        <p:nvSpPr>
          <p:cNvPr id="330" name="Google Shape;330;g38db0293156_0_0"/>
          <p:cNvSpPr txBox="1"/>
          <p:nvPr>
            <p:ph idx="1" type="subTitle"/>
          </p:nvPr>
        </p:nvSpPr>
        <p:spPr>
          <a:xfrm>
            <a:off x="2266920" y="408960"/>
            <a:ext cx="6447900" cy="400200"/>
          </a:xfrm>
          <a:prstGeom prst="rect">
            <a:avLst/>
          </a:prstGeom>
          <a:noFill/>
          <a:ln>
            <a:noFill/>
          </a:ln>
        </p:spPr>
        <p:txBody>
          <a:bodyPr anchorCtr="0" anchor="b" bIns="91425" lIns="91425" spcFirstLastPara="1" rIns="91425" wrap="square" tIns="91425">
            <a:spAutoFit/>
          </a:bodyPr>
          <a:lstStyle/>
          <a:p>
            <a:pPr indent="0" lvl="0" marL="0" marR="0" rtl="0" algn="ctr">
              <a:spcBef>
                <a:spcPts val="0"/>
              </a:spcBef>
              <a:spcAft>
                <a:spcPts val="0"/>
              </a:spcAft>
              <a:buSzPts val="1400"/>
              <a:buFont typeface="Arial"/>
              <a:buNone/>
            </a:pPr>
            <a:r>
              <a:t/>
            </a:r>
            <a:endParaRPr b="0" i="0" sz="1400" u="none" cap="none" strike="noStrike">
              <a:solidFill>
                <a:schemeClr val="dk1"/>
              </a:solidFill>
              <a:latin typeface="Work Sans"/>
              <a:ea typeface="Work Sans"/>
              <a:cs typeface="Work Sans"/>
              <a:sym typeface="Work San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g38db0293156_0_6"/>
          <p:cNvSpPr txBox="1"/>
          <p:nvPr/>
        </p:nvSpPr>
        <p:spPr>
          <a:xfrm>
            <a:off x="568175" y="436750"/>
            <a:ext cx="7280400" cy="4084500"/>
          </a:xfrm>
          <a:prstGeom prst="rect">
            <a:avLst/>
          </a:prstGeom>
          <a:noFill/>
          <a:ln>
            <a:noFill/>
          </a:ln>
        </p:spPr>
        <p:txBody>
          <a:bodyPr anchorCtr="0" anchor="t" bIns="91425" lIns="91425" spcFirstLastPara="1" rIns="91425" wrap="square" tIns="91425">
            <a:noAutofit/>
          </a:bodyPr>
          <a:lstStyle/>
          <a:p>
            <a:pPr indent="-336550" lvl="0" marL="457200" rtl="0" algn="l">
              <a:lnSpc>
                <a:spcPct val="200000"/>
              </a:lnSpc>
              <a:spcBef>
                <a:spcPts val="0"/>
              </a:spcBef>
              <a:spcAft>
                <a:spcPts val="0"/>
              </a:spcAft>
              <a:buSzPts val="1700"/>
              <a:buFont typeface="Hubot Sans"/>
              <a:buChar char="-"/>
            </a:pPr>
            <a:r>
              <a:rPr lang="en-US" sz="1700" u="sng">
                <a:solidFill>
                  <a:schemeClr val="hlink"/>
                </a:solidFill>
                <a:latin typeface="Hubot Sans"/>
                <a:ea typeface="Hubot Sans"/>
                <a:cs typeface="Hubot Sans"/>
                <a:sym typeface="Hubot Sans"/>
                <a:hlinkClick r:id="rId3"/>
              </a:rPr>
              <a:t>Market Research</a:t>
            </a:r>
            <a:endParaRPr sz="1700">
              <a:latin typeface="Hubot Sans"/>
              <a:ea typeface="Hubot Sans"/>
              <a:cs typeface="Hubot Sans"/>
              <a:sym typeface="Hubot Sans"/>
            </a:endParaRPr>
          </a:p>
          <a:p>
            <a:pPr indent="-336550" lvl="0" marL="457200" rtl="0" algn="l">
              <a:lnSpc>
                <a:spcPct val="200000"/>
              </a:lnSpc>
              <a:spcBef>
                <a:spcPts val="0"/>
              </a:spcBef>
              <a:spcAft>
                <a:spcPts val="0"/>
              </a:spcAft>
              <a:buSzPts val="1700"/>
              <a:buFont typeface="Hubot Sans"/>
              <a:buChar char="-"/>
            </a:pPr>
            <a:r>
              <a:rPr lang="en-US" sz="1700" u="sng">
                <a:solidFill>
                  <a:schemeClr val="hlink"/>
                </a:solidFill>
                <a:latin typeface="Hubot Sans"/>
                <a:ea typeface="Hubot Sans"/>
                <a:cs typeface="Hubot Sans"/>
                <a:sym typeface="Hubot Sans"/>
                <a:hlinkClick r:id="rId4"/>
              </a:rPr>
              <a:t>Stakeholder &amp; Ethical Implications</a:t>
            </a:r>
            <a:endParaRPr sz="1700">
              <a:latin typeface="Hubot Sans"/>
              <a:ea typeface="Hubot Sans"/>
              <a:cs typeface="Hubot Sans"/>
              <a:sym typeface="Hubot Sans"/>
            </a:endParaRPr>
          </a:p>
          <a:p>
            <a:pPr indent="-336550" lvl="0" marL="457200" rtl="0" algn="l">
              <a:lnSpc>
                <a:spcPct val="200000"/>
              </a:lnSpc>
              <a:spcBef>
                <a:spcPts val="0"/>
              </a:spcBef>
              <a:spcAft>
                <a:spcPts val="0"/>
              </a:spcAft>
              <a:buSzPts val="1700"/>
              <a:buFont typeface="Hubot Sans"/>
              <a:buChar char="-"/>
            </a:pPr>
            <a:r>
              <a:rPr lang="en-US" sz="1700" u="sng">
                <a:solidFill>
                  <a:schemeClr val="hlink"/>
                </a:solidFill>
                <a:latin typeface="Hubot Sans"/>
                <a:ea typeface="Hubot Sans"/>
                <a:cs typeface="Hubot Sans"/>
                <a:sym typeface="Hubot Sans"/>
                <a:hlinkClick r:id="rId5"/>
              </a:rPr>
              <a:t>Tasks</a:t>
            </a:r>
            <a:endParaRPr sz="1700" u="sng">
              <a:latin typeface="Hubot Sans"/>
              <a:ea typeface="Hubot Sans"/>
              <a:cs typeface="Hubot Sans"/>
              <a:sym typeface="Hubot Sans"/>
            </a:endParaRPr>
          </a:p>
          <a:p>
            <a:pPr indent="0" lvl="0" marL="0" rtl="0" algn="l">
              <a:lnSpc>
                <a:spcPct val="200000"/>
              </a:lnSpc>
              <a:spcBef>
                <a:spcPts val="0"/>
              </a:spcBef>
              <a:spcAft>
                <a:spcPts val="0"/>
              </a:spcAft>
              <a:buNone/>
            </a:pPr>
            <a:r>
              <a:t/>
            </a:r>
            <a:endParaRPr sz="1700">
              <a:latin typeface="Hubot Sans"/>
              <a:ea typeface="Hubot Sans"/>
              <a:cs typeface="Hubot Sans"/>
              <a:sym typeface="Hubot Sans"/>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12"/>
          <p:cNvSpPr txBox="1"/>
          <p:nvPr>
            <p:ph type="title"/>
          </p:nvPr>
        </p:nvSpPr>
        <p:spPr>
          <a:xfrm>
            <a:off x="228600" y="1769040"/>
            <a:ext cx="5343120" cy="2012040"/>
          </a:xfrm>
          <a:prstGeom prst="rect">
            <a:avLst/>
          </a:prstGeom>
          <a:noFill/>
          <a:ln>
            <a:noFill/>
          </a:ln>
        </p:spPr>
        <p:txBody>
          <a:bodyPr anchorCtr="0" anchor="b" bIns="91425" lIns="91425" spcFirstLastPara="1" rIns="91425" wrap="square" tIns="91425">
            <a:spAutoFit/>
          </a:bodyPr>
          <a:lstStyle/>
          <a:p>
            <a:pPr indent="0" lvl="0" marL="0" rtl="0" algn="l">
              <a:lnSpc>
                <a:spcPct val="100000"/>
              </a:lnSpc>
              <a:spcBef>
                <a:spcPts val="0"/>
              </a:spcBef>
              <a:spcAft>
                <a:spcPts val="0"/>
              </a:spcAft>
              <a:buClr>
                <a:schemeClr val="dk1"/>
              </a:buClr>
              <a:buSzPts val="6000"/>
              <a:buFont typeface="Hubot Sans Medium"/>
              <a:buNone/>
            </a:pPr>
            <a:r>
              <a:rPr b="0" lang="en-US" sz="6000" u="none" strike="noStrike">
                <a:solidFill>
                  <a:schemeClr val="dk1"/>
                </a:solidFill>
                <a:latin typeface="Hubot Sans Medium"/>
                <a:ea typeface="Hubot Sans Medium"/>
                <a:cs typeface="Hubot Sans Medium"/>
                <a:sym typeface="Hubot Sans Medium"/>
              </a:rPr>
              <a:t>THANK YOU</a:t>
            </a:r>
            <a:endParaRPr b="0" sz="6000" u="none" strike="noStrike">
              <a:solidFill>
                <a:schemeClr val="dk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Minimal Gradient Pitch Deck by Slidesgo">
  <a:themeElements>
    <a:clrScheme name="Simple Light">
      <a:dk1>
        <a:srgbClr val="000000"/>
      </a:dk1>
      <a:lt1>
        <a:srgbClr val="FFFFFF"/>
      </a:lt1>
      <a:dk2>
        <a:srgbClr val="FEA86F"/>
      </a:dk2>
      <a:lt2>
        <a:srgbClr val="FFDEF3"/>
      </a:lt2>
      <a:accent1>
        <a:srgbClr val="FFFFFF"/>
      </a:accent1>
      <a:accent2>
        <a:srgbClr val="FFFFFF"/>
      </a:accent2>
      <a:accent3>
        <a:srgbClr val="FFFFFF"/>
      </a:accent3>
      <a:accent4>
        <a:srgbClr val="FFFFFF"/>
      </a:accent4>
      <a:accent5>
        <a:srgbClr val="FFFFFF"/>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2025-10-16T11:00:35Z</dcterms:created>
  <dc:creator>Unknown Creator</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lides">
    <vt:r8>12.0</vt:r8>
  </property>
</Properties>
</file>