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5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5143500" cx="9144000"/>
  <p:notesSz cx="6858000" cy="9144000"/>
  <p:embeddedFontLst>
    <p:embeddedFont>
      <p:font typeface="Figtree"/>
      <p:regular r:id="rId29"/>
      <p:bold r:id="rId30"/>
      <p:italic r:id="rId31"/>
      <p:boldItalic r:id="rId32"/>
    </p:embeddedFont>
    <p:embeddedFont>
      <p:font typeface="Figtree Medium"/>
      <p:regular r:id="rId33"/>
      <p:bold r:id="rId34"/>
      <p:italic r:id="rId35"/>
      <p:boldItalic r:id="rId36"/>
    </p:embeddedFont>
    <p:embeddedFont>
      <p:font typeface="Lexend Light"/>
      <p:regular r:id="rId37"/>
      <p:bold r:id="rId38"/>
    </p:embeddedFont>
    <p:embeddedFont>
      <p:font typeface="Instrument Sans"/>
      <p:regular r:id="rId39"/>
      <p:bold r:id="rId40"/>
      <p:italic r:id="rId41"/>
      <p:boldItalic r:id="rId42"/>
    </p:embeddedFont>
    <p:embeddedFont>
      <p:font typeface="Sora"/>
      <p:regular r:id="rId43"/>
      <p:bold r:id="rId44"/>
    </p:embeddedFont>
    <p:embeddedFont>
      <p:font typeface="Archivo"/>
      <p:regular r:id="rId45"/>
      <p:bold r:id="rId46"/>
      <p:italic r:id="rId47"/>
      <p:boldItalic r:id="rId48"/>
    </p:embeddedFont>
    <p:embeddedFont>
      <p:font typeface="Archivo SemiBold"/>
      <p:regular r:id="rId49"/>
      <p:bold r:id="rId50"/>
      <p:italic r:id="rId51"/>
      <p:boldItalic r:id="rId52"/>
    </p:embeddedFont>
    <p:embeddedFont>
      <p:font typeface="Source Serif 4"/>
      <p:regular r:id="rId53"/>
      <p:bold r:id="rId54"/>
      <p:italic r:id="rId55"/>
      <p:boldItalic r:id="rId56"/>
    </p:embeddedFont>
    <p:embeddedFont>
      <p:font typeface="Forum"/>
      <p:regular r:id="rId57"/>
    </p:embeddedFont>
    <p:embeddedFont>
      <p:font typeface="Archivo Light"/>
      <p:regular r:id="rId58"/>
      <p:bold r:id="rId59"/>
      <p:italic r:id="rId60"/>
      <p:boldItalic r:id="rId61"/>
    </p:embeddedFont>
    <p:embeddedFont>
      <p:font typeface="IBM Plex Sans"/>
      <p:regular r:id="rId62"/>
      <p:bold r:id="rId63"/>
      <p:italic r:id="rId64"/>
      <p:boldItalic r:id="rId65"/>
    </p:embeddedFont>
    <p:embeddedFont>
      <p:font typeface="Roboto"/>
      <p:regular r:id="rId66"/>
      <p:bold r:id="rId67"/>
      <p:italic r:id="rId68"/>
      <p:boldItalic r:id="rId69"/>
    </p:embeddedFont>
    <p:embeddedFont>
      <p:font typeface="Poppins"/>
      <p:regular r:id="rId70"/>
      <p:bold r:id="rId71"/>
      <p:italic r:id="rId72"/>
      <p:boldItalic r:id="rId73"/>
    </p:embeddedFont>
    <p:embeddedFont>
      <p:font typeface="Montserrat"/>
      <p:regular r:id="rId74"/>
      <p:bold r:id="rId75"/>
      <p:italic r:id="rId76"/>
      <p:boldItalic r:id="rId77"/>
    </p:embeddedFont>
    <p:embeddedFont>
      <p:font typeface="Urbanist"/>
      <p:regular r:id="rId78"/>
      <p:bold r:id="rId79"/>
      <p:italic r:id="rId80"/>
      <p:boldItalic r:id="rId81"/>
    </p:embeddedFont>
    <p:embeddedFont>
      <p:font typeface="DM Sans"/>
      <p:regular r:id="rId82"/>
      <p:bold r:id="rId83"/>
      <p:italic r:id="rId84"/>
      <p:boldItalic r:id="rId85"/>
    </p:embeddedFont>
    <p:embeddedFont>
      <p:font typeface="Jost"/>
      <p:regular r:id="rId86"/>
      <p:bold r:id="rId87"/>
      <p:italic r:id="rId88"/>
      <p:boldItalic r:id="rId89"/>
    </p:embeddedFont>
    <p:embeddedFont>
      <p:font typeface="Newsreader SemiBold"/>
      <p:regular r:id="rId90"/>
      <p:bold r:id="rId91"/>
      <p:italic r:id="rId92"/>
      <p:boldItalic r:id="rId93"/>
    </p:embeddedFont>
    <p:embeddedFont>
      <p:font typeface="Sora SemiBold"/>
      <p:regular r:id="rId94"/>
      <p:bold r:id="rId95"/>
    </p:embeddedFont>
    <p:embeddedFont>
      <p:font typeface="Lexend SemiBold"/>
      <p:regular r:id="rId96"/>
      <p:bold r:id="rId97"/>
    </p:embeddedFont>
    <p:embeddedFont>
      <p:font typeface="Urbanist Medium"/>
      <p:regular r:id="rId98"/>
      <p:bold r:id="rId99"/>
      <p:italic r:id="rId100"/>
      <p:boldItalic r:id="rId101"/>
    </p:embeddedFont>
    <p:embeddedFont>
      <p:font typeface="IBM Plex Sans Medium"/>
      <p:regular r:id="rId102"/>
      <p:bold r:id="rId103"/>
      <p:italic r:id="rId104"/>
      <p:boldItalic r:id="rId105"/>
    </p:embeddedFont>
    <p:embeddedFont>
      <p:font typeface="DM Sans Light"/>
      <p:regular r:id="rId106"/>
      <p:bold r:id="rId107"/>
      <p:italic r:id="rId108"/>
      <p:boldItalic r:id="rId109"/>
    </p:embeddedFont>
    <p:embeddedFont>
      <p:font typeface="Poppins SemiBold"/>
      <p:regular r:id="rId110"/>
      <p:bold r:id="rId111"/>
      <p:italic r:id="rId112"/>
      <p:boldItalic r:id="rId113"/>
    </p:embeddedFont>
    <p:embeddedFont>
      <p:font typeface="Nunito Sans"/>
      <p:regular r:id="rId114"/>
      <p:bold r:id="rId115"/>
      <p:italic r:id="rId116"/>
      <p:boldItalic r:id="rId1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InstrumentSans-bold.fntdata"/><Relationship Id="rId42" Type="http://schemas.openxmlformats.org/officeDocument/2006/relationships/font" Target="fonts/InstrumentSans-boldItalic.fntdata"/><Relationship Id="rId41" Type="http://schemas.openxmlformats.org/officeDocument/2006/relationships/font" Target="fonts/InstrumentSans-italic.fntdata"/><Relationship Id="rId44" Type="http://schemas.openxmlformats.org/officeDocument/2006/relationships/font" Target="fonts/Sora-bold.fntdata"/><Relationship Id="rId43" Type="http://schemas.openxmlformats.org/officeDocument/2006/relationships/font" Target="fonts/Sora-regular.fntdata"/><Relationship Id="rId46" Type="http://schemas.openxmlformats.org/officeDocument/2006/relationships/font" Target="fonts/Archivo-bold.fntdata"/><Relationship Id="rId45" Type="http://schemas.openxmlformats.org/officeDocument/2006/relationships/font" Target="fonts/Archivo-regular.fntdata"/><Relationship Id="rId107" Type="http://schemas.openxmlformats.org/officeDocument/2006/relationships/font" Target="fonts/DMSansLight-bold.fntdata"/><Relationship Id="rId106" Type="http://schemas.openxmlformats.org/officeDocument/2006/relationships/font" Target="fonts/DMSansLight-regular.fntdata"/><Relationship Id="rId105" Type="http://schemas.openxmlformats.org/officeDocument/2006/relationships/font" Target="fonts/IBMPlexSansMedium-boldItalic.fntdata"/><Relationship Id="rId104" Type="http://schemas.openxmlformats.org/officeDocument/2006/relationships/font" Target="fonts/IBMPlexSansMedium-italic.fntdata"/><Relationship Id="rId109" Type="http://schemas.openxmlformats.org/officeDocument/2006/relationships/font" Target="fonts/DMSansLight-boldItalic.fntdata"/><Relationship Id="rId108" Type="http://schemas.openxmlformats.org/officeDocument/2006/relationships/font" Target="fonts/DMSansLight-italic.fntdata"/><Relationship Id="rId48" Type="http://schemas.openxmlformats.org/officeDocument/2006/relationships/font" Target="fonts/Archivo-boldItalic.fntdata"/><Relationship Id="rId47" Type="http://schemas.openxmlformats.org/officeDocument/2006/relationships/font" Target="fonts/Archivo-italic.fntdata"/><Relationship Id="rId49" Type="http://schemas.openxmlformats.org/officeDocument/2006/relationships/font" Target="fonts/ArchivoSemiBold-regular.fntdata"/><Relationship Id="rId103" Type="http://schemas.openxmlformats.org/officeDocument/2006/relationships/font" Target="fonts/IBMPlexSansMedium-bold.fntdata"/><Relationship Id="rId102" Type="http://schemas.openxmlformats.org/officeDocument/2006/relationships/font" Target="fonts/IBMPlexSansMedium-regular.fntdata"/><Relationship Id="rId101" Type="http://schemas.openxmlformats.org/officeDocument/2006/relationships/font" Target="fonts/UrbanistMedium-boldItalic.fntdata"/><Relationship Id="rId100" Type="http://schemas.openxmlformats.org/officeDocument/2006/relationships/font" Target="fonts/UrbanistMedium-italic.fntdata"/><Relationship Id="rId31" Type="http://schemas.openxmlformats.org/officeDocument/2006/relationships/font" Target="fonts/Figtree-italic.fntdata"/><Relationship Id="rId30" Type="http://schemas.openxmlformats.org/officeDocument/2006/relationships/font" Target="fonts/Figtree-bold.fntdata"/><Relationship Id="rId33" Type="http://schemas.openxmlformats.org/officeDocument/2006/relationships/font" Target="fonts/FigtreeMedium-regular.fntdata"/><Relationship Id="rId32" Type="http://schemas.openxmlformats.org/officeDocument/2006/relationships/font" Target="fonts/Figtree-boldItalic.fntdata"/><Relationship Id="rId35" Type="http://schemas.openxmlformats.org/officeDocument/2006/relationships/font" Target="fonts/FigtreeMedium-italic.fntdata"/><Relationship Id="rId34" Type="http://schemas.openxmlformats.org/officeDocument/2006/relationships/font" Target="fonts/FigtreeMedium-bold.fntdata"/><Relationship Id="rId37" Type="http://schemas.openxmlformats.org/officeDocument/2006/relationships/font" Target="fonts/LexendLight-regular.fntdata"/><Relationship Id="rId36" Type="http://schemas.openxmlformats.org/officeDocument/2006/relationships/font" Target="fonts/FigtreeMedium-boldItalic.fntdata"/><Relationship Id="rId39" Type="http://schemas.openxmlformats.org/officeDocument/2006/relationships/font" Target="fonts/InstrumentSans-regular.fntdata"/><Relationship Id="rId38" Type="http://schemas.openxmlformats.org/officeDocument/2006/relationships/font" Target="fonts/LexendLight-bold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font" Target="fonts/Figtree-regular.fntdata"/><Relationship Id="rId95" Type="http://schemas.openxmlformats.org/officeDocument/2006/relationships/font" Target="fonts/SoraSemiBold-bold.fntdata"/><Relationship Id="rId94" Type="http://schemas.openxmlformats.org/officeDocument/2006/relationships/font" Target="fonts/SoraSemiBold-regular.fntdata"/><Relationship Id="rId97" Type="http://schemas.openxmlformats.org/officeDocument/2006/relationships/font" Target="fonts/LexendSemiBold-bold.fntdata"/><Relationship Id="rId96" Type="http://schemas.openxmlformats.org/officeDocument/2006/relationships/font" Target="fonts/LexendSemiBold-regular.fntdata"/><Relationship Id="rId11" Type="http://schemas.openxmlformats.org/officeDocument/2006/relationships/slide" Target="slides/slide6.xml"/><Relationship Id="rId99" Type="http://schemas.openxmlformats.org/officeDocument/2006/relationships/font" Target="fonts/UrbanistMedium-bold.fntdata"/><Relationship Id="rId10" Type="http://schemas.openxmlformats.org/officeDocument/2006/relationships/slide" Target="slides/slide5.xml"/><Relationship Id="rId98" Type="http://schemas.openxmlformats.org/officeDocument/2006/relationships/font" Target="fonts/UrbanistMedium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91" Type="http://schemas.openxmlformats.org/officeDocument/2006/relationships/font" Target="fonts/NewsreaderSemiBold-bold.fntdata"/><Relationship Id="rId90" Type="http://schemas.openxmlformats.org/officeDocument/2006/relationships/font" Target="fonts/NewsreaderSemiBold-regular.fntdata"/><Relationship Id="rId93" Type="http://schemas.openxmlformats.org/officeDocument/2006/relationships/font" Target="fonts/NewsreaderSemiBold-boldItalic.fntdata"/><Relationship Id="rId92" Type="http://schemas.openxmlformats.org/officeDocument/2006/relationships/font" Target="fonts/NewsreaderSemiBold-italic.fntdata"/><Relationship Id="rId117" Type="http://schemas.openxmlformats.org/officeDocument/2006/relationships/font" Target="fonts/NunitoSans-boldItalic.fntdata"/><Relationship Id="rId116" Type="http://schemas.openxmlformats.org/officeDocument/2006/relationships/font" Target="fonts/NunitoSans-italic.fntdata"/><Relationship Id="rId115" Type="http://schemas.openxmlformats.org/officeDocument/2006/relationships/font" Target="fonts/NunitoSans-bold.fntdata"/><Relationship Id="rId15" Type="http://schemas.openxmlformats.org/officeDocument/2006/relationships/slide" Target="slides/slide10.xml"/><Relationship Id="rId110" Type="http://schemas.openxmlformats.org/officeDocument/2006/relationships/font" Target="fonts/PoppinsSemiBold-regular.fntdata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14" Type="http://schemas.openxmlformats.org/officeDocument/2006/relationships/font" Target="fonts/NunitoSans-regular.fntdata"/><Relationship Id="rId18" Type="http://schemas.openxmlformats.org/officeDocument/2006/relationships/slide" Target="slides/slide13.xml"/><Relationship Id="rId113" Type="http://schemas.openxmlformats.org/officeDocument/2006/relationships/font" Target="fonts/PoppinsSemiBold-boldItalic.fntdata"/><Relationship Id="rId112" Type="http://schemas.openxmlformats.org/officeDocument/2006/relationships/font" Target="fonts/PoppinsSemiBold-italic.fntdata"/><Relationship Id="rId111" Type="http://schemas.openxmlformats.org/officeDocument/2006/relationships/font" Target="fonts/PoppinsSemiBold-bold.fntdata"/><Relationship Id="rId84" Type="http://schemas.openxmlformats.org/officeDocument/2006/relationships/font" Target="fonts/DMSans-italic.fntdata"/><Relationship Id="rId83" Type="http://schemas.openxmlformats.org/officeDocument/2006/relationships/font" Target="fonts/DMSans-bold.fntdata"/><Relationship Id="rId86" Type="http://schemas.openxmlformats.org/officeDocument/2006/relationships/font" Target="fonts/Jost-regular.fntdata"/><Relationship Id="rId85" Type="http://schemas.openxmlformats.org/officeDocument/2006/relationships/font" Target="fonts/DMSans-boldItalic.fntdata"/><Relationship Id="rId88" Type="http://schemas.openxmlformats.org/officeDocument/2006/relationships/font" Target="fonts/Jost-italic.fntdata"/><Relationship Id="rId87" Type="http://schemas.openxmlformats.org/officeDocument/2006/relationships/font" Target="fonts/Jost-bold.fntdata"/><Relationship Id="rId89" Type="http://schemas.openxmlformats.org/officeDocument/2006/relationships/font" Target="fonts/Jost-boldItalic.fntdata"/><Relationship Id="rId80" Type="http://schemas.openxmlformats.org/officeDocument/2006/relationships/font" Target="fonts/Urbanist-italic.fntdata"/><Relationship Id="rId82" Type="http://schemas.openxmlformats.org/officeDocument/2006/relationships/font" Target="fonts/DMSans-regular.fntdata"/><Relationship Id="rId81" Type="http://schemas.openxmlformats.org/officeDocument/2006/relationships/font" Target="fonts/Urbanist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font" Target="fonts/Poppins-boldItalic.fntdata"/><Relationship Id="rId72" Type="http://schemas.openxmlformats.org/officeDocument/2006/relationships/font" Target="fonts/Poppins-italic.fntdata"/><Relationship Id="rId75" Type="http://schemas.openxmlformats.org/officeDocument/2006/relationships/font" Target="fonts/Montserrat-bold.fntdata"/><Relationship Id="rId74" Type="http://schemas.openxmlformats.org/officeDocument/2006/relationships/font" Target="fonts/Montserrat-regular.fntdata"/><Relationship Id="rId77" Type="http://schemas.openxmlformats.org/officeDocument/2006/relationships/font" Target="fonts/Montserrat-boldItalic.fntdata"/><Relationship Id="rId76" Type="http://schemas.openxmlformats.org/officeDocument/2006/relationships/font" Target="fonts/Montserrat-italic.fntdata"/><Relationship Id="rId79" Type="http://schemas.openxmlformats.org/officeDocument/2006/relationships/font" Target="fonts/Urbanist-bold.fntdata"/><Relationship Id="rId78" Type="http://schemas.openxmlformats.org/officeDocument/2006/relationships/font" Target="fonts/Urbanist-regular.fntdata"/><Relationship Id="rId71" Type="http://schemas.openxmlformats.org/officeDocument/2006/relationships/font" Target="fonts/Poppins-bold.fntdata"/><Relationship Id="rId70" Type="http://schemas.openxmlformats.org/officeDocument/2006/relationships/font" Target="fonts/Poppins-regular.fntdata"/><Relationship Id="rId62" Type="http://schemas.openxmlformats.org/officeDocument/2006/relationships/font" Target="fonts/IBMPlexSans-regular.fntdata"/><Relationship Id="rId61" Type="http://schemas.openxmlformats.org/officeDocument/2006/relationships/font" Target="fonts/ArchivoLight-boldItalic.fntdata"/><Relationship Id="rId64" Type="http://schemas.openxmlformats.org/officeDocument/2006/relationships/font" Target="fonts/IBMPlexSans-italic.fntdata"/><Relationship Id="rId63" Type="http://schemas.openxmlformats.org/officeDocument/2006/relationships/font" Target="fonts/IBMPlexSans-bold.fntdata"/><Relationship Id="rId66" Type="http://schemas.openxmlformats.org/officeDocument/2006/relationships/font" Target="fonts/Roboto-regular.fntdata"/><Relationship Id="rId65" Type="http://schemas.openxmlformats.org/officeDocument/2006/relationships/font" Target="fonts/IBMPlexSans-boldItalic.fntdata"/><Relationship Id="rId68" Type="http://schemas.openxmlformats.org/officeDocument/2006/relationships/font" Target="fonts/Roboto-italic.fntdata"/><Relationship Id="rId67" Type="http://schemas.openxmlformats.org/officeDocument/2006/relationships/font" Target="fonts/Roboto-bold.fntdata"/><Relationship Id="rId60" Type="http://schemas.openxmlformats.org/officeDocument/2006/relationships/font" Target="fonts/ArchivoLight-italic.fntdata"/><Relationship Id="rId69" Type="http://schemas.openxmlformats.org/officeDocument/2006/relationships/font" Target="fonts/Roboto-boldItalic.fntdata"/><Relationship Id="rId51" Type="http://schemas.openxmlformats.org/officeDocument/2006/relationships/font" Target="fonts/ArchivoSemiBold-italic.fntdata"/><Relationship Id="rId50" Type="http://schemas.openxmlformats.org/officeDocument/2006/relationships/font" Target="fonts/ArchivoSemiBold-bold.fntdata"/><Relationship Id="rId53" Type="http://schemas.openxmlformats.org/officeDocument/2006/relationships/font" Target="fonts/SourceSerif4-regular.fntdata"/><Relationship Id="rId52" Type="http://schemas.openxmlformats.org/officeDocument/2006/relationships/font" Target="fonts/ArchivoSemiBold-boldItalic.fntdata"/><Relationship Id="rId55" Type="http://schemas.openxmlformats.org/officeDocument/2006/relationships/font" Target="fonts/SourceSerif4-italic.fntdata"/><Relationship Id="rId54" Type="http://schemas.openxmlformats.org/officeDocument/2006/relationships/font" Target="fonts/SourceSerif4-bold.fntdata"/><Relationship Id="rId57" Type="http://schemas.openxmlformats.org/officeDocument/2006/relationships/font" Target="fonts/Forum-regular.fntdata"/><Relationship Id="rId56" Type="http://schemas.openxmlformats.org/officeDocument/2006/relationships/font" Target="fonts/SourceSerif4-boldItalic.fntdata"/><Relationship Id="rId59" Type="http://schemas.openxmlformats.org/officeDocument/2006/relationships/font" Target="fonts/ArchivoLight-bold.fntdata"/><Relationship Id="rId58" Type="http://schemas.openxmlformats.org/officeDocument/2006/relationships/font" Target="fonts/ArchivoLigh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a100ae252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a100ae252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3a100ae2521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1" name="Google Shape;461;g3a100ae2521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3a100ae2521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Google Shape;481;g3a100ae2521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3a394a796dc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" name="Google Shape;495;g3a394a796dc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399771de6cc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" name="Google Shape;507;g399771de6cc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g399771de6cc_0_30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9" name="Google Shape;519;g399771de6cc_0_30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399771de6cc_0_15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0" name="Google Shape;570;g399771de6cc_0_15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50">
                <a:solidFill>
                  <a:schemeClr val="dk1"/>
                </a:solidFill>
              </a:rPr>
              <a:t>Details which major violations were addressed, which were not, and why</a:t>
            </a:r>
            <a:endParaRPr sz="8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399771de6cc_0_4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" name="Google Shape;591;g399771de6cc_0_4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3a100ae2521_0_2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3a100ae2521_0_2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g3a394a796dc_1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4" name="Google Shape;614;g3a394a796dc_1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g3a642f63f68_0_4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9" name="Google Shape;629;g3a642f63f68_0_4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g3a642f63f68_0_3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0" name="Google Shape;650;g3a642f63f68_0_3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3a642f63f68_0_10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7" name="Google Shape;667;g3a642f63f68_0_10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g3a394a796dc_1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9" name="Google Shape;689;g3a394a796dc_1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g3a394a796dc_1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5" name="Google Shape;695;g3a394a796dc_1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g3a642f63f68_0_10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4" name="Google Shape;714;g3a642f63f68_0_1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Implemented all design improves in Figma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g3a6a22d947c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0" name="Google Shape;730;g3a6a22d947c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Implemented all design improves in Figma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g3a394a796dc_1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0" name="Google Shape;740;g3a394a796dc_1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g3a394a796dc_1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9" name="Google Shape;749;g3a394a796dc_1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g3a100ae2521_0_2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7" name="Google Shape;757;g3a100ae2521_0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g3a394a796dc_1_2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7" name="Google Shape;767;g3a394a796dc_1_2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g3a394a796dc_1_2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2" name="Google Shape;772;g3a394a796dc_1_2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8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g3a6a22d947c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0" name="Google Shape;780;g3a6a22d947c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jp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4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1" name="Google Shape;11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_HEADER_1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_AND_BODY_1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_AND_TWO_COLUMNS_1_1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2" name="Google Shape;22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_ONLY_1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_1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9" name="Google Shape;29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_1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3" name="Google Shape;3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_1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7" name="Google Shape;37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8" name="Google Shape;38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9" name="Google Shape;39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_1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</a:lstStyle>
          <a:p/>
        </p:txBody>
      </p:sp>
      <p:sp>
        <p:nvSpPr>
          <p:cNvPr id="42" name="Google Shape;42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_1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5" name="Google Shape;45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algn="ctr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algn="ctr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algn="ctr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6" name="Google Shape;4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_3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CUSTOM_7_1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2" name="Google Shape;52;p13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3" name="Google Shape;53;p13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4" name="Google Shape;54;p13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5" name="Google Shape;55;p13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6" name="Google Shape;56;p13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7" name="Google Shape;57;p13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CUSTOM_8_1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61" name="Google Shape;61;p14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CUSTOM_1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5" name="Google Shape;65;p15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69" name="Google Shape;69;p15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CUSTOM_2_2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3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6" name="Google Shape;76;p16"/>
          <p:cNvSpPr txBox="1"/>
          <p:nvPr>
            <p:ph idx="4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77" name="Google Shape;77;p16"/>
          <p:cNvSpPr txBox="1"/>
          <p:nvPr>
            <p:ph idx="5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78" name="Google Shape;78;p16"/>
          <p:cNvSpPr txBox="1"/>
          <p:nvPr>
            <p:ph idx="6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CUSTOM_3_1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84" name="Google Shape;84;p17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85" name="Google Shape;85;p17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86" name="Google Shape;86;p17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87" name="Google Shape;87;p17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88" name="Google Shape;88;p17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89" name="Google Shape;89;p17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_ONLY_1_1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3" name="Google Shape;93;p18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CUSTOM_4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6" name="Google Shape;96;p19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97" name="Google Shape;97;p19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98" name="Google Shape;98;p19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9" name="Google Shape;99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0" name="Google Shape;10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9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02" name="Google Shape;102;p19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CUSTOM_4_1_1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5" name="Google Shape;105;p20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06" name="Google Shape;106;p20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07" name="Google Shape;107;p20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8" name="Google Shape;108;p20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0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0" name="Google Shape;110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1" name="Google Shape;111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0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3" name="Google Shape;113;p20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4" name="Google Shape;114;p20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CUSTOM_5_1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  <p:sp>
        <p:nvSpPr>
          <p:cNvPr id="117" name="Google Shape;117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CUSTOM_6_1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0" name="Google Shape;120;p22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21" name="Google Shape;121;p22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22" name="Google Shape;122;p22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23" name="Google Shape;123;p22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24" name="Google Shape;124;p22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25" name="Google Shape;125;p22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26" name="Google Shape;126;p22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2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28" name="Google Shape;128;p22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29" name="Google Shape;129;p22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Page" type="title">
  <p:cSld name="TITLE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1" name="Google Shape;131;p23"/>
          <p:cNvCxnSpPr/>
          <p:nvPr/>
        </p:nvCxnSpPr>
        <p:spPr>
          <a:xfrm>
            <a:off x="176400" y="178650"/>
            <a:ext cx="8791200" cy="6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2" name="Google Shape;132;p23"/>
          <p:cNvSpPr txBox="1"/>
          <p:nvPr>
            <p:ph idx="1" type="body"/>
          </p:nvPr>
        </p:nvSpPr>
        <p:spPr>
          <a:xfrm>
            <a:off x="130025" y="202373"/>
            <a:ext cx="14952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33" name="Google Shape;133;p23"/>
          <p:cNvSpPr txBox="1"/>
          <p:nvPr>
            <p:ph idx="2" type="body"/>
          </p:nvPr>
        </p:nvSpPr>
        <p:spPr>
          <a:xfrm>
            <a:off x="3326850" y="202363"/>
            <a:ext cx="24903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indent="-292100" lvl="1" marL="9144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indent="-292100" lvl="2" marL="13716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indent="-292100" lvl="3" marL="18288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indent="-292100" lvl="4" marL="22860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indent="-292100" lvl="5" marL="27432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indent="-292100" lvl="6" marL="32004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indent="-292100" lvl="7" marL="36576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indent="-292100" lvl="8" marL="41148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34" name="Google Shape;134;p23"/>
          <p:cNvSpPr txBox="1"/>
          <p:nvPr>
            <p:ph idx="3" type="body"/>
          </p:nvPr>
        </p:nvSpPr>
        <p:spPr>
          <a:xfrm>
            <a:off x="6565575" y="202363"/>
            <a:ext cx="24375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indent="-292100" lvl="1" marL="9144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indent="-292100" lvl="2" marL="13716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indent="-292100" lvl="3" marL="18288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indent="-292100" lvl="4" marL="22860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indent="-292100" lvl="5" marL="27432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indent="-292100" lvl="6" marL="32004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indent="-292100" lvl="7" marL="36576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indent="-292100" lvl="8" marL="41148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35" name="Google Shape;135;p23"/>
          <p:cNvSpPr txBox="1"/>
          <p:nvPr>
            <p:ph type="title"/>
          </p:nvPr>
        </p:nvSpPr>
        <p:spPr>
          <a:xfrm>
            <a:off x="625800" y="1427850"/>
            <a:ext cx="7892400" cy="228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eet the Teams" type="secHead">
  <p:cSld name="SECTION_HEADER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4"/>
          <p:cNvSpPr txBox="1"/>
          <p:nvPr>
            <p:ph type="title"/>
          </p:nvPr>
        </p:nvSpPr>
        <p:spPr>
          <a:xfrm>
            <a:off x="229050" y="764175"/>
            <a:ext cx="8685900" cy="8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Font typeface="Poppi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38" name="Google Shape;138;p24"/>
          <p:cNvCxnSpPr/>
          <p:nvPr/>
        </p:nvCxnSpPr>
        <p:spPr>
          <a:xfrm>
            <a:off x="176400" y="178650"/>
            <a:ext cx="8791200" cy="6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9" name="Google Shape;139;p24"/>
          <p:cNvSpPr txBox="1"/>
          <p:nvPr>
            <p:ph idx="1" type="body"/>
          </p:nvPr>
        </p:nvSpPr>
        <p:spPr>
          <a:xfrm>
            <a:off x="130025" y="202373"/>
            <a:ext cx="14952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40" name="Google Shape;140;p24"/>
          <p:cNvSpPr txBox="1"/>
          <p:nvPr>
            <p:ph idx="2" type="body"/>
          </p:nvPr>
        </p:nvSpPr>
        <p:spPr>
          <a:xfrm>
            <a:off x="3326850" y="202363"/>
            <a:ext cx="24903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indent="-292100" lvl="1" marL="9144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indent="-292100" lvl="2" marL="13716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indent="-292100" lvl="3" marL="18288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indent="-292100" lvl="4" marL="22860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indent="-292100" lvl="5" marL="27432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indent="-292100" lvl="6" marL="32004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indent="-292100" lvl="7" marL="36576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indent="-292100" lvl="8" marL="41148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41" name="Google Shape;141;p24"/>
          <p:cNvSpPr txBox="1"/>
          <p:nvPr>
            <p:ph idx="3" type="body"/>
          </p:nvPr>
        </p:nvSpPr>
        <p:spPr>
          <a:xfrm>
            <a:off x="6565575" y="202363"/>
            <a:ext cx="24375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indent="-292100" lvl="1" marL="9144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indent="-292100" lvl="2" marL="13716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indent="-292100" lvl="3" marL="18288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indent="-292100" lvl="4" marL="22860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indent="-292100" lvl="5" marL="27432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indent="-292100" lvl="6" marL="32004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indent="-292100" lvl="7" marL="36576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indent="-292100" lvl="8" marL="41148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ard 1">
  <p:cSld name="TITLE_1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" name="Google Shape;143;p25"/>
          <p:cNvCxnSpPr/>
          <p:nvPr/>
        </p:nvCxnSpPr>
        <p:spPr>
          <a:xfrm>
            <a:off x="176400" y="178650"/>
            <a:ext cx="8791200" cy="6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4" name="Google Shape;144;p25"/>
          <p:cNvSpPr txBox="1"/>
          <p:nvPr>
            <p:ph idx="1" type="body"/>
          </p:nvPr>
        </p:nvSpPr>
        <p:spPr>
          <a:xfrm>
            <a:off x="130025" y="202373"/>
            <a:ext cx="14952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45" name="Google Shape;145;p25"/>
          <p:cNvSpPr txBox="1"/>
          <p:nvPr>
            <p:ph idx="2" type="body"/>
          </p:nvPr>
        </p:nvSpPr>
        <p:spPr>
          <a:xfrm>
            <a:off x="3326850" y="202363"/>
            <a:ext cx="24903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indent="-292100" lvl="1" marL="9144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indent="-292100" lvl="2" marL="13716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indent="-292100" lvl="3" marL="18288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indent="-292100" lvl="4" marL="22860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indent="-292100" lvl="5" marL="27432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indent="-292100" lvl="6" marL="32004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indent="-292100" lvl="7" marL="36576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indent="-292100" lvl="8" marL="41148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46" name="Google Shape;146;p25"/>
          <p:cNvSpPr txBox="1"/>
          <p:nvPr>
            <p:ph idx="3" type="body"/>
          </p:nvPr>
        </p:nvSpPr>
        <p:spPr>
          <a:xfrm>
            <a:off x="6565575" y="202363"/>
            <a:ext cx="24375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indent="-292100" lvl="1" marL="9144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indent="-292100" lvl="2" marL="13716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indent="-292100" lvl="3" marL="18288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indent="-292100" lvl="4" marL="22860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indent="-292100" lvl="5" marL="27432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indent="-292100" lvl="6" marL="32004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indent="-292100" lvl="7" marL="36576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indent="-292100" lvl="8" marL="41148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47" name="Google Shape;147;p25"/>
          <p:cNvSpPr txBox="1"/>
          <p:nvPr>
            <p:ph type="title"/>
          </p:nvPr>
        </p:nvSpPr>
        <p:spPr>
          <a:xfrm>
            <a:off x="625800" y="1427850"/>
            <a:ext cx="7892400" cy="228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ow to play_1" type="tx">
  <p:cSld name="TITLE_AND_BODY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6"/>
          <p:cNvSpPr txBox="1"/>
          <p:nvPr>
            <p:ph type="title"/>
          </p:nvPr>
        </p:nvSpPr>
        <p:spPr>
          <a:xfrm>
            <a:off x="201750" y="1332250"/>
            <a:ext cx="87579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50" name="Google Shape;150;p26"/>
          <p:cNvCxnSpPr/>
          <p:nvPr/>
        </p:nvCxnSpPr>
        <p:spPr>
          <a:xfrm>
            <a:off x="176400" y="178650"/>
            <a:ext cx="8791200" cy="6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1" name="Google Shape;151;p26"/>
          <p:cNvSpPr txBox="1"/>
          <p:nvPr>
            <p:ph idx="1" type="body"/>
          </p:nvPr>
        </p:nvSpPr>
        <p:spPr>
          <a:xfrm>
            <a:off x="130025" y="202373"/>
            <a:ext cx="14952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52" name="Google Shape;152;p26"/>
          <p:cNvSpPr txBox="1"/>
          <p:nvPr>
            <p:ph idx="2" type="body"/>
          </p:nvPr>
        </p:nvSpPr>
        <p:spPr>
          <a:xfrm>
            <a:off x="3326850" y="202363"/>
            <a:ext cx="24903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indent="-292100" lvl="1" marL="9144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indent="-292100" lvl="2" marL="13716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indent="-292100" lvl="3" marL="18288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indent="-292100" lvl="4" marL="22860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indent="-292100" lvl="5" marL="27432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indent="-292100" lvl="6" marL="32004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indent="-292100" lvl="7" marL="36576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indent="-292100" lvl="8" marL="41148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53" name="Google Shape;153;p26"/>
          <p:cNvSpPr txBox="1"/>
          <p:nvPr>
            <p:ph idx="3" type="body"/>
          </p:nvPr>
        </p:nvSpPr>
        <p:spPr>
          <a:xfrm>
            <a:off x="6565575" y="202363"/>
            <a:ext cx="24375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indent="-292100" lvl="1" marL="9144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indent="-292100" lvl="2" marL="13716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indent="-292100" lvl="3" marL="18288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indent="-292100" lvl="4" marL="22860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indent="-292100" lvl="5" marL="27432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indent="-292100" lvl="6" marL="32004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indent="-292100" lvl="7" marL="36576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indent="-292100" lvl="8" marL="41148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ard 2" type="twoColTx">
  <p:cSld name="TITLE_AND_TWO_COLUMNS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5" name="Google Shape;155;p27"/>
          <p:cNvCxnSpPr/>
          <p:nvPr/>
        </p:nvCxnSpPr>
        <p:spPr>
          <a:xfrm>
            <a:off x="176400" y="178650"/>
            <a:ext cx="8791200" cy="6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6" name="Google Shape;156;p27"/>
          <p:cNvSpPr txBox="1"/>
          <p:nvPr>
            <p:ph idx="1" type="body"/>
          </p:nvPr>
        </p:nvSpPr>
        <p:spPr>
          <a:xfrm>
            <a:off x="130025" y="202373"/>
            <a:ext cx="14952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57" name="Google Shape;157;p27"/>
          <p:cNvSpPr txBox="1"/>
          <p:nvPr>
            <p:ph idx="2" type="body"/>
          </p:nvPr>
        </p:nvSpPr>
        <p:spPr>
          <a:xfrm>
            <a:off x="3326850" y="202363"/>
            <a:ext cx="24903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indent="-292100" lvl="1" marL="9144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indent="-292100" lvl="2" marL="13716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indent="-292100" lvl="3" marL="18288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indent="-292100" lvl="4" marL="22860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indent="-292100" lvl="5" marL="27432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indent="-292100" lvl="6" marL="32004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indent="-292100" lvl="7" marL="36576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indent="-292100" lvl="8" marL="41148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58" name="Google Shape;158;p27"/>
          <p:cNvSpPr txBox="1"/>
          <p:nvPr>
            <p:ph idx="3" type="body"/>
          </p:nvPr>
        </p:nvSpPr>
        <p:spPr>
          <a:xfrm>
            <a:off x="6565575" y="202363"/>
            <a:ext cx="24375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indent="-292100" lvl="1" marL="9144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indent="-292100" lvl="2" marL="13716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indent="-292100" lvl="3" marL="18288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indent="-292100" lvl="4" marL="22860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indent="-292100" lvl="5" marL="27432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indent="-292100" lvl="6" marL="32004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indent="-292100" lvl="7" marL="36576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indent="-292100" lvl="8" marL="41148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59" name="Google Shape;159;p27"/>
          <p:cNvSpPr txBox="1"/>
          <p:nvPr>
            <p:ph type="title"/>
          </p:nvPr>
        </p:nvSpPr>
        <p:spPr>
          <a:xfrm>
            <a:off x="625800" y="1427850"/>
            <a:ext cx="7892400" cy="228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ard 3">
  <p:cSld name="TITLE_AND_TWO_COLUMNS_1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1" name="Google Shape;161;p28"/>
          <p:cNvCxnSpPr/>
          <p:nvPr/>
        </p:nvCxnSpPr>
        <p:spPr>
          <a:xfrm>
            <a:off x="176400" y="178650"/>
            <a:ext cx="8791200" cy="6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2" name="Google Shape;162;p28"/>
          <p:cNvSpPr txBox="1"/>
          <p:nvPr>
            <p:ph idx="1" type="body"/>
          </p:nvPr>
        </p:nvSpPr>
        <p:spPr>
          <a:xfrm>
            <a:off x="130025" y="202373"/>
            <a:ext cx="14952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63" name="Google Shape;163;p28"/>
          <p:cNvSpPr txBox="1"/>
          <p:nvPr>
            <p:ph idx="2" type="body"/>
          </p:nvPr>
        </p:nvSpPr>
        <p:spPr>
          <a:xfrm>
            <a:off x="3326850" y="202363"/>
            <a:ext cx="24903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indent="-292100" lvl="1" marL="9144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indent="-292100" lvl="2" marL="13716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indent="-292100" lvl="3" marL="18288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indent="-292100" lvl="4" marL="22860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indent="-292100" lvl="5" marL="27432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indent="-292100" lvl="6" marL="32004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indent="-292100" lvl="7" marL="36576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indent="-292100" lvl="8" marL="41148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64" name="Google Shape;164;p28"/>
          <p:cNvSpPr txBox="1"/>
          <p:nvPr>
            <p:ph idx="3" type="body"/>
          </p:nvPr>
        </p:nvSpPr>
        <p:spPr>
          <a:xfrm>
            <a:off x="6565575" y="202363"/>
            <a:ext cx="24375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indent="-292100" lvl="1" marL="9144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indent="-292100" lvl="2" marL="13716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indent="-292100" lvl="3" marL="18288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indent="-292100" lvl="4" marL="22860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indent="-292100" lvl="5" marL="27432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indent="-292100" lvl="6" marL="32004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indent="-292100" lvl="7" marL="36576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indent="-292100" lvl="8" marL="41148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65" name="Google Shape;165;p28"/>
          <p:cNvSpPr txBox="1"/>
          <p:nvPr>
            <p:ph type="title"/>
          </p:nvPr>
        </p:nvSpPr>
        <p:spPr>
          <a:xfrm>
            <a:off x="625800" y="1427850"/>
            <a:ext cx="7892400" cy="228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ound" type="titleOnly">
  <p:cSld name="TITLE_ONLY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9"/>
          <p:cNvSpPr txBox="1"/>
          <p:nvPr>
            <p:ph idx="1" type="subTitle"/>
          </p:nvPr>
        </p:nvSpPr>
        <p:spPr>
          <a:xfrm>
            <a:off x="201750" y="629575"/>
            <a:ext cx="5054100" cy="16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68" name="Google Shape;168;p29"/>
          <p:cNvCxnSpPr/>
          <p:nvPr/>
        </p:nvCxnSpPr>
        <p:spPr>
          <a:xfrm>
            <a:off x="176400" y="178650"/>
            <a:ext cx="8791200" cy="6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9" name="Google Shape;169;p29"/>
          <p:cNvSpPr txBox="1"/>
          <p:nvPr>
            <p:ph idx="2" type="body"/>
          </p:nvPr>
        </p:nvSpPr>
        <p:spPr>
          <a:xfrm>
            <a:off x="130025" y="202373"/>
            <a:ext cx="14952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70" name="Google Shape;170;p29"/>
          <p:cNvSpPr txBox="1"/>
          <p:nvPr>
            <p:ph idx="3" type="body"/>
          </p:nvPr>
        </p:nvSpPr>
        <p:spPr>
          <a:xfrm>
            <a:off x="5905050" y="202363"/>
            <a:ext cx="24903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3984">
          <p15:clr>
            <a:srgbClr val="E46962"/>
          </p15:clr>
        </p15:guide>
        <p15:guide id="2" orient="horz" pos="691">
          <p15:clr>
            <a:srgbClr val="E46962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ur Winner Is…">
  <p:cSld name="ONE_COLUMN_TEXT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0"/>
          <p:cNvSpPr txBox="1"/>
          <p:nvPr>
            <p:ph type="title"/>
          </p:nvPr>
        </p:nvSpPr>
        <p:spPr>
          <a:xfrm>
            <a:off x="1306050" y="1390350"/>
            <a:ext cx="6531900" cy="146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73" name="Google Shape;173;p30"/>
          <p:cNvCxnSpPr/>
          <p:nvPr/>
        </p:nvCxnSpPr>
        <p:spPr>
          <a:xfrm>
            <a:off x="176400" y="178650"/>
            <a:ext cx="8791200" cy="6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4" name="Google Shape;174;p30"/>
          <p:cNvSpPr txBox="1"/>
          <p:nvPr>
            <p:ph idx="1" type="body"/>
          </p:nvPr>
        </p:nvSpPr>
        <p:spPr>
          <a:xfrm>
            <a:off x="130025" y="202373"/>
            <a:ext cx="14952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75" name="Google Shape;175;p30"/>
          <p:cNvSpPr txBox="1"/>
          <p:nvPr>
            <p:ph idx="2" type="body"/>
          </p:nvPr>
        </p:nvSpPr>
        <p:spPr>
          <a:xfrm>
            <a:off x="3326850" y="202363"/>
            <a:ext cx="24903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indent="-292100" lvl="1" marL="9144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indent="-292100" lvl="2" marL="13716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indent="-292100" lvl="3" marL="18288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indent="-292100" lvl="4" marL="22860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indent="-292100" lvl="5" marL="27432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indent="-292100" lvl="6" marL="32004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indent="-292100" lvl="7" marL="36576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indent="-292100" lvl="8" marL="41148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76" name="Google Shape;176;p30"/>
          <p:cNvSpPr txBox="1"/>
          <p:nvPr>
            <p:ph idx="3" type="body"/>
          </p:nvPr>
        </p:nvSpPr>
        <p:spPr>
          <a:xfrm>
            <a:off x="6565575" y="202363"/>
            <a:ext cx="24375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indent="-292100" lvl="1" marL="9144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indent="-292100" lvl="2" marL="13716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indent="-292100" lvl="3" marL="18288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indent="-292100" lvl="4" marL="22860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indent="-292100" lvl="5" marL="27432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indent="-292100" lvl="6" marL="32004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indent="-292100" lvl="7" marL="36576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indent="-292100" lvl="8" marL="41148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1728">
          <p15:clr>
            <a:srgbClr val="E46962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A" type="blank">
  <p:cSld name="BLANK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1"/>
          <p:cNvSpPr txBox="1"/>
          <p:nvPr>
            <p:ph type="title"/>
          </p:nvPr>
        </p:nvSpPr>
        <p:spPr>
          <a:xfrm>
            <a:off x="103700" y="4273900"/>
            <a:ext cx="8819400" cy="69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79" name="Google Shape;179;p31"/>
          <p:cNvCxnSpPr/>
          <p:nvPr/>
        </p:nvCxnSpPr>
        <p:spPr>
          <a:xfrm>
            <a:off x="176400" y="178650"/>
            <a:ext cx="8791200" cy="6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0" name="Google Shape;180;p31"/>
          <p:cNvSpPr txBox="1"/>
          <p:nvPr>
            <p:ph idx="1" type="body"/>
          </p:nvPr>
        </p:nvSpPr>
        <p:spPr>
          <a:xfrm>
            <a:off x="130025" y="202373"/>
            <a:ext cx="14952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81" name="Google Shape;181;p31"/>
          <p:cNvSpPr txBox="1"/>
          <p:nvPr>
            <p:ph idx="2" type="body"/>
          </p:nvPr>
        </p:nvSpPr>
        <p:spPr>
          <a:xfrm>
            <a:off x="3326850" y="202363"/>
            <a:ext cx="24903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indent="-292100" lvl="1" marL="9144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indent="-292100" lvl="2" marL="13716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indent="-292100" lvl="3" marL="18288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indent="-292100" lvl="4" marL="22860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indent="-292100" lvl="5" marL="27432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indent="-292100" lvl="6" marL="32004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indent="-292100" lvl="7" marL="36576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indent="-292100" lvl="8" marL="41148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82" name="Google Shape;182;p31"/>
          <p:cNvSpPr txBox="1"/>
          <p:nvPr>
            <p:ph idx="3" type="body"/>
          </p:nvPr>
        </p:nvSpPr>
        <p:spPr>
          <a:xfrm>
            <a:off x="6565575" y="202363"/>
            <a:ext cx="24375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indent="-292100" lvl="1" marL="9144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indent="-292100" lvl="2" marL="13716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indent="-292100" lvl="3" marL="18288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indent="-292100" lvl="4" marL="22860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indent="-292100" lvl="5" marL="27432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indent="-292100" lvl="6" marL="32004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indent="-292100" lvl="7" marL="36576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indent="-292100" lvl="8" marL="41148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3096">
          <p15:clr>
            <a:srgbClr val="E46962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B">
  <p:cSld name="BLANK_1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2"/>
          <p:cNvSpPr txBox="1"/>
          <p:nvPr>
            <p:ph type="title"/>
          </p:nvPr>
        </p:nvSpPr>
        <p:spPr>
          <a:xfrm>
            <a:off x="103700" y="4273900"/>
            <a:ext cx="8819400" cy="69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85" name="Google Shape;185;p32"/>
          <p:cNvCxnSpPr/>
          <p:nvPr/>
        </p:nvCxnSpPr>
        <p:spPr>
          <a:xfrm>
            <a:off x="176400" y="178650"/>
            <a:ext cx="8791200" cy="6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6" name="Google Shape;186;p32"/>
          <p:cNvSpPr txBox="1"/>
          <p:nvPr>
            <p:ph idx="1" type="body"/>
          </p:nvPr>
        </p:nvSpPr>
        <p:spPr>
          <a:xfrm>
            <a:off x="130025" y="202373"/>
            <a:ext cx="14952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87" name="Google Shape;187;p32"/>
          <p:cNvSpPr txBox="1"/>
          <p:nvPr>
            <p:ph idx="2" type="body"/>
          </p:nvPr>
        </p:nvSpPr>
        <p:spPr>
          <a:xfrm>
            <a:off x="3326850" y="202363"/>
            <a:ext cx="24903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indent="-292100" lvl="1" marL="9144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indent="-292100" lvl="2" marL="13716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indent="-292100" lvl="3" marL="18288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indent="-292100" lvl="4" marL="22860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indent="-292100" lvl="5" marL="27432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indent="-292100" lvl="6" marL="32004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indent="-292100" lvl="7" marL="36576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indent="-292100" lvl="8" marL="41148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88" name="Google Shape;188;p32"/>
          <p:cNvSpPr txBox="1"/>
          <p:nvPr>
            <p:ph idx="3" type="body"/>
          </p:nvPr>
        </p:nvSpPr>
        <p:spPr>
          <a:xfrm>
            <a:off x="6565575" y="202363"/>
            <a:ext cx="24375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indent="-292100" lvl="1" marL="9144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indent="-292100" lvl="2" marL="13716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indent="-292100" lvl="3" marL="18288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indent="-292100" lvl="4" marL="22860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indent="-292100" lvl="5" marL="27432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indent="-292100" lvl="6" marL="32004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indent="-292100" lvl="7" marL="36576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indent="-292100" lvl="8" marL="41148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3096">
          <p15:clr>
            <a:srgbClr val="E46962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C">
  <p:cSld name="BLANK_2"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3"/>
          <p:cNvSpPr txBox="1"/>
          <p:nvPr>
            <p:ph type="title"/>
          </p:nvPr>
        </p:nvSpPr>
        <p:spPr>
          <a:xfrm>
            <a:off x="103700" y="4273900"/>
            <a:ext cx="8819400" cy="69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91" name="Google Shape;191;p33"/>
          <p:cNvCxnSpPr/>
          <p:nvPr/>
        </p:nvCxnSpPr>
        <p:spPr>
          <a:xfrm>
            <a:off x="176400" y="178650"/>
            <a:ext cx="8791200" cy="6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2" name="Google Shape;192;p33"/>
          <p:cNvSpPr txBox="1"/>
          <p:nvPr>
            <p:ph idx="1" type="body"/>
          </p:nvPr>
        </p:nvSpPr>
        <p:spPr>
          <a:xfrm>
            <a:off x="130025" y="202363"/>
            <a:ext cx="1495200" cy="98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93" name="Google Shape;193;p33"/>
          <p:cNvSpPr txBox="1"/>
          <p:nvPr>
            <p:ph idx="2" type="body"/>
          </p:nvPr>
        </p:nvSpPr>
        <p:spPr>
          <a:xfrm>
            <a:off x="3326850" y="202363"/>
            <a:ext cx="24903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indent="-292100" lvl="1" marL="9144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indent="-292100" lvl="2" marL="13716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indent="-292100" lvl="3" marL="18288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indent="-292100" lvl="4" marL="22860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indent="-292100" lvl="5" marL="27432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indent="-292100" lvl="6" marL="32004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indent="-292100" lvl="7" marL="36576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indent="-292100" lvl="8" marL="4114800" algn="ct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94" name="Google Shape;194;p33"/>
          <p:cNvSpPr txBox="1"/>
          <p:nvPr>
            <p:ph idx="3" type="body"/>
          </p:nvPr>
        </p:nvSpPr>
        <p:spPr>
          <a:xfrm>
            <a:off x="6565575" y="202363"/>
            <a:ext cx="24375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indent="-292100" lvl="1" marL="9144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indent="-292100" lvl="2" marL="13716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indent="-292100" lvl="3" marL="18288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indent="-292100" lvl="4" marL="22860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indent="-292100" lvl="5" marL="27432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indent="-292100" lvl="6" marL="32004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●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indent="-292100" lvl="7" marL="36576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○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indent="-292100" lvl="8" marL="4114800" algn="r">
              <a:spcBef>
                <a:spcPts val="0"/>
              </a:spcBef>
              <a:spcAft>
                <a:spcPts val="0"/>
              </a:spcAft>
              <a:buSzPts val="1000"/>
              <a:buFont typeface="Poppins SemiBold"/>
              <a:buChar char="■"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3096">
          <p15:clr>
            <a:srgbClr val="E46962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Alt 1">
  <p:cSld name="BLANK_1_1_1_1_1_1_1_1_1_1_1"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4"/>
          <p:cNvSpPr txBox="1"/>
          <p:nvPr>
            <p:ph type="title"/>
          </p:nvPr>
        </p:nvSpPr>
        <p:spPr>
          <a:xfrm>
            <a:off x="1408575" y="2585875"/>
            <a:ext cx="350100" cy="350700"/>
          </a:xfrm>
          <a:prstGeom prst="rect">
            <a:avLst/>
          </a:prstGeom>
          <a:noFill/>
        </p:spPr>
        <p:txBody>
          <a:bodyPr anchorCtr="0" anchor="ctr" bIns="91425" lIns="91425" spcFirstLastPara="1" rIns="937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oppins"/>
              <a:buNone/>
              <a:defRPr sz="9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97" name="Google Shape;197;p34"/>
          <p:cNvSpPr txBox="1"/>
          <p:nvPr>
            <p:ph idx="2" type="title"/>
          </p:nvPr>
        </p:nvSpPr>
        <p:spPr>
          <a:xfrm>
            <a:off x="2669675" y="3867775"/>
            <a:ext cx="350100" cy="350700"/>
          </a:xfrm>
          <a:prstGeom prst="rect">
            <a:avLst/>
          </a:prstGeom>
          <a:noFill/>
        </p:spPr>
        <p:txBody>
          <a:bodyPr anchorCtr="0" anchor="ctr" bIns="91425" lIns="91425" spcFirstLastPara="1" rIns="937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900"/>
              <a:buFont typeface="Poppins"/>
              <a:buNone/>
              <a:defRPr sz="900">
                <a:solidFill>
                  <a:schemeClr val="accent6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98" name="Google Shape;198;p34"/>
          <p:cNvSpPr txBox="1"/>
          <p:nvPr>
            <p:ph idx="3" type="title"/>
          </p:nvPr>
        </p:nvSpPr>
        <p:spPr>
          <a:xfrm>
            <a:off x="5217125" y="3861475"/>
            <a:ext cx="346200" cy="350700"/>
          </a:xfrm>
          <a:prstGeom prst="rect">
            <a:avLst/>
          </a:prstGeom>
          <a:noFill/>
        </p:spPr>
        <p:txBody>
          <a:bodyPr anchorCtr="0" anchor="ctr" bIns="91425" lIns="91425" spcFirstLastPara="1" rIns="937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900"/>
              <a:buFont typeface="Poppins"/>
              <a:buNone/>
              <a:defRPr sz="9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99" name="Google Shape;199;p34"/>
          <p:cNvSpPr txBox="1"/>
          <p:nvPr>
            <p:ph idx="4" type="title"/>
          </p:nvPr>
        </p:nvSpPr>
        <p:spPr>
          <a:xfrm>
            <a:off x="3947363" y="2579575"/>
            <a:ext cx="350100" cy="350700"/>
          </a:xfrm>
          <a:prstGeom prst="rect">
            <a:avLst/>
          </a:prstGeom>
          <a:noFill/>
        </p:spPr>
        <p:txBody>
          <a:bodyPr anchorCtr="0" anchor="ctr" bIns="91425" lIns="91425" spcFirstLastPara="1" rIns="937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900"/>
              <a:buFont typeface="Poppins"/>
              <a:buNone/>
              <a:defRPr sz="9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00" name="Google Shape;200;p34"/>
          <p:cNvSpPr txBox="1"/>
          <p:nvPr>
            <p:ph idx="5" type="title"/>
          </p:nvPr>
        </p:nvSpPr>
        <p:spPr>
          <a:xfrm>
            <a:off x="6489150" y="2579575"/>
            <a:ext cx="346200" cy="350700"/>
          </a:xfrm>
          <a:prstGeom prst="rect">
            <a:avLst/>
          </a:prstGeom>
          <a:noFill/>
        </p:spPr>
        <p:txBody>
          <a:bodyPr anchorCtr="0" anchor="ctr" bIns="91425" lIns="91425" spcFirstLastPara="1" rIns="937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900"/>
              <a:buFont typeface="Poppins"/>
              <a:buNone/>
              <a:defRPr sz="9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01" name="Google Shape;201;p34"/>
          <p:cNvSpPr txBox="1"/>
          <p:nvPr>
            <p:ph idx="1" type="subTitle"/>
          </p:nvPr>
        </p:nvSpPr>
        <p:spPr>
          <a:xfrm>
            <a:off x="1736450" y="2585875"/>
            <a:ext cx="2206800" cy="30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"/>
              <a:buNone/>
              <a:defRPr sz="1200"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"/>
              <a:buNone/>
              <a:defRPr sz="12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"/>
              <a:buNone/>
              <a:defRPr sz="12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"/>
              <a:buNone/>
              <a:defRPr sz="12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"/>
              <a:buNone/>
              <a:defRPr sz="12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"/>
              <a:buNone/>
              <a:defRPr sz="12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"/>
              <a:buNone/>
              <a:defRPr sz="12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"/>
              <a:buNone/>
              <a:defRPr sz="12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"/>
              <a:buNone/>
              <a:defRPr sz="12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/>
        </p:txBody>
      </p:sp>
      <p:sp>
        <p:nvSpPr>
          <p:cNvPr id="202" name="Google Shape;202;p34"/>
          <p:cNvSpPr txBox="1"/>
          <p:nvPr>
            <p:ph idx="12" type="sldNum"/>
          </p:nvPr>
        </p:nvSpPr>
        <p:spPr>
          <a:xfrm>
            <a:off x="8474559" y="474363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03" name="Google Shape;203;p34"/>
          <p:cNvGrpSpPr/>
          <p:nvPr/>
        </p:nvGrpSpPr>
        <p:grpSpPr>
          <a:xfrm>
            <a:off x="128875" y="0"/>
            <a:ext cx="8894400" cy="5144700"/>
            <a:chOff x="128875" y="0"/>
            <a:chExt cx="8894400" cy="5144700"/>
          </a:xfrm>
        </p:grpSpPr>
        <p:cxnSp>
          <p:nvCxnSpPr>
            <p:cNvPr id="204" name="Google Shape;204;p34"/>
            <p:cNvCxnSpPr/>
            <p:nvPr/>
          </p:nvCxnSpPr>
          <p:spPr>
            <a:xfrm>
              <a:off x="6480997" y="1200"/>
              <a:ext cx="0" cy="38607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5" name="Google Shape;205;p34"/>
            <p:cNvCxnSpPr/>
            <p:nvPr/>
          </p:nvCxnSpPr>
          <p:spPr>
            <a:xfrm>
              <a:off x="7752125" y="1200"/>
              <a:ext cx="0" cy="25785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6" name="Google Shape;206;p34"/>
            <p:cNvCxnSpPr/>
            <p:nvPr/>
          </p:nvCxnSpPr>
          <p:spPr>
            <a:xfrm>
              <a:off x="128875" y="3861475"/>
              <a:ext cx="88854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7" name="Google Shape;207;p34"/>
            <p:cNvCxnSpPr/>
            <p:nvPr/>
          </p:nvCxnSpPr>
          <p:spPr>
            <a:xfrm>
              <a:off x="128875" y="2579575"/>
              <a:ext cx="88944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8" name="Google Shape;208;p34"/>
            <p:cNvCxnSpPr/>
            <p:nvPr/>
          </p:nvCxnSpPr>
          <p:spPr>
            <a:xfrm>
              <a:off x="5212100" y="0"/>
              <a:ext cx="0" cy="25800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9" name="Google Shape;209;p34"/>
            <p:cNvCxnSpPr/>
            <p:nvPr/>
          </p:nvCxnSpPr>
          <p:spPr>
            <a:xfrm>
              <a:off x="3940150" y="1291375"/>
              <a:ext cx="0" cy="25716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0" name="Google Shape;210;p34"/>
            <p:cNvCxnSpPr/>
            <p:nvPr/>
          </p:nvCxnSpPr>
          <p:spPr>
            <a:xfrm>
              <a:off x="2669725" y="1291375"/>
              <a:ext cx="0" cy="12819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1" name="Google Shape;211;p34"/>
            <p:cNvCxnSpPr/>
            <p:nvPr/>
          </p:nvCxnSpPr>
          <p:spPr>
            <a:xfrm>
              <a:off x="1399300" y="1291375"/>
              <a:ext cx="0" cy="38532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2" name="Google Shape;212;p34"/>
            <p:cNvCxnSpPr/>
            <p:nvPr/>
          </p:nvCxnSpPr>
          <p:spPr>
            <a:xfrm>
              <a:off x="128875" y="0"/>
              <a:ext cx="0" cy="51447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3" name="Google Shape;213;p34"/>
            <p:cNvCxnSpPr/>
            <p:nvPr/>
          </p:nvCxnSpPr>
          <p:spPr>
            <a:xfrm>
              <a:off x="9023250" y="1200"/>
              <a:ext cx="0" cy="51435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4" name="Google Shape;214;p34"/>
            <p:cNvCxnSpPr/>
            <p:nvPr/>
          </p:nvCxnSpPr>
          <p:spPr>
            <a:xfrm>
              <a:off x="128875" y="1291375"/>
              <a:ext cx="88854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5" name="Google Shape;215;p34"/>
            <p:cNvCxnSpPr/>
            <p:nvPr/>
          </p:nvCxnSpPr>
          <p:spPr>
            <a:xfrm rot="10800000">
              <a:off x="7752125" y="3861112"/>
              <a:ext cx="0" cy="12819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6" name="Google Shape;216;p34"/>
            <p:cNvCxnSpPr/>
            <p:nvPr/>
          </p:nvCxnSpPr>
          <p:spPr>
            <a:xfrm rot="10800000">
              <a:off x="5212100" y="3861112"/>
              <a:ext cx="0" cy="12819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7" name="Google Shape;217;p34"/>
            <p:cNvCxnSpPr/>
            <p:nvPr/>
          </p:nvCxnSpPr>
          <p:spPr>
            <a:xfrm rot="10800000">
              <a:off x="2672963" y="3861112"/>
              <a:ext cx="0" cy="12819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18" name="Google Shape;218;p34"/>
          <p:cNvSpPr txBox="1"/>
          <p:nvPr>
            <p:ph idx="6" type="subTitle"/>
          </p:nvPr>
        </p:nvSpPr>
        <p:spPr>
          <a:xfrm>
            <a:off x="4275713" y="2579575"/>
            <a:ext cx="2206800" cy="30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"/>
              <a:buNone/>
              <a:defRPr sz="1200"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"/>
              <a:buNone/>
              <a:defRPr sz="12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"/>
              <a:buNone/>
              <a:defRPr sz="12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"/>
              <a:buNone/>
              <a:defRPr sz="12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"/>
              <a:buNone/>
              <a:defRPr sz="12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"/>
              <a:buNone/>
              <a:defRPr sz="12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"/>
              <a:buNone/>
              <a:defRPr sz="12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"/>
              <a:buNone/>
              <a:defRPr sz="12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"/>
              <a:buNone/>
              <a:defRPr sz="12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/>
        </p:txBody>
      </p:sp>
      <p:sp>
        <p:nvSpPr>
          <p:cNvPr id="219" name="Google Shape;219;p34"/>
          <p:cNvSpPr txBox="1"/>
          <p:nvPr>
            <p:ph idx="7" type="subTitle"/>
          </p:nvPr>
        </p:nvSpPr>
        <p:spPr>
          <a:xfrm>
            <a:off x="6817988" y="2579575"/>
            <a:ext cx="2206800" cy="30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"/>
              <a:buNone/>
              <a:defRPr sz="1200"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"/>
              <a:buNone/>
              <a:defRPr sz="12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"/>
              <a:buNone/>
              <a:defRPr sz="12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"/>
              <a:buNone/>
              <a:defRPr sz="12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"/>
              <a:buNone/>
              <a:defRPr sz="12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"/>
              <a:buNone/>
              <a:defRPr sz="12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"/>
              <a:buNone/>
              <a:defRPr sz="12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"/>
              <a:buNone/>
              <a:defRPr sz="12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"/>
              <a:buNone/>
              <a:defRPr sz="12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/>
        </p:txBody>
      </p:sp>
      <p:sp>
        <p:nvSpPr>
          <p:cNvPr id="220" name="Google Shape;220;p34"/>
          <p:cNvSpPr txBox="1"/>
          <p:nvPr>
            <p:ph idx="8" type="subTitle"/>
          </p:nvPr>
        </p:nvSpPr>
        <p:spPr>
          <a:xfrm>
            <a:off x="5552488" y="3861475"/>
            <a:ext cx="2206800" cy="30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"/>
              <a:buNone/>
              <a:defRPr sz="1200"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"/>
              <a:buNone/>
              <a:defRPr sz="12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"/>
              <a:buNone/>
              <a:defRPr sz="12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"/>
              <a:buNone/>
              <a:defRPr sz="12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"/>
              <a:buNone/>
              <a:defRPr sz="12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"/>
              <a:buNone/>
              <a:defRPr sz="12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"/>
              <a:buNone/>
              <a:defRPr sz="12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"/>
              <a:buNone/>
              <a:defRPr sz="12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"/>
              <a:buNone/>
              <a:defRPr sz="12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/>
        </p:txBody>
      </p:sp>
      <p:sp>
        <p:nvSpPr>
          <p:cNvPr id="221" name="Google Shape;221;p34"/>
          <p:cNvSpPr txBox="1"/>
          <p:nvPr>
            <p:ph idx="9" type="subTitle"/>
          </p:nvPr>
        </p:nvSpPr>
        <p:spPr>
          <a:xfrm>
            <a:off x="3009325" y="3861475"/>
            <a:ext cx="2206800" cy="30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"/>
              <a:buNone/>
              <a:defRPr sz="1200"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"/>
              <a:buNone/>
              <a:defRPr sz="12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"/>
              <a:buNone/>
              <a:defRPr sz="12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"/>
              <a:buNone/>
              <a:defRPr sz="12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"/>
              <a:buNone/>
              <a:defRPr sz="12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"/>
              <a:buNone/>
              <a:defRPr sz="12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"/>
              <a:buNone/>
              <a:defRPr sz="12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"/>
              <a:buNone/>
              <a:defRPr sz="12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"/>
              <a:buNone/>
              <a:defRPr sz="12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/>
        </p:txBody>
      </p:sp>
      <p:sp>
        <p:nvSpPr>
          <p:cNvPr id="222" name="Google Shape;222;p34"/>
          <p:cNvSpPr txBox="1"/>
          <p:nvPr>
            <p:ph idx="13" type="title"/>
          </p:nvPr>
        </p:nvSpPr>
        <p:spPr>
          <a:xfrm>
            <a:off x="133375" y="236850"/>
            <a:ext cx="5078700" cy="5676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oppins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ALT 1">
  <p:cSld name="BLANK_1_1_1_1_2"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35"/>
          <p:cNvPicPr preferRelativeResize="0"/>
          <p:nvPr/>
        </p:nvPicPr>
        <p:blipFill rotWithShape="1">
          <a:blip r:embed="rId2">
            <a:alphaModFix amt="60000"/>
          </a:blip>
          <a:srcRect b="14588" l="0" r="15469" t="0"/>
          <a:stretch/>
        </p:blipFill>
        <p:spPr>
          <a:xfrm>
            <a:off x="25" y="1172500"/>
            <a:ext cx="5181349" cy="349325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5"/>
          <p:cNvSpPr txBox="1"/>
          <p:nvPr>
            <p:ph idx="1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26" name="Google Shape;226;p35"/>
          <p:cNvSpPr txBox="1"/>
          <p:nvPr>
            <p:ph idx="2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27" name="Google Shape;227;p35"/>
          <p:cNvSpPr txBox="1"/>
          <p:nvPr>
            <p:ph idx="3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28" name="Google Shape;228;p35"/>
          <p:cNvSpPr txBox="1"/>
          <p:nvPr>
            <p:ph type="title"/>
          </p:nvPr>
        </p:nvSpPr>
        <p:spPr>
          <a:xfrm>
            <a:off x="277500" y="228600"/>
            <a:ext cx="3904500" cy="11628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400">
                <a:solidFill>
                  <a:schemeClr val="dk2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9pPr>
          </a:lstStyle>
          <a:p/>
        </p:txBody>
      </p:sp>
      <p:cxnSp>
        <p:nvCxnSpPr>
          <p:cNvPr id="229" name="Google Shape;229;p35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0" name="Google Shape;230;p35"/>
          <p:cNvSpPr txBox="1"/>
          <p:nvPr>
            <p:ph idx="4" type="subTitle"/>
          </p:nvPr>
        </p:nvSpPr>
        <p:spPr>
          <a:xfrm>
            <a:off x="4744575" y="387150"/>
            <a:ext cx="322500" cy="28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Urbanist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31" name="Google Shape;231;p35"/>
          <p:cNvSpPr txBox="1"/>
          <p:nvPr>
            <p:ph idx="5" type="subTitle"/>
          </p:nvPr>
        </p:nvSpPr>
        <p:spPr>
          <a:xfrm>
            <a:off x="4744575" y="1066588"/>
            <a:ext cx="322500" cy="28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Urbanist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32" name="Google Shape;232;p35"/>
          <p:cNvSpPr txBox="1"/>
          <p:nvPr>
            <p:ph idx="6" type="subTitle"/>
          </p:nvPr>
        </p:nvSpPr>
        <p:spPr>
          <a:xfrm>
            <a:off x="4744575" y="1742700"/>
            <a:ext cx="322500" cy="28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Urbanist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33" name="Google Shape;233;p35"/>
          <p:cNvSpPr txBox="1"/>
          <p:nvPr>
            <p:ph idx="7" type="subTitle"/>
          </p:nvPr>
        </p:nvSpPr>
        <p:spPr>
          <a:xfrm>
            <a:off x="4744575" y="2420513"/>
            <a:ext cx="322500" cy="28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Urbanist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34" name="Google Shape;234;p35"/>
          <p:cNvSpPr txBox="1"/>
          <p:nvPr>
            <p:ph idx="8" type="subTitle"/>
          </p:nvPr>
        </p:nvSpPr>
        <p:spPr>
          <a:xfrm>
            <a:off x="4744575" y="3098275"/>
            <a:ext cx="322500" cy="28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Urbanist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35" name="Google Shape;235;p35"/>
          <p:cNvSpPr txBox="1"/>
          <p:nvPr>
            <p:ph idx="9" type="subTitle"/>
          </p:nvPr>
        </p:nvSpPr>
        <p:spPr>
          <a:xfrm>
            <a:off x="4744575" y="3776075"/>
            <a:ext cx="322500" cy="28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Urbanist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36" name="Google Shape;236;p35"/>
          <p:cNvSpPr txBox="1"/>
          <p:nvPr>
            <p:ph idx="13" type="subTitle"/>
          </p:nvPr>
        </p:nvSpPr>
        <p:spPr>
          <a:xfrm>
            <a:off x="5067075" y="387150"/>
            <a:ext cx="3267600" cy="28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Urbanis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37" name="Google Shape;237;p35"/>
          <p:cNvSpPr txBox="1"/>
          <p:nvPr>
            <p:ph idx="14" type="subTitle"/>
          </p:nvPr>
        </p:nvSpPr>
        <p:spPr>
          <a:xfrm>
            <a:off x="5067075" y="1061588"/>
            <a:ext cx="3267600" cy="28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Urbanis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38" name="Google Shape;238;p35"/>
          <p:cNvSpPr txBox="1"/>
          <p:nvPr>
            <p:ph idx="15" type="subTitle"/>
          </p:nvPr>
        </p:nvSpPr>
        <p:spPr>
          <a:xfrm>
            <a:off x="5067075" y="1739350"/>
            <a:ext cx="3267600" cy="28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Urbanis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39" name="Google Shape;239;p35"/>
          <p:cNvSpPr txBox="1"/>
          <p:nvPr>
            <p:ph idx="16" type="subTitle"/>
          </p:nvPr>
        </p:nvSpPr>
        <p:spPr>
          <a:xfrm>
            <a:off x="5067075" y="2424100"/>
            <a:ext cx="3267600" cy="28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Urbanis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40" name="Google Shape;240;p35"/>
          <p:cNvSpPr txBox="1"/>
          <p:nvPr>
            <p:ph idx="17" type="subTitle"/>
          </p:nvPr>
        </p:nvSpPr>
        <p:spPr>
          <a:xfrm>
            <a:off x="5067075" y="3094938"/>
            <a:ext cx="3267600" cy="28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Urbanis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41" name="Google Shape;241;p35"/>
          <p:cNvSpPr txBox="1"/>
          <p:nvPr>
            <p:ph idx="18" type="subTitle"/>
          </p:nvPr>
        </p:nvSpPr>
        <p:spPr>
          <a:xfrm>
            <a:off x="5067075" y="3765788"/>
            <a:ext cx="3267600" cy="28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Urbanis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42" name="Google Shape;242;p35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43" name="Google Shape;243;p35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05">
          <p15:clr>
            <a:srgbClr val="E46962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etrics ">
  <p:cSld name="CUSTOM_5_2"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6"/>
          <p:cNvSpPr txBox="1"/>
          <p:nvPr>
            <p:ph idx="1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46" name="Google Shape;246;p36"/>
          <p:cNvSpPr txBox="1"/>
          <p:nvPr>
            <p:ph idx="2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47" name="Google Shape;247;p36"/>
          <p:cNvSpPr txBox="1"/>
          <p:nvPr>
            <p:ph idx="3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cxnSp>
        <p:nvCxnSpPr>
          <p:cNvPr id="248" name="Google Shape;248;p36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9" name="Google Shape;249;p36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50" name="Google Shape;250;p36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51" name="Google Shape;251;p36"/>
          <p:cNvSpPr txBox="1"/>
          <p:nvPr>
            <p:ph idx="4" type="subTitle"/>
          </p:nvPr>
        </p:nvSpPr>
        <p:spPr>
          <a:xfrm>
            <a:off x="6314800" y="458325"/>
            <a:ext cx="2294700" cy="3300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Urbanis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2" name="Google Shape;252;p36"/>
          <p:cNvSpPr txBox="1"/>
          <p:nvPr>
            <p:ph type="title"/>
          </p:nvPr>
        </p:nvSpPr>
        <p:spPr>
          <a:xfrm>
            <a:off x="237650" y="746900"/>
            <a:ext cx="2834700" cy="25908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>
                <a:latin typeface="Urbanist"/>
                <a:ea typeface="Urbanist"/>
                <a:cs typeface="Urbanist"/>
                <a:sym typeface="Urbani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9pPr>
          </a:lstStyle>
          <a:p/>
        </p:txBody>
      </p:sp>
      <p:sp>
        <p:nvSpPr>
          <p:cNvPr id="253" name="Google Shape;253;p36"/>
          <p:cNvSpPr txBox="1"/>
          <p:nvPr>
            <p:ph idx="5" type="subTitle"/>
          </p:nvPr>
        </p:nvSpPr>
        <p:spPr>
          <a:xfrm>
            <a:off x="229175" y="229175"/>
            <a:ext cx="2834700" cy="3300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54" name="Google Shape;254;p36"/>
          <p:cNvSpPr txBox="1"/>
          <p:nvPr>
            <p:ph idx="6" type="subTitle"/>
          </p:nvPr>
        </p:nvSpPr>
        <p:spPr>
          <a:xfrm>
            <a:off x="3437500" y="882725"/>
            <a:ext cx="2294700" cy="5007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55" name="Google Shape;255;p36"/>
          <p:cNvSpPr txBox="1"/>
          <p:nvPr>
            <p:ph idx="7" type="title"/>
          </p:nvPr>
        </p:nvSpPr>
        <p:spPr>
          <a:xfrm>
            <a:off x="3611850" y="1848195"/>
            <a:ext cx="1924200" cy="5940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/>
            </a:lvl9pPr>
          </a:lstStyle>
          <a:p/>
        </p:txBody>
      </p:sp>
      <p:sp>
        <p:nvSpPr>
          <p:cNvPr id="256" name="Google Shape;256;p36"/>
          <p:cNvSpPr txBox="1"/>
          <p:nvPr>
            <p:ph idx="8" type="title"/>
          </p:nvPr>
        </p:nvSpPr>
        <p:spPr>
          <a:xfrm>
            <a:off x="3611850" y="3250202"/>
            <a:ext cx="1920300" cy="594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Font typeface="Urbanist"/>
              <a:buNone/>
              <a:defRPr sz="6200">
                <a:latin typeface="Urbanist"/>
                <a:ea typeface="Urbanist"/>
                <a:cs typeface="Urbanist"/>
                <a:sym typeface="Urbani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/>
            </a:lvl9pPr>
          </a:lstStyle>
          <a:p/>
        </p:txBody>
      </p:sp>
      <p:sp>
        <p:nvSpPr>
          <p:cNvPr id="257" name="Google Shape;257;p36"/>
          <p:cNvSpPr txBox="1"/>
          <p:nvPr>
            <p:ph idx="9" type="subTitle"/>
          </p:nvPr>
        </p:nvSpPr>
        <p:spPr>
          <a:xfrm>
            <a:off x="3611850" y="2707575"/>
            <a:ext cx="2120400" cy="168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58" name="Google Shape;258;p36"/>
          <p:cNvSpPr txBox="1"/>
          <p:nvPr>
            <p:ph idx="13" type="subTitle"/>
          </p:nvPr>
        </p:nvSpPr>
        <p:spPr>
          <a:xfrm>
            <a:off x="3611850" y="4076800"/>
            <a:ext cx="2120400" cy="168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59" name="Google Shape;259;p36"/>
          <p:cNvSpPr txBox="1"/>
          <p:nvPr>
            <p:ph idx="14" type="subTitle"/>
          </p:nvPr>
        </p:nvSpPr>
        <p:spPr>
          <a:xfrm>
            <a:off x="6258900" y="3267725"/>
            <a:ext cx="2478300" cy="5007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60" name="Google Shape;260;p36"/>
          <p:cNvSpPr txBox="1"/>
          <p:nvPr>
            <p:ph idx="15" type="subTitle"/>
          </p:nvPr>
        </p:nvSpPr>
        <p:spPr>
          <a:xfrm>
            <a:off x="6258900" y="3955225"/>
            <a:ext cx="2478300" cy="3300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Urbanist"/>
              <a:buNone/>
              <a:defRPr b="1" u="sng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etrics  1">
  <p:cSld name="CUSTOM_5_3"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7"/>
          <p:cNvSpPr txBox="1"/>
          <p:nvPr>
            <p:ph idx="1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63" name="Google Shape;263;p37"/>
          <p:cNvSpPr txBox="1"/>
          <p:nvPr>
            <p:ph idx="2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64" name="Google Shape;264;p37"/>
          <p:cNvSpPr txBox="1"/>
          <p:nvPr>
            <p:ph idx="3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cxnSp>
        <p:nvCxnSpPr>
          <p:cNvPr id="265" name="Google Shape;265;p37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6" name="Google Shape;266;p37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67" name="Google Shape;267;p37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68" name="Google Shape;268;p37"/>
          <p:cNvSpPr txBox="1"/>
          <p:nvPr>
            <p:ph idx="4" type="subTitle"/>
          </p:nvPr>
        </p:nvSpPr>
        <p:spPr>
          <a:xfrm>
            <a:off x="6314800" y="458325"/>
            <a:ext cx="2294700" cy="3300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Urbanis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9" name="Google Shape;269;p37"/>
          <p:cNvSpPr txBox="1"/>
          <p:nvPr>
            <p:ph type="title"/>
          </p:nvPr>
        </p:nvSpPr>
        <p:spPr>
          <a:xfrm>
            <a:off x="237650" y="746900"/>
            <a:ext cx="2834700" cy="25908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>
                <a:latin typeface="Urbanist"/>
                <a:ea typeface="Urbanist"/>
                <a:cs typeface="Urbanist"/>
                <a:sym typeface="Urbani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9pPr>
          </a:lstStyle>
          <a:p/>
        </p:txBody>
      </p:sp>
      <p:sp>
        <p:nvSpPr>
          <p:cNvPr id="270" name="Google Shape;270;p37"/>
          <p:cNvSpPr txBox="1"/>
          <p:nvPr>
            <p:ph idx="5" type="subTitle"/>
          </p:nvPr>
        </p:nvSpPr>
        <p:spPr>
          <a:xfrm>
            <a:off x="229175" y="229175"/>
            <a:ext cx="2834700" cy="3300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1" name="Google Shape;271;p37"/>
          <p:cNvSpPr txBox="1"/>
          <p:nvPr>
            <p:ph idx="6" type="subTitle"/>
          </p:nvPr>
        </p:nvSpPr>
        <p:spPr>
          <a:xfrm>
            <a:off x="3437500" y="882725"/>
            <a:ext cx="2294700" cy="5007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72" name="Google Shape;272;p37"/>
          <p:cNvSpPr txBox="1"/>
          <p:nvPr>
            <p:ph idx="7" type="title"/>
          </p:nvPr>
        </p:nvSpPr>
        <p:spPr>
          <a:xfrm>
            <a:off x="3611850" y="1848195"/>
            <a:ext cx="1924200" cy="5940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/>
            </a:lvl9pPr>
          </a:lstStyle>
          <a:p/>
        </p:txBody>
      </p:sp>
      <p:sp>
        <p:nvSpPr>
          <p:cNvPr id="273" name="Google Shape;273;p37"/>
          <p:cNvSpPr txBox="1"/>
          <p:nvPr>
            <p:ph idx="8" type="title"/>
          </p:nvPr>
        </p:nvSpPr>
        <p:spPr>
          <a:xfrm>
            <a:off x="3611850" y="3250202"/>
            <a:ext cx="1920300" cy="594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Font typeface="Urbanist"/>
              <a:buNone/>
              <a:defRPr sz="6200">
                <a:latin typeface="Urbanist"/>
                <a:ea typeface="Urbanist"/>
                <a:cs typeface="Urbanist"/>
                <a:sym typeface="Urbani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/>
            </a:lvl9pPr>
          </a:lstStyle>
          <a:p/>
        </p:txBody>
      </p:sp>
      <p:sp>
        <p:nvSpPr>
          <p:cNvPr id="274" name="Google Shape;274;p37"/>
          <p:cNvSpPr txBox="1"/>
          <p:nvPr>
            <p:ph idx="9" type="subTitle"/>
          </p:nvPr>
        </p:nvSpPr>
        <p:spPr>
          <a:xfrm>
            <a:off x="3611850" y="2707575"/>
            <a:ext cx="2120400" cy="168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75" name="Google Shape;275;p37"/>
          <p:cNvSpPr txBox="1"/>
          <p:nvPr>
            <p:ph idx="13" type="subTitle"/>
          </p:nvPr>
        </p:nvSpPr>
        <p:spPr>
          <a:xfrm>
            <a:off x="3611850" y="4076800"/>
            <a:ext cx="2120400" cy="168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76" name="Google Shape;276;p37"/>
          <p:cNvSpPr txBox="1"/>
          <p:nvPr>
            <p:ph idx="14" type="subTitle"/>
          </p:nvPr>
        </p:nvSpPr>
        <p:spPr>
          <a:xfrm>
            <a:off x="6258900" y="3267725"/>
            <a:ext cx="2478300" cy="5007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77" name="Google Shape;277;p37"/>
          <p:cNvSpPr txBox="1"/>
          <p:nvPr>
            <p:ph idx="15" type="subTitle"/>
          </p:nvPr>
        </p:nvSpPr>
        <p:spPr>
          <a:xfrm>
            <a:off x="6258900" y="3955225"/>
            <a:ext cx="2478300" cy="3300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Urbanist"/>
              <a:buNone/>
              <a:defRPr b="1" u="sng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Alt 1 1">
  <p:cSld name="BLANK_1_1_1_1_1_1_1_1_1_1_1_1"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9" name="Google Shape;279;p38"/>
          <p:cNvGrpSpPr/>
          <p:nvPr/>
        </p:nvGrpSpPr>
        <p:grpSpPr>
          <a:xfrm>
            <a:off x="115026" y="364"/>
            <a:ext cx="5125634" cy="5143564"/>
            <a:chOff x="312900" y="2788524"/>
            <a:chExt cx="2221197" cy="1994480"/>
          </a:xfrm>
        </p:grpSpPr>
        <p:grpSp>
          <p:nvGrpSpPr>
            <p:cNvPr id="280" name="Google Shape;280;p38"/>
            <p:cNvGrpSpPr/>
            <p:nvPr/>
          </p:nvGrpSpPr>
          <p:grpSpPr>
            <a:xfrm>
              <a:off x="312900" y="2788524"/>
              <a:ext cx="1851000" cy="1994480"/>
              <a:chOff x="461225" y="3244074"/>
              <a:chExt cx="1851000" cy="1994480"/>
            </a:xfrm>
          </p:grpSpPr>
          <p:grpSp>
            <p:nvGrpSpPr>
              <p:cNvPr id="281" name="Google Shape;281;p38"/>
              <p:cNvGrpSpPr/>
              <p:nvPr/>
            </p:nvGrpSpPr>
            <p:grpSpPr>
              <a:xfrm>
                <a:off x="461229" y="3244074"/>
                <a:ext cx="1850992" cy="1994480"/>
                <a:chOff x="461229" y="3244074"/>
                <a:chExt cx="1850992" cy="1994480"/>
              </a:xfrm>
            </p:grpSpPr>
            <p:sp>
              <p:nvSpPr>
                <p:cNvPr id="282" name="Google Shape;282;p38"/>
                <p:cNvSpPr/>
                <p:nvPr/>
              </p:nvSpPr>
              <p:spPr>
                <a:xfrm>
                  <a:off x="461229" y="3244074"/>
                  <a:ext cx="370200" cy="375300"/>
                </a:xfrm>
                <a:prstGeom prst="rect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283" name="Google Shape;283;p38"/>
                <p:cNvSpPr/>
                <p:nvPr/>
              </p:nvSpPr>
              <p:spPr>
                <a:xfrm>
                  <a:off x="831430" y="5100554"/>
                  <a:ext cx="370200" cy="138000"/>
                </a:xfrm>
                <a:prstGeom prst="rect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284" name="Google Shape;284;p38"/>
                <p:cNvSpPr/>
                <p:nvPr/>
              </p:nvSpPr>
              <p:spPr>
                <a:xfrm>
                  <a:off x="1201620" y="3244219"/>
                  <a:ext cx="370200" cy="375300"/>
                </a:xfrm>
                <a:prstGeom prst="rect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285" name="Google Shape;285;p38"/>
                <p:cNvSpPr/>
                <p:nvPr/>
              </p:nvSpPr>
              <p:spPr>
                <a:xfrm>
                  <a:off x="1571820" y="3244219"/>
                  <a:ext cx="370200" cy="375300"/>
                </a:xfrm>
                <a:prstGeom prst="rect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286" name="Google Shape;286;p38"/>
                <p:cNvSpPr/>
                <p:nvPr/>
              </p:nvSpPr>
              <p:spPr>
                <a:xfrm>
                  <a:off x="1942021" y="3244219"/>
                  <a:ext cx="370200" cy="375300"/>
                </a:xfrm>
                <a:prstGeom prst="rect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</p:grpSp>
          <p:grpSp>
            <p:nvGrpSpPr>
              <p:cNvPr id="287" name="Google Shape;287;p38"/>
              <p:cNvGrpSpPr/>
              <p:nvPr/>
            </p:nvGrpSpPr>
            <p:grpSpPr>
              <a:xfrm>
                <a:off x="461225" y="3619500"/>
                <a:ext cx="1851000" cy="370200"/>
                <a:chOff x="461225" y="3249175"/>
                <a:chExt cx="1851000" cy="370200"/>
              </a:xfrm>
            </p:grpSpPr>
            <p:sp>
              <p:nvSpPr>
                <p:cNvPr id="288" name="Google Shape;288;p38"/>
                <p:cNvSpPr/>
                <p:nvPr/>
              </p:nvSpPr>
              <p:spPr>
                <a:xfrm>
                  <a:off x="461225" y="3249175"/>
                  <a:ext cx="370200" cy="370200"/>
                </a:xfrm>
                <a:prstGeom prst="rect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289" name="Google Shape;289;p38"/>
                <p:cNvSpPr/>
                <p:nvPr/>
              </p:nvSpPr>
              <p:spPr>
                <a:xfrm>
                  <a:off x="831425" y="3249175"/>
                  <a:ext cx="370200" cy="370200"/>
                </a:xfrm>
                <a:prstGeom prst="rect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290" name="Google Shape;290;p38"/>
                <p:cNvSpPr/>
                <p:nvPr/>
              </p:nvSpPr>
              <p:spPr>
                <a:xfrm>
                  <a:off x="1201625" y="3249175"/>
                  <a:ext cx="370200" cy="370200"/>
                </a:xfrm>
                <a:prstGeom prst="rect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291" name="Google Shape;291;p38"/>
                <p:cNvSpPr/>
                <p:nvPr/>
              </p:nvSpPr>
              <p:spPr>
                <a:xfrm>
                  <a:off x="1571825" y="3249175"/>
                  <a:ext cx="370200" cy="370200"/>
                </a:xfrm>
                <a:prstGeom prst="rect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292" name="Google Shape;292;p38"/>
                <p:cNvSpPr/>
                <p:nvPr/>
              </p:nvSpPr>
              <p:spPr>
                <a:xfrm>
                  <a:off x="1942025" y="3249175"/>
                  <a:ext cx="370200" cy="370200"/>
                </a:xfrm>
                <a:prstGeom prst="rect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</p:grpSp>
          <p:grpSp>
            <p:nvGrpSpPr>
              <p:cNvPr id="293" name="Google Shape;293;p38"/>
              <p:cNvGrpSpPr/>
              <p:nvPr/>
            </p:nvGrpSpPr>
            <p:grpSpPr>
              <a:xfrm>
                <a:off x="461225" y="3989700"/>
                <a:ext cx="1851000" cy="1110726"/>
                <a:chOff x="461225" y="3249175"/>
                <a:chExt cx="1851000" cy="1110726"/>
              </a:xfrm>
            </p:grpSpPr>
            <p:sp>
              <p:nvSpPr>
                <p:cNvPr id="294" name="Google Shape;294;p38"/>
                <p:cNvSpPr/>
                <p:nvPr/>
              </p:nvSpPr>
              <p:spPr>
                <a:xfrm>
                  <a:off x="461225" y="3989701"/>
                  <a:ext cx="370200" cy="370200"/>
                </a:xfrm>
                <a:prstGeom prst="rect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295" name="Google Shape;295;p38"/>
                <p:cNvSpPr/>
                <p:nvPr/>
              </p:nvSpPr>
              <p:spPr>
                <a:xfrm>
                  <a:off x="831425" y="3249175"/>
                  <a:ext cx="370200" cy="370200"/>
                </a:xfrm>
                <a:prstGeom prst="rect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296" name="Google Shape;296;p38"/>
                <p:cNvSpPr/>
                <p:nvPr/>
              </p:nvSpPr>
              <p:spPr>
                <a:xfrm>
                  <a:off x="1201625" y="3249175"/>
                  <a:ext cx="370200" cy="370200"/>
                </a:xfrm>
                <a:prstGeom prst="rect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297" name="Google Shape;297;p38"/>
                <p:cNvSpPr/>
                <p:nvPr/>
              </p:nvSpPr>
              <p:spPr>
                <a:xfrm>
                  <a:off x="1571825" y="3249175"/>
                  <a:ext cx="370200" cy="370200"/>
                </a:xfrm>
                <a:prstGeom prst="rect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298" name="Google Shape;298;p38"/>
                <p:cNvSpPr/>
                <p:nvPr/>
              </p:nvSpPr>
              <p:spPr>
                <a:xfrm>
                  <a:off x="1942025" y="3249175"/>
                  <a:ext cx="370200" cy="370200"/>
                </a:xfrm>
                <a:prstGeom prst="rect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</p:grpSp>
          <p:grpSp>
            <p:nvGrpSpPr>
              <p:cNvPr id="299" name="Google Shape;299;p38"/>
              <p:cNvGrpSpPr/>
              <p:nvPr/>
            </p:nvGrpSpPr>
            <p:grpSpPr>
              <a:xfrm>
                <a:off x="461225" y="4360025"/>
                <a:ext cx="1851000" cy="370200"/>
                <a:chOff x="461225" y="3249175"/>
                <a:chExt cx="1851000" cy="370200"/>
              </a:xfrm>
            </p:grpSpPr>
            <p:sp>
              <p:nvSpPr>
                <p:cNvPr id="300" name="Google Shape;300;p38"/>
                <p:cNvSpPr/>
                <p:nvPr/>
              </p:nvSpPr>
              <p:spPr>
                <a:xfrm>
                  <a:off x="461225" y="3249175"/>
                  <a:ext cx="370200" cy="370200"/>
                </a:xfrm>
                <a:prstGeom prst="rect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301" name="Google Shape;301;p38"/>
                <p:cNvSpPr/>
                <p:nvPr/>
              </p:nvSpPr>
              <p:spPr>
                <a:xfrm>
                  <a:off x="831425" y="3249175"/>
                  <a:ext cx="370200" cy="370200"/>
                </a:xfrm>
                <a:prstGeom prst="rect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302" name="Google Shape;302;p38"/>
                <p:cNvSpPr/>
                <p:nvPr/>
              </p:nvSpPr>
              <p:spPr>
                <a:xfrm>
                  <a:off x="1571825" y="3249175"/>
                  <a:ext cx="370200" cy="370200"/>
                </a:xfrm>
                <a:prstGeom prst="rect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303" name="Google Shape;303;p38"/>
                <p:cNvSpPr/>
                <p:nvPr/>
              </p:nvSpPr>
              <p:spPr>
                <a:xfrm>
                  <a:off x="1942025" y="3249175"/>
                  <a:ext cx="370200" cy="370200"/>
                </a:xfrm>
                <a:prstGeom prst="rect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</p:grpSp>
        </p:grpSp>
        <p:sp>
          <p:nvSpPr>
            <p:cNvPr id="304" name="Google Shape;304;p38"/>
            <p:cNvSpPr/>
            <p:nvPr/>
          </p:nvSpPr>
          <p:spPr>
            <a:xfrm>
              <a:off x="2163897" y="2788524"/>
              <a:ext cx="370200" cy="3753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endParaRPr>
            </a:p>
          </p:txBody>
        </p:sp>
      </p:grpSp>
      <p:grpSp>
        <p:nvGrpSpPr>
          <p:cNvPr id="305" name="Google Shape;305;p38"/>
          <p:cNvGrpSpPr/>
          <p:nvPr/>
        </p:nvGrpSpPr>
        <p:grpSpPr>
          <a:xfrm flipH="1" rot="5400000">
            <a:off x="7145338" y="3274875"/>
            <a:ext cx="2221200" cy="1481050"/>
            <a:chOff x="312900" y="2793625"/>
            <a:chExt cx="2221200" cy="1481050"/>
          </a:xfrm>
        </p:grpSpPr>
        <p:grpSp>
          <p:nvGrpSpPr>
            <p:cNvPr id="306" name="Google Shape;306;p38"/>
            <p:cNvGrpSpPr/>
            <p:nvPr/>
          </p:nvGrpSpPr>
          <p:grpSpPr>
            <a:xfrm>
              <a:off x="312900" y="2793625"/>
              <a:ext cx="1851000" cy="1481050"/>
              <a:chOff x="461225" y="3249175"/>
              <a:chExt cx="1851000" cy="1481050"/>
            </a:xfrm>
          </p:grpSpPr>
          <p:grpSp>
            <p:nvGrpSpPr>
              <p:cNvPr id="307" name="Google Shape;307;p38"/>
              <p:cNvGrpSpPr/>
              <p:nvPr/>
            </p:nvGrpSpPr>
            <p:grpSpPr>
              <a:xfrm>
                <a:off x="461225" y="3249175"/>
                <a:ext cx="1851000" cy="370200"/>
                <a:chOff x="461225" y="3249175"/>
                <a:chExt cx="1851000" cy="370200"/>
              </a:xfrm>
            </p:grpSpPr>
            <p:sp>
              <p:nvSpPr>
                <p:cNvPr id="308" name="Google Shape;308;p38"/>
                <p:cNvSpPr/>
                <p:nvPr/>
              </p:nvSpPr>
              <p:spPr>
                <a:xfrm>
                  <a:off x="461225" y="3249175"/>
                  <a:ext cx="370200" cy="370200"/>
                </a:xfrm>
                <a:prstGeom prst="rect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309" name="Google Shape;309;p38"/>
                <p:cNvSpPr/>
                <p:nvPr/>
              </p:nvSpPr>
              <p:spPr>
                <a:xfrm>
                  <a:off x="831425" y="3249175"/>
                  <a:ext cx="370200" cy="370200"/>
                </a:xfrm>
                <a:prstGeom prst="rect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310" name="Google Shape;310;p38"/>
                <p:cNvSpPr/>
                <p:nvPr/>
              </p:nvSpPr>
              <p:spPr>
                <a:xfrm>
                  <a:off x="1201625" y="3249175"/>
                  <a:ext cx="370200" cy="370200"/>
                </a:xfrm>
                <a:prstGeom prst="rect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311" name="Google Shape;311;p38"/>
                <p:cNvSpPr/>
                <p:nvPr/>
              </p:nvSpPr>
              <p:spPr>
                <a:xfrm>
                  <a:off x="1571825" y="3249175"/>
                  <a:ext cx="370200" cy="370200"/>
                </a:xfrm>
                <a:prstGeom prst="rect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312" name="Google Shape;312;p38"/>
                <p:cNvSpPr/>
                <p:nvPr/>
              </p:nvSpPr>
              <p:spPr>
                <a:xfrm>
                  <a:off x="1942025" y="3249175"/>
                  <a:ext cx="370200" cy="370200"/>
                </a:xfrm>
                <a:prstGeom prst="rect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</p:grpSp>
          <p:grpSp>
            <p:nvGrpSpPr>
              <p:cNvPr id="313" name="Google Shape;313;p38"/>
              <p:cNvGrpSpPr/>
              <p:nvPr/>
            </p:nvGrpSpPr>
            <p:grpSpPr>
              <a:xfrm>
                <a:off x="461225" y="3619500"/>
                <a:ext cx="1851000" cy="370200"/>
                <a:chOff x="461225" y="3249175"/>
                <a:chExt cx="1851000" cy="370200"/>
              </a:xfrm>
            </p:grpSpPr>
            <p:sp>
              <p:nvSpPr>
                <p:cNvPr id="314" name="Google Shape;314;p38"/>
                <p:cNvSpPr/>
                <p:nvPr/>
              </p:nvSpPr>
              <p:spPr>
                <a:xfrm>
                  <a:off x="461225" y="3249175"/>
                  <a:ext cx="370200" cy="370200"/>
                </a:xfrm>
                <a:prstGeom prst="rect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315" name="Google Shape;315;p38"/>
                <p:cNvSpPr/>
                <p:nvPr/>
              </p:nvSpPr>
              <p:spPr>
                <a:xfrm>
                  <a:off x="831425" y="3249175"/>
                  <a:ext cx="370200" cy="370200"/>
                </a:xfrm>
                <a:prstGeom prst="rect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316" name="Google Shape;316;p38"/>
                <p:cNvSpPr/>
                <p:nvPr/>
              </p:nvSpPr>
              <p:spPr>
                <a:xfrm>
                  <a:off x="1201625" y="3249175"/>
                  <a:ext cx="370200" cy="370200"/>
                </a:xfrm>
                <a:prstGeom prst="rect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317" name="Google Shape;317;p38"/>
                <p:cNvSpPr/>
                <p:nvPr/>
              </p:nvSpPr>
              <p:spPr>
                <a:xfrm>
                  <a:off x="1571825" y="3249175"/>
                  <a:ext cx="370200" cy="370200"/>
                </a:xfrm>
                <a:prstGeom prst="rect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318" name="Google Shape;318;p38"/>
                <p:cNvSpPr/>
                <p:nvPr/>
              </p:nvSpPr>
              <p:spPr>
                <a:xfrm>
                  <a:off x="1942025" y="3249175"/>
                  <a:ext cx="370200" cy="370200"/>
                </a:xfrm>
                <a:prstGeom prst="rect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</p:grpSp>
          <p:grpSp>
            <p:nvGrpSpPr>
              <p:cNvPr id="319" name="Google Shape;319;p38"/>
              <p:cNvGrpSpPr/>
              <p:nvPr/>
            </p:nvGrpSpPr>
            <p:grpSpPr>
              <a:xfrm>
                <a:off x="461225" y="3989700"/>
                <a:ext cx="1851000" cy="370200"/>
                <a:chOff x="461225" y="3249175"/>
                <a:chExt cx="1851000" cy="370200"/>
              </a:xfrm>
            </p:grpSpPr>
            <p:sp>
              <p:nvSpPr>
                <p:cNvPr id="320" name="Google Shape;320;p38"/>
                <p:cNvSpPr/>
                <p:nvPr/>
              </p:nvSpPr>
              <p:spPr>
                <a:xfrm>
                  <a:off x="461225" y="3249175"/>
                  <a:ext cx="370200" cy="370200"/>
                </a:xfrm>
                <a:prstGeom prst="rect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321" name="Google Shape;321;p38"/>
                <p:cNvSpPr/>
                <p:nvPr/>
              </p:nvSpPr>
              <p:spPr>
                <a:xfrm>
                  <a:off x="831425" y="3249175"/>
                  <a:ext cx="370200" cy="370200"/>
                </a:xfrm>
                <a:prstGeom prst="rect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322" name="Google Shape;322;p38"/>
                <p:cNvSpPr/>
                <p:nvPr/>
              </p:nvSpPr>
              <p:spPr>
                <a:xfrm>
                  <a:off x="1201625" y="3249175"/>
                  <a:ext cx="370200" cy="370200"/>
                </a:xfrm>
                <a:prstGeom prst="rect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323" name="Google Shape;323;p38"/>
                <p:cNvSpPr/>
                <p:nvPr/>
              </p:nvSpPr>
              <p:spPr>
                <a:xfrm>
                  <a:off x="1571825" y="3249175"/>
                  <a:ext cx="370200" cy="370200"/>
                </a:xfrm>
                <a:prstGeom prst="rect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324" name="Google Shape;324;p38"/>
                <p:cNvSpPr/>
                <p:nvPr/>
              </p:nvSpPr>
              <p:spPr>
                <a:xfrm>
                  <a:off x="1942025" y="3249175"/>
                  <a:ext cx="370200" cy="370200"/>
                </a:xfrm>
                <a:prstGeom prst="rect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</p:grpSp>
          <p:grpSp>
            <p:nvGrpSpPr>
              <p:cNvPr id="325" name="Google Shape;325;p38"/>
              <p:cNvGrpSpPr/>
              <p:nvPr/>
            </p:nvGrpSpPr>
            <p:grpSpPr>
              <a:xfrm>
                <a:off x="461225" y="4360025"/>
                <a:ext cx="1851000" cy="370200"/>
                <a:chOff x="461225" y="3249175"/>
                <a:chExt cx="1851000" cy="370200"/>
              </a:xfrm>
            </p:grpSpPr>
            <p:sp>
              <p:nvSpPr>
                <p:cNvPr id="326" name="Google Shape;326;p38"/>
                <p:cNvSpPr/>
                <p:nvPr/>
              </p:nvSpPr>
              <p:spPr>
                <a:xfrm>
                  <a:off x="461225" y="3249175"/>
                  <a:ext cx="370200" cy="370200"/>
                </a:xfrm>
                <a:prstGeom prst="rect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327" name="Google Shape;327;p38"/>
                <p:cNvSpPr/>
                <p:nvPr/>
              </p:nvSpPr>
              <p:spPr>
                <a:xfrm>
                  <a:off x="831425" y="3249175"/>
                  <a:ext cx="370200" cy="370200"/>
                </a:xfrm>
                <a:prstGeom prst="rect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328" name="Google Shape;328;p38"/>
                <p:cNvSpPr/>
                <p:nvPr/>
              </p:nvSpPr>
              <p:spPr>
                <a:xfrm>
                  <a:off x="1201625" y="3249175"/>
                  <a:ext cx="370200" cy="370200"/>
                </a:xfrm>
                <a:prstGeom prst="rect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329" name="Google Shape;329;p38"/>
                <p:cNvSpPr/>
                <p:nvPr/>
              </p:nvSpPr>
              <p:spPr>
                <a:xfrm>
                  <a:off x="1571825" y="3249175"/>
                  <a:ext cx="370200" cy="370200"/>
                </a:xfrm>
                <a:prstGeom prst="rect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330" name="Google Shape;330;p38"/>
                <p:cNvSpPr/>
                <p:nvPr/>
              </p:nvSpPr>
              <p:spPr>
                <a:xfrm>
                  <a:off x="1942025" y="3249175"/>
                  <a:ext cx="370200" cy="370200"/>
                </a:xfrm>
                <a:prstGeom prst="rect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</p:grpSp>
        </p:grpSp>
        <p:sp>
          <p:nvSpPr>
            <p:cNvPr id="331" name="Google Shape;331;p38"/>
            <p:cNvSpPr/>
            <p:nvPr/>
          </p:nvSpPr>
          <p:spPr>
            <a:xfrm>
              <a:off x="2163900" y="2793625"/>
              <a:ext cx="370200" cy="3702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endParaRPr>
            </a:p>
          </p:txBody>
        </p:sp>
      </p:grpSp>
      <p:sp>
        <p:nvSpPr>
          <p:cNvPr id="332" name="Google Shape;332;p38"/>
          <p:cNvSpPr/>
          <p:nvPr/>
        </p:nvSpPr>
        <p:spPr>
          <a:xfrm>
            <a:off x="6255775" y="3774250"/>
            <a:ext cx="2888225" cy="1369250"/>
          </a:xfrm>
          <a:custGeom>
            <a:rect b="b" l="l" r="r" t="t"/>
            <a:pathLst>
              <a:path extrusionOk="0" h="54770" w="115529">
                <a:moveTo>
                  <a:pt x="115529" y="1"/>
                </a:moveTo>
                <a:lnTo>
                  <a:pt x="112924" y="187"/>
                </a:lnTo>
                <a:lnTo>
                  <a:pt x="110245" y="447"/>
                </a:lnTo>
                <a:lnTo>
                  <a:pt x="107566" y="745"/>
                </a:lnTo>
                <a:lnTo>
                  <a:pt x="104850" y="1080"/>
                </a:lnTo>
                <a:lnTo>
                  <a:pt x="102097" y="1489"/>
                </a:lnTo>
                <a:lnTo>
                  <a:pt x="99344" y="1936"/>
                </a:lnTo>
                <a:lnTo>
                  <a:pt x="96516" y="2419"/>
                </a:lnTo>
                <a:lnTo>
                  <a:pt x="93725" y="2940"/>
                </a:lnTo>
                <a:lnTo>
                  <a:pt x="90860" y="3536"/>
                </a:lnTo>
                <a:lnTo>
                  <a:pt x="88033" y="4131"/>
                </a:lnTo>
                <a:lnTo>
                  <a:pt x="85168" y="4801"/>
                </a:lnTo>
                <a:lnTo>
                  <a:pt x="82266" y="5508"/>
                </a:lnTo>
                <a:lnTo>
                  <a:pt x="79401" y="6252"/>
                </a:lnTo>
                <a:lnTo>
                  <a:pt x="76498" y="7070"/>
                </a:lnTo>
                <a:lnTo>
                  <a:pt x="73596" y="7889"/>
                </a:lnTo>
                <a:lnTo>
                  <a:pt x="70694" y="8782"/>
                </a:lnTo>
                <a:lnTo>
                  <a:pt x="67308" y="9861"/>
                </a:lnTo>
                <a:lnTo>
                  <a:pt x="63960" y="10977"/>
                </a:lnTo>
                <a:lnTo>
                  <a:pt x="60685" y="12130"/>
                </a:lnTo>
                <a:lnTo>
                  <a:pt x="57411" y="13321"/>
                </a:lnTo>
                <a:lnTo>
                  <a:pt x="54211" y="14586"/>
                </a:lnTo>
                <a:lnTo>
                  <a:pt x="51086" y="15851"/>
                </a:lnTo>
                <a:lnTo>
                  <a:pt x="47961" y="17153"/>
                </a:lnTo>
                <a:lnTo>
                  <a:pt x="44947" y="18530"/>
                </a:lnTo>
                <a:lnTo>
                  <a:pt x="41970" y="19907"/>
                </a:lnTo>
                <a:lnTo>
                  <a:pt x="39068" y="21321"/>
                </a:lnTo>
                <a:lnTo>
                  <a:pt x="36203" y="22772"/>
                </a:lnTo>
                <a:lnTo>
                  <a:pt x="33450" y="24223"/>
                </a:lnTo>
                <a:lnTo>
                  <a:pt x="30734" y="25748"/>
                </a:lnTo>
                <a:lnTo>
                  <a:pt x="28129" y="27274"/>
                </a:lnTo>
                <a:lnTo>
                  <a:pt x="25562" y="28836"/>
                </a:lnTo>
                <a:lnTo>
                  <a:pt x="23106" y="30436"/>
                </a:lnTo>
                <a:lnTo>
                  <a:pt x="20799" y="31962"/>
                </a:lnTo>
                <a:lnTo>
                  <a:pt x="18604" y="33524"/>
                </a:lnTo>
                <a:lnTo>
                  <a:pt x="16521" y="35087"/>
                </a:lnTo>
                <a:lnTo>
                  <a:pt x="14549" y="36650"/>
                </a:lnTo>
                <a:lnTo>
                  <a:pt x="12651" y="38213"/>
                </a:lnTo>
                <a:lnTo>
                  <a:pt x="10902" y="39775"/>
                </a:lnTo>
                <a:lnTo>
                  <a:pt x="9265" y="41338"/>
                </a:lnTo>
                <a:lnTo>
                  <a:pt x="7740" y="42863"/>
                </a:lnTo>
                <a:lnTo>
                  <a:pt x="6326" y="44426"/>
                </a:lnTo>
                <a:lnTo>
                  <a:pt x="5061" y="45952"/>
                </a:lnTo>
                <a:lnTo>
                  <a:pt x="4466" y="46696"/>
                </a:lnTo>
                <a:lnTo>
                  <a:pt x="3870" y="47477"/>
                </a:lnTo>
                <a:lnTo>
                  <a:pt x="3349" y="48221"/>
                </a:lnTo>
                <a:lnTo>
                  <a:pt x="2828" y="48965"/>
                </a:lnTo>
                <a:lnTo>
                  <a:pt x="2382" y="49709"/>
                </a:lnTo>
                <a:lnTo>
                  <a:pt x="1936" y="50454"/>
                </a:lnTo>
                <a:lnTo>
                  <a:pt x="1526" y="51198"/>
                </a:lnTo>
                <a:lnTo>
                  <a:pt x="1154" y="51905"/>
                </a:lnTo>
                <a:lnTo>
                  <a:pt x="819" y="52649"/>
                </a:lnTo>
                <a:lnTo>
                  <a:pt x="522" y="53356"/>
                </a:lnTo>
                <a:lnTo>
                  <a:pt x="224" y="54063"/>
                </a:lnTo>
                <a:lnTo>
                  <a:pt x="1" y="54770"/>
                </a:lnTo>
                <a:lnTo>
                  <a:pt x="115529" y="54770"/>
                </a:lnTo>
                <a:lnTo>
                  <a:pt x="115529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333" name="Google Shape;333;p38"/>
          <p:cNvSpPr/>
          <p:nvPr/>
        </p:nvSpPr>
        <p:spPr>
          <a:xfrm rot="5400000">
            <a:off x="6256650" y="3649999"/>
            <a:ext cx="1392300" cy="3359400"/>
          </a:xfrm>
          <a:prstGeom prst="chord">
            <a:avLst>
              <a:gd fmla="val 5820070" name="adj1"/>
              <a:gd fmla="val 15784537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334" name="Google Shape;334;p38"/>
          <p:cNvSpPr txBox="1"/>
          <p:nvPr>
            <p:ph idx="1" type="subTitle"/>
          </p:nvPr>
        </p:nvSpPr>
        <p:spPr>
          <a:xfrm>
            <a:off x="4482800" y="3963975"/>
            <a:ext cx="3972600" cy="277200"/>
          </a:xfrm>
          <a:prstGeom prst="rect">
            <a:avLst/>
          </a:prstGeom>
        </p:spPr>
        <p:txBody>
          <a:bodyPr anchorCtr="0" anchor="b" bIns="91425" lIns="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/>
        </p:txBody>
      </p:sp>
      <p:sp>
        <p:nvSpPr>
          <p:cNvPr id="335" name="Google Shape;335;p38"/>
          <p:cNvSpPr txBox="1"/>
          <p:nvPr>
            <p:ph idx="2" type="subTitle"/>
          </p:nvPr>
        </p:nvSpPr>
        <p:spPr>
          <a:xfrm>
            <a:off x="4482800" y="3731112"/>
            <a:ext cx="1481100" cy="198300"/>
          </a:xfrm>
          <a:prstGeom prst="rect">
            <a:avLst/>
          </a:prstGeom>
        </p:spPr>
        <p:txBody>
          <a:bodyPr anchorCtr="0" anchor="b" bIns="91425" lIns="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336" name="Google Shape;336;p38"/>
          <p:cNvSpPr txBox="1"/>
          <p:nvPr>
            <p:ph type="title"/>
          </p:nvPr>
        </p:nvSpPr>
        <p:spPr>
          <a:xfrm>
            <a:off x="38100" y="93150"/>
            <a:ext cx="1583400" cy="189300"/>
          </a:xfrm>
          <a:prstGeom prst="rect">
            <a:avLst/>
          </a:prstGeom>
        </p:spPr>
        <p:txBody>
          <a:bodyPr anchorCtr="0" anchor="t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/>
        </p:txBody>
      </p:sp>
      <p:sp>
        <p:nvSpPr>
          <p:cNvPr id="337" name="Google Shape;337;p38"/>
          <p:cNvSpPr txBox="1"/>
          <p:nvPr>
            <p:ph idx="3" type="title"/>
          </p:nvPr>
        </p:nvSpPr>
        <p:spPr>
          <a:xfrm>
            <a:off x="115025" y="471075"/>
            <a:ext cx="3941700" cy="12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/>
        </p:txBody>
      </p:sp>
      <p:sp>
        <p:nvSpPr>
          <p:cNvPr id="338" name="Google Shape;338;p38"/>
          <p:cNvSpPr txBox="1"/>
          <p:nvPr>
            <p:ph idx="4" type="subTitle"/>
          </p:nvPr>
        </p:nvSpPr>
        <p:spPr>
          <a:xfrm>
            <a:off x="4482800" y="3428650"/>
            <a:ext cx="3972600" cy="277200"/>
          </a:xfrm>
          <a:prstGeom prst="rect">
            <a:avLst/>
          </a:prstGeom>
        </p:spPr>
        <p:txBody>
          <a:bodyPr anchorCtr="0" anchor="b" bIns="91425" lIns="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/>
        </p:txBody>
      </p:sp>
      <p:sp>
        <p:nvSpPr>
          <p:cNvPr id="339" name="Google Shape;339;p38"/>
          <p:cNvSpPr txBox="1"/>
          <p:nvPr>
            <p:ph idx="5" type="subTitle"/>
          </p:nvPr>
        </p:nvSpPr>
        <p:spPr>
          <a:xfrm>
            <a:off x="4482800" y="3195787"/>
            <a:ext cx="1481100" cy="198300"/>
          </a:xfrm>
          <a:prstGeom prst="rect">
            <a:avLst/>
          </a:prstGeom>
        </p:spPr>
        <p:txBody>
          <a:bodyPr anchorCtr="0" anchor="b" bIns="91425" lIns="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340" name="Google Shape;340;p38"/>
          <p:cNvSpPr txBox="1"/>
          <p:nvPr>
            <p:ph idx="6" type="subTitle"/>
          </p:nvPr>
        </p:nvSpPr>
        <p:spPr>
          <a:xfrm>
            <a:off x="4482800" y="2894863"/>
            <a:ext cx="3972600" cy="277200"/>
          </a:xfrm>
          <a:prstGeom prst="rect">
            <a:avLst/>
          </a:prstGeom>
        </p:spPr>
        <p:txBody>
          <a:bodyPr anchorCtr="0" anchor="b" bIns="91425" lIns="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/>
        </p:txBody>
      </p:sp>
      <p:sp>
        <p:nvSpPr>
          <p:cNvPr id="341" name="Google Shape;341;p38"/>
          <p:cNvSpPr txBox="1"/>
          <p:nvPr>
            <p:ph idx="7" type="subTitle"/>
          </p:nvPr>
        </p:nvSpPr>
        <p:spPr>
          <a:xfrm>
            <a:off x="4482800" y="2662000"/>
            <a:ext cx="1481100" cy="198300"/>
          </a:xfrm>
          <a:prstGeom prst="rect">
            <a:avLst/>
          </a:prstGeom>
        </p:spPr>
        <p:txBody>
          <a:bodyPr anchorCtr="0" anchor="b" bIns="91425" lIns="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342" name="Google Shape;342;p38"/>
          <p:cNvSpPr txBox="1"/>
          <p:nvPr>
            <p:ph idx="8" type="subTitle"/>
          </p:nvPr>
        </p:nvSpPr>
        <p:spPr>
          <a:xfrm>
            <a:off x="4482800" y="2361863"/>
            <a:ext cx="3972600" cy="277200"/>
          </a:xfrm>
          <a:prstGeom prst="rect">
            <a:avLst/>
          </a:prstGeom>
        </p:spPr>
        <p:txBody>
          <a:bodyPr anchorCtr="0" anchor="b" bIns="91425" lIns="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/>
        </p:txBody>
      </p:sp>
      <p:sp>
        <p:nvSpPr>
          <p:cNvPr id="343" name="Google Shape;343;p38"/>
          <p:cNvSpPr txBox="1"/>
          <p:nvPr>
            <p:ph idx="9" type="subTitle"/>
          </p:nvPr>
        </p:nvSpPr>
        <p:spPr>
          <a:xfrm>
            <a:off x="4482800" y="2129000"/>
            <a:ext cx="1481100" cy="198300"/>
          </a:xfrm>
          <a:prstGeom prst="rect">
            <a:avLst/>
          </a:prstGeom>
        </p:spPr>
        <p:txBody>
          <a:bodyPr anchorCtr="0" anchor="b" bIns="91425" lIns="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344" name="Google Shape;344;p38"/>
          <p:cNvSpPr txBox="1"/>
          <p:nvPr>
            <p:ph idx="13" type="subTitle"/>
          </p:nvPr>
        </p:nvSpPr>
        <p:spPr>
          <a:xfrm>
            <a:off x="4482800" y="1829238"/>
            <a:ext cx="3972600" cy="277200"/>
          </a:xfrm>
          <a:prstGeom prst="rect">
            <a:avLst/>
          </a:prstGeom>
        </p:spPr>
        <p:txBody>
          <a:bodyPr anchorCtr="0" anchor="b" bIns="91425" lIns="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/>
        </p:txBody>
      </p:sp>
      <p:sp>
        <p:nvSpPr>
          <p:cNvPr id="345" name="Google Shape;345;p38"/>
          <p:cNvSpPr txBox="1"/>
          <p:nvPr>
            <p:ph idx="14" type="subTitle"/>
          </p:nvPr>
        </p:nvSpPr>
        <p:spPr>
          <a:xfrm>
            <a:off x="4482800" y="1596375"/>
            <a:ext cx="1481100" cy="198300"/>
          </a:xfrm>
          <a:prstGeom prst="rect">
            <a:avLst/>
          </a:prstGeom>
        </p:spPr>
        <p:txBody>
          <a:bodyPr anchorCtr="0" anchor="b" bIns="91425" lIns="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346" name="Google Shape;346;p38"/>
          <p:cNvSpPr txBox="1"/>
          <p:nvPr>
            <p:ph idx="15" type="subTitle"/>
          </p:nvPr>
        </p:nvSpPr>
        <p:spPr>
          <a:xfrm>
            <a:off x="4482800" y="1296613"/>
            <a:ext cx="3972600" cy="277200"/>
          </a:xfrm>
          <a:prstGeom prst="rect">
            <a:avLst/>
          </a:prstGeom>
        </p:spPr>
        <p:txBody>
          <a:bodyPr anchorCtr="0" anchor="b" bIns="91425" lIns="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/>
        </p:txBody>
      </p:sp>
      <p:sp>
        <p:nvSpPr>
          <p:cNvPr id="347" name="Google Shape;347;p38"/>
          <p:cNvSpPr txBox="1"/>
          <p:nvPr>
            <p:ph idx="16" type="subTitle"/>
          </p:nvPr>
        </p:nvSpPr>
        <p:spPr>
          <a:xfrm>
            <a:off x="4482800" y="1063750"/>
            <a:ext cx="1481100" cy="198300"/>
          </a:xfrm>
          <a:prstGeom prst="rect">
            <a:avLst/>
          </a:prstGeom>
        </p:spPr>
        <p:txBody>
          <a:bodyPr anchorCtr="0" anchor="b" bIns="91425" lIns="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348" name="Google Shape;348;p38"/>
          <p:cNvSpPr txBox="1"/>
          <p:nvPr>
            <p:ph idx="17" type="title"/>
          </p:nvPr>
        </p:nvSpPr>
        <p:spPr>
          <a:xfrm>
            <a:off x="228600" y="4774929"/>
            <a:ext cx="1939200" cy="18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ultiple options">
  <p:cSld name="BLANK_1_1_1_1_1_1_1_1_1_1_1_2_1_1_4">
    <p:bg>
      <p:bgPr>
        <a:solidFill>
          <a:schemeClr val="lt1"/>
        </a:solidFill>
      </p:bgPr>
    </p:bg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" name="Google Shape;350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39"/>
          <p:cNvSpPr/>
          <p:nvPr/>
        </p:nvSpPr>
        <p:spPr>
          <a:xfrm>
            <a:off x="75" y="1680250"/>
            <a:ext cx="9144000" cy="3467400"/>
          </a:xfrm>
          <a:prstGeom prst="rect">
            <a:avLst/>
          </a:prstGeom>
          <a:gradFill>
            <a:gsLst>
              <a:gs pos="0">
                <a:schemeClr val="accent1"/>
              </a:gs>
              <a:gs pos="91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lin ang="1619866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352" name="Google Shape;352;p39"/>
          <p:cNvSpPr txBox="1"/>
          <p:nvPr>
            <p:ph idx="1" type="body"/>
          </p:nvPr>
        </p:nvSpPr>
        <p:spPr>
          <a:xfrm>
            <a:off x="6892719" y="3499530"/>
            <a:ext cx="1644900" cy="1280400"/>
          </a:xfrm>
          <a:prstGeom prst="rect">
            <a:avLst/>
          </a:prstGeom>
        </p:spPr>
        <p:txBody>
          <a:bodyPr anchorCtr="0" anchor="b" bIns="13715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Light"/>
              <a:buChar char="●"/>
              <a:defRPr sz="1000">
                <a:latin typeface="Archivo Light"/>
                <a:ea typeface="Archivo Light"/>
                <a:cs typeface="Archivo Light"/>
                <a:sym typeface="Archivo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Light"/>
              <a:buChar char="○"/>
              <a:defRPr sz="1000">
                <a:latin typeface="Archivo Light"/>
                <a:ea typeface="Archivo Light"/>
                <a:cs typeface="Archivo Light"/>
                <a:sym typeface="Archivo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Light"/>
              <a:buChar char="■"/>
              <a:defRPr sz="1000">
                <a:latin typeface="Archivo Light"/>
                <a:ea typeface="Archivo Light"/>
                <a:cs typeface="Archivo Light"/>
                <a:sym typeface="Archivo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Light"/>
              <a:buChar char="●"/>
              <a:defRPr sz="1000">
                <a:latin typeface="Archivo Light"/>
                <a:ea typeface="Archivo Light"/>
                <a:cs typeface="Archivo Light"/>
                <a:sym typeface="Archivo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Light"/>
              <a:buChar char="○"/>
              <a:defRPr sz="1000">
                <a:latin typeface="Archivo Light"/>
                <a:ea typeface="Archivo Light"/>
                <a:cs typeface="Archivo Light"/>
                <a:sym typeface="Archivo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Light"/>
              <a:buChar char="■"/>
              <a:defRPr sz="1000">
                <a:latin typeface="Archivo Light"/>
                <a:ea typeface="Archivo Light"/>
                <a:cs typeface="Archivo Light"/>
                <a:sym typeface="Archivo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Light"/>
              <a:buChar char="●"/>
              <a:defRPr sz="1000">
                <a:latin typeface="Archivo Light"/>
                <a:ea typeface="Archivo Light"/>
                <a:cs typeface="Archivo Light"/>
                <a:sym typeface="Archivo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Light"/>
              <a:buChar char="○"/>
              <a:defRPr sz="1000">
                <a:latin typeface="Archivo Light"/>
                <a:ea typeface="Archivo Light"/>
                <a:cs typeface="Archivo Light"/>
                <a:sym typeface="Archivo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Archivo Light"/>
              <a:buChar char="■"/>
              <a:defRPr sz="1000">
                <a:latin typeface="Archivo Light"/>
                <a:ea typeface="Archivo Light"/>
                <a:cs typeface="Archivo Light"/>
                <a:sym typeface="Archivo Light"/>
              </a:defRPr>
            </a:lvl9pPr>
          </a:lstStyle>
          <a:p/>
        </p:txBody>
      </p:sp>
      <p:sp>
        <p:nvSpPr>
          <p:cNvPr id="353" name="Google Shape;353;p39"/>
          <p:cNvSpPr txBox="1"/>
          <p:nvPr>
            <p:ph idx="2" type="body"/>
          </p:nvPr>
        </p:nvSpPr>
        <p:spPr>
          <a:xfrm>
            <a:off x="2649031" y="3499530"/>
            <a:ext cx="1644900" cy="1280400"/>
          </a:xfrm>
          <a:prstGeom prst="rect">
            <a:avLst/>
          </a:prstGeom>
        </p:spPr>
        <p:txBody>
          <a:bodyPr anchorCtr="0" anchor="b" bIns="13715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Light"/>
              <a:buChar char="●"/>
              <a:defRPr sz="1000">
                <a:latin typeface="Archivo Light"/>
                <a:ea typeface="Archivo Light"/>
                <a:cs typeface="Archivo Light"/>
                <a:sym typeface="Archivo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Light"/>
              <a:buChar char="○"/>
              <a:defRPr sz="1000">
                <a:latin typeface="Archivo Light"/>
                <a:ea typeface="Archivo Light"/>
                <a:cs typeface="Archivo Light"/>
                <a:sym typeface="Archivo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Light"/>
              <a:buChar char="■"/>
              <a:defRPr sz="1000">
                <a:latin typeface="Archivo Light"/>
                <a:ea typeface="Archivo Light"/>
                <a:cs typeface="Archivo Light"/>
                <a:sym typeface="Archivo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Light"/>
              <a:buChar char="●"/>
              <a:defRPr sz="1000">
                <a:latin typeface="Archivo Light"/>
                <a:ea typeface="Archivo Light"/>
                <a:cs typeface="Archivo Light"/>
                <a:sym typeface="Archivo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Light"/>
              <a:buChar char="○"/>
              <a:defRPr sz="1000">
                <a:latin typeface="Archivo Light"/>
                <a:ea typeface="Archivo Light"/>
                <a:cs typeface="Archivo Light"/>
                <a:sym typeface="Archivo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Light"/>
              <a:buChar char="■"/>
              <a:defRPr sz="1000">
                <a:latin typeface="Archivo Light"/>
                <a:ea typeface="Archivo Light"/>
                <a:cs typeface="Archivo Light"/>
                <a:sym typeface="Archivo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Light"/>
              <a:buChar char="●"/>
              <a:defRPr sz="1000">
                <a:latin typeface="Archivo Light"/>
                <a:ea typeface="Archivo Light"/>
                <a:cs typeface="Archivo Light"/>
                <a:sym typeface="Archivo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Light"/>
              <a:buChar char="○"/>
              <a:defRPr sz="1000">
                <a:latin typeface="Archivo Light"/>
                <a:ea typeface="Archivo Light"/>
                <a:cs typeface="Archivo Light"/>
                <a:sym typeface="Archivo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Archivo Light"/>
              <a:buChar char="■"/>
              <a:defRPr sz="1000">
                <a:latin typeface="Archivo Light"/>
                <a:ea typeface="Archivo Light"/>
                <a:cs typeface="Archivo Light"/>
                <a:sym typeface="Archivo Light"/>
              </a:defRPr>
            </a:lvl9pPr>
          </a:lstStyle>
          <a:p/>
        </p:txBody>
      </p:sp>
      <p:sp>
        <p:nvSpPr>
          <p:cNvPr id="354" name="Google Shape;354;p39"/>
          <p:cNvSpPr txBox="1"/>
          <p:nvPr>
            <p:ph idx="3" type="body"/>
          </p:nvPr>
        </p:nvSpPr>
        <p:spPr>
          <a:xfrm>
            <a:off x="4770831" y="3499530"/>
            <a:ext cx="1644900" cy="1280400"/>
          </a:xfrm>
          <a:prstGeom prst="rect">
            <a:avLst/>
          </a:prstGeom>
        </p:spPr>
        <p:txBody>
          <a:bodyPr anchorCtr="0" anchor="b" bIns="13715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Light"/>
              <a:buChar char="●"/>
              <a:defRPr sz="1000">
                <a:latin typeface="Archivo Light"/>
                <a:ea typeface="Archivo Light"/>
                <a:cs typeface="Archivo Light"/>
                <a:sym typeface="Archivo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Light"/>
              <a:buChar char="○"/>
              <a:defRPr sz="1000">
                <a:latin typeface="Archivo Light"/>
                <a:ea typeface="Archivo Light"/>
                <a:cs typeface="Archivo Light"/>
                <a:sym typeface="Archivo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Light"/>
              <a:buChar char="■"/>
              <a:defRPr sz="1000">
                <a:latin typeface="Archivo Light"/>
                <a:ea typeface="Archivo Light"/>
                <a:cs typeface="Archivo Light"/>
                <a:sym typeface="Archivo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Light"/>
              <a:buChar char="●"/>
              <a:defRPr sz="1000">
                <a:latin typeface="Archivo Light"/>
                <a:ea typeface="Archivo Light"/>
                <a:cs typeface="Archivo Light"/>
                <a:sym typeface="Archivo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Light"/>
              <a:buChar char="○"/>
              <a:defRPr sz="1000">
                <a:latin typeface="Archivo Light"/>
                <a:ea typeface="Archivo Light"/>
                <a:cs typeface="Archivo Light"/>
                <a:sym typeface="Archivo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Light"/>
              <a:buChar char="■"/>
              <a:defRPr sz="1000">
                <a:latin typeface="Archivo Light"/>
                <a:ea typeface="Archivo Light"/>
                <a:cs typeface="Archivo Light"/>
                <a:sym typeface="Archivo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Light"/>
              <a:buChar char="●"/>
              <a:defRPr sz="1000">
                <a:latin typeface="Archivo Light"/>
                <a:ea typeface="Archivo Light"/>
                <a:cs typeface="Archivo Light"/>
                <a:sym typeface="Archivo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Light"/>
              <a:buChar char="○"/>
              <a:defRPr sz="1000">
                <a:latin typeface="Archivo Light"/>
                <a:ea typeface="Archivo Light"/>
                <a:cs typeface="Archivo Light"/>
                <a:sym typeface="Archivo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Archivo Light"/>
              <a:buChar char="■"/>
              <a:defRPr sz="1000">
                <a:latin typeface="Archivo Light"/>
                <a:ea typeface="Archivo Light"/>
                <a:cs typeface="Archivo Light"/>
                <a:sym typeface="Archivo Light"/>
              </a:defRPr>
            </a:lvl9pPr>
          </a:lstStyle>
          <a:p/>
        </p:txBody>
      </p:sp>
      <p:sp>
        <p:nvSpPr>
          <p:cNvPr id="355" name="Google Shape;355;p39"/>
          <p:cNvSpPr txBox="1"/>
          <p:nvPr>
            <p:ph idx="4" type="body"/>
          </p:nvPr>
        </p:nvSpPr>
        <p:spPr>
          <a:xfrm>
            <a:off x="513318" y="3499530"/>
            <a:ext cx="1644900" cy="1280400"/>
          </a:xfrm>
          <a:prstGeom prst="rect">
            <a:avLst/>
          </a:prstGeom>
        </p:spPr>
        <p:txBody>
          <a:bodyPr anchorCtr="0" anchor="b" bIns="13715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Light"/>
              <a:buChar char="●"/>
              <a:defRPr sz="1000">
                <a:latin typeface="Archivo Light"/>
                <a:ea typeface="Archivo Light"/>
                <a:cs typeface="Archivo Light"/>
                <a:sym typeface="Archivo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Light"/>
              <a:buChar char="○"/>
              <a:defRPr sz="1000">
                <a:latin typeface="Archivo Light"/>
                <a:ea typeface="Archivo Light"/>
                <a:cs typeface="Archivo Light"/>
                <a:sym typeface="Archivo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Light"/>
              <a:buChar char="■"/>
              <a:defRPr sz="1000">
                <a:latin typeface="Archivo Light"/>
                <a:ea typeface="Archivo Light"/>
                <a:cs typeface="Archivo Light"/>
                <a:sym typeface="Archivo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Light"/>
              <a:buChar char="●"/>
              <a:defRPr sz="1000">
                <a:latin typeface="Archivo Light"/>
                <a:ea typeface="Archivo Light"/>
                <a:cs typeface="Archivo Light"/>
                <a:sym typeface="Archivo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Light"/>
              <a:buChar char="○"/>
              <a:defRPr sz="1000">
                <a:latin typeface="Archivo Light"/>
                <a:ea typeface="Archivo Light"/>
                <a:cs typeface="Archivo Light"/>
                <a:sym typeface="Archivo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Light"/>
              <a:buChar char="■"/>
              <a:defRPr sz="1000">
                <a:latin typeface="Archivo Light"/>
                <a:ea typeface="Archivo Light"/>
                <a:cs typeface="Archivo Light"/>
                <a:sym typeface="Archivo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Light"/>
              <a:buChar char="●"/>
              <a:defRPr sz="1000">
                <a:latin typeface="Archivo Light"/>
                <a:ea typeface="Archivo Light"/>
                <a:cs typeface="Archivo Light"/>
                <a:sym typeface="Archivo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Light"/>
              <a:buChar char="○"/>
              <a:defRPr sz="1000">
                <a:latin typeface="Archivo Light"/>
                <a:ea typeface="Archivo Light"/>
                <a:cs typeface="Archivo Light"/>
                <a:sym typeface="Archivo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Archivo Light"/>
              <a:buChar char="■"/>
              <a:defRPr sz="1000">
                <a:latin typeface="Archivo Light"/>
                <a:ea typeface="Archivo Light"/>
                <a:cs typeface="Archivo Light"/>
                <a:sym typeface="Archivo Light"/>
              </a:defRPr>
            </a:lvl9pPr>
          </a:lstStyle>
          <a:p/>
        </p:txBody>
      </p:sp>
      <p:sp>
        <p:nvSpPr>
          <p:cNvPr id="356" name="Google Shape;356;p39"/>
          <p:cNvSpPr txBox="1"/>
          <p:nvPr>
            <p:ph idx="5" type="subTitle"/>
          </p:nvPr>
        </p:nvSpPr>
        <p:spPr>
          <a:xfrm>
            <a:off x="4770838" y="1895401"/>
            <a:ext cx="1644900" cy="71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chivo Light"/>
              <a:buNone/>
              <a:defRPr sz="5000">
                <a:latin typeface="Archivo Light"/>
                <a:ea typeface="Archivo Light"/>
                <a:cs typeface="Archivo Light"/>
                <a:sym typeface="Archivo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chivo Light"/>
              <a:buNone/>
              <a:defRPr sz="50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chivo Light"/>
              <a:buNone/>
              <a:defRPr sz="50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chivo Light"/>
              <a:buNone/>
              <a:defRPr sz="50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chivo Light"/>
              <a:buNone/>
              <a:defRPr sz="50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chivo Light"/>
              <a:buNone/>
              <a:defRPr sz="50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chivo Light"/>
              <a:buNone/>
              <a:defRPr sz="50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chivo Light"/>
              <a:buNone/>
              <a:defRPr sz="50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chivo Light"/>
              <a:buNone/>
              <a:defRPr sz="50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9pPr>
          </a:lstStyle>
          <a:p/>
        </p:txBody>
      </p:sp>
      <p:sp>
        <p:nvSpPr>
          <p:cNvPr id="357" name="Google Shape;357;p39"/>
          <p:cNvSpPr txBox="1"/>
          <p:nvPr>
            <p:ph idx="6" type="subTitle"/>
          </p:nvPr>
        </p:nvSpPr>
        <p:spPr>
          <a:xfrm>
            <a:off x="2649038" y="1895401"/>
            <a:ext cx="1644900" cy="71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chivo Light"/>
              <a:buNone/>
              <a:defRPr sz="5000">
                <a:latin typeface="Archivo Light"/>
                <a:ea typeface="Archivo Light"/>
                <a:cs typeface="Archivo Light"/>
                <a:sym typeface="Archivo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chivo Light"/>
              <a:buNone/>
              <a:defRPr sz="50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chivo Light"/>
              <a:buNone/>
              <a:defRPr sz="50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chivo Light"/>
              <a:buNone/>
              <a:defRPr sz="50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chivo Light"/>
              <a:buNone/>
              <a:defRPr sz="50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chivo Light"/>
              <a:buNone/>
              <a:defRPr sz="50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chivo Light"/>
              <a:buNone/>
              <a:defRPr sz="50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chivo Light"/>
              <a:buNone/>
              <a:defRPr sz="50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chivo Light"/>
              <a:buNone/>
              <a:defRPr sz="50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9pPr>
          </a:lstStyle>
          <a:p/>
        </p:txBody>
      </p:sp>
      <p:sp>
        <p:nvSpPr>
          <p:cNvPr id="358" name="Google Shape;358;p39"/>
          <p:cNvSpPr txBox="1"/>
          <p:nvPr>
            <p:ph idx="7" type="subTitle"/>
          </p:nvPr>
        </p:nvSpPr>
        <p:spPr>
          <a:xfrm>
            <a:off x="513325" y="1895401"/>
            <a:ext cx="1644900" cy="71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chivo Light"/>
              <a:buNone/>
              <a:defRPr sz="5000">
                <a:latin typeface="Archivo Light"/>
                <a:ea typeface="Archivo Light"/>
                <a:cs typeface="Archivo Light"/>
                <a:sym typeface="Archivo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chivo Light"/>
              <a:buNone/>
              <a:defRPr sz="50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chivo Light"/>
              <a:buNone/>
              <a:defRPr sz="50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chivo Light"/>
              <a:buNone/>
              <a:defRPr sz="50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chivo Light"/>
              <a:buNone/>
              <a:defRPr sz="50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chivo Light"/>
              <a:buNone/>
              <a:defRPr sz="50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chivo Light"/>
              <a:buNone/>
              <a:defRPr sz="50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chivo Light"/>
              <a:buNone/>
              <a:defRPr sz="50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chivo Light"/>
              <a:buNone/>
              <a:defRPr sz="50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9pPr>
          </a:lstStyle>
          <a:p/>
        </p:txBody>
      </p:sp>
      <p:sp>
        <p:nvSpPr>
          <p:cNvPr id="359" name="Google Shape;359;p39"/>
          <p:cNvSpPr txBox="1"/>
          <p:nvPr>
            <p:ph idx="8" type="subTitle"/>
          </p:nvPr>
        </p:nvSpPr>
        <p:spPr>
          <a:xfrm>
            <a:off x="6892725" y="1895401"/>
            <a:ext cx="1644900" cy="71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chivo Light"/>
              <a:buNone/>
              <a:defRPr sz="5000">
                <a:latin typeface="Archivo Light"/>
                <a:ea typeface="Archivo Light"/>
                <a:cs typeface="Archivo Light"/>
                <a:sym typeface="Archivo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chivo Light"/>
              <a:buNone/>
              <a:defRPr sz="50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chivo Light"/>
              <a:buNone/>
              <a:defRPr sz="50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chivo Light"/>
              <a:buNone/>
              <a:defRPr sz="50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chivo Light"/>
              <a:buNone/>
              <a:defRPr sz="50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chivo Light"/>
              <a:buNone/>
              <a:defRPr sz="50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chivo Light"/>
              <a:buNone/>
              <a:defRPr sz="50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chivo Light"/>
              <a:buNone/>
              <a:defRPr sz="50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chivo Light"/>
              <a:buNone/>
              <a:defRPr sz="50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9pPr>
          </a:lstStyle>
          <a:p/>
        </p:txBody>
      </p:sp>
      <p:sp>
        <p:nvSpPr>
          <p:cNvPr id="360" name="Google Shape;360;p39"/>
          <p:cNvSpPr txBox="1"/>
          <p:nvPr>
            <p:ph type="title"/>
          </p:nvPr>
        </p:nvSpPr>
        <p:spPr>
          <a:xfrm>
            <a:off x="362050" y="1066100"/>
            <a:ext cx="8364600" cy="612900"/>
          </a:xfrm>
          <a:prstGeom prst="rect">
            <a:avLst/>
          </a:prstGeom>
        </p:spPr>
        <p:txBody>
          <a:bodyPr anchorCtr="0" anchor="t" bIns="137150" lIns="0" spcFirstLastPara="1" rIns="0" wrap="square" tIns="1371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chivo SemiBold"/>
              <a:buNone/>
              <a:defRPr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SemiBold"/>
              <a:buNone/>
              <a:defRPr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SemiBold"/>
              <a:buNone/>
              <a:defRPr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SemiBold"/>
              <a:buNone/>
              <a:defRPr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SemiBold"/>
              <a:buNone/>
              <a:defRPr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SemiBold"/>
              <a:buNone/>
              <a:defRPr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SemiBold"/>
              <a:buNone/>
              <a:defRPr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SemiBold"/>
              <a:buNone/>
              <a:defRPr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 SemiBold"/>
              <a:buNone/>
              <a:defRPr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9pPr>
          </a:lstStyle>
          <a:p/>
        </p:txBody>
      </p:sp>
      <p:sp>
        <p:nvSpPr>
          <p:cNvPr id="361" name="Google Shape;361;p39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62" name="Google Shape;362;p39"/>
          <p:cNvSpPr txBox="1"/>
          <p:nvPr>
            <p:ph idx="9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chivo"/>
              <a:buNone/>
              <a:defRPr sz="7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63" name="Google Shape;363;p39"/>
          <p:cNvSpPr txBox="1"/>
          <p:nvPr>
            <p:ph idx="13" type="subTitle"/>
          </p:nvPr>
        </p:nvSpPr>
        <p:spPr>
          <a:xfrm>
            <a:off x="6892694" y="2611076"/>
            <a:ext cx="1644900" cy="16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SemiBold"/>
              <a:buNone/>
              <a:defRPr sz="1000"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SemiBold"/>
              <a:buNone/>
              <a:defRPr sz="1000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SemiBold"/>
              <a:buNone/>
              <a:defRPr sz="1000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SemiBold"/>
              <a:buNone/>
              <a:defRPr sz="1000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SemiBold"/>
              <a:buNone/>
              <a:defRPr sz="1000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SemiBold"/>
              <a:buNone/>
              <a:defRPr sz="1000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SemiBold"/>
              <a:buNone/>
              <a:defRPr sz="1000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SemiBold"/>
              <a:buNone/>
              <a:defRPr sz="1000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SemiBold"/>
              <a:buNone/>
              <a:defRPr sz="1000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9pPr>
          </a:lstStyle>
          <a:p/>
        </p:txBody>
      </p:sp>
      <p:sp>
        <p:nvSpPr>
          <p:cNvPr id="364" name="Google Shape;364;p39"/>
          <p:cNvSpPr txBox="1"/>
          <p:nvPr>
            <p:ph idx="14" type="subTitle"/>
          </p:nvPr>
        </p:nvSpPr>
        <p:spPr>
          <a:xfrm>
            <a:off x="4770856" y="2611076"/>
            <a:ext cx="1644900" cy="16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SemiBold"/>
              <a:buNone/>
              <a:defRPr sz="1000"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SemiBold"/>
              <a:buNone/>
              <a:defRPr sz="1000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SemiBold"/>
              <a:buNone/>
              <a:defRPr sz="1000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SemiBold"/>
              <a:buNone/>
              <a:defRPr sz="1000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SemiBold"/>
              <a:buNone/>
              <a:defRPr sz="1000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SemiBold"/>
              <a:buNone/>
              <a:defRPr sz="1000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SemiBold"/>
              <a:buNone/>
              <a:defRPr sz="1000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SemiBold"/>
              <a:buNone/>
              <a:defRPr sz="1000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SemiBold"/>
              <a:buNone/>
              <a:defRPr sz="1000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9pPr>
          </a:lstStyle>
          <a:p/>
        </p:txBody>
      </p:sp>
      <p:sp>
        <p:nvSpPr>
          <p:cNvPr id="365" name="Google Shape;365;p39"/>
          <p:cNvSpPr txBox="1"/>
          <p:nvPr>
            <p:ph idx="15" type="subTitle"/>
          </p:nvPr>
        </p:nvSpPr>
        <p:spPr>
          <a:xfrm>
            <a:off x="2648993" y="2611076"/>
            <a:ext cx="1644900" cy="16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SemiBold"/>
              <a:buNone/>
              <a:defRPr sz="1000"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SemiBold"/>
              <a:buNone/>
              <a:defRPr sz="1000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SemiBold"/>
              <a:buNone/>
              <a:defRPr sz="1000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SemiBold"/>
              <a:buNone/>
              <a:defRPr sz="1000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SemiBold"/>
              <a:buNone/>
              <a:defRPr sz="1000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SemiBold"/>
              <a:buNone/>
              <a:defRPr sz="1000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SemiBold"/>
              <a:buNone/>
              <a:defRPr sz="1000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SemiBold"/>
              <a:buNone/>
              <a:defRPr sz="1000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SemiBold"/>
              <a:buNone/>
              <a:defRPr sz="1000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9pPr>
          </a:lstStyle>
          <a:p/>
        </p:txBody>
      </p:sp>
      <p:sp>
        <p:nvSpPr>
          <p:cNvPr id="366" name="Google Shape;366;p39"/>
          <p:cNvSpPr txBox="1"/>
          <p:nvPr>
            <p:ph idx="16" type="subTitle"/>
          </p:nvPr>
        </p:nvSpPr>
        <p:spPr>
          <a:xfrm>
            <a:off x="513318" y="2611076"/>
            <a:ext cx="1644900" cy="16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SemiBold"/>
              <a:buNone/>
              <a:defRPr sz="1000"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SemiBold"/>
              <a:buNone/>
              <a:defRPr sz="1000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SemiBold"/>
              <a:buNone/>
              <a:defRPr sz="1000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SemiBold"/>
              <a:buNone/>
              <a:defRPr sz="1000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SemiBold"/>
              <a:buNone/>
              <a:defRPr sz="1000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SemiBold"/>
              <a:buNone/>
              <a:defRPr sz="1000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SemiBold"/>
              <a:buNone/>
              <a:defRPr sz="1000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SemiBold"/>
              <a:buNone/>
              <a:defRPr sz="1000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chivo SemiBold"/>
              <a:buNone/>
              <a:defRPr sz="1000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9pPr>
          </a:lstStyle>
          <a:p/>
        </p:txBody>
      </p:sp>
      <p:sp>
        <p:nvSpPr>
          <p:cNvPr id="367" name="Google Shape;367;p39"/>
          <p:cNvSpPr txBox="1"/>
          <p:nvPr>
            <p:ph idx="17" type="subTitle"/>
          </p:nvPr>
        </p:nvSpPr>
        <p:spPr>
          <a:xfrm>
            <a:off x="361975" y="539900"/>
            <a:ext cx="8367600" cy="31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chivo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title">
  <p:cSld name="CUSTOM_7_2">
    <p:bg>
      <p:bgPr>
        <a:solidFill>
          <a:schemeClr val="dk2"/>
        </a:solidFill>
      </p:bgPr>
    </p:bg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40"/>
          <p:cNvSpPr txBox="1"/>
          <p:nvPr>
            <p:ph type="title"/>
          </p:nvPr>
        </p:nvSpPr>
        <p:spPr>
          <a:xfrm>
            <a:off x="436725" y="457200"/>
            <a:ext cx="82302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70" name="Google Shape;370;p40"/>
          <p:cNvSpPr txBox="1"/>
          <p:nvPr>
            <p:ph idx="12" type="sldNum"/>
          </p:nvPr>
        </p:nvSpPr>
        <p:spPr>
          <a:xfrm>
            <a:off x="8280600" y="228600"/>
            <a:ext cx="386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pPr indent="-50800" lvl="0" mar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71" name="Google Shape;371;p40"/>
          <p:cNvCxnSpPr/>
          <p:nvPr/>
        </p:nvCxnSpPr>
        <p:spPr>
          <a:xfrm>
            <a:off x="8217600" y="233875"/>
            <a:ext cx="0" cy="990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2" name="Google Shape;372;p40"/>
          <p:cNvSpPr txBox="1"/>
          <p:nvPr>
            <p:ph idx="1" type="subTitle"/>
          </p:nvPr>
        </p:nvSpPr>
        <p:spPr>
          <a:xfrm>
            <a:off x="6802800" y="230700"/>
            <a:ext cx="1050600" cy="14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73" name="Google Shape;373;p40"/>
          <p:cNvSpPr txBox="1"/>
          <p:nvPr>
            <p:ph idx="2" type="subTitle"/>
          </p:nvPr>
        </p:nvSpPr>
        <p:spPr>
          <a:xfrm>
            <a:off x="436725" y="230700"/>
            <a:ext cx="1893000" cy="2286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with footer">
  <p:cSld name="ONE_COLUMN_TEXT_2"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41"/>
          <p:cNvSpPr txBox="1"/>
          <p:nvPr>
            <p:ph idx="12" type="sldNum"/>
          </p:nvPr>
        </p:nvSpPr>
        <p:spPr>
          <a:xfrm>
            <a:off x="7426775" y="4679000"/>
            <a:ext cx="1502400" cy="32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76" name="Google Shape;376;p41"/>
          <p:cNvSpPr txBox="1"/>
          <p:nvPr>
            <p:ph type="title"/>
          </p:nvPr>
        </p:nvSpPr>
        <p:spPr>
          <a:xfrm>
            <a:off x="228600" y="2236650"/>
            <a:ext cx="3551400" cy="67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/>
        </p:txBody>
      </p:sp>
      <p:sp>
        <p:nvSpPr>
          <p:cNvPr id="377" name="Google Shape;377;p41"/>
          <p:cNvSpPr txBox="1"/>
          <p:nvPr>
            <p:ph idx="1" type="subTitle"/>
          </p:nvPr>
        </p:nvSpPr>
        <p:spPr>
          <a:xfrm>
            <a:off x="4572000" y="1004700"/>
            <a:ext cx="4343400" cy="313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8" name="Google Shape;378;p41"/>
          <p:cNvSpPr txBox="1"/>
          <p:nvPr>
            <p:ph idx="2" type="body"/>
          </p:nvPr>
        </p:nvSpPr>
        <p:spPr>
          <a:xfrm>
            <a:off x="228600" y="4679000"/>
            <a:ext cx="4343400" cy="32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cxnSp>
        <p:nvCxnSpPr>
          <p:cNvPr id="379" name="Google Shape;379;p41"/>
          <p:cNvCxnSpPr/>
          <p:nvPr/>
        </p:nvCxnSpPr>
        <p:spPr>
          <a:xfrm flipH="1" rot="10800000">
            <a:off x="225750" y="4678950"/>
            <a:ext cx="8692500" cy="57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 - Alt 1">
  <p:cSld name="BLANK_1_1_1_1_1_1_1_1_1_1_1_1_1_1_1_2">
    <p:bg>
      <p:bgPr>
        <a:solidFill>
          <a:schemeClr val="lt1"/>
        </a:solidFill>
      </p:bgPr>
    </p:bg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42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2" name="Google Shape;382;p42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83" name="Google Shape;383;p42"/>
          <p:cNvSpPr txBox="1"/>
          <p:nvPr>
            <p:ph idx="2" type="body"/>
          </p:nvPr>
        </p:nvSpPr>
        <p:spPr>
          <a:xfrm>
            <a:off x="7130875" y="3628800"/>
            <a:ext cx="1645800" cy="68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84" name="Google Shape;384;p42"/>
          <p:cNvSpPr txBox="1"/>
          <p:nvPr>
            <p:ph idx="3" type="subTitle"/>
          </p:nvPr>
        </p:nvSpPr>
        <p:spPr>
          <a:xfrm>
            <a:off x="7130875" y="2586820"/>
            <a:ext cx="1645800" cy="152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ewsreader SemiBold"/>
              <a:buNone/>
              <a:defRPr sz="1100">
                <a:solidFill>
                  <a:schemeClr val="dk1"/>
                </a:solidFill>
                <a:latin typeface="Newsreader SemiBold"/>
                <a:ea typeface="Newsreader SemiBold"/>
                <a:cs typeface="Newsreader SemiBold"/>
                <a:sym typeface="Newsread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85" name="Google Shape;385;p42"/>
          <p:cNvSpPr txBox="1"/>
          <p:nvPr>
            <p:ph idx="4" type="subTitle"/>
          </p:nvPr>
        </p:nvSpPr>
        <p:spPr>
          <a:xfrm>
            <a:off x="7130875" y="2791120"/>
            <a:ext cx="1645800" cy="15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86" name="Google Shape;386;p42"/>
          <p:cNvSpPr txBox="1"/>
          <p:nvPr>
            <p:ph idx="5" type="body"/>
          </p:nvPr>
        </p:nvSpPr>
        <p:spPr>
          <a:xfrm>
            <a:off x="4892138" y="3628800"/>
            <a:ext cx="1645800" cy="68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87" name="Google Shape;387;p42"/>
          <p:cNvSpPr txBox="1"/>
          <p:nvPr>
            <p:ph idx="6" type="subTitle"/>
          </p:nvPr>
        </p:nvSpPr>
        <p:spPr>
          <a:xfrm>
            <a:off x="4892138" y="2586820"/>
            <a:ext cx="1645800" cy="152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ewsreader SemiBold"/>
              <a:buNone/>
              <a:defRPr sz="1100">
                <a:solidFill>
                  <a:schemeClr val="dk1"/>
                </a:solidFill>
                <a:latin typeface="Newsreader SemiBold"/>
                <a:ea typeface="Newsreader SemiBold"/>
                <a:cs typeface="Newsreader SemiBold"/>
                <a:sym typeface="Newsread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88" name="Google Shape;388;p42"/>
          <p:cNvSpPr txBox="1"/>
          <p:nvPr>
            <p:ph idx="7" type="subTitle"/>
          </p:nvPr>
        </p:nvSpPr>
        <p:spPr>
          <a:xfrm>
            <a:off x="4892138" y="2791120"/>
            <a:ext cx="1645800" cy="15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89" name="Google Shape;389;p42"/>
          <p:cNvSpPr txBox="1"/>
          <p:nvPr>
            <p:ph idx="8" type="body"/>
          </p:nvPr>
        </p:nvSpPr>
        <p:spPr>
          <a:xfrm>
            <a:off x="2607050" y="3628800"/>
            <a:ext cx="1645800" cy="68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90" name="Google Shape;390;p42"/>
          <p:cNvSpPr txBox="1"/>
          <p:nvPr>
            <p:ph idx="9" type="subTitle"/>
          </p:nvPr>
        </p:nvSpPr>
        <p:spPr>
          <a:xfrm>
            <a:off x="2607050" y="2586820"/>
            <a:ext cx="1645800" cy="152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ewsreader SemiBold"/>
              <a:buNone/>
              <a:defRPr sz="1100">
                <a:solidFill>
                  <a:schemeClr val="dk1"/>
                </a:solidFill>
                <a:latin typeface="Newsreader SemiBold"/>
                <a:ea typeface="Newsreader SemiBold"/>
                <a:cs typeface="Newsreader SemiBold"/>
                <a:sym typeface="Newsread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91" name="Google Shape;391;p42"/>
          <p:cNvSpPr txBox="1"/>
          <p:nvPr>
            <p:ph idx="13" type="subTitle"/>
          </p:nvPr>
        </p:nvSpPr>
        <p:spPr>
          <a:xfrm>
            <a:off x="2607050" y="2791120"/>
            <a:ext cx="1645800" cy="15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92" name="Google Shape;392;p42"/>
          <p:cNvSpPr txBox="1"/>
          <p:nvPr>
            <p:ph idx="14" type="body"/>
          </p:nvPr>
        </p:nvSpPr>
        <p:spPr>
          <a:xfrm>
            <a:off x="361975" y="3628800"/>
            <a:ext cx="1645800" cy="68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93" name="Google Shape;393;p42"/>
          <p:cNvSpPr txBox="1"/>
          <p:nvPr>
            <p:ph idx="15" type="subTitle"/>
          </p:nvPr>
        </p:nvSpPr>
        <p:spPr>
          <a:xfrm>
            <a:off x="361975" y="2586820"/>
            <a:ext cx="1645800" cy="152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ewsreader SemiBold"/>
              <a:buNone/>
              <a:defRPr sz="1100">
                <a:solidFill>
                  <a:schemeClr val="dk1"/>
                </a:solidFill>
                <a:latin typeface="Newsreader SemiBold"/>
                <a:ea typeface="Newsreader SemiBold"/>
                <a:cs typeface="Newsreader SemiBold"/>
                <a:sym typeface="Newsread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94" name="Google Shape;394;p42"/>
          <p:cNvSpPr txBox="1"/>
          <p:nvPr>
            <p:ph idx="16" type="subTitle"/>
          </p:nvPr>
        </p:nvSpPr>
        <p:spPr>
          <a:xfrm>
            <a:off x="361975" y="2791120"/>
            <a:ext cx="1645800" cy="15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95" name="Google Shape;395;p42"/>
          <p:cNvSpPr txBox="1"/>
          <p:nvPr>
            <p:ph idx="17" type="subTitle"/>
          </p:nvPr>
        </p:nvSpPr>
        <p:spPr>
          <a:xfrm>
            <a:off x="2490450" y="732775"/>
            <a:ext cx="4163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96" name="Google Shape;396;p42"/>
          <p:cNvSpPr txBox="1"/>
          <p:nvPr>
            <p:ph type="title"/>
          </p:nvPr>
        </p:nvSpPr>
        <p:spPr>
          <a:xfrm>
            <a:off x="1406600" y="988557"/>
            <a:ext cx="63309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oadmap - Alt 2">
  <p:cSld name="CUSTOM_8_1_1_1_1_1_1_1_1_1_1_1_1_1_1_1_1_1_1_1_1_1_1_1_1_1_1_1_1_1_1_1_1"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43"/>
          <p:cNvSpPr/>
          <p:nvPr/>
        </p:nvSpPr>
        <p:spPr>
          <a:xfrm flipH="1">
            <a:off x="5961300" y="0"/>
            <a:ext cx="3177300" cy="3177300"/>
          </a:xfrm>
          <a:prstGeom prst="rect">
            <a:avLst/>
          </a:prstGeom>
          <a:gradFill>
            <a:gsLst>
              <a:gs pos="0">
                <a:schemeClr val="lt2"/>
              </a:gs>
              <a:gs pos="72000">
                <a:schemeClr val="lt1"/>
              </a:gs>
              <a:gs pos="100000">
                <a:schemeClr val="lt1"/>
              </a:gs>
            </a:gsLst>
            <a:path path="circle">
              <a:fillToRect b="100%" l="0%" r="100%" t="0%"/>
            </a:path>
            <a:tileRect b="0%" l="-100%" r="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399" name="Google Shape;399;p43"/>
          <p:cNvSpPr/>
          <p:nvPr/>
        </p:nvSpPr>
        <p:spPr>
          <a:xfrm rot="5400000">
            <a:off x="3888975" y="-2016150"/>
            <a:ext cx="1358100" cy="9140700"/>
          </a:xfrm>
          <a:prstGeom prst="rect">
            <a:avLst/>
          </a:prstGeom>
          <a:gradFill>
            <a:gsLst>
              <a:gs pos="0">
                <a:schemeClr val="accent6"/>
              </a:gs>
              <a:gs pos="100000">
                <a:schemeClr val="lt2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400" name="Google Shape;400;p43"/>
          <p:cNvSpPr txBox="1"/>
          <p:nvPr>
            <p:ph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9pPr>
          </a:lstStyle>
          <a:p/>
        </p:txBody>
      </p:sp>
      <p:sp>
        <p:nvSpPr>
          <p:cNvPr id="401" name="Google Shape;401;p43"/>
          <p:cNvSpPr txBox="1"/>
          <p:nvPr>
            <p:ph idx="2" type="title"/>
          </p:nvPr>
        </p:nvSpPr>
        <p:spPr>
          <a:xfrm>
            <a:off x="6414875" y="58625"/>
            <a:ext cx="2500500" cy="1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/>
        </p:txBody>
      </p:sp>
      <p:sp>
        <p:nvSpPr>
          <p:cNvPr id="402" name="Google Shape;402;p43"/>
          <p:cNvSpPr txBox="1"/>
          <p:nvPr>
            <p:ph idx="3" type="title"/>
          </p:nvPr>
        </p:nvSpPr>
        <p:spPr>
          <a:xfrm>
            <a:off x="228600" y="457200"/>
            <a:ext cx="4160400" cy="46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403" name="Google Shape;403;p43"/>
          <p:cNvSpPr txBox="1"/>
          <p:nvPr>
            <p:ph idx="1" type="subTitle"/>
          </p:nvPr>
        </p:nvSpPr>
        <p:spPr>
          <a:xfrm>
            <a:off x="486625" y="1307025"/>
            <a:ext cx="2281500" cy="20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404" name="Google Shape;404;p43"/>
          <p:cNvSpPr txBox="1"/>
          <p:nvPr>
            <p:ph idx="4" type="body"/>
          </p:nvPr>
        </p:nvSpPr>
        <p:spPr>
          <a:xfrm>
            <a:off x="486650" y="1623430"/>
            <a:ext cx="2281500" cy="71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/>
        </p:txBody>
      </p:sp>
      <p:sp>
        <p:nvSpPr>
          <p:cNvPr id="405" name="Google Shape;405;p43"/>
          <p:cNvSpPr txBox="1"/>
          <p:nvPr>
            <p:ph idx="5" type="subTitle"/>
          </p:nvPr>
        </p:nvSpPr>
        <p:spPr>
          <a:xfrm>
            <a:off x="3431225" y="1668075"/>
            <a:ext cx="2281500" cy="20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406" name="Google Shape;406;p43"/>
          <p:cNvSpPr txBox="1"/>
          <p:nvPr>
            <p:ph idx="6" type="body"/>
          </p:nvPr>
        </p:nvSpPr>
        <p:spPr>
          <a:xfrm>
            <a:off x="3431250" y="1984480"/>
            <a:ext cx="2281500" cy="71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/>
        </p:txBody>
      </p:sp>
      <p:sp>
        <p:nvSpPr>
          <p:cNvPr id="407" name="Google Shape;407;p43"/>
          <p:cNvSpPr txBox="1"/>
          <p:nvPr>
            <p:ph idx="7" type="subTitle"/>
          </p:nvPr>
        </p:nvSpPr>
        <p:spPr>
          <a:xfrm>
            <a:off x="6375825" y="1307025"/>
            <a:ext cx="2281500" cy="20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408" name="Google Shape;408;p43"/>
          <p:cNvSpPr txBox="1"/>
          <p:nvPr>
            <p:ph idx="8" type="body"/>
          </p:nvPr>
        </p:nvSpPr>
        <p:spPr>
          <a:xfrm>
            <a:off x="6375850" y="1623430"/>
            <a:ext cx="2281500" cy="71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lumn statement">
  <p:cSld name="BLANK_1_1_1_1_1_2">
    <p:bg>
      <p:bgPr>
        <a:solidFill>
          <a:schemeClr val="lt1"/>
        </a:solidFill>
      </p:bgPr>
    </p:bg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44"/>
          <p:cNvSpPr txBox="1"/>
          <p:nvPr>
            <p:ph idx="1" type="body"/>
          </p:nvPr>
        </p:nvSpPr>
        <p:spPr>
          <a:xfrm>
            <a:off x="4618950" y="1743378"/>
            <a:ext cx="4296600" cy="306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Char char="●"/>
              <a:defRPr sz="16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Char char="■"/>
              <a:defRPr sz="1600"/>
            </a:lvl9pPr>
          </a:lstStyle>
          <a:p/>
        </p:txBody>
      </p:sp>
      <p:sp>
        <p:nvSpPr>
          <p:cNvPr id="411" name="Google Shape;411;p44"/>
          <p:cNvSpPr txBox="1"/>
          <p:nvPr>
            <p:ph type="title"/>
          </p:nvPr>
        </p:nvSpPr>
        <p:spPr>
          <a:xfrm>
            <a:off x="228600" y="1743378"/>
            <a:ext cx="42966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412" name="Google Shape;412;p44"/>
          <p:cNvSpPr txBox="1"/>
          <p:nvPr/>
        </p:nvSpPr>
        <p:spPr>
          <a:xfrm>
            <a:off x="6720300" y="4800275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rPr>
              <a:t>‹#›</a:t>
            </a:fld>
            <a:endParaRPr sz="700">
              <a:solidFill>
                <a:schemeClr val="accent5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413" name="Google Shape;413;p44"/>
          <p:cNvSpPr txBox="1"/>
          <p:nvPr>
            <p:ph idx="2" type="subTitle"/>
          </p:nvPr>
        </p:nvSpPr>
        <p:spPr>
          <a:xfrm>
            <a:off x="228600" y="4800275"/>
            <a:ext cx="1115700" cy="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Nunito Sans"/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Nunito Sans"/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Nunito Sans"/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Nunito Sans"/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Nunito Sans"/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Nunito Sans"/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Nunito Sans"/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Nunito Sans"/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ive steps">
  <p:cSld name="BLANK_1_1_1_1_3"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45"/>
          <p:cNvSpPr txBox="1"/>
          <p:nvPr>
            <p:ph idx="1" type="subTitle"/>
          </p:nvPr>
        </p:nvSpPr>
        <p:spPr>
          <a:xfrm>
            <a:off x="228600" y="4891059"/>
            <a:ext cx="1475700" cy="12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"/>
              <a:buFont typeface="DM Sans"/>
              <a:buNone/>
              <a:defRPr sz="700">
                <a:solidFill>
                  <a:schemeClr val="accent4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"/>
              <a:buFont typeface="DM Sans"/>
              <a:buNone/>
              <a:defRPr sz="700">
                <a:solidFill>
                  <a:schemeClr val="accent4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"/>
              <a:buFont typeface="DM Sans"/>
              <a:buNone/>
              <a:defRPr sz="700">
                <a:solidFill>
                  <a:schemeClr val="accent4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"/>
              <a:buFont typeface="DM Sans"/>
              <a:buNone/>
              <a:defRPr sz="700">
                <a:solidFill>
                  <a:schemeClr val="accent4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"/>
              <a:buFont typeface="DM Sans"/>
              <a:buNone/>
              <a:defRPr sz="700">
                <a:solidFill>
                  <a:schemeClr val="accent4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"/>
              <a:buFont typeface="DM Sans"/>
              <a:buNone/>
              <a:defRPr sz="700">
                <a:solidFill>
                  <a:schemeClr val="accent4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"/>
              <a:buFont typeface="DM Sans"/>
              <a:buNone/>
              <a:defRPr sz="700">
                <a:solidFill>
                  <a:schemeClr val="accent4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"/>
              <a:buFont typeface="DM Sans"/>
              <a:buNone/>
              <a:defRPr sz="700">
                <a:solidFill>
                  <a:schemeClr val="accent4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"/>
              <a:buFont typeface="DM Sans"/>
              <a:buNone/>
              <a:defRPr sz="700">
                <a:solidFill>
                  <a:schemeClr val="accent4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416" name="Google Shape;416;p45"/>
          <p:cNvSpPr txBox="1"/>
          <p:nvPr>
            <p:ph idx="2" type="subTitle"/>
          </p:nvPr>
        </p:nvSpPr>
        <p:spPr>
          <a:xfrm>
            <a:off x="333888" y="3130382"/>
            <a:ext cx="1288200" cy="452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Font typeface="Forum"/>
              <a:buNone/>
              <a:defRPr sz="7200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Forum"/>
              <a:buNone/>
              <a:defRPr>
                <a:solidFill>
                  <a:schemeClr val="accent4"/>
                </a:solidFill>
                <a:latin typeface="Forum"/>
                <a:ea typeface="Forum"/>
                <a:cs typeface="Forum"/>
                <a:sym typeface="For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Forum"/>
              <a:buNone/>
              <a:defRPr>
                <a:solidFill>
                  <a:schemeClr val="accent4"/>
                </a:solidFill>
                <a:latin typeface="Forum"/>
                <a:ea typeface="Forum"/>
                <a:cs typeface="Forum"/>
                <a:sym typeface="For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Forum"/>
              <a:buNone/>
              <a:defRPr>
                <a:solidFill>
                  <a:schemeClr val="accent4"/>
                </a:solidFill>
                <a:latin typeface="Forum"/>
                <a:ea typeface="Forum"/>
                <a:cs typeface="Forum"/>
                <a:sym typeface="For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Forum"/>
              <a:buNone/>
              <a:defRPr>
                <a:solidFill>
                  <a:schemeClr val="accent4"/>
                </a:solidFill>
                <a:latin typeface="Forum"/>
                <a:ea typeface="Forum"/>
                <a:cs typeface="Forum"/>
                <a:sym typeface="For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Forum"/>
              <a:buNone/>
              <a:defRPr>
                <a:solidFill>
                  <a:schemeClr val="accent4"/>
                </a:solidFill>
                <a:latin typeface="Forum"/>
                <a:ea typeface="Forum"/>
                <a:cs typeface="Forum"/>
                <a:sym typeface="For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Forum"/>
              <a:buNone/>
              <a:defRPr>
                <a:solidFill>
                  <a:schemeClr val="accent4"/>
                </a:solidFill>
                <a:latin typeface="Forum"/>
                <a:ea typeface="Forum"/>
                <a:cs typeface="Forum"/>
                <a:sym typeface="For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Forum"/>
              <a:buNone/>
              <a:defRPr>
                <a:solidFill>
                  <a:schemeClr val="accent4"/>
                </a:solidFill>
                <a:latin typeface="Forum"/>
                <a:ea typeface="Forum"/>
                <a:cs typeface="Forum"/>
                <a:sym typeface="For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Forum"/>
              <a:buNone/>
              <a:defRPr>
                <a:solidFill>
                  <a:schemeClr val="accent4"/>
                </a:solidFill>
                <a:latin typeface="Forum"/>
                <a:ea typeface="Forum"/>
                <a:cs typeface="Forum"/>
                <a:sym typeface="Forum"/>
              </a:defRPr>
            </a:lvl9pPr>
          </a:lstStyle>
          <a:p/>
        </p:txBody>
      </p:sp>
      <p:sp>
        <p:nvSpPr>
          <p:cNvPr id="417" name="Google Shape;417;p45"/>
          <p:cNvSpPr txBox="1"/>
          <p:nvPr>
            <p:ph idx="3" type="subTitle"/>
          </p:nvPr>
        </p:nvSpPr>
        <p:spPr>
          <a:xfrm>
            <a:off x="2084963" y="3130382"/>
            <a:ext cx="1288200" cy="452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Font typeface="Forum"/>
              <a:buNone/>
              <a:defRPr sz="7200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Forum"/>
              <a:buNone/>
              <a:defRPr>
                <a:solidFill>
                  <a:schemeClr val="accent4"/>
                </a:solidFill>
                <a:latin typeface="Forum"/>
                <a:ea typeface="Forum"/>
                <a:cs typeface="Forum"/>
                <a:sym typeface="For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Forum"/>
              <a:buNone/>
              <a:defRPr>
                <a:solidFill>
                  <a:schemeClr val="accent4"/>
                </a:solidFill>
                <a:latin typeface="Forum"/>
                <a:ea typeface="Forum"/>
                <a:cs typeface="Forum"/>
                <a:sym typeface="For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Forum"/>
              <a:buNone/>
              <a:defRPr>
                <a:solidFill>
                  <a:schemeClr val="accent4"/>
                </a:solidFill>
                <a:latin typeface="Forum"/>
                <a:ea typeface="Forum"/>
                <a:cs typeface="Forum"/>
                <a:sym typeface="For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Forum"/>
              <a:buNone/>
              <a:defRPr>
                <a:solidFill>
                  <a:schemeClr val="accent4"/>
                </a:solidFill>
                <a:latin typeface="Forum"/>
                <a:ea typeface="Forum"/>
                <a:cs typeface="Forum"/>
                <a:sym typeface="For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Forum"/>
              <a:buNone/>
              <a:defRPr>
                <a:solidFill>
                  <a:schemeClr val="accent4"/>
                </a:solidFill>
                <a:latin typeface="Forum"/>
                <a:ea typeface="Forum"/>
                <a:cs typeface="Forum"/>
                <a:sym typeface="For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Forum"/>
              <a:buNone/>
              <a:defRPr>
                <a:solidFill>
                  <a:schemeClr val="accent4"/>
                </a:solidFill>
                <a:latin typeface="Forum"/>
                <a:ea typeface="Forum"/>
                <a:cs typeface="Forum"/>
                <a:sym typeface="For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Forum"/>
              <a:buNone/>
              <a:defRPr>
                <a:solidFill>
                  <a:schemeClr val="accent4"/>
                </a:solidFill>
                <a:latin typeface="Forum"/>
                <a:ea typeface="Forum"/>
                <a:cs typeface="Forum"/>
                <a:sym typeface="For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Forum"/>
              <a:buNone/>
              <a:defRPr>
                <a:solidFill>
                  <a:schemeClr val="accent4"/>
                </a:solidFill>
                <a:latin typeface="Forum"/>
                <a:ea typeface="Forum"/>
                <a:cs typeface="Forum"/>
                <a:sym typeface="Forum"/>
              </a:defRPr>
            </a:lvl9pPr>
          </a:lstStyle>
          <a:p/>
        </p:txBody>
      </p:sp>
      <p:sp>
        <p:nvSpPr>
          <p:cNvPr id="418" name="Google Shape;418;p45"/>
          <p:cNvSpPr txBox="1"/>
          <p:nvPr>
            <p:ph idx="4" type="subTitle"/>
          </p:nvPr>
        </p:nvSpPr>
        <p:spPr>
          <a:xfrm>
            <a:off x="3783713" y="3130382"/>
            <a:ext cx="1288200" cy="452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Font typeface="Forum"/>
              <a:buNone/>
              <a:defRPr sz="7200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Forum"/>
              <a:buNone/>
              <a:defRPr>
                <a:solidFill>
                  <a:schemeClr val="accent4"/>
                </a:solidFill>
                <a:latin typeface="Forum"/>
                <a:ea typeface="Forum"/>
                <a:cs typeface="Forum"/>
                <a:sym typeface="For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Forum"/>
              <a:buNone/>
              <a:defRPr>
                <a:solidFill>
                  <a:schemeClr val="accent4"/>
                </a:solidFill>
                <a:latin typeface="Forum"/>
                <a:ea typeface="Forum"/>
                <a:cs typeface="Forum"/>
                <a:sym typeface="For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Forum"/>
              <a:buNone/>
              <a:defRPr>
                <a:solidFill>
                  <a:schemeClr val="accent4"/>
                </a:solidFill>
                <a:latin typeface="Forum"/>
                <a:ea typeface="Forum"/>
                <a:cs typeface="Forum"/>
                <a:sym typeface="For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Forum"/>
              <a:buNone/>
              <a:defRPr>
                <a:solidFill>
                  <a:schemeClr val="accent4"/>
                </a:solidFill>
                <a:latin typeface="Forum"/>
                <a:ea typeface="Forum"/>
                <a:cs typeface="Forum"/>
                <a:sym typeface="For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Forum"/>
              <a:buNone/>
              <a:defRPr>
                <a:solidFill>
                  <a:schemeClr val="accent4"/>
                </a:solidFill>
                <a:latin typeface="Forum"/>
                <a:ea typeface="Forum"/>
                <a:cs typeface="Forum"/>
                <a:sym typeface="For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Forum"/>
              <a:buNone/>
              <a:defRPr>
                <a:solidFill>
                  <a:schemeClr val="accent4"/>
                </a:solidFill>
                <a:latin typeface="Forum"/>
                <a:ea typeface="Forum"/>
                <a:cs typeface="Forum"/>
                <a:sym typeface="For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Forum"/>
              <a:buNone/>
              <a:defRPr>
                <a:solidFill>
                  <a:schemeClr val="accent4"/>
                </a:solidFill>
                <a:latin typeface="Forum"/>
                <a:ea typeface="Forum"/>
                <a:cs typeface="Forum"/>
                <a:sym typeface="For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Forum"/>
              <a:buNone/>
              <a:defRPr>
                <a:solidFill>
                  <a:schemeClr val="accent4"/>
                </a:solidFill>
                <a:latin typeface="Forum"/>
                <a:ea typeface="Forum"/>
                <a:cs typeface="Forum"/>
                <a:sym typeface="Forum"/>
              </a:defRPr>
            </a:lvl9pPr>
          </a:lstStyle>
          <a:p/>
        </p:txBody>
      </p:sp>
      <p:sp>
        <p:nvSpPr>
          <p:cNvPr id="419" name="Google Shape;419;p45"/>
          <p:cNvSpPr txBox="1"/>
          <p:nvPr>
            <p:ph idx="5" type="subTitle"/>
          </p:nvPr>
        </p:nvSpPr>
        <p:spPr>
          <a:xfrm>
            <a:off x="7521925" y="3130382"/>
            <a:ext cx="1288200" cy="452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Font typeface="Forum"/>
              <a:buNone/>
              <a:defRPr sz="7200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Forum"/>
              <a:buNone/>
              <a:defRPr>
                <a:solidFill>
                  <a:schemeClr val="accent4"/>
                </a:solidFill>
                <a:latin typeface="Forum"/>
                <a:ea typeface="Forum"/>
                <a:cs typeface="Forum"/>
                <a:sym typeface="For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Forum"/>
              <a:buNone/>
              <a:defRPr>
                <a:solidFill>
                  <a:schemeClr val="accent4"/>
                </a:solidFill>
                <a:latin typeface="Forum"/>
                <a:ea typeface="Forum"/>
                <a:cs typeface="Forum"/>
                <a:sym typeface="For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Forum"/>
              <a:buNone/>
              <a:defRPr>
                <a:solidFill>
                  <a:schemeClr val="accent4"/>
                </a:solidFill>
                <a:latin typeface="Forum"/>
                <a:ea typeface="Forum"/>
                <a:cs typeface="Forum"/>
                <a:sym typeface="For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Forum"/>
              <a:buNone/>
              <a:defRPr>
                <a:solidFill>
                  <a:schemeClr val="accent4"/>
                </a:solidFill>
                <a:latin typeface="Forum"/>
                <a:ea typeface="Forum"/>
                <a:cs typeface="Forum"/>
                <a:sym typeface="For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Forum"/>
              <a:buNone/>
              <a:defRPr>
                <a:solidFill>
                  <a:schemeClr val="accent4"/>
                </a:solidFill>
                <a:latin typeface="Forum"/>
                <a:ea typeface="Forum"/>
                <a:cs typeface="Forum"/>
                <a:sym typeface="For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Forum"/>
              <a:buNone/>
              <a:defRPr>
                <a:solidFill>
                  <a:schemeClr val="accent4"/>
                </a:solidFill>
                <a:latin typeface="Forum"/>
                <a:ea typeface="Forum"/>
                <a:cs typeface="Forum"/>
                <a:sym typeface="For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Forum"/>
              <a:buNone/>
              <a:defRPr>
                <a:solidFill>
                  <a:schemeClr val="accent4"/>
                </a:solidFill>
                <a:latin typeface="Forum"/>
                <a:ea typeface="Forum"/>
                <a:cs typeface="Forum"/>
                <a:sym typeface="For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Forum"/>
              <a:buNone/>
              <a:defRPr>
                <a:solidFill>
                  <a:schemeClr val="accent4"/>
                </a:solidFill>
                <a:latin typeface="Forum"/>
                <a:ea typeface="Forum"/>
                <a:cs typeface="Forum"/>
                <a:sym typeface="Forum"/>
              </a:defRPr>
            </a:lvl9pPr>
          </a:lstStyle>
          <a:p/>
        </p:txBody>
      </p:sp>
      <p:sp>
        <p:nvSpPr>
          <p:cNvPr id="420" name="Google Shape;420;p45"/>
          <p:cNvSpPr txBox="1"/>
          <p:nvPr>
            <p:ph type="title"/>
          </p:nvPr>
        </p:nvSpPr>
        <p:spPr>
          <a:xfrm>
            <a:off x="228600" y="460100"/>
            <a:ext cx="86868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spAutoFit/>
          </a:bodyPr>
          <a:lstStyle>
            <a:lvl1pPr lv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1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421" name="Google Shape;421;p45"/>
          <p:cNvSpPr txBox="1"/>
          <p:nvPr>
            <p:ph idx="6" type="subTitle"/>
          </p:nvPr>
        </p:nvSpPr>
        <p:spPr>
          <a:xfrm>
            <a:off x="228600" y="3793273"/>
            <a:ext cx="1498800" cy="89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4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DM Sans"/>
              <a:buNone/>
              <a:defRPr sz="1000">
                <a:solidFill>
                  <a:schemeClr val="accent4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DM Sans"/>
              <a:buNone/>
              <a:defRPr sz="1000">
                <a:solidFill>
                  <a:schemeClr val="accent4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DM Sans"/>
              <a:buNone/>
              <a:defRPr sz="1000">
                <a:solidFill>
                  <a:schemeClr val="accent4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DM Sans"/>
              <a:buNone/>
              <a:defRPr sz="1000">
                <a:solidFill>
                  <a:schemeClr val="accent4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DM Sans"/>
              <a:buNone/>
              <a:defRPr sz="1000">
                <a:solidFill>
                  <a:schemeClr val="accent4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DM Sans"/>
              <a:buNone/>
              <a:defRPr sz="1000">
                <a:solidFill>
                  <a:schemeClr val="accent4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DM Sans"/>
              <a:buNone/>
              <a:defRPr sz="1000">
                <a:solidFill>
                  <a:schemeClr val="accent4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DM Sans"/>
              <a:buNone/>
              <a:defRPr sz="1000">
                <a:solidFill>
                  <a:schemeClr val="accent4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422" name="Google Shape;422;p45"/>
          <p:cNvSpPr txBox="1"/>
          <p:nvPr>
            <p:ph idx="7" type="subTitle"/>
          </p:nvPr>
        </p:nvSpPr>
        <p:spPr>
          <a:xfrm>
            <a:off x="1979675" y="3793273"/>
            <a:ext cx="1498800" cy="89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4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DM Sans"/>
              <a:buNone/>
              <a:defRPr sz="1000">
                <a:solidFill>
                  <a:schemeClr val="accent4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DM Sans"/>
              <a:buNone/>
              <a:defRPr sz="1000">
                <a:solidFill>
                  <a:schemeClr val="accent4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DM Sans"/>
              <a:buNone/>
              <a:defRPr sz="1000">
                <a:solidFill>
                  <a:schemeClr val="accent4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DM Sans"/>
              <a:buNone/>
              <a:defRPr sz="1000">
                <a:solidFill>
                  <a:schemeClr val="accent4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DM Sans"/>
              <a:buNone/>
              <a:defRPr sz="1000">
                <a:solidFill>
                  <a:schemeClr val="accent4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DM Sans"/>
              <a:buNone/>
              <a:defRPr sz="1000">
                <a:solidFill>
                  <a:schemeClr val="accent4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DM Sans"/>
              <a:buNone/>
              <a:defRPr sz="1000">
                <a:solidFill>
                  <a:schemeClr val="accent4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DM Sans"/>
              <a:buNone/>
              <a:defRPr sz="1000">
                <a:solidFill>
                  <a:schemeClr val="accent4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423" name="Google Shape;423;p45"/>
          <p:cNvSpPr txBox="1"/>
          <p:nvPr>
            <p:ph idx="8" type="subTitle"/>
          </p:nvPr>
        </p:nvSpPr>
        <p:spPr>
          <a:xfrm>
            <a:off x="3678425" y="3793273"/>
            <a:ext cx="1498800" cy="89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4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DM Sans"/>
              <a:buNone/>
              <a:defRPr sz="1000">
                <a:solidFill>
                  <a:schemeClr val="accent4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DM Sans"/>
              <a:buNone/>
              <a:defRPr sz="1000">
                <a:solidFill>
                  <a:schemeClr val="accent4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DM Sans"/>
              <a:buNone/>
              <a:defRPr sz="1000">
                <a:solidFill>
                  <a:schemeClr val="accent4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DM Sans"/>
              <a:buNone/>
              <a:defRPr sz="1000">
                <a:solidFill>
                  <a:schemeClr val="accent4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DM Sans"/>
              <a:buNone/>
              <a:defRPr sz="1000">
                <a:solidFill>
                  <a:schemeClr val="accent4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DM Sans"/>
              <a:buNone/>
              <a:defRPr sz="1000">
                <a:solidFill>
                  <a:schemeClr val="accent4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DM Sans"/>
              <a:buNone/>
              <a:defRPr sz="1000">
                <a:solidFill>
                  <a:schemeClr val="accent4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DM Sans"/>
              <a:buNone/>
              <a:defRPr sz="1000">
                <a:solidFill>
                  <a:schemeClr val="accent4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424" name="Google Shape;424;p45"/>
          <p:cNvSpPr txBox="1"/>
          <p:nvPr>
            <p:ph idx="9" type="subTitle"/>
          </p:nvPr>
        </p:nvSpPr>
        <p:spPr>
          <a:xfrm>
            <a:off x="5554425" y="2789523"/>
            <a:ext cx="1498800" cy="89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None/>
              <a:defRPr sz="1000">
                <a:latin typeface="DM Sans"/>
                <a:ea typeface="DM Sans"/>
                <a:cs typeface="DM Sans"/>
                <a:sym typeface="DM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None/>
              <a:defRPr sz="1000">
                <a:latin typeface="DM Sans"/>
                <a:ea typeface="DM Sans"/>
                <a:cs typeface="DM Sans"/>
                <a:sym typeface="DM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None/>
              <a:defRPr sz="1000">
                <a:latin typeface="DM Sans"/>
                <a:ea typeface="DM Sans"/>
                <a:cs typeface="DM Sans"/>
                <a:sym typeface="DM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None/>
              <a:defRPr sz="1000">
                <a:latin typeface="DM Sans"/>
                <a:ea typeface="DM Sans"/>
                <a:cs typeface="DM Sans"/>
                <a:sym typeface="DM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None/>
              <a:defRPr sz="1000">
                <a:latin typeface="DM Sans"/>
                <a:ea typeface="DM Sans"/>
                <a:cs typeface="DM Sans"/>
                <a:sym typeface="DM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None/>
              <a:defRPr sz="1000">
                <a:latin typeface="DM Sans"/>
                <a:ea typeface="DM Sans"/>
                <a:cs typeface="DM Sans"/>
                <a:sym typeface="DM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None/>
              <a:defRPr sz="1000">
                <a:latin typeface="DM Sans"/>
                <a:ea typeface="DM Sans"/>
                <a:cs typeface="DM Sans"/>
                <a:sym typeface="DM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None/>
              <a:defRPr sz="1000"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425" name="Google Shape;425;p45"/>
          <p:cNvSpPr txBox="1"/>
          <p:nvPr>
            <p:ph idx="13" type="subTitle"/>
          </p:nvPr>
        </p:nvSpPr>
        <p:spPr>
          <a:xfrm>
            <a:off x="7416625" y="3793273"/>
            <a:ext cx="1498800" cy="89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4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DM Sans"/>
              <a:buNone/>
              <a:defRPr sz="1000">
                <a:solidFill>
                  <a:schemeClr val="accent4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DM Sans"/>
              <a:buNone/>
              <a:defRPr sz="1000">
                <a:solidFill>
                  <a:schemeClr val="accent4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DM Sans"/>
              <a:buNone/>
              <a:defRPr sz="1000">
                <a:solidFill>
                  <a:schemeClr val="accent4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DM Sans"/>
              <a:buNone/>
              <a:defRPr sz="1000">
                <a:solidFill>
                  <a:schemeClr val="accent4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DM Sans"/>
              <a:buNone/>
              <a:defRPr sz="1000">
                <a:solidFill>
                  <a:schemeClr val="accent4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DM Sans"/>
              <a:buNone/>
              <a:defRPr sz="1000">
                <a:solidFill>
                  <a:schemeClr val="accent4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DM Sans"/>
              <a:buNone/>
              <a:defRPr sz="1000">
                <a:solidFill>
                  <a:schemeClr val="accent4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DM Sans"/>
              <a:buNone/>
              <a:defRPr sz="1000">
                <a:solidFill>
                  <a:schemeClr val="accent4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426" name="Google Shape;426;p45"/>
          <p:cNvSpPr txBox="1"/>
          <p:nvPr>
            <p:ph idx="14" type="subTitle"/>
          </p:nvPr>
        </p:nvSpPr>
        <p:spPr>
          <a:xfrm>
            <a:off x="5659713" y="2324029"/>
            <a:ext cx="1288200" cy="452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Forum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orum"/>
              <a:buNone/>
              <a:defRPr>
                <a:latin typeface="Forum"/>
                <a:ea typeface="Forum"/>
                <a:cs typeface="Forum"/>
                <a:sym typeface="For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orum"/>
              <a:buNone/>
              <a:defRPr>
                <a:latin typeface="Forum"/>
                <a:ea typeface="Forum"/>
                <a:cs typeface="Forum"/>
                <a:sym typeface="For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orum"/>
              <a:buNone/>
              <a:defRPr>
                <a:latin typeface="Forum"/>
                <a:ea typeface="Forum"/>
                <a:cs typeface="Forum"/>
                <a:sym typeface="For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orum"/>
              <a:buNone/>
              <a:defRPr>
                <a:latin typeface="Forum"/>
                <a:ea typeface="Forum"/>
                <a:cs typeface="Forum"/>
                <a:sym typeface="For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orum"/>
              <a:buNone/>
              <a:defRPr>
                <a:latin typeface="Forum"/>
                <a:ea typeface="Forum"/>
                <a:cs typeface="Forum"/>
                <a:sym typeface="For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orum"/>
              <a:buNone/>
              <a:defRPr>
                <a:latin typeface="Forum"/>
                <a:ea typeface="Forum"/>
                <a:cs typeface="Forum"/>
                <a:sym typeface="For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orum"/>
              <a:buNone/>
              <a:defRPr>
                <a:latin typeface="Forum"/>
                <a:ea typeface="Forum"/>
                <a:cs typeface="Forum"/>
                <a:sym typeface="For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orum"/>
              <a:buNone/>
              <a:defRPr>
                <a:latin typeface="Forum"/>
                <a:ea typeface="Forum"/>
                <a:cs typeface="Forum"/>
                <a:sym typeface="Forum"/>
              </a:defRPr>
            </a:lvl9pPr>
          </a:lstStyle>
          <a:p/>
        </p:txBody>
      </p:sp>
      <p:sp>
        <p:nvSpPr>
          <p:cNvPr id="427" name="Google Shape;427;p45"/>
          <p:cNvSpPr txBox="1"/>
          <p:nvPr/>
        </p:nvSpPr>
        <p:spPr>
          <a:xfrm>
            <a:off x="8227900" y="4802400"/>
            <a:ext cx="687600" cy="21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accent4"/>
                </a:solidFill>
                <a:latin typeface="DM Sans"/>
                <a:ea typeface="DM Sans"/>
                <a:cs typeface="DM Sans"/>
                <a:sym typeface="DM Sans"/>
              </a:rPr>
              <a:t>‹#›</a:t>
            </a:fld>
            <a:endParaRPr sz="700">
              <a:solidFill>
                <a:schemeClr val="accent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cope">
  <p:cSld name="CUSTOM_9"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46"/>
          <p:cNvSpPr txBox="1"/>
          <p:nvPr>
            <p:ph type="title"/>
          </p:nvPr>
        </p:nvSpPr>
        <p:spPr>
          <a:xfrm>
            <a:off x="125700" y="125600"/>
            <a:ext cx="8768100" cy="168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430" name="Google Shape;430;p46"/>
          <p:cNvSpPr/>
          <p:nvPr/>
        </p:nvSpPr>
        <p:spPr>
          <a:xfrm>
            <a:off x="650" y="1395450"/>
            <a:ext cx="9143100" cy="51435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46"/>
          <p:cNvSpPr/>
          <p:nvPr/>
        </p:nvSpPr>
        <p:spPr>
          <a:xfrm>
            <a:off x="1488" y="2081250"/>
            <a:ext cx="9143100" cy="4131900"/>
          </a:xfrm>
          <a:prstGeom prst="roundRect">
            <a:avLst>
              <a:gd fmla="val 19534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46"/>
          <p:cNvSpPr/>
          <p:nvPr/>
        </p:nvSpPr>
        <p:spPr>
          <a:xfrm>
            <a:off x="650" y="2767050"/>
            <a:ext cx="9143100" cy="3235200"/>
          </a:xfrm>
          <a:prstGeom prst="roundRect">
            <a:avLst>
              <a:gd fmla="val 25303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46"/>
          <p:cNvSpPr/>
          <p:nvPr/>
        </p:nvSpPr>
        <p:spPr>
          <a:xfrm>
            <a:off x="1488" y="3452850"/>
            <a:ext cx="9143100" cy="2304000"/>
          </a:xfrm>
          <a:prstGeom prst="roundRect">
            <a:avLst>
              <a:gd fmla="val 3551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46"/>
          <p:cNvSpPr/>
          <p:nvPr/>
        </p:nvSpPr>
        <p:spPr>
          <a:xfrm>
            <a:off x="650" y="4138650"/>
            <a:ext cx="9143100" cy="2827200"/>
          </a:xfrm>
          <a:prstGeom prst="roundRect">
            <a:avLst>
              <a:gd fmla="val 2904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46"/>
          <p:cNvSpPr txBox="1"/>
          <p:nvPr>
            <p:ph idx="2" type="title"/>
          </p:nvPr>
        </p:nvSpPr>
        <p:spPr>
          <a:xfrm>
            <a:off x="251300" y="1395450"/>
            <a:ext cx="4656900" cy="68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36" name="Google Shape;436;p46"/>
          <p:cNvSpPr txBox="1"/>
          <p:nvPr>
            <p:ph idx="3" type="title"/>
          </p:nvPr>
        </p:nvSpPr>
        <p:spPr>
          <a:xfrm>
            <a:off x="1048400" y="2081250"/>
            <a:ext cx="4656900" cy="68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37" name="Google Shape;437;p46"/>
          <p:cNvSpPr txBox="1"/>
          <p:nvPr>
            <p:ph idx="4" type="title"/>
          </p:nvPr>
        </p:nvSpPr>
        <p:spPr>
          <a:xfrm>
            <a:off x="2243550" y="2767050"/>
            <a:ext cx="4656900" cy="68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38" name="Google Shape;438;p46"/>
          <p:cNvSpPr txBox="1"/>
          <p:nvPr>
            <p:ph idx="5" type="title"/>
          </p:nvPr>
        </p:nvSpPr>
        <p:spPr>
          <a:xfrm>
            <a:off x="3439700" y="3452850"/>
            <a:ext cx="4656900" cy="68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39" name="Google Shape;439;p46"/>
          <p:cNvSpPr txBox="1"/>
          <p:nvPr>
            <p:ph idx="6" type="title"/>
          </p:nvPr>
        </p:nvSpPr>
        <p:spPr>
          <a:xfrm>
            <a:off x="4236800" y="4138650"/>
            <a:ext cx="4656900" cy="68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+ Phone mockup">
  <p:cSld name="CUSTOM_26_1">
    <p:bg>
      <p:bgPr>
        <a:solidFill>
          <a:schemeClr val="accent4"/>
        </a:solidFill>
      </p:bgPr>
    </p:bg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47"/>
          <p:cNvSpPr/>
          <p:nvPr/>
        </p:nvSpPr>
        <p:spPr>
          <a:xfrm rot="-5400000">
            <a:off x="5014800" y="1016575"/>
            <a:ext cx="5145600" cy="31128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47"/>
          <p:cNvSpPr/>
          <p:nvPr>
            <p:ph idx="2" type="pic"/>
          </p:nvPr>
        </p:nvSpPr>
        <p:spPr>
          <a:xfrm>
            <a:off x="6819050" y="857921"/>
            <a:ext cx="1598400" cy="3413100"/>
          </a:xfrm>
          <a:prstGeom prst="roundRect">
            <a:avLst>
              <a:gd fmla="val 11038" name="adj"/>
            </a:avLst>
          </a:prstGeom>
          <a:noFill/>
          <a:ln>
            <a:noFill/>
          </a:ln>
        </p:spPr>
      </p:sp>
      <p:sp>
        <p:nvSpPr>
          <p:cNvPr id="443" name="Google Shape;443;p47"/>
          <p:cNvSpPr txBox="1"/>
          <p:nvPr>
            <p:ph idx="1" type="body"/>
          </p:nvPr>
        </p:nvSpPr>
        <p:spPr>
          <a:xfrm>
            <a:off x="687900" y="292725"/>
            <a:ext cx="4215000" cy="20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1pPr>
            <a:lvl2pPr indent="-266700" lvl="1" marL="9144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indent="-266700" lvl="2" marL="13716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indent="-266700" lvl="3" marL="18288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indent="-266700" lvl="4" marL="22860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5pPr>
            <a:lvl6pPr indent="-266700" lvl="5" marL="27432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6pPr>
            <a:lvl7pPr indent="-266700" lvl="6" marL="32004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7pPr>
            <a:lvl8pPr indent="-266700" lvl="7" marL="36576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8pPr>
            <a:lvl9pPr indent="-266700" lvl="8" marL="41148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9pPr>
          </a:lstStyle>
          <a:p/>
        </p:txBody>
      </p:sp>
      <p:sp>
        <p:nvSpPr>
          <p:cNvPr id="444" name="Google Shape;444;p47"/>
          <p:cNvSpPr txBox="1"/>
          <p:nvPr>
            <p:ph type="title"/>
          </p:nvPr>
        </p:nvSpPr>
        <p:spPr>
          <a:xfrm>
            <a:off x="661575" y="424275"/>
            <a:ext cx="4241400" cy="86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45" name="Google Shape;445;p47"/>
          <p:cNvSpPr txBox="1"/>
          <p:nvPr>
            <p:ph idx="3" type="body"/>
          </p:nvPr>
        </p:nvSpPr>
        <p:spPr>
          <a:xfrm>
            <a:off x="661575" y="2514875"/>
            <a:ext cx="4300200" cy="21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exend Light"/>
              <a:buChar char="●"/>
              <a:defRPr>
                <a:latin typeface="Lexend Light"/>
                <a:ea typeface="Lexend Light"/>
                <a:cs typeface="Lexend Light"/>
                <a:sym typeface="Lexend Light"/>
              </a:defRPr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 Light"/>
              <a:buChar char="○"/>
              <a:defRPr sz="1700">
                <a:latin typeface="Lexend Light"/>
                <a:ea typeface="Lexend Light"/>
                <a:cs typeface="Lexend Light"/>
                <a:sym typeface="Lexend Light"/>
              </a:defRPr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 Light"/>
              <a:buChar char="■"/>
              <a:defRPr sz="1700">
                <a:latin typeface="Lexend Light"/>
                <a:ea typeface="Lexend Light"/>
                <a:cs typeface="Lexend Light"/>
                <a:sym typeface="Lexend Light"/>
              </a:defRPr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 Light"/>
              <a:buChar char="●"/>
              <a:defRPr sz="1700">
                <a:latin typeface="Lexend Light"/>
                <a:ea typeface="Lexend Light"/>
                <a:cs typeface="Lexend Light"/>
                <a:sym typeface="Lexend Light"/>
              </a:defRPr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 Light"/>
              <a:buChar char="○"/>
              <a:defRPr sz="1700">
                <a:latin typeface="Lexend Light"/>
                <a:ea typeface="Lexend Light"/>
                <a:cs typeface="Lexend Light"/>
                <a:sym typeface="Lexend Light"/>
              </a:defRPr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 Light"/>
              <a:buChar char="■"/>
              <a:defRPr sz="1700">
                <a:latin typeface="Lexend Light"/>
                <a:ea typeface="Lexend Light"/>
                <a:cs typeface="Lexend Light"/>
                <a:sym typeface="Lexend Light"/>
              </a:defRPr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 Light"/>
              <a:buChar char="●"/>
              <a:defRPr sz="1700">
                <a:latin typeface="Lexend Light"/>
                <a:ea typeface="Lexend Light"/>
                <a:cs typeface="Lexend Light"/>
                <a:sym typeface="Lexend Light"/>
              </a:defRPr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 Light"/>
              <a:buChar char="○"/>
              <a:defRPr sz="1700">
                <a:latin typeface="Lexend Light"/>
                <a:ea typeface="Lexend Light"/>
                <a:cs typeface="Lexend Light"/>
                <a:sym typeface="Lexend Light"/>
              </a:defRPr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 Light"/>
              <a:buChar char="■"/>
              <a:defRPr sz="1700"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amping Up">
  <p:cSld name="TITLE_1_1_1"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48"/>
          <p:cNvSpPr txBox="1"/>
          <p:nvPr>
            <p:ph idx="1" type="subTitle"/>
          </p:nvPr>
        </p:nvSpPr>
        <p:spPr>
          <a:xfrm>
            <a:off x="1771200" y="22625"/>
            <a:ext cx="2800800" cy="2286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Familjen Grotesk"/>
              <a:buNone/>
              <a:defRPr sz="9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Familjen Grotesk"/>
              <a:buNone/>
              <a:defRPr sz="9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Familjen Grotesk"/>
              <a:buNone/>
              <a:defRPr sz="9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Familjen Grotesk"/>
              <a:buNone/>
              <a:defRPr sz="9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Familjen Grotesk"/>
              <a:buNone/>
              <a:defRPr sz="9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Familjen Grotesk"/>
              <a:buNone/>
              <a:defRPr sz="9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Familjen Grotesk"/>
              <a:buNone/>
              <a:defRPr sz="9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Familjen Grotesk"/>
              <a:buNone/>
              <a:defRPr sz="9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48" name="Google Shape;448;p48"/>
          <p:cNvSpPr txBox="1"/>
          <p:nvPr>
            <p:ph idx="2" type="subTitle"/>
          </p:nvPr>
        </p:nvSpPr>
        <p:spPr>
          <a:xfrm>
            <a:off x="6207450" y="22625"/>
            <a:ext cx="2800800" cy="2286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Familjen Grotesk"/>
              <a:buNone/>
              <a:defRPr sz="9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Familjen Grotesk"/>
              <a:buNone/>
              <a:defRPr sz="9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Familjen Grotesk"/>
              <a:buNone/>
              <a:defRPr sz="9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Familjen Grotesk"/>
              <a:buNone/>
              <a:defRPr sz="9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Familjen Grotesk"/>
              <a:buNone/>
              <a:defRPr sz="9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Familjen Grotesk"/>
              <a:buNone/>
              <a:defRPr sz="9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Familjen Grotesk"/>
              <a:buNone/>
              <a:defRPr sz="9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Familjen Grotesk"/>
              <a:buNone/>
              <a:defRPr sz="9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49" name="Google Shape;449;p48"/>
          <p:cNvSpPr txBox="1"/>
          <p:nvPr>
            <p:ph idx="12" type="sldNum"/>
          </p:nvPr>
        </p:nvSpPr>
        <p:spPr>
          <a:xfrm>
            <a:off x="131793" y="17528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pg.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50" name="Google Shape;450;p48"/>
          <p:cNvSpPr txBox="1"/>
          <p:nvPr>
            <p:ph type="title"/>
          </p:nvPr>
        </p:nvSpPr>
        <p:spPr>
          <a:xfrm>
            <a:off x="73152" y="335300"/>
            <a:ext cx="4448700" cy="90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600"/>
              <a:buNone/>
              <a:defRPr sz="5600">
                <a:solidFill>
                  <a:schemeClr val="accent2"/>
                </a:solidFill>
              </a:defRPr>
            </a:lvl1pPr>
            <a:lvl2pPr lvl="1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400"/>
              <a:buNone/>
              <a:defRPr sz="5400">
                <a:solidFill>
                  <a:schemeClr val="accent2"/>
                </a:solidFill>
              </a:defRPr>
            </a:lvl2pPr>
            <a:lvl3pPr lvl="2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400"/>
              <a:buNone/>
              <a:defRPr sz="5400">
                <a:solidFill>
                  <a:schemeClr val="accent2"/>
                </a:solidFill>
              </a:defRPr>
            </a:lvl3pPr>
            <a:lvl4pPr lvl="3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400"/>
              <a:buNone/>
              <a:defRPr sz="5400">
                <a:solidFill>
                  <a:schemeClr val="accent2"/>
                </a:solidFill>
              </a:defRPr>
            </a:lvl4pPr>
            <a:lvl5pPr lvl="4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400"/>
              <a:buNone/>
              <a:defRPr sz="5400">
                <a:solidFill>
                  <a:schemeClr val="accent2"/>
                </a:solidFill>
              </a:defRPr>
            </a:lvl5pPr>
            <a:lvl6pPr lvl="5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400"/>
              <a:buNone/>
              <a:defRPr sz="5400">
                <a:solidFill>
                  <a:schemeClr val="accent2"/>
                </a:solidFill>
              </a:defRPr>
            </a:lvl6pPr>
            <a:lvl7pPr lvl="6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400"/>
              <a:buNone/>
              <a:defRPr sz="5400">
                <a:solidFill>
                  <a:schemeClr val="accent2"/>
                </a:solidFill>
              </a:defRPr>
            </a:lvl7pPr>
            <a:lvl8pPr lvl="7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400"/>
              <a:buNone/>
              <a:defRPr sz="5400">
                <a:solidFill>
                  <a:schemeClr val="accent2"/>
                </a:solidFill>
              </a:defRPr>
            </a:lvl8pPr>
            <a:lvl9pPr lvl="8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400"/>
              <a:buNone/>
              <a:defRPr sz="5400">
                <a:solidFill>
                  <a:schemeClr val="accent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2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22.xml"/><Relationship Id="rId44" Type="http://schemas.openxmlformats.org/officeDocument/2006/relationships/slideLayout" Target="../slideLayouts/slideLayout44.xml"/><Relationship Id="rId21" Type="http://schemas.openxmlformats.org/officeDocument/2006/relationships/slideLayout" Target="../slideLayouts/slideLayout21.xml"/><Relationship Id="rId43" Type="http://schemas.openxmlformats.org/officeDocument/2006/relationships/slideLayout" Target="../slideLayouts/slideLayout43.xml"/><Relationship Id="rId24" Type="http://schemas.openxmlformats.org/officeDocument/2006/relationships/slideLayout" Target="../slideLayouts/slideLayout24.xml"/><Relationship Id="rId46" Type="http://schemas.openxmlformats.org/officeDocument/2006/relationships/slideLayout" Target="../slideLayouts/slideLayout46.xml"/><Relationship Id="rId23" Type="http://schemas.openxmlformats.org/officeDocument/2006/relationships/slideLayout" Target="../slideLayouts/slideLayout23.xml"/><Relationship Id="rId45" Type="http://schemas.openxmlformats.org/officeDocument/2006/relationships/slideLayout" Target="../slideLayouts/slideLayout45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48" Type="http://schemas.openxmlformats.org/officeDocument/2006/relationships/theme" Target="../theme/theme1.xml"/><Relationship Id="rId25" Type="http://schemas.openxmlformats.org/officeDocument/2006/relationships/slideLayout" Target="../slideLayouts/slideLayout25.xml"/><Relationship Id="rId47" Type="http://schemas.openxmlformats.org/officeDocument/2006/relationships/slideLayout" Target="../slideLayouts/slideLayout47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39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16.xml"/><Relationship Id="rId38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7EED5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550900" y="393500"/>
            <a:ext cx="6329700" cy="15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oppins"/>
              <a:buNone/>
              <a:defRPr b="1" sz="4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None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None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None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None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None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None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None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None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52075" y="3434600"/>
            <a:ext cx="6728700" cy="13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oppins"/>
              <a:buChar char="●"/>
              <a:defRPr b="1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oppins"/>
              <a:buChar char="○"/>
              <a:defRPr b="1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oppins"/>
              <a:buChar char="■"/>
              <a:defRPr b="1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oppins"/>
              <a:buChar char="●"/>
              <a:defRPr b="1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oppins"/>
              <a:buChar char="○"/>
              <a:defRPr b="1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oppins"/>
              <a:buChar char="■"/>
              <a:defRPr b="1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oppins"/>
              <a:buChar char="●"/>
              <a:defRPr b="1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oppins"/>
              <a:buChar char="○"/>
              <a:defRPr b="1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oppins"/>
              <a:buChar char="■"/>
              <a:defRPr b="1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115">
          <p15:clr>
            <a:srgbClr val="E46962"/>
          </p15:clr>
        </p15:guide>
        <p15:guide id="2" pos="115">
          <p15:clr>
            <a:srgbClr val="E46962"/>
          </p15:clr>
        </p15:guide>
        <p15:guide id="3" pos="5645">
          <p15:clr>
            <a:srgbClr val="E46962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5.jpg"/><Relationship Id="rId6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Relationship Id="rId4" Type="http://schemas.openxmlformats.org/officeDocument/2006/relationships/image" Target="../media/image21.png"/><Relationship Id="rId5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Relationship Id="rId4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2.png"/><Relationship Id="rId4" Type="http://schemas.openxmlformats.org/officeDocument/2006/relationships/image" Target="../media/image18.png"/><Relationship Id="rId5" Type="http://schemas.openxmlformats.org/officeDocument/2006/relationships/image" Target="../media/image9.jpg"/><Relationship Id="rId6" Type="http://schemas.openxmlformats.org/officeDocument/2006/relationships/image" Target="../media/image10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jpg"/><Relationship Id="rId4" Type="http://schemas.openxmlformats.org/officeDocument/2006/relationships/image" Target="../media/image10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drive.google.com/file/d/1e8oGX-cHGZNggbbsPEbQ5r7-WcBJLHRa/view?usp=sharing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49"/>
          <p:cNvSpPr/>
          <p:nvPr/>
        </p:nvSpPr>
        <p:spPr>
          <a:xfrm rot="922624">
            <a:off x="749294" y="3006641"/>
            <a:ext cx="2039822" cy="927807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56" name="Google Shape;456;p49"/>
          <p:cNvSpPr/>
          <p:nvPr/>
        </p:nvSpPr>
        <p:spPr>
          <a:xfrm rot="-176011">
            <a:off x="6455859" y="1258059"/>
            <a:ext cx="2039973" cy="927911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 sz="4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57" name="Google Shape;457;p49"/>
          <p:cNvSpPr txBox="1"/>
          <p:nvPr>
            <p:ph idx="1" type="body"/>
          </p:nvPr>
        </p:nvSpPr>
        <p:spPr>
          <a:xfrm>
            <a:off x="130025" y="202373"/>
            <a:ext cx="14952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CS147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49"/>
          <p:cNvSpPr txBox="1"/>
          <p:nvPr>
            <p:ph type="title"/>
          </p:nvPr>
        </p:nvSpPr>
        <p:spPr>
          <a:xfrm>
            <a:off x="625800" y="1959450"/>
            <a:ext cx="7892400" cy="15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FLIPPIN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50"/>
          <p:cNvSpPr txBox="1"/>
          <p:nvPr>
            <p:ph type="title"/>
          </p:nvPr>
        </p:nvSpPr>
        <p:spPr>
          <a:xfrm>
            <a:off x="229050" y="764175"/>
            <a:ext cx="8685900" cy="8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Meet the Teams</a:t>
            </a:r>
            <a:endParaRPr/>
          </a:p>
        </p:txBody>
      </p:sp>
      <p:sp>
        <p:nvSpPr>
          <p:cNvPr id="464" name="Google Shape;464;p50"/>
          <p:cNvSpPr txBox="1"/>
          <p:nvPr>
            <p:ph idx="1" type="body"/>
          </p:nvPr>
        </p:nvSpPr>
        <p:spPr>
          <a:xfrm>
            <a:off x="130025" y="202373"/>
            <a:ext cx="1495200" cy="41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MEET THE TEAMS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50"/>
          <p:cNvSpPr txBox="1"/>
          <p:nvPr>
            <p:ph idx="2" type="body"/>
          </p:nvPr>
        </p:nvSpPr>
        <p:spPr>
          <a:xfrm>
            <a:off x="3326850" y="202368"/>
            <a:ext cx="2490300" cy="41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FLIPPIN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50"/>
          <p:cNvSpPr txBox="1"/>
          <p:nvPr>
            <p:ph idx="3" type="body"/>
          </p:nvPr>
        </p:nvSpPr>
        <p:spPr>
          <a:xfrm>
            <a:off x="6565575" y="202368"/>
            <a:ext cx="2437500" cy="41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INTRO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67" name="Google Shape;467;p50"/>
          <p:cNvPicPr preferRelativeResize="0"/>
          <p:nvPr/>
        </p:nvPicPr>
        <p:blipFill rotWithShape="1">
          <a:blip r:embed="rId3">
            <a:alphaModFix/>
          </a:blip>
          <a:srcRect b="0" l="268" r="258" t="0"/>
          <a:stretch/>
        </p:blipFill>
        <p:spPr>
          <a:xfrm>
            <a:off x="4920501" y="1935302"/>
            <a:ext cx="1498500" cy="1508400"/>
          </a:xfrm>
          <a:prstGeom prst="ellipse">
            <a:avLst/>
          </a:prstGeom>
          <a:noFill/>
          <a:ln cap="flat" cmpd="sng" w="28575">
            <a:solidFill>
              <a:srgbClr val="FFD25A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68" name="Google Shape;468;p50" title="headshot.png"/>
          <p:cNvPicPr preferRelativeResize="0"/>
          <p:nvPr/>
        </p:nvPicPr>
        <p:blipFill rotWithShape="1">
          <a:blip r:embed="rId4">
            <a:alphaModFix/>
          </a:blip>
          <a:srcRect b="8291" l="0" r="0" t="8291"/>
          <a:stretch/>
        </p:blipFill>
        <p:spPr>
          <a:xfrm>
            <a:off x="529526" y="1935302"/>
            <a:ext cx="1498500" cy="1494300"/>
          </a:xfrm>
          <a:prstGeom prst="ellipse">
            <a:avLst/>
          </a:prstGeom>
          <a:noFill/>
          <a:ln cap="flat" cmpd="sng" w="28575">
            <a:solidFill>
              <a:srgbClr val="FFD25A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69" name="Google Shape;469;p50" title="DSCF1091.JPG"/>
          <p:cNvPicPr preferRelativeResize="0"/>
          <p:nvPr/>
        </p:nvPicPr>
        <p:blipFill rotWithShape="1">
          <a:blip r:embed="rId5">
            <a:alphaModFix/>
          </a:blip>
          <a:srcRect b="17551" l="31328" r="19567" t="49640"/>
          <a:stretch/>
        </p:blipFill>
        <p:spPr>
          <a:xfrm>
            <a:off x="2725051" y="1935300"/>
            <a:ext cx="1498500" cy="1502100"/>
          </a:xfrm>
          <a:prstGeom prst="ellipse">
            <a:avLst/>
          </a:prstGeom>
          <a:noFill/>
          <a:ln cap="flat" cmpd="sng" w="28575">
            <a:solidFill>
              <a:srgbClr val="FFD25A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70" name="Google Shape;470;p50" title="2025_Headshot.jpeg"/>
          <p:cNvPicPr preferRelativeResize="0"/>
          <p:nvPr/>
        </p:nvPicPr>
        <p:blipFill rotWithShape="1">
          <a:blip r:embed="rId6">
            <a:alphaModFix/>
          </a:blip>
          <a:srcRect b="12882" l="14447" r="14454" t="33664"/>
          <a:stretch/>
        </p:blipFill>
        <p:spPr>
          <a:xfrm>
            <a:off x="7115951" y="1935300"/>
            <a:ext cx="1498500" cy="1502100"/>
          </a:xfrm>
          <a:prstGeom prst="ellipse">
            <a:avLst/>
          </a:prstGeom>
          <a:noFill/>
          <a:ln cap="flat" cmpd="sng" w="28575">
            <a:solidFill>
              <a:srgbClr val="FFD25A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71" name="Google Shape;471;p50"/>
          <p:cNvSpPr txBox="1"/>
          <p:nvPr/>
        </p:nvSpPr>
        <p:spPr>
          <a:xfrm>
            <a:off x="529563" y="3696725"/>
            <a:ext cx="1498500" cy="1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200">
                <a:solidFill>
                  <a:srgbClr val="FF785A"/>
                </a:solidFill>
                <a:latin typeface="Montserrat"/>
                <a:ea typeface="Montserrat"/>
                <a:cs typeface="Montserrat"/>
                <a:sym typeface="Montserrat"/>
              </a:rPr>
              <a:t>Jenny</a:t>
            </a:r>
            <a:endParaRPr b="1" i="1" sz="1200">
              <a:solidFill>
                <a:srgbClr val="FF785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2" name="Google Shape;472;p50"/>
          <p:cNvSpPr txBox="1"/>
          <p:nvPr/>
        </p:nvSpPr>
        <p:spPr>
          <a:xfrm>
            <a:off x="529563" y="3926869"/>
            <a:ext cx="1498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353635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Computer Science</a:t>
            </a:r>
            <a:endParaRPr i="1" sz="1000">
              <a:solidFill>
                <a:srgbClr val="353635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353635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Guangzhou, China</a:t>
            </a:r>
            <a:endParaRPr i="1" sz="1000">
              <a:solidFill>
                <a:srgbClr val="353635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473" name="Google Shape;473;p50"/>
          <p:cNvSpPr txBox="1"/>
          <p:nvPr/>
        </p:nvSpPr>
        <p:spPr>
          <a:xfrm>
            <a:off x="2725013" y="3696725"/>
            <a:ext cx="1498500" cy="1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200">
                <a:solidFill>
                  <a:srgbClr val="FF785A"/>
                </a:solidFill>
                <a:latin typeface="Montserrat"/>
                <a:ea typeface="Montserrat"/>
                <a:cs typeface="Montserrat"/>
                <a:sym typeface="Montserrat"/>
              </a:rPr>
              <a:t>Cecilia</a:t>
            </a:r>
            <a:endParaRPr b="1" i="1" sz="1200">
              <a:solidFill>
                <a:srgbClr val="FF785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4" name="Google Shape;474;p50"/>
          <p:cNvSpPr txBox="1"/>
          <p:nvPr/>
        </p:nvSpPr>
        <p:spPr>
          <a:xfrm>
            <a:off x="2725013" y="3926869"/>
            <a:ext cx="1498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353635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Computer Science</a:t>
            </a:r>
            <a:endParaRPr i="1" sz="1000">
              <a:solidFill>
                <a:srgbClr val="353635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353635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Portland, Oregon</a:t>
            </a:r>
            <a:endParaRPr i="1" sz="1000">
              <a:solidFill>
                <a:srgbClr val="353635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475" name="Google Shape;475;p50"/>
          <p:cNvSpPr txBox="1"/>
          <p:nvPr/>
        </p:nvSpPr>
        <p:spPr>
          <a:xfrm>
            <a:off x="4920463" y="3926869"/>
            <a:ext cx="1498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353635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Computer Science</a:t>
            </a:r>
            <a:endParaRPr i="1" sz="1000">
              <a:solidFill>
                <a:srgbClr val="353635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353635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Torrance, CA</a:t>
            </a:r>
            <a:endParaRPr i="1" sz="1000">
              <a:solidFill>
                <a:srgbClr val="353635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476" name="Google Shape;476;p50"/>
          <p:cNvSpPr txBox="1"/>
          <p:nvPr/>
        </p:nvSpPr>
        <p:spPr>
          <a:xfrm>
            <a:off x="7115913" y="3696725"/>
            <a:ext cx="1498500" cy="1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200">
                <a:solidFill>
                  <a:srgbClr val="FF785A"/>
                </a:solidFill>
                <a:latin typeface="Montserrat"/>
                <a:ea typeface="Montserrat"/>
                <a:cs typeface="Montserrat"/>
                <a:sym typeface="Montserrat"/>
              </a:rPr>
              <a:t>Viviana</a:t>
            </a:r>
            <a:endParaRPr b="1" i="1" sz="1200">
              <a:solidFill>
                <a:srgbClr val="FF785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7" name="Google Shape;477;p50"/>
          <p:cNvSpPr txBox="1"/>
          <p:nvPr/>
        </p:nvSpPr>
        <p:spPr>
          <a:xfrm>
            <a:off x="7115913" y="3926869"/>
            <a:ext cx="1498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353635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Computer Science</a:t>
            </a:r>
            <a:endParaRPr i="1" sz="1000">
              <a:solidFill>
                <a:srgbClr val="353635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353635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Laredo, TX</a:t>
            </a:r>
            <a:endParaRPr i="1" sz="1000">
              <a:solidFill>
                <a:srgbClr val="353635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478" name="Google Shape;478;p50"/>
          <p:cNvSpPr txBox="1"/>
          <p:nvPr/>
        </p:nvSpPr>
        <p:spPr>
          <a:xfrm>
            <a:off x="4920463" y="3696725"/>
            <a:ext cx="1498500" cy="1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200">
                <a:solidFill>
                  <a:srgbClr val="FF785A"/>
                </a:solidFill>
                <a:latin typeface="Montserrat"/>
                <a:ea typeface="Montserrat"/>
                <a:cs typeface="Montserrat"/>
                <a:sym typeface="Montserrat"/>
              </a:rPr>
              <a:t>Ana</a:t>
            </a:r>
            <a:endParaRPr b="1" i="1" sz="1200">
              <a:solidFill>
                <a:srgbClr val="FF785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51"/>
          <p:cNvSpPr txBox="1"/>
          <p:nvPr>
            <p:ph idx="1" type="body"/>
          </p:nvPr>
        </p:nvSpPr>
        <p:spPr>
          <a:xfrm>
            <a:off x="130025" y="202372"/>
            <a:ext cx="1495200" cy="35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 ARE WE?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51"/>
          <p:cNvSpPr txBox="1"/>
          <p:nvPr>
            <p:ph idx="2" type="body"/>
          </p:nvPr>
        </p:nvSpPr>
        <p:spPr>
          <a:xfrm>
            <a:off x="3326850" y="202368"/>
            <a:ext cx="2490300" cy="35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FLIPPIN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51"/>
          <p:cNvSpPr txBox="1"/>
          <p:nvPr>
            <p:ph idx="3" type="body"/>
          </p:nvPr>
        </p:nvSpPr>
        <p:spPr>
          <a:xfrm>
            <a:off x="6565575" y="202368"/>
            <a:ext cx="2437500" cy="35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51"/>
          <p:cNvSpPr/>
          <p:nvPr/>
        </p:nvSpPr>
        <p:spPr>
          <a:xfrm>
            <a:off x="453075" y="3124475"/>
            <a:ext cx="2886900" cy="9279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connections</a:t>
            </a:r>
            <a:endParaRPr b="1" sz="3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7" name="Google Shape;487;p51"/>
          <p:cNvSpPr/>
          <p:nvPr/>
        </p:nvSpPr>
        <p:spPr>
          <a:xfrm>
            <a:off x="3619500" y="3127600"/>
            <a:ext cx="2751900" cy="9279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3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experience</a:t>
            </a:r>
            <a:endParaRPr b="1" sz="3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8" name="Google Shape;488;p51"/>
          <p:cNvSpPr/>
          <p:nvPr/>
        </p:nvSpPr>
        <p:spPr>
          <a:xfrm>
            <a:off x="6650929" y="3127605"/>
            <a:ext cx="2040000" cy="9279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3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support</a:t>
            </a:r>
            <a:endParaRPr sz="3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9" name="Google Shape;489;p51"/>
          <p:cNvSpPr txBox="1"/>
          <p:nvPr>
            <p:ph type="title"/>
          </p:nvPr>
        </p:nvSpPr>
        <p:spPr>
          <a:xfrm>
            <a:off x="193050" y="941625"/>
            <a:ext cx="87579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200"/>
              <a:t>Career transitions are</a:t>
            </a:r>
            <a:r>
              <a:rPr lang="en" sz="3200"/>
              <a:t> HARD…</a:t>
            </a:r>
            <a:endParaRPr sz="3200"/>
          </a:p>
        </p:txBody>
      </p:sp>
      <p:sp>
        <p:nvSpPr>
          <p:cNvPr id="490" name="Google Shape;490;p51"/>
          <p:cNvSpPr/>
          <p:nvPr/>
        </p:nvSpPr>
        <p:spPr>
          <a:xfrm>
            <a:off x="5846429" y="1643850"/>
            <a:ext cx="2040000" cy="9279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 sz="32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1" name="Google Shape;491;p51"/>
          <p:cNvSpPr txBox="1"/>
          <p:nvPr>
            <p:ph type="title"/>
          </p:nvPr>
        </p:nvSpPr>
        <p:spPr>
          <a:xfrm>
            <a:off x="1189200" y="1755450"/>
            <a:ext cx="4725600" cy="7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200"/>
              <a:t>Even</a:t>
            </a:r>
            <a:r>
              <a:rPr lang="en" sz="3200"/>
              <a:t> HARDER </a:t>
            </a:r>
            <a:r>
              <a:rPr b="0" lang="en" sz="3200"/>
              <a:t>without</a:t>
            </a:r>
            <a:endParaRPr b="0" sz="3200"/>
          </a:p>
        </p:txBody>
      </p:sp>
      <p:sp>
        <p:nvSpPr>
          <p:cNvPr id="492" name="Google Shape;492;p51"/>
          <p:cNvSpPr/>
          <p:nvPr/>
        </p:nvSpPr>
        <p:spPr>
          <a:xfrm>
            <a:off x="5846429" y="1643850"/>
            <a:ext cx="2040000" cy="9279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32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FLIPPIN</a:t>
            </a:r>
            <a:endParaRPr b="1" sz="32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52"/>
          <p:cNvSpPr txBox="1"/>
          <p:nvPr>
            <p:ph idx="1" type="body"/>
          </p:nvPr>
        </p:nvSpPr>
        <p:spPr>
          <a:xfrm>
            <a:off x="130025" y="202372"/>
            <a:ext cx="1495200" cy="35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 ARE WE?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p52"/>
          <p:cNvSpPr txBox="1"/>
          <p:nvPr>
            <p:ph idx="2" type="body"/>
          </p:nvPr>
        </p:nvSpPr>
        <p:spPr>
          <a:xfrm>
            <a:off x="3326850" y="202368"/>
            <a:ext cx="2490300" cy="35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FLIPPIN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52"/>
          <p:cNvSpPr txBox="1"/>
          <p:nvPr>
            <p:ph idx="3" type="body"/>
          </p:nvPr>
        </p:nvSpPr>
        <p:spPr>
          <a:xfrm>
            <a:off x="6565575" y="202368"/>
            <a:ext cx="2437500" cy="35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52"/>
          <p:cNvSpPr/>
          <p:nvPr/>
        </p:nvSpPr>
        <p:spPr>
          <a:xfrm>
            <a:off x="5846429" y="1643850"/>
            <a:ext cx="2040000" cy="9279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32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FLIPPIN</a:t>
            </a:r>
            <a:endParaRPr b="1" sz="32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01" name="Google Shape;501;p52"/>
          <p:cNvSpPr txBox="1"/>
          <p:nvPr>
            <p:ph type="title"/>
          </p:nvPr>
        </p:nvSpPr>
        <p:spPr>
          <a:xfrm>
            <a:off x="1189200" y="1755450"/>
            <a:ext cx="4725600" cy="7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200"/>
              <a:t>Even</a:t>
            </a:r>
            <a:r>
              <a:rPr lang="en" sz="3200"/>
              <a:t> HARDER </a:t>
            </a:r>
            <a:r>
              <a:rPr b="0" lang="en" sz="3200"/>
              <a:t>without</a:t>
            </a:r>
            <a:endParaRPr b="0" sz="3200"/>
          </a:p>
        </p:txBody>
      </p:sp>
      <p:sp>
        <p:nvSpPr>
          <p:cNvPr id="502" name="Google Shape;502;p52"/>
          <p:cNvSpPr txBox="1"/>
          <p:nvPr>
            <p:ph type="title"/>
          </p:nvPr>
        </p:nvSpPr>
        <p:spPr>
          <a:xfrm>
            <a:off x="332925" y="3844300"/>
            <a:ext cx="84120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to flip your future</a:t>
            </a:r>
            <a:endParaRPr sz="3200"/>
          </a:p>
        </p:txBody>
      </p:sp>
      <p:sp>
        <p:nvSpPr>
          <p:cNvPr id="503" name="Google Shape;503;p52"/>
          <p:cNvSpPr txBox="1"/>
          <p:nvPr>
            <p:ph type="title"/>
          </p:nvPr>
        </p:nvSpPr>
        <p:spPr>
          <a:xfrm>
            <a:off x="332925" y="2677050"/>
            <a:ext cx="84120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800"/>
              <a:t>Find peers to keep each other moving. </a:t>
            </a:r>
            <a:endParaRPr b="0" sz="2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800"/>
              <a:t>Explore, act and reflect fearlessly</a:t>
            </a:r>
            <a:endParaRPr b="0" sz="2800"/>
          </a:p>
        </p:txBody>
      </p:sp>
      <p:sp>
        <p:nvSpPr>
          <p:cNvPr id="504" name="Google Shape;504;p52"/>
          <p:cNvSpPr txBox="1"/>
          <p:nvPr>
            <p:ph type="title"/>
          </p:nvPr>
        </p:nvSpPr>
        <p:spPr>
          <a:xfrm>
            <a:off x="193050" y="941625"/>
            <a:ext cx="87579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200"/>
              <a:t>Career transitions are</a:t>
            </a:r>
            <a:r>
              <a:rPr lang="en" sz="3200"/>
              <a:t> HARD…</a:t>
            </a:r>
            <a:endParaRPr sz="32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53"/>
          <p:cNvSpPr txBox="1"/>
          <p:nvPr/>
        </p:nvSpPr>
        <p:spPr>
          <a:xfrm>
            <a:off x="3940150" y="2579575"/>
            <a:ext cx="359400" cy="35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02</a:t>
            </a:r>
            <a:endParaRPr sz="1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10" name="Google Shape;510;p53"/>
          <p:cNvSpPr txBox="1"/>
          <p:nvPr/>
        </p:nvSpPr>
        <p:spPr>
          <a:xfrm>
            <a:off x="1403750" y="2585875"/>
            <a:ext cx="359400" cy="350700"/>
          </a:xfrm>
          <a:prstGeom prst="rect">
            <a:avLst/>
          </a:prstGeom>
          <a:solidFill>
            <a:srgbClr val="FF785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01</a:t>
            </a:r>
            <a:endParaRPr sz="1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11" name="Google Shape;511;p53"/>
          <p:cNvSpPr txBox="1"/>
          <p:nvPr/>
        </p:nvSpPr>
        <p:spPr>
          <a:xfrm>
            <a:off x="6486175" y="2582725"/>
            <a:ext cx="359400" cy="35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03</a:t>
            </a:r>
            <a:endParaRPr sz="1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12" name="Google Shape;512;p53"/>
          <p:cNvSpPr txBox="1"/>
          <p:nvPr>
            <p:ph idx="12" type="sldNum"/>
          </p:nvPr>
        </p:nvSpPr>
        <p:spPr>
          <a:xfrm>
            <a:off x="8474559" y="474363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13" name="Google Shape;513;p53"/>
          <p:cNvSpPr txBox="1"/>
          <p:nvPr>
            <p:ph idx="1" type="subTitle"/>
          </p:nvPr>
        </p:nvSpPr>
        <p:spPr>
          <a:xfrm>
            <a:off x="1736450" y="2585875"/>
            <a:ext cx="2206800" cy="30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Heuristic Evaluations</a:t>
            </a:r>
            <a:endParaRPr sz="1600"/>
          </a:p>
        </p:txBody>
      </p:sp>
      <p:sp>
        <p:nvSpPr>
          <p:cNvPr id="514" name="Google Shape;514;p53"/>
          <p:cNvSpPr txBox="1"/>
          <p:nvPr>
            <p:ph idx="13" type="title"/>
          </p:nvPr>
        </p:nvSpPr>
        <p:spPr>
          <a:xfrm>
            <a:off x="133375" y="236850"/>
            <a:ext cx="5078700" cy="4986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AGENDA</a:t>
            </a:r>
            <a:endParaRPr/>
          </a:p>
        </p:txBody>
      </p:sp>
      <p:sp>
        <p:nvSpPr>
          <p:cNvPr id="515" name="Google Shape;515;p53"/>
          <p:cNvSpPr txBox="1"/>
          <p:nvPr>
            <p:ph idx="6" type="subTitle"/>
          </p:nvPr>
        </p:nvSpPr>
        <p:spPr>
          <a:xfrm>
            <a:off x="4275713" y="2579575"/>
            <a:ext cx="2206800" cy="30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Revised Design + Status</a:t>
            </a:r>
            <a:endParaRPr sz="1600"/>
          </a:p>
        </p:txBody>
      </p:sp>
      <p:sp>
        <p:nvSpPr>
          <p:cNvPr id="516" name="Google Shape;516;p53"/>
          <p:cNvSpPr txBox="1"/>
          <p:nvPr>
            <p:ph idx="7" type="subTitle"/>
          </p:nvPr>
        </p:nvSpPr>
        <p:spPr>
          <a:xfrm>
            <a:off x="6817988" y="2579575"/>
            <a:ext cx="2206800" cy="30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Demo</a:t>
            </a:r>
            <a:endParaRPr sz="16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54"/>
          <p:cNvSpPr txBox="1"/>
          <p:nvPr>
            <p:ph idx="1" type="body"/>
          </p:nvPr>
        </p:nvSpPr>
        <p:spPr>
          <a:xfrm>
            <a:off x="130025" y="202373"/>
            <a:ext cx="14952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HEURISTICS</a:t>
            </a:r>
            <a:r>
              <a:rPr lang="en"/>
              <a:t> RESULTS</a:t>
            </a:r>
            <a:endParaRPr/>
          </a:p>
        </p:txBody>
      </p:sp>
      <p:sp>
        <p:nvSpPr>
          <p:cNvPr id="522" name="Google Shape;522;p54"/>
          <p:cNvSpPr txBox="1"/>
          <p:nvPr>
            <p:ph idx="2" type="body"/>
          </p:nvPr>
        </p:nvSpPr>
        <p:spPr>
          <a:xfrm>
            <a:off x="3326850" y="202363"/>
            <a:ext cx="24903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FLIPPIN</a:t>
            </a:r>
            <a:endParaRPr/>
          </a:p>
        </p:txBody>
      </p:sp>
      <p:sp>
        <p:nvSpPr>
          <p:cNvPr id="523" name="Google Shape;523;p54"/>
          <p:cNvSpPr txBox="1"/>
          <p:nvPr>
            <p:ph idx="3" type="body"/>
          </p:nvPr>
        </p:nvSpPr>
        <p:spPr>
          <a:xfrm>
            <a:off x="6565575" y="202363"/>
            <a:ext cx="24375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HEURISTIC EVALS</a:t>
            </a:r>
            <a:endParaRPr/>
          </a:p>
        </p:txBody>
      </p:sp>
      <p:sp>
        <p:nvSpPr>
          <p:cNvPr id="524" name="Google Shape;524;p54"/>
          <p:cNvSpPr/>
          <p:nvPr/>
        </p:nvSpPr>
        <p:spPr>
          <a:xfrm>
            <a:off x="679004" y="1669542"/>
            <a:ext cx="7785900" cy="297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86475" lIns="86475" spcFirstLastPara="1" rIns="86475" wrap="square" tIns="86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24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grpSp>
        <p:nvGrpSpPr>
          <p:cNvPr id="525" name="Google Shape;525;p54"/>
          <p:cNvGrpSpPr/>
          <p:nvPr/>
        </p:nvGrpSpPr>
        <p:grpSpPr>
          <a:xfrm>
            <a:off x="678995" y="1669502"/>
            <a:ext cx="7785769" cy="3038930"/>
            <a:chOff x="436725" y="1650675"/>
            <a:chExt cx="8230200" cy="3212400"/>
          </a:xfrm>
        </p:grpSpPr>
        <p:sp>
          <p:nvSpPr>
            <p:cNvPr id="526" name="Google Shape;526;p54"/>
            <p:cNvSpPr/>
            <p:nvPr/>
          </p:nvSpPr>
          <p:spPr>
            <a:xfrm>
              <a:off x="436725" y="1650675"/>
              <a:ext cx="8230200" cy="32124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6475" lIns="86475" spcFirstLastPara="1" rIns="86475" wrap="square" tIns="864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24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cxnSp>
          <p:nvCxnSpPr>
            <p:cNvPr id="527" name="Google Shape;527;p54"/>
            <p:cNvCxnSpPr/>
            <p:nvPr/>
          </p:nvCxnSpPr>
          <p:spPr>
            <a:xfrm>
              <a:off x="440850" y="1964475"/>
              <a:ext cx="82230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8" name="Google Shape;528;p54"/>
            <p:cNvCxnSpPr/>
            <p:nvPr/>
          </p:nvCxnSpPr>
          <p:spPr>
            <a:xfrm>
              <a:off x="440850" y="2548950"/>
              <a:ext cx="82230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9" name="Google Shape;529;p54"/>
            <p:cNvCxnSpPr/>
            <p:nvPr/>
          </p:nvCxnSpPr>
          <p:spPr>
            <a:xfrm>
              <a:off x="440850" y="3133425"/>
              <a:ext cx="82230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0" name="Google Shape;530;p54"/>
            <p:cNvCxnSpPr/>
            <p:nvPr/>
          </p:nvCxnSpPr>
          <p:spPr>
            <a:xfrm>
              <a:off x="440850" y="3717900"/>
              <a:ext cx="82230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1" name="Google Shape;531;p54"/>
            <p:cNvCxnSpPr/>
            <p:nvPr/>
          </p:nvCxnSpPr>
          <p:spPr>
            <a:xfrm>
              <a:off x="440850" y="4302375"/>
              <a:ext cx="82230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2" name="Google Shape;532;p54"/>
            <p:cNvCxnSpPr/>
            <p:nvPr/>
          </p:nvCxnSpPr>
          <p:spPr>
            <a:xfrm rot="-5400000">
              <a:off x="1044825" y="3413650"/>
              <a:ext cx="2898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3" name="Google Shape;533;p54"/>
            <p:cNvCxnSpPr/>
            <p:nvPr/>
          </p:nvCxnSpPr>
          <p:spPr>
            <a:xfrm rot="-5400000">
              <a:off x="3102225" y="3413650"/>
              <a:ext cx="2898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4" name="Google Shape;534;p54"/>
            <p:cNvCxnSpPr/>
            <p:nvPr/>
          </p:nvCxnSpPr>
          <p:spPr>
            <a:xfrm rot="-5400000">
              <a:off x="5163375" y="3413650"/>
              <a:ext cx="2898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535" name="Google Shape;535;p54"/>
          <p:cNvSpPr txBox="1"/>
          <p:nvPr>
            <p:ph idx="4294967295" type="subTitle"/>
          </p:nvPr>
        </p:nvSpPr>
        <p:spPr>
          <a:xfrm>
            <a:off x="2625493" y="1669544"/>
            <a:ext cx="1946400" cy="297000"/>
          </a:xfrm>
          <a:prstGeom prst="rect">
            <a:avLst/>
          </a:prstGeom>
          <a:noFill/>
        </p:spPr>
        <p:txBody>
          <a:bodyPr anchorCtr="0" anchor="t" bIns="86475" lIns="86475" spcFirstLastPara="1" rIns="86475" wrap="square" tIns="864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41"/>
              <a:buFont typeface="Arial"/>
              <a:buNone/>
            </a:pPr>
            <a:r>
              <a:rPr lang="en" sz="946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# Viol. (sev 3)</a:t>
            </a:r>
            <a:endParaRPr sz="946">
              <a:solidFill>
                <a:schemeClr val="dk2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536" name="Google Shape;536;p54"/>
          <p:cNvSpPr txBox="1"/>
          <p:nvPr>
            <p:ph idx="4294967295" type="subTitle"/>
          </p:nvPr>
        </p:nvSpPr>
        <p:spPr>
          <a:xfrm>
            <a:off x="4571981" y="1669544"/>
            <a:ext cx="1946400" cy="297000"/>
          </a:xfrm>
          <a:prstGeom prst="rect">
            <a:avLst/>
          </a:prstGeom>
          <a:noFill/>
        </p:spPr>
        <p:txBody>
          <a:bodyPr anchorCtr="0" anchor="t" bIns="86475" lIns="86475" spcFirstLastPara="1" rIns="86475" wrap="square" tIns="864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41"/>
              <a:buNone/>
            </a:pPr>
            <a:r>
              <a:rPr lang="en" sz="946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# Viol. (sev 4)</a:t>
            </a:r>
            <a:endParaRPr sz="946">
              <a:solidFill>
                <a:schemeClr val="dk2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537" name="Google Shape;537;p54"/>
          <p:cNvSpPr txBox="1"/>
          <p:nvPr>
            <p:ph idx="4294967295" type="subTitle"/>
          </p:nvPr>
        </p:nvSpPr>
        <p:spPr>
          <a:xfrm>
            <a:off x="6518470" y="1669544"/>
            <a:ext cx="1946400" cy="297000"/>
          </a:xfrm>
          <a:prstGeom prst="rect">
            <a:avLst/>
          </a:prstGeom>
          <a:noFill/>
        </p:spPr>
        <p:txBody>
          <a:bodyPr anchorCtr="0" anchor="t" bIns="86475" lIns="86475" spcFirstLastPara="1" rIns="86475" wrap="square" tIns="86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41"/>
              <a:buNone/>
            </a:pPr>
            <a:r>
              <a:rPr lang="en" sz="946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Total</a:t>
            </a:r>
            <a:endParaRPr sz="946">
              <a:solidFill>
                <a:schemeClr val="dk2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538" name="Google Shape;538;p54"/>
          <p:cNvSpPr txBox="1"/>
          <p:nvPr>
            <p:ph idx="4294967295" type="subTitle"/>
          </p:nvPr>
        </p:nvSpPr>
        <p:spPr>
          <a:xfrm>
            <a:off x="679004" y="2092180"/>
            <a:ext cx="1946400" cy="297000"/>
          </a:xfrm>
          <a:prstGeom prst="rect">
            <a:avLst/>
          </a:prstGeom>
          <a:noFill/>
        </p:spPr>
        <p:txBody>
          <a:bodyPr anchorCtr="0" anchor="t" bIns="86475" lIns="86475" spcFirstLastPara="1" rIns="86475" wrap="square" tIns="86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41"/>
              <a:buNone/>
            </a:pPr>
            <a:r>
              <a:rPr lang="en" sz="946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H4: Consistency &amp; Standards</a:t>
            </a:r>
            <a:endParaRPr sz="946">
              <a:solidFill>
                <a:schemeClr val="accent4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539" name="Google Shape;539;p54"/>
          <p:cNvSpPr txBox="1"/>
          <p:nvPr>
            <p:ph idx="4294967295" type="subTitle"/>
          </p:nvPr>
        </p:nvSpPr>
        <p:spPr>
          <a:xfrm>
            <a:off x="679004" y="2640567"/>
            <a:ext cx="1946400" cy="297000"/>
          </a:xfrm>
          <a:prstGeom prst="rect">
            <a:avLst/>
          </a:prstGeom>
          <a:noFill/>
        </p:spPr>
        <p:txBody>
          <a:bodyPr anchorCtr="0" anchor="t" bIns="86475" lIns="86475" spcFirstLastPara="1" rIns="86475" wrap="square" tIns="86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41"/>
              <a:buNone/>
            </a:pPr>
            <a:r>
              <a:rPr lang="en" sz="946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H5: Error Prevention</a:t>
            </a:r>
            <a:endParaRPr sz="756">
              <a:solidFill>
                <a:schemeClr val="accent4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540" name="Google Shape;540;p54"/>
          <p:cNvSpPr txBox="1"/>
          <p:nvPr>
            <p:ph idx="4294967295" type="subTitle"/>
          </p:nvPr>
        </p:nvSpPr>
        <p:spPr>
          <a:xfrm>
            <a:off x="679004" y="3188953"/>
            <a:ext cx="1946400" cy="297000"/>
          </a:xfrm>
          <a:prstGeom prst="rect">
            <a:avLst/>
          </a:prstGeom>
          <a:noFill/>
        </p:spPr>
        <p:txBody>
          <a:bodyPr anchorCtr="0" anchor="t" bIns="86475" lIns="86475" spcFirstLastPara="1" rIns="86475" wrap="square" tIns="86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41"/>
              <a:buNone/>
            </a:pPr>
            <a:r>
              <a:rPr lang="en" sz="946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H1: Visibility of System Status</a:t>
            </a:r>
            <a:endParaRPr sz="756">
              <a:solidFill>
                <a:schemeClr val="accent4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541" name="Google Shape;541;p54"/>
          <p:cNvSpPr txBox="1"/>
          <p:nvPr>
            <p:ph idx="4294967295" type="subTitle"/>
          </p:nvPr>
        </p:nvSpPr>
        <p:spPr>
          <a:xfrm>
            <a:off x="679004" y="3737340"/>
            <a:ext cx="1946400" cy="297000"/>
          </a:xfrm>
          <a:prstGeom prst="rect">
            <a:avLst/>
          </a:prstGeom>
          <a:noFill/>
        </p:spPr>
        <p:txBody>
          <a:bodyPr anchorCtr="0" anchor="t" bIns="86475" lIns="86475" spcFirstLastPara="1" rIns="86475" wrap="square" tIns="86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41"/>
              <a:buNone/>
            </a:pPr>
            <a:r>
              <a:rPr lang="en" sz="946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H3: User Control &amp; Freedom</a:t>
            </a:r>
            <a:endParaRPr sz="756">
              <a:solidFill>
                <a:schemeClr val="accent4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542" name="Google Shape;542;p54"/>
          <p:cNvSpPr txBox="1"/>
          <p:nvPr>
            <p:ph idx="4294967295" type="subTitle"/>
          </p:nvPr>
        </p:nvSpPr>
        <p:spPr>
          <a:xfrm>
            <a:off x="679004" y="4285726"/>
            <a:ext cx="1946400" cy="297000"/>
          </a:xfrm>
          <a:prstGeom prst="rect">
            <a:avLst/>
          </a:prstGeom>
          <a:noFill/>
        </p:spPr>
        <p:txBody>
          <a:bodyPr anchorCtr="0" anchor="t" bIns="86475" lIns="86475" spcFirstLastPara="1" rIns="86475" wrap="square" tIns="86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41"/>
              <a:buNone/>
            </a:pPr>
            <a:r>
              <a:rPr lang="en" sz="946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H10: Help &amp; Documentation</a:t>
            </a:r>
            <a:endParaRPr sz="756">
              <a:solidFill>
                <a:schemeClr val="accent4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543" name="Google Shape;543;p54"/>
          <p:cNvSpPr txBox="1"/>
          <p:nvPr>
            <p:ph idx="4294967295" type="subTitle"/>
          </p:nvPr>
        </p:nvSpPr>
        <p:spPr>
          <a:xfrm>
            <a:off x="4571981" y="2092180"/>
            <a:ext cx="1946400" cy="297000"/>
          </a:xfrm>
          <a:prstGeom prst="rect">
            <a:avLst/>
          </a:prstGeom>
          <a:noFill/>
        </p:spPr>
        <p:txBody>
          <a:bodyPr anchorCtr="0" anchor="t" bIns="86475" lIns="86475" spcFirstLastPara="1" rIns="86475" wrap="square" tIns="86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41"/>
              <a:buNone/>
            </a:pPr>
            <a:r>
              <a:rPr lang="en" sz="756">
                <a:solidFill>
                  <a:schemeClr val="accent4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-</a:t>
            </a:r>
            <a:endParaRPr sz="756">
              <a:solidFill>
                <a:schemeClr val="accent4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544" name="Google Shape;544;p54"/>
          <p:cNvSpPr txBox="1"/>
          <p:nvPr>
            <p:ph idx="4294967295" type="subTitle"/>
          </p:nvPr>
        </p:nvSpPr>
        <p:spPr>
          <a:xfrm>
            <a:off x="4571981" y="3188953"/>
            <a:ext cx="1946400" cy="297000"/>
          </a:xfrm>
          <a:prstGeom prst="rect">
            <a:avLst/>
          </a:prstGeom>
          <a:noFill/>
        </p:spPr>
        <p:txBody>
          <a:bodyPr anchorCtr="0" anchor="t" bIns="86475" lIns="86475" spcFirstLastPara="1" rIns="86475" wrap="square" tIns="86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41"/>
              <a:buFont typeface="Arial"/>
              <a:buNone/>
            </a:pPr>
            <a:r>
              <a:rPr lang="en" sz="756">
                <a:solidFill>
                  <a:schemeClr val="accent4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-</a:t>
            </a:r>
            <a:endParaRPr sz="756">
              <a:solidFill>
                <a:schemeClr val="accent4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545" name="Google Shape;545;p54"/>
          <p:cNvSpPr txBox="1"/>
          <p:nvPr>
            <p:ph idx="4294967295" type="subTitle"/>
          </p:nvPr>
        </p:nvSpPr>
        <p:spPr>
          <a:xfrm>
            <a:off x="4571981" y="4285868"/>
            <a:ext cx="1946400" cy="297000"/>
          </a:xfrm>
          <a:prstGeom prst="rect">
            <a:avLst/>
          </a:prstGeom>
          <a:noFill/>
        </p:spPr>
        <p:txBody>
          <a:bodyPr anchorCtr="0" anchor="t" bIns="86475" lIns="86475" spcFirstLastPara="1" rIns="86475" wrap="square" tIns="86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41"/>
              <a:buFont typeface="Arial"/>
              <a:buNone/>
            </a:pPr>
            <a:r>
              <a:rPr lang="en" sz="756">
                <a:solidFill>
                  <a:schemeClr val="accent4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-</a:t>
            </a:r>
            <a:endParaRPr sz="756">
              <a:solidFill>
                <a:schemeClr val="accent4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546" name="Google Shape;546;p54"/>
          <p:cNvSpPr txBox="1"/>
          <p:nvPr>
            <p:ph idx="4294967295" type="subTitle"/>
          </p:nvPr>
        </p:nvSpPr>
        <p:spPr>
          <a:xfrm>
            <a:off x="2625493" y="3737422"/>
            <a:ext cx="1946400" cy="297000"/>
          </a:xfrm>
          <a:prstGeom prst="rect">
            <a:avLst/>
          </a:prstGeom>
          <a:noFill/>
        </p:spPr>
        <p:txBody>
          <a:bodyPr anchorCtr="0" anchor="t" bIns="86475" lIns="86475" spcFirstLastPara="1" rIns="86475" wrap="square" tIns="86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41"/>
              <a:buFont typeface="Arial"/>
              <a:buNone/>
            </a:pPr>
            <a:r>
              <a:rPr lang="en" sz="756">
                <a:solidFill>
                  <a:schemeClr val="accent4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-</a:t>
            </a:r>
            <a:endParaRPr sz="756">
              <a:solidFill>
                <a:schemeClr val="accent4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547" name="Google Shape;547;p54"/>
          <p:cNvSpPr txBox="1"/>
          <p:nvPr>
            <p:ph idx="4294967295" type="subTitle"/>
          </p:nvPr>
        </p:nvSpPr>
        <p:spPr>
          <a:xfrm>
            <a:off x="6518470" y="2092180"/>
            <a:ext cx="1946400" cy="297000"/>
          </a:xfrm>
          <a:prstGeom prst="rect">
            <a:avLst/>
          </a:prstGeom>
          <a:noFill/>
        </p:spPr>
        <p:txBody>
          <a:bodyPr anchorCtr="0" anchor="t" bIns="86475" lIns="86475" spcFirstLastPara="1" rIns="86475" wrap="square" tIns="86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41"/>
              <a:buFont typeface="Arial"/>
              <a:buNone/>
            </a:pPr>
            <a:r>
              <a:rPr lang="en" sz="756">
                <a:solidFill>
                  <a:schemeClr val="accent4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-</a:t>
            </a:r>
            <a:endParaRPr sz="756">
              <a:solidFill>
                <a:schemeClr val="accent4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548" name="Google Shape;548;p54"/>
          <p:cNvSpPr txBox="1"/>
          <p:nvPr>
            <p:ph idx="4294967295" type="subTitle"/>
          </p:nvPr>
        </p:nvSpPr>
        <p:spPr>
          <a:xfrm>
            <a:off x="2625351" y="2070750"/>
            <a:ext cx="1946400" cy="339900"/>
          </a:xfrm>
          <a:prstGeom prst="rect">
            <a:avLst/>
          </a:prstGeom>
          <a:noFill/>
        </p:spPr>
        <p:txBody>
          <a:bodyPr anchorCtr="0" anchor="t" bIns="86475" lIns="86475" spcFirstLastPara="1" rIns="86475" wrap="square" tIns="864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41"/>
              <a:buFont typeface="Arial"/>
              <a:buNone/>
            </a:pPr>
            <a:r>
              <a:rPr b="0" lang="en" sz="1324">
                <a:latin typeface="IBM Plex Sans"/>
                <a:ea typeface="IBM Plex Sans"/>
                <a:cs typeface="IBM Plex Sans"/>
                <a:sym typeface="IBM Plex Sans"/>
              </a:rPr>
              <a:t>4</a:t>
            </a:r>
            <a:endParaRPr b="0" sz="1324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49" name="Google Shape;549;p54"/>
          <p:cNvSpPr txBox="1"/>
          <p:nvPr>
            <p:ph idx="4294967295" type="subTitle"/>
          </p:nvPr>
        </p:nvSpPr>
        <p:spPr>
          <a:xfrm>
            <a:off x="2625493" y="2640564"/>
            <a:ext cx="1946400" cy="339900"/>
          </a:xfrm>
          <a:prstGeom prst="rect">
            <a:avLst/>
          </a:prstGeom>
          <a:noFill/>
        </p:spPr>
        <p:txBody>
          <a:bodyPr anchorCtr="0" anchor="t" bIns="86475" lIns="86475" spcFirstLastPara="1" rIns="86475" wrap="square" tIns="864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41"/>
              <a:buFont typeface="Arial"/>
              <a:buNone/>
            </a:pPr>
            <a:r>
              <a:rPr b="0" lang="en" sz="1324">
                <a:latin typeface="IBM Plex Sans"/>
                <a:ea typeface="IBM Plex Sans"/>
                <a:cs typeface="IBM Plex Sans"/>
                <a:sym typeface="IBM Plex Sans"/>
              </a:rPr>
              <a:t>1</a:t>
            </a:r>
            <a:endParaRPr b="0" sz="1324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50" name="Google Shape;550;p54"/>
          <p:cNvSpPr txBox="1"/>
          <p:nvPr>
            <p:ph idx="4294967295" type="subTitle"/>
          </p:nvPr>
        </p:nvSpPr>
        <p:spPr>
          <a:xfrm>
            <a:off x="2625493" y="3188998"/>
            <a:ext cx="1946400" cy="339900"/>
          </a:xfrm>
          <a:prstGeom prst="rect">
            <a:avLst/>
          </a:prstGeom>
          <a:noFill/>
        </p:spPr>
        <p:txBody>
          <a:bodyPr anchorCtr="0" anchor="t" bIns="86475" lIns="86475" spcFirstLastPara="1" rIns="86475" wrap="square" tIns="864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41"/>
              <a:buFont typeface="Arial"/>
              <a:buNone/>
            </a:pPr>
            <a:r>
              <a:rPr b="0" lang="en" sz="1324">
                <a:latin typeface="IBM Plex Sans"/>
                <a:ea typeface="IBM Plex Sans"/>
                <a:cs typeface="IBM Plex Sans"/>
                <a:sym typeface="IBM Plex Sans"/>
              </a:rPr>
              <a:t>4</a:t>
            </a:r>
            <a:endParaRPr b="0" sz="1324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51" name="Google Shape;551;p54"/>
          <p:cNvSpPr txBox="1"/>
          <p:nvPr>
            <p:ph idx="4294967295" type="subTitle"/>
          </p:nvPr>
        </p:nvSpPr>
        <p:spPr>
          <a:xfrm>
            <a:off x="2625493" y="3737361"/>
            <a:ext cx="1946400" cy="339900"/>
          </a:xfrm>
          <a:prstGeom prst="rect">
            <a:avLst/>
          </a:prstGeom>
          <a:noFill/>
        </p:spPr>
        <p:txBody>
          <a:bodyPr anchorCtr="0" anchor="t" bIns="86475" lIns="86475" spcFirstLastPara="1" rIns="86475" wrap="square" tIns="864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41"/>
              <a:buFont typeface="Arial"/>
              <a:buNone/>
            </a:pPr>
            <a:r>
              <a:rPr b="0" lang="en" sz="1324">
                <a:latin typeface="IBM Plex Sans"/>
                <a:ea typeface="IBM Plex Sans"/>
                <a:cs typeface="IBM Plex Sans"/>
                <a:sym typeface="IBM Plex Sans"/>
              </a:rPr>
              <a:t>2</a:t>
            </a:r>
            <a:endParaRPr b="0" sz="1324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52" name="Google Shape;552;p54"/>
          <p:cNvSpPr txBox="1"/>
          <p:nvPr>
            <p:ph idx="4294967295" type="subTitle"/>
          </p:nvPr>
        </p:nvSpPr>
        <p:spPr>
          <a:xfrm>
            <a:off x="2625493" y="4243011"/>
            <a:ext cx="1946400" cy="339900"/>
          </a:xfrm>
          <a:prstGeom prst="rect">
            <a:avLst/>
          </a:prstGeom>
          <a:noFill/>
        </p:spPr>
        <p:txBody>
          <a:bodyPr anchorCtr="0" anchor="t" bIns="86475" lIns="86475" spcFirstLastPara="1" rIns="86475" wrap="square" tIns="864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41"/>
              <a:buFont typeface="Arial"/>
              <a:buNone/>
            </a:pPr>
            <a:r>
              <a:rPr b="0" lang="en" sz="1324">
                <a:latin typeface="IBM Plex Sans"/>
                <a:ea typeface="IBM Plex Sans"/>
                <a:cs typeface="IBM Plex Sans"/>
                <a:sym typeface="IBM Plex Sans"/>
              </a:rPr>
              <a:t>3</a:t>
            </a:r>
            <a:endParaRPr b="0" sz="1324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53" name="Google Shape;553;p54"/>
          <p:cNvSpPr txBox="1"/>
          <p:nvPr>
            <p:ph idx="4294967295" type="subTitle"/>
          </p:nvPr>
        </p:nvSpPr>
        <p:spPr>
          <a:xfrm>
            <a:off x="4571910" y="2070750"/>
            <a:ext cx="1946400" cy="339900"/>
          </a:xfrm>
          <a:prstGeom prst="rect">
            <a:avLst/>
          </a:prstGeom>
          <a:noFill/>
        </p:spPr>
        <p:txBody>
          <a:bodyPr anchorCtr="0" anchor="t" bIns="86475" lIns="86475" spcFirstLastPara="1" rIns="86475" wrap="square" tIns="864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41"/>
              <a:buFont typeface="Arial"/>
              <a:buNone/>
            </a:pPr>
            <a:r>
              <a:rPr b="0" lang="en" sz="1324">
                <a:latin typeface="IBM Plex Sans"/>
                <a:ea typeface="IBM Plex Sans"/>
                <a:cs typeface="IBM Plex Sans"/>
                <a:sym typeface="IBM Plex Sans"/>
              </a:rPr>
              <a:t>2</a:t>
            </a:r>
            <a:endParaRPr b="0" sz="1324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54" name="Google Shape;554;p54"/>
          <p:cNvSpPr txBox="1"/>
          <p:nvPr>
            <p:ph idx="4294967295" type="subTitle"/>
          </p:nvPr>
        </p:nvSpPr>
        <p:spPr>
          <a:xfrm>
            <a:off x="4571981" y="2640564"/>
            <a:ext cx="1946400" cy="339900"/>
          </a:xfrm>
          <a:prstGeom prst="rect">
            <a:avLst/>
          </a:prstGeom>
          <a:noFill/>
        </p:spPr>
        <p:txBody>
          <a:bodyPr anchorCtr="0" anchor="t" bIns="86475" lIns="86475" spcFirstLastPara="1" rIns="86475" wrap="square" tIns="864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41"/>
              <a:buFont typeface="Arial"/>
              <a:buNone/>
            </a:pPr>
            <a:r>
              <a:rPr b="0" lang="en" sz="1324">
                <a:latin typeface="IBM Plex Sans"/>
                <a:ea typeface="IBM Plex Sans"/>
                <a:cs typeface="IBM Plex Sans"/>
                <a:sym typeface="IBM Plex Sans"/>
              </a:rPr>
              <a:t>4</a:t>
            </a:r>
            <a:endParaRPr b="0" sz="1324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55" name="Google Shape;555;p54"/>
          <p:cNvSpPr txBox="1"/>
          <p:nvPr>
            <p:ph idx="4294967295" type="subTitle"/>
          </p:nvPr>
        </p:nvSpPr>
        <p:spPr>
          <a:xfrm>
            <a:off x="4571981" y="3178308"/>
            <a:ext cx="1946400" cy="339900"/>
          </a:xfrm>
          <a:prstGeom prst="rect">
            <a:avLst/>
          </a:prstGeom>
          <a:noFill/>
        </p:spPr>
        <p:txBody>
          <a:bodyPr anchorCtr="0" anchor="t" bIns="86475" lIns="86475" spcFirstLastPara="1" rIns="86475" wrap="square" tIns="864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41"/>
              <a:buFont typeface="Arial"/>
              <a:buNone/>
            </a:pPr>
            <a:r>
              <a:rPr b="0" lang="en" sz="1324">
                <a:latin typeface="IBM Plex Sans"/>
                <a:ea typeface="IBM Plex Sans"/>
                <a:cs typeface="IBM Plex Sans"/>
                <a:sym typeface="IBM Plex Sans"/>
              </a:rPr>
              <a:t>0</a:t>
            </a:r>
            <a:endParaRPr b="0" sz="1324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56" name="Google Shape;556;p54"/>
          <p:cNvSpPr txBox="1"/>
          <p:nvPr>
            <p:ph idx="4294967295" type="subTitle"/>
          </p:nvPr>
        </p:nvSpPr>
        <p:spPr>
          <a:xfrm>
            <a:off x="4571910" y="3737432"/>
            <a:ext cx="1946400" cy="339900"/>
          </a:xfrm>
          <a:prstGeom prst="rect">
            <a:avLst/>
          </a:prstGeom>
          <a:noFill/>
        </p:spPr>
        <p:txBody>
          <a:bodyPr anchorCtr="0" anchor="t" bIns="86475" lIns="86475" spcFirstLastPara="1" rIns="86475" wrap="square" tIns="864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41"/>
              <a:buFont typeface="Arial"/>
              <a:buNone/>
            </a:pPr>
            <a:r>
              <a:rPr b="0" lang="en" sz="1324">
                <a:latin typeface="IBM Plex Sans"/>
                <a:ea typeface="IBM Plex Sans"/>
                <a:cs typeface="IBM Plex Sans"/>
                <a:sym typeface="IBM Plex Sans"/>
              </a:rPr>
              <a:t>2</a:t>
            </a:r>
            <a:endParaRPr b="0" sz="1324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57" name="Google Shape;557;p54"/>
          <p:cNvSpPr txBox="1"/>
          <p:nvPr>
            <p:ph idx="4294967295" type="subTitle"/>
          </p:nvPr>
        </p:nvSpPr>
        <p:spPr>
          <a:xfrm>
            <a:off x="4571981" y="4264297"/>
            <a:ext cx="1946400" cy="339900"/>
          </a:xfrm>
          <a:prstGeom prst="rect">
            <a:avLst/>
          </a:prstGeom>
          <a:noFill/>
        </p:spPr>
        <p:txBody>
          <a:bodyPr anchorCtr="0" anchor="t" bIns="86475" lIns="86475" spcFirstLastPara="1" rIns="86475" wrap="square" tIns="864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41"/>
              <a:buFont typeface="Arial"/>
              <a:buNone/>
            </a:pPr>
            <a:r>
              <a:rPr b="0" lang="en" sz="1324">
                <a:latin typeface="IBM Plex Sans"/>
                <a:ea typeface="IBM Plex Sans"/>
                <a:cs typeface="IBM Plex Sans"/>
                <a:sym typeface="IBM Plex Sans"/>
              </a:rPr>
              <a:t>1</a:t>
            </a:r>
            <a:endParaRPr b="0" sz="1324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58" name="Google Shape;558;p54"/>
          <p:cNvSpPr txBox="1"/>
          <p:nvPr>
            <p:ph idx="4294967295" type="subTitle"/>
          </p:nvPr>
        </p:nvSpPr>
        <p:spPr>
          <a:xfrm>
            <a:off x="6518611" y="2070750"/>
            <a:ext cx="1946400" cy="339900"/>
          </a:xfrm>
          <a:prstGeom prst="rect">
            <a:avLst/>
          </a:prstGeom>
          <a:noFill/>
        </p:spPr>
        <p:txBody>
          <a:bodyPr anchorCtr="0" anchor="t" bIns="86475" lIns="86475" spcFirstLastPara="1" rIns="86475" wrap="square" tIns="864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41"/>
              <a:buFont typeface="Arial"/>
              <a:buNone/>
            </a:pPr>
            <a:r>
              <a:rPr b="0" lang="en" sz="1324">
                <a:latin typeface="IBM Plex Sans"/>
                <a:ea typeface="IBM Plex Sans"/>
                <a:cs typeface="IBM Plex Sans"/>
                <a:sym typeface="IBM Plex Sans"/>
              </a:rPr>
              <a:t>6</a:t>
            </a:r>
            <a:endParaRPr b="0" sz="1324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59" name="Google Shape;559;p54"/>
          <p:cNvSpPr txBox="1"/>
          <p:nvPr>
            <p:ph idx="4294967295" type="subTitle"/>
          </p:nvPr>
        </p:nvSpPr>
        <p:spPr>
          <a:xfrm>
            <a:off x="6518470" y="2640564"/>
            <a:ext cx="1946400" cy="339900"/>
          </a:xfrm>
          <a:prstGeom prst="rect">
            <a:avLst/>
          </a:prstGeom>
          <a:noFill/>
        </p:spPr>
        <p:txBody>
          <a:bodyPr anchorCtr="0" anchor="t" bIns="86475" lIns="86475" spcFirstLastPara="1" rIns="86475" wrap="square" tIns="864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41"/>
              <a:buFont typeface="Arial"/>
              <a:buNone/>
            </a:pPr>
            <a:r>
              <a:rPr b="0" lang="en" sz="1324">
                <a:latin typeface="IBM Plex Sans"/>
                <a:ea typeface="IBM Plex Sans"/>
                <a:cs typeface="IBM Plex Sans"/>
                <a:sym typeface="IBM Plex Sans"/>
              </a:rPr>
              <a:t>5</a:t>
            </a:r>
            <a:endParaRPr b="0" sz="1324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60" name="Google Shape;560;p54"/>
          <p:cNvSpPr txBox="1"/>
          <p:nvPr>
            <p:ph idx="4294967295" type="subTitle"/>
          </p:nvPr>
        </p:nvSpPr>
        <p:spPr>
          <a:xfrm>
            <a:off x="6518470" y="3188998"/>
            <a:ext cx="1946400" cy="339900"/>
          </a:xfrm>
          <a:prstGeom prst="rect">
            <a:avLst/>
          </a:prstGeom>
          <a:noFill/>
        </p:spPr>
        <p:txBody>
          <a:bodyPr anchorCtr="0" anchor="t" bIns="86475" lIns="86475" spcFirstLastPara="1" rIns="86475" wrap="square" tIns="864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41"/>
              <a:buFont typeface="Arial"/>
              <a:buNone/>
            </a:pPr>
            <a:r>
              <a:rPr b="0" lang="en" sz="1324">
                <a:latin typeface="IBM Plex Sans"/>
                <a:ea typeface="IBM Plex Sans"/>
                <a:cs typeface="IBM Plex Sans"/>
                <a:sym typeface="IBM Plex Sans"/>
              </a:rPr>
              <a:t>4</a:t>
            </a:r>
            <a:endParaRPr b="0" sz="1324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61" name="Google Shape;561;p54"/>
          <p:cNvSpPr txBox="1"/>
          <p:nvPr>
            <p:ph idx="4294967295" type="subTitle"/>
          </p:nvPr>
        </p:nvSpPr>
        <p:spPr>
          <a:xfrm>
            <a:off x="6518470" y="3737432"/>
            <a:ext cx="1946400" cy="339900"/>
          </a:xfrm>
          <a:prstGeom prst="rect">
            <a:avLst/>
          </a:prstGeom>
          <a:noFill/>
        </p:spPr>
        <p:txBody>
          <a:bodyPr anchorCtr="0" anchor="t" bIns="86475" lIns="86475" spcFirstLastPara="1" rIns="86475" wrap="square" tIns="864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41"/>
              <a:buFont typeface="Arial"/>
              <a:buNone/>
            </a:pPr>
            <a:r>
              <a:rPr b="0" lang="en" sz="1324">
                <a:latin typeface="IBM Plex Sans"/>
                <a:ea typeface="IBM Plex Sans"/>
                <a:cs typeface="IBM Plex Sans"/>
                <a:sym typeface="IBM Plex Sans"/>
              </a:rPr>
              <a:t>4</a:t>
            </a:r>
            <a:endParaRPr b="0" sz="1324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62" name="Google Shape;562;p54"/>
          <p:cNvSpPr txBox="1"/>
          <p:nvPr>
            <p:ph idx="4294967295" type="subTitle"/>
          </p:nvPr>
        </p:nvSpPr>
        <p:spPr>
          <a:xfrm>
            <a:off x="6518470" y="4285866"/>
            <a:ext cx="1946400" cy="339900"/>
          </a:xfrm>
          <a:prstGeom prst="rect">
            <a:avLst/>
          </a:prstGeom>
          <a:noFill/>
        </p:spPr>
        <p:txBody>
          <a:bodyPr anchorCtr="0" anchor="t" bIns="86475" lIns="86475" spcFirstLastPara="1" rIns="86475" wrap="square" tIns="864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41"/>
              <a:buFont typeface="Arial"/>
              <a:buNone/>
            </a:pPr>
            <a:r>
              <a:rPr b="0" lang="en" sz="1324">
                <a:latin typeface="IBM Plex Sans"/>
                <a:ea typeface="IBM Plex Sans"/>
                <a:cs typeface="IBM Plex Sans"/>
                <a:sym typeface="IBM Plex Sans"/>
              </a:rPr>
              <a:t>4</a:t>
            </a:r>
            <a:endParaRPr b="0" sz="1324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63" name="Google Shape;563;p54"/>
          <p:cNvSpPr txBox="1"/>
          <p:nvPr>
            <p:ph type="title"/>
          </p:nvPr>
        </p:nvSpPr>
        <p:spPr>
          <a:xfrm>
            <a:off x="436725" y="753275"/>
            <a:ext cx="8048400" cy="4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HEURISTICS VIOLATIONS</a:t>
            </a:r>
            <a:endParaRPr sz="3500"/>
          </a:p>
        </p:txBody>
      </p:sp>
      <p:sp>
        <p:nvSpPr>
          <p:cNvPr id="564" name="Google Shape;564;p54"/>
          <p:cNvSpPr/>
          <p:nvPr/>
        </p:nvSpPr>
        <p:spPr>
          <a:xfrm>
            <a:off x="7307525" y="746825"/>
            <a:ext cx="1177500" cy="6081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1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80 TOTAL</a:t>
            </a:r>
            <a:endParaRPr sz="1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65" name="Google Shape;565;p54"/>
          <p:cNvSpPr txBox="1"/>
          <p:nvPr>
            <p:ph idx="4294967295" type="subTitle"/>
          </p:nvPr>
        </p:nvSpPr>
        <p:spPr>
          <a:xfrm>
            <a:off x="6518470" y="4751341"/>
            <a:ext cx="1946400" cy="339900"/>
          </a:xfrm>
          <a:prstGeom prst="rect">
            <a:avLst/>
          </a:prstGeom>
          <a:noFill/>
        </p:spPr>
        <p:txBody>
          <a:bodyPr anchorCtr="0" anchor="t" bIns="86475" lIns="86475" spcFirstLastPara="1" rIns="86475" wrap="square" tIns="864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41"/>
              <a:buFont typeface="Arial"/>
              <a:buNone/>
            </a:pPr>
            <a:r>
              <a:rPr lang="en" sz="1324">
                <a:latin typeface="IBM Plex Sans"/>
                <a:ea typeface="IBM Plex Sans"/>
                <a:cs typeface="IBM Plex Sans"/>
                <a:sym typeface="IBM Plex Sans"/>
              </a:rPr>
              <a:t>23</a:t>
            </a:r>
            <a:endParaRPr sz="1324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66" name="Google Shape;566;p54"/>
          <p:cNvSpPr txBox="1"/>
          <p:nvPr>
            <p:ph idx="4294967295" type="subTitle"/>
          </p:nvPr>
        </p:nvSpPr>
        <p:spPr>
          <a:xfrm>
            <a:off x="4571970" y="4751341"/>
            <a:ext cx="1946400" cy="339900"/>
          </a:xfrm>
          <a:prstGeom prst="rect">
            <a:avLst/>
          </a:prstGeom>
          <a:noFill/>
        </p:spPr>
        <p:txBody>
          <a:bodyPr anchorCtr="0" anchor="t" bIns="86475" lIns="86475" spcFirstLastPara="1" rIns="86475" wrap="square" tIns="864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41"/>
              <a:buFont typeface="Arial"/>
              <a:buNone/>
            </a:pPr>
            <a:r>
              <a:rPr lang="en" sz="1324">
                <a:latin typeface="IBM Plex Sans"/>
                <a:ea typeface="IBM Plex Sans"/>
                <a:cs typeface="IBM Plex Sans"/>
                <a:sym typeface="IBM Plex Sans"/>
              </a:rPr>
              <a:t>9</a:t>
            </a:r>
            <a:endParaRPr sz="1324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67" name="Google Shape;567;p54"/>
          <p:cNvSpPr txBox="1"/>
          <p:nvPr>
            <p:ph idx="4294967295" type="subTitle"/>
          </p:nvPr>
        </p:nvSpPr>
        <p:spPr>
          <a:xfrm>
            <a:off x="2625470" y="4748641"/>
            <a:ext cx="1946400" cy="339900"/>
          </a:xfrm>
          <a:prstGeom prst="rect">
            <a:avLst/>
          </a:prstGeom>
          <a:noFill/>
        </p:spPr>
        <p:txBody>
          <a:bodyPr anchorCtr="0" anchor="t" bIns="86475" lIns="86475" spcFirstLastPara="1" rIns="86475" wrap="square" tIns="864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41"/>
              <a:buFont typeface="Arial"/>
              <a:buNone/>
            </a:pPr>
            <a:r>
              <a:rPr lang="en" sz="1324">
                <a:latin typeface="IBM Plex Sans"/>
                <a:ea typeface="IBM Plex Sans"/>
                <a:cs typeface="IBM Plex Sans"/>
                <a:sym typeface="IBM Plex Sans"/>
              </a:rPr>
              <a:t>14</a:t>
            </a:r>
            <a:endParaRPr sz="1324"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55"/>
          <p:cNvSpPr txBox="1"/>
          <p:nvPr>
            <p:ph idx="1" type="body"/>
          </p:nvPr>
        </p:nvSpPr>
        <p:spPr>
          <a:xfrm>
            <a:off x="130025" y="202375"/>
            <a:ext cx="2164500" cy="43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MOST VIOLATED HEURISTICS</a:t>
            </a:r>
            <a:endParaRPr/>
          </a:p>
        </p:txBody>
      </p:sp>
      <p:sp>
        <p:nvSpPr>
          <p:cNvPr id="573" name="Google Shape;573;p55"/>
          <p:cNvSpPr txBox="1"/>
          <p:nvPr>
            <p:ph idx="2" type="body"/>
          </p:nvPr>
        </p:nvSpPr>
        <p:spPr>
          <a:xfrm>
            <a:off x="3326850" y="202367"/>
            <a:ext cx="2490300" cy="3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FLIPPIN</a:t>
            </a:r>
            <a:endParaRPr/>
          </a:p>
        </p:txBody>
      </p:sp>
      <p:sp>
        <p:nvSpPr>
          <p:cNvPr id="574" name="Google Shape;574;p55"/>
          <p:cNvSpPr txBox="1"/>
          <p:nvPr>
            <p:ph idx="3" type="body"/>
          </p:nvPr>
        </p:nvSpPr>
        <p:spPr>
          <a:xfrm>
            <a:off x="6565575" y="202363"/>
            <a:ext cx="24375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HEURISTIC EVALS</a:t>
            </a:r>
            <a:endParaRPr/>
          </a:p>
        </p:txBody>
      </p:sp>
      <p:cxnSp>
        <p:nvCxnSpPr>
          <p:cNvPr id="575" name="Google Shape;575;p55"/>
          <p:cNvCxnSpPr/>
          <p:nvPr/>
        </p:nvCxnSpPr>
        <p:spPr>
          <a:xfrm>
            <a:off x="5553906" y="1983050"/>
            <a:ext cx="0" cy="1981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6" name="Google Shape;576;p55"/>
          <p:cNvCxnSpPr/>
          <p:nvPr/>
        </p:nvCxnSpPr>
        <p:spPr>
          <a:xfrm>
            <a:off x="3226081" y="1983050"/>
            <a:ext cx="0" cy="1981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77" name="Google Shape;577;p55"/>
          <p:cNvSpPr txBox="1"/>
          <p:nvPr>
            <p:ph idx="4294967295" type="subTitle"/>
          </p:nvPr>
        </p:nvSpPr>
        <p:spPr>
          <a:xfrm>
            <a:off x="1096289" y="2331345"/>
            <a:ext cx="1788300" cy="509100"/>
          </a:xfrm>
          <a:prstGeom prst="rect">
            <a:avLst/>
          </a:prstGeom>
        </p:spPr>
        <p:txBody>
          <a:bodyPr anchorCtr="0" anchor="t" bIns="99400" lIns="99400" spcFirstLastPara="1" rIns="99400" wrap="square" tIns="994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78"/>
              <a:t>28%</a:t>
            </a:r>
            <a:endParaRPr sz="3478"/>
          </a:p>
        </p:txBody>
      </p:sp>
      <p:sp>
        <p:nvSpPr>
          <p:cNvPr id="578" name="Google Shape;578;p55"/>
          <p:cNvSpPr txBox="1"/>
          <p:nvPr>
            <p:ph idx="4294967295" type="subTitle"/>
          </p:nvPr>
        </p:nvSpPr>
        <p:spPr>
          <a:xfrm>
            <a:off x="1096275" y="2840399"/>
            <a:ext cx="1788300" cy="776100"/>
          </a:xfrm>
          <a:prstGeom prst="rect">
            <a:avLst/>
          </a:prstGeom>
        </p:spPr>
        <p:txBody>
          <a:bodyPr anchorCtr="0" anchor="t" bIns="99400" lIns="99400" spcFirstLastPara="1" rIns="99400" wrap="square" tIns="994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521"/>
              <a:t>H4: Consistency &amp; Standards</a:t>
            </a:r>
            <a:endParaRPr b="0" sz="1521"/>
          </a:p>
        </p:txBody>
      </p:sp>
      <p:sp>
        <p:nvSpPr>
          <p:cNvPr id="579" name="Google Shape;579;p55"/>
          <p:cNvSpPr txBox="1"/>
          <p:nvPr>
            <p:ph idx="4294967295" type="subTitle"/>
          </p:nvPr>
        </p:nvSpPr>
        <p:spPr>
          <a:xfrm>
            <a:off x="6051362" y="2331345"/>
            <a:ext cx="1788300" cy="509100"/>
          </a:xfrm>
          <a:prstGeom prst="rect">
            <a:avLst/>
          </a:prstGeom>
        </p:spPr>
        <p:txBody>
          <a:bodyPr anchorCtr="0" anchor="t" bIns="99400" lIns="99400" spcFirstLastPara="1" rIns="99400" wrap="square" tIns="994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78"/>
              <a:t>11%</a:t>
            </a:r>
            <a:endParaRPr sz="3478"/>
          </a:p>
        </p:txBody>
      </p:sp>
      <p:sp>
        <p:nvSpPr>
          <p:cNvPr id="580" name="Google Shape;580;p55"/>
          <p:cNvSpPr txBox="1"/>
          <p:nvPr>
            <p:ph idx="4294967295" type="subTitle"/>
          </p:nvPr>
        </p:nvSpPr>
        <p:spPr>
          <a:xfrm>
            <a:off x="6051348" y="2840399"/>
            <a:ext cx="1788300" cy="776100"/>
          </a:xfrm>
          <a:prstGeom prst="rect">
            <a:avLst/>
          </a:prstGeom>
        </p:spPr>
        <p:txBody>
          <a:bodyPr anchorCtr="0" anchor="t" bIns="99400" lIns="99400" spcFirstLastPara="1" rIns="99400" wrap="square" tIns="99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521"/>
              <a:t>H5: Error Prevention</a:t>
            </a:r>
            <a:endParaRPr b="0" sz="1521"/>
          </a:p>
        </p:txBody>
      </p:sp>
      <p:sp>
        <p:nvSpPr>
          <p:cNvPr id="581" name="Google Shape;581;p55"/>
          <p:cNvSpPr txBox="1"/>
          <p:nvPr>
            <p:ph idx="4294967295" type="subTitle"/>
          </p:nvPr>
        </p:nvSpPr>
        <p:spPr>
          <a:xfrm>
            <a:off x="3551920" y="2331345"/>
            <a:ext cx="1788300" cy="509100"/>
          </a:xfrm>
          <a:prstGeom prst="rect">
            <a:avLst/>
          </a:prstGeom>
        </p:spPr>
        <p:txBody>
          <a:bodyPr anchorCtr="0" anchor="t" bIns="99400" lIns="99400" spcFirstLastPara="1" rIns="99400" wrap="square" tIns="994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78"/>
              <a:t>11%</a:t>
            </a:r>
            <a:endParaRPr sz="3478"/>
          </a:p>
        </p:txBody>
      </p:sp>
      <p:sp>
        <p:nvSpPr>
          <p:cNvPr id="582" name="Google Shape;582;p55"/>
          <p:cNvSpPr txBox="1"/>
          <p:nvPr>
            <p:ph idx="4294967295" type="subTitle"/>
          </p:nvPr>
        </p:nvSpPr>
        <p:spPr>
          <a:xfrm>
            <a:off x="3348022" y="2840392"/>
            <a:ext cx="2084100" cy="776100"/>
          </a:xfrm>
          <a:prstGeom prst="rect">
            <a:avLst/>
          </a:prstGeom>
        </p:spPr>
        <p:txBody>
          <a:bodyPr anchorCtr="0" anchor="t" bIns="99400" lIns="99400" spcFirstLastPara="1" rIns="99400" wrap="square" tIns="99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521"/>
              <a:t>H10: Help &amp; Documentation</a:t>
            </a:r>
            <a:endParaRPr b="0" sz="1521"/>
          </a:p>
        </p:txBody>
      </p:sp>
      <p:sp>
        <p:nvSpPr>
          <p:cNvPr id="583" name="Google Shape;583;p55"/>
          <p:cNvSpPr txBox="1"/>
          <p:nvPr>
            <p:ph idx="4294967295" type="subTitle"/>
          </p:nvPr>
        </p:nvSpPr>
        <p:spPr>
          <a:xfrm>
            <a:off x="339300" y="4151150"/>
            <a:ext cx="8465400" cy="6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Trend / Takeaway: Inconsistencies, unclear guidance, and missing safety checks </a:t>
            </a:r>
            <a:r>
              <a:rPr b="0" lang="en" sz="1400"/>
              <a:t>created confusion, so we’re focusing on making the experience </a:t>
            </a:r>
            <a:r>
              <a:rPr lang="en" sz="1400"/>
              <a:t>clearer, more predictable, and more supportive.</a:t>
            </a:r>
            <a:endParaRPr sz="1400"/>
          </a:p>
        </p:txBody>
      </p:sp>
      <p:sp>
        <p:nvSpPr>
          <p:cNvPr id="584" name="Google Shape;584;p55"/>
          <p:cNvSpPr txBox="1"/>
          <p:nvPr>
            <p:ph idx="4294967295" type="subTitle"/>
          </p:nvPr>
        </p:nvSpPr>
        <p:spPr>
          <a:xfrm>
            <a:off x="2314051" y="729995"/>
            <a:ext cx="1788300" cy="509100"/>
          </a:xfrm>
          <a:prstGeom prst="rect">
            <a:avLst/>
          </a:prstGeom>
        </p:spPr>
        <p:txBody>
          <a:bodyPr anchorCtr="0" anchor="t" bIns="99400" lIns="99400" spcFirstLastPara="1" rIns="99400" wrap="square" tIns="994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78"/>
              <a:t>23</a:t>
            </a:r>
            <a:endParaRPr sz="3478"/>
          </a:p>
        </p:txBody>
      </p:sp>
      <p:sp>
        <p:nvSpPr>
          <p:cNvPr id="585" name="Google Shape;585;p55"/>
          <p:cNvSpPr txBox="1"/>
          <p:nvPr>
            <p:ph idx="4294967295" type="subTitle"/>
          </p:nvPr>
        </p:nvSpPr>
        <p:spPr>
          <a:xfrm>
            <a:off x="2314063" y="1295524"/>
            <a:ext cx="1788300" cy="438600"/>
          </a:xfrm>
          <a:prstGeom prst="rect">
            <a:avLst/>
          </a:prstGeom>
        </p:spPr>
        <p:txBody>
          <a:bodyPr anchorCtr="0" anchor="t" bIns="99400" lIns="99400" spcFirstLastPara="1" rIns="99400" wrap="square" tIns="994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521"/>
              <a:t>Viol. (Sev 3 &amp; 4)</a:t>
            </a:r>
            <a:endParaRPr b="0" sz="1521"/>
          </a:p>
        </p:txBody>
      </p:sp>
      <p:sp>
        <p:nvSpPr>
          <p:cNvPr id="586" name="Google Shape;586;p55"/>
          <p:cNvSpPr txBox="1"/>
          <p:nvPr>
            <p:ph idx="4294967295" type="subTitle"/>
          </p:nvPr>
        </p:nvSpPr>
        <p:spPr>
          <a:xfrm>
            <a:off x="4641876" y="777395"/>
            <a:ext cx="1788300" cy="509100"/>
          </a:xfrm>
          <a:prstGeom prst="rect">
            <a:avLst/>
          </a:prstGeom>
        </p:spPr>
        <p:txBody>
          <a:bodyPr anchorCtr="0" anchor="t" bIns="99400" lIns="99400" spcFirstLastPara="1" rIns="99400" wrap="square" tIns="994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78"/>
              <a:t>57</a:t>
            </a:r>
            <a:endParaRPr sz="3478"/>
          </a:p>
        </p:txBody>
      </p:sp>
      <p:sp>
        <p:nvSpPr>
          <p:cNvPr id="587" name="Google Shape;587;p55"/>
          <p:cNvSpPr txBox="1"/>
          <p:nvPr>
            <p:ph idx="4294967295" type="subTitle"/>
          </p:nvPr>
        </p:nvSpPr>
        <p:spPr>
          <a:xfrm>
            <a:off x="4493988" y="1342925"/>
            <a:ext cx="2084100" cy="438600"/>
          </a:xfrm>
          <a:prstGeom prst="rect">
            <a:avLst/>
          </a:prstGeom>
        </p:spPr>
        <p:txBody>
          <a:bodyPr anchorCtr="0" anchor="t" bIns="99400" lIns="99400" spcFirstLastPara="1" rIns="99400" wrap="square" tIns="994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521"/>
              <a:t>Viol. (Sev 0, 1 &amp; 2)</a:t>
            </a:r>
            <a:endParaRPr b="0" sz="1521"/>
          </a:p>
        </p:txBody>
      </p:sp>
      <p:cxnSp>
        <p:nvCxnSpPr>
          <p:cNvPr id="588" name="Google Shape;588;p55"/>
          <p:cNvCxnSpPr/>
          <p:nvPr/>
        </p:nvCxnSpPr>
        <p:spPr>
          <a:xfrm flipH="1">
            <a:off x="4389181" y="640975"/>
            <a:ext cx="900" cy="1132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56"/>
          <p:cNvSpPr txBox="1"/>
          <p:nvPr>
            <p:ph idx="1" type="body"/>
          </p:nvPr>
        </p:nvSpPr>
        <p:spPr>
          <a:xfrm>
            <a:off x="130025" y="202375"/>
            <a:ext cx="18192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PROPOSED CHANGES</a:t>
            </a:r>
            <a:endParaRPr/>
          </a:p>
        </p:txBody>
      </p:sp>
      <p:sp>
        <p:nvSpPr>
          <p:cNvPr id="594" name="Google Shape;594;p56"/>
          <p:cNvSpPr txBox="1"/>
          <p:nvPr>
            <p:ph idx="2" type="body"/>
          </p:nvPr>
        </p:nvSpPr>
        <p:spPr>
          <a:xfrm>
            <a:off x="3326850" y="202363"/>
            <a:ext cx="24903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FLIPPIN</a:t>
            </a:r>
            <a:endParaRPr/>
          </a:p>
        </p:txBody>
      </p:sp>
      <p:sp>
        <p:nvSpPr>
          <p:cNvPr id="595" name="Google Shape;595;p56"/>
          <p:cNvSpPr txBox="1"/>
          <p:nvPr>
            <p:ph idx="3" type="body"/>
          </p:nvPr>
        </p:nvSpPr>
        <p:spPr>
          <a:xfrm>
            <a:off x="6565575" y="202363"/>
            <a:ext cx="24375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HEURISTIC EVALS</a:t>
            </a:r>
            <a:endParaRPr/>
          </a:p>
        </p:txBody>
      </p:sp>
      <p:sp>
        <p:nvSpPr>
          <p:cNvPr id="596" name="Google Shape;596;p56"/>
          <p:cNvSpPr/>
          <p:nvPr/>
        </p:nvSpPr>
        <p:spPr>
          <a:xfrm>
            <a:off x="238098" y="1084850"/>
            <a:ext cx="2778600" cy="3011100"/>
          </a:xfrm>
          <a:prstGeom prst="roundRect">
            <a:avLst>
              <a:gd fmla="val 3071" name="adj"/>
            </a:avLst>
          </a:prstGeom>
          <a:solidFill>
            <a:srgbClr val="FFFFFF"/>
          </a:solidFill>
          <a:ln>
            <a:noFill/>
          </a:ln>
          <a:effectLst>
            <a:outerShdw blurRad="128588" rotWithShape="0" algn="bl">
              <a:schemeClr val="lt2">
                <a:alpha val="58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Figtree Medium"/>
              <a:ea typeface="Figtree Medium"/>
              <a:cs typeface="Figtree Medium"/>
              <a:sym typeface="Figtree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Figtree Medium"/>
              <a:ea typeface="Figtree Medium"/>
              <a:cs typeface="Figtree Medium"/>
              <a:sym typeface="Figtree Medium"/>
            </a:endParaRPr>
          </a:p>
        </p:txBody>
      </p:sp>
      <p:sp>
        <p:nvSpPr>
          <p:cNvPr id="597" name="Google Shape;597;p56"/>
          <p:cNvSpPr/>
          <p:nvPr/>
        </p:nvSpPr>
        <p:spPr>
          <a:xfrm>
            <a:off x="6131946" y="1084850"/>
            <a:ext cx="2778600" cy="3011100"/>
          </a:xfrm>
          <a:prstGeom prst="roundRect">
            <a:avLst>
              <a:gd fmla="val 3071" name="adj"/>
            </a:avLst>
          </a:prstGeom>
          <a:solidFill>
            <a:srgbClr val="FFFFFF"/>
          </a:solidFill>
          <a:ln>
            <a:noFill/>
          </a:ln>
          <a:effectLst>
            <a:outerShdw blurRad="128588" rotWithShape="0" algn="bl">
              <a:schemeClr val="lt2">
                <a:alpha val="58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Figtree Medium"/>
              <a:ea typeface="Figtree Medium"/>
              <a:cs typeface="Figtree Medium"/>
              <a:sym typeface="Figtree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Figtree Medium"/>
              <a:ea typeface="Figtree Medium"/>
              <a:cs typeface="Figtree Medium"/>
              <a:sym typeface="Figtree Medium"/>
            </a:endParaRPr>
          </a:p>
        </p:txBody>
      </p:sp>
      <p:sp>
        <p:nvSpPr>
          <p:cNvPr id="598" name="Google Shape;598;p56"/>
          <p:cNvSpPr/>
          <p:nvPr/>
        </p:nvSpPr>
        <p:spPr>
          <a:xfrm>
            <a:off x="3182700" y="1445900"/>
            <a:ext cx="2778600" cy="3011100"/>
          </a:xfrm>
          <a:prstGeom prst="roundRect">
            <a:avLst>
              <a:gd fmla="val 3071" name="adj"/>
            </a:avLst>
          </a:prstGeom>
          <a:solidFill>
            <a:srgbClr val="FFFFFF"/>
          </a:solidFill>
          <a:ln>
            <a:noFill/>
          </a:ln>
          <a:effectLst>
            <a:outerShdw blurRad="128588" rotWithShape="0" algn="bl">
              <a:schemeClr val="lt2">
                <a:alpha val="58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Figtree Medium"/>
              <a:ea typeface="Figtree Medium"/>
              <a:cs typeface="Figtree Medium"/>
              <a:sym typeface="Figtree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Figtree Medium"/>
              <a:ea typeface="Figtree Medium"/>
              <a:cs typeface="Figtree Medium"/>
              <a:sym typeface="Figtree Medium"/>
            </a:endParaRPr>
          </a:p>
        </p:txBody>
      </p:sp>
      <p:sp>
        <p:nvSpPr>
          <p:cNvPr id="599" name="Google Shape;599;p56"/>
          <p:cNvSpPr txBox="1"/>
          <p:nvPr>
            <p:ph idx="4294967295" type="subTitle"/>
          </p:nvPr>
        </p:nvSpPr>
        <p:spPr>
          <a:xfrm>
            <a:off x="486675" y="1223450"/>
            <a:ext cx="2281500" cy="5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H4: </a:t>
            </a:r>
            <a:r>
              <a:rPr lang="en" sz="1600"/>
              <a:t>Consistency &amp; Standards</a:t>
            </a:r>
            <a:endParaRPr sz="16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0" name="Google Shape;600;p56"/>
          <p:cNvSpPr txBox="1"/>
          <p:nvPr>
            <p:ph idx="4294967295" type="subTitle"/>
          </p:nvPr>
        </p:nvSpPr>
        <p:spPr>
          <a:xfrm>
            <a:off x="3431225" y="1668075"/>
            <a:ext cx="2281500" cy="67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/>
              <a:t>H10: Help &amp; Documentation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1" name="Google Shape;601;p56"/>
          <p:cNvSpPr txBox="1"/>
          <p:nvPr>
            <p:ph idx="4294967295" type="subTitle"/>
          </p:nvPr>
        </p:nvSpPr>
        <p:spPr>
          <a:xfrm>
            <a:off x="6375825" y="1307025"/>
            <a:ext cx="22815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H5: Error Prevention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2" name="Google Shape;602;p56"/>
          <p:cNvSpPr txBox="1"/>
          <p:nvPr>
            <p:ph idx="2" type="body"/>
          </p:nvPr>
        </p:nvSpPr>
        <p:spPr>
          <a:xfrm>
            <a:off x="237950" y="2099800"/>
            <a:ext cx="2739000" cy="203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778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Poppins"/>
              <a:buChar char="⟶"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Remove all page headers for consistency</a:t>
            </a:r>
            <a:endParaRPr>
              <a:latin typeface="Poppins"/>
              <a:ea typeface="Poppins"/>
              <a:cs typeface="Poppins"/>
              <a:sym typeface="Poppins"/>
            </a:endParaRPr>
          </a:p>
          <a:p>
            <a:pPr indent="-177800" lvl="0" marL="2857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Font typeface="Poppins"/>
              <a:buChar char="⟶"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Fix inconsistent terminology across account creation</a:t>
            </a:r>
            <a:endParaRPr>
              <a:latin typeface="Poppins"/>
              <a:ea typeface="Poppins"/>
              <a:cs typeface="Poppins"/>
              <a:sym typeface="Poppins"/>
            </a:endParaRPr>
          </a:p>
          <a:p>
            <a:pPr indent="-177800" lvl="0" marL="285750" marR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1000"/>
              <a:buFont typeface="Poppins"/>
              <a:buChar char="⟶"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Split “Discover” = joined communities + “Home” = For You Page — not both.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03" name="Google Shape;603;p56"/>
          <p:cNvSpPr txBox="1"/>
          <p:nvPr>
            <p:ph idx="2" type="body"/>
          </p:nvPr>
        </p:nvSpPr>
        <p:spPr>
          <a:xfrm>
            <a:off x="3222450" y="2460850"/>
            <a:ext cx="2739000" cy="192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77800" lvl="0" marL="285750" rtl="0" algn="l">
              <a:spcBef>
                <a:spcPts val="0"/>
              </a:spcBef>
              <a:spcAft>
                <a:spcPts val="0"/>
              </a:spcAft>
              <a:buSzPts val="1000"/>
              <a:buFont typeface="Poppins"/>
              <a:buChar char="⟶"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Separated</a:t>
            </a:r>
            <a:r>
              <a:rPr lang="en">
                <a:latin typeface="Poppins"/>
                <a:ea typeface="Poppins"/>
                <a:cs typeface="Poppins"/>
                <a:sym typeface="Poppins"/>
              </a:rPr>
              <a:t> the mentor and mentee onboarding flow </a:t>
            </a:r>
            <a:endParaRPr>
              <a:latin typeface="Poppins"/>
              <a:ea typeface="Poppins"/>
              <a:cs typeface="Poppins"/>
              <a:sym typeface="Poppins"/>
            </a:endParaRPr>
          </a:p>
          <a:p>
            <a:pPr indent="-177800" lvl="0" marL="2857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Font typeface="Poppins"/>
              <a:buChar char="⟶"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Add explanation about location use for shadowing appointments</a:t>
            </a:r>
            <a:endParaRPr>
              <a:latin typeface="Poppins"/>
              <a:ea typeface="Poppins"/>
              <a:cs typeface="Poppins"/>
              <a:sym typeface="Poppins"/>
            </a:endParaRPr>
          </a:p>
          <a:p>
            <a:pPr indent="-177800" lvl="0" marL="2857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Font typeface="Poppins"/>
              <a:buChar char="⟶"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Clarify optional fields for posting</a:t>
            </a:r>
            <a:endParaRPr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5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00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56"/>
          <p:cNvSpPr txBox="1"/>
          <p:nvPr>
            <p:ph idx="2" type="body"/>
          </p:nvPr>
        </p:nvSpPr>
        <p:spPr>
          <a:xfrm>
            <a:off x="6131950" y="1923350"/>
            <a:ext cx="2719800" cy="133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778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Poppins"/>
              <a:buChar char="⟶"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Add confirmation screen before entering or joining events.</a:t>
            </a:r>
            <a:endParaRPr>
              <a:latin typeface="Poppins"/>
              <a:ea typeface="Poppins"/>
              <a:cs typeface="Poppins"/>
              <a:sym typeface="Poppins"/>
            </a:endParaRPr>
          </a:p>
          <a:p>
            <a:pPr indent="-177800" lvl="0" marL="2857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Font typeface="Poppins"/>
              <a:buChar char="⟶"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Add edit/delete options for posts (currently impossible).</a:t>
            </a:r>
            <a:endParaRPr>
              <a:latin typeface="Poppins"/>
              <a:ea typeface="Poppins"/>
              <a:cs typeface="Poppins"/>
              <a:sym typeface="Poppins"/>
            </a:endParaRPr>
          </a:p>
          <a:p>
            <a:pPr indent="-177800" lvl="0" marL="2857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Font typeface="Poppins"/>
              <a:buChar char="⟶"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Add cancel/reschedule options for shadow meetings.</a:t>
            </a:r>
            <a:endParaRPr>
              <a:latin typeface="Poppins"/>
              <a:ea typeface="Poppins"/>
              <a:cs typeface="Poppins"/>
              <a:sym typeface="Poppins"/>
            </a:endParaRPr>
          </a:p>
          <a:p>
            <a:pPr indent="-177800" lvl="0" marL="285750" marR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1000"/>
              <a:buFont typeface="Poppins"/>
              <a:buChar char="⟶"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Add required fields for event creation (location, format, etc.)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05" name="Google Shape;605;p56"/>
          <p:cNvSpPr txBox="1"/>
          <p:nvPr>
            <p:ph idx="4294967295" type="subTitle"/>
          </p:nvPr>
        </p:nvSpPr>
        <p:spPr>
          <a:xfrm>
            <a:off x="1599750" y="4500125"/>
            <a:ext cx="5984400" cy="6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400"/>
              <a:t>Focus</a:t>
            </a:r>
            <a:r>
              <a:rPr b="0" lang="en" sz="1400"/>
              <a:t> on implementing the </a:t>
            </a:r>
            <a:r>
              <a:rPr lang="en" sz="1400"/>
              <a:t>most violated </a:t>
            </a:r>
            <a:r>
              <a:rPr lang="en" sz="1400"/>
              <a:t>heuristics</a:t>
            </a:r>
            <a:r>
              <a:rPr b="0" lang="en" sz="1400"/>
              <a:t> to have the most </a:t>
            </a:r>
            <a:r>
              <a:rPr lang="en" sz="1400"/>
              <a:t>impactful </a:t>
            </a:r>
            <a:r>
              <a:rPr lang="en" sz="1400"/>
              <a:t>improvement</a:t>
            </a:r>
            <a:r>
              <a:rPr lang="en" sz="1400"/>
              <a:t> </a:t>
            </a:r>
            <a:r>
              <a:rPr b="0" lang="en" sz="1400"/>
              <a:t>on</a:t>
            </a:r>
            <a:r>
              <a:rPr lang="en" sz="1400"/>
              <a:t> </a:t>
            </a:r>
            <a:r>
              <a:rPr b="0" lang="en" sz="1400"/>
              <a:t>experience</a:t>
            </a:r>
            <a:endParaRPr b="0" sz="1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57"/>
          <p:cNvSpPr txBox="1"/>
          <p:nvPr>
            <p:ph idx="2" type="body"/>
          </p:nvPr>
        </p:nvSpPr>
        <p:spPr>
          <a:xfrm>
            <a:off x="3326850" y="202363"/>
            <a:ext cx="24903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FLIPPIN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1" name="Google Shape;611;p57"/>
          <p:cNvSpPr txBox="1"/>
          <p:nvPr>
            <p:ph type="title"/>
          </p:nvPr>
        </p:nvSpPr>
        <p:spPr>
          <a:xfrm>
            <a:off x="558950" y="1247259"/>
            <a:ext cx="7892400" cy="132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REVISED DESIGN</a:t>
            </a:r>
            <a:endParaRPr sz="10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58"/>
          <p:cNvSpPr txBox="1"/>
          <p:nvPr>
            <p:ph idx="1" type="body"/>
          </p:nvPr>
        </p:nvSpPr>
        <p:spPr>
          <a:xfrm>
            <a:off x="130025" y="202373"/>
            <a:ext cx="14952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REVISIONS</a:t>
            </a:r>
            <a:endParaRPr/>
          </a:p>
        </p:txBody>
      </p:sp>
      <p:sp>
        <p:nvSpPr>
          <p:cNvPr id="617" name="Google Shape;617;p58"/>
          <p:cNvSpPr txBox="1"/>
          <p:nvPr>
            <p:ph idx="2" type="body"/>
          </p:nvPr>
        </p:nvSpPr>
        <p:spPr>
          <a:xfrm>
            <a:off x="3326850" y="202363"/>
            <a:ext cx="24903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FLIPPIN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8" name="Google Shape;618;p58"/>
          <p:cNvSpPr txBox="1"/>
          <p:nvPr>
            <p:ph idx="3" type="body"/>
          </p:nvPr>
        </p:nvSpPr>
        <p:spPr>
          <a:xfrm>
            <a:off x="6565575" y="202363"/>
            <a:ext cx="24375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REVISED DESIGN</a:t>
            </a:r>
            <a:endParaRPr/>
          </a:p>
        </p:txBody>
      </p:sp>
      <p:pic>
        <p:nvPicPr>
          <p:cNvPr id="619" name="Google Shape;619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6354" y="1053474"/>
            <a:ext cx="1726946" cy="3739378"/>
          </a:xfrm>
          <a:prstGeom prst="rect">
            <a:avLst/>
          </a:prstGeom>
          <a:noFill/>
          <a:ln>
            <a:noFill/>
          </a:ln>
          <a:effectLst>
            <a:outerShdw blurRad="51472" rotWithShape="0" algn="bl" dir="5400000" dist="17157">
              <a:srgbClr val="000000">
                <a:alpha val="50000"/>
              </a:srgbClr>
            </a:outerShdw>
          </a:effectLst>
        </p:spPr>
      </p:pic>
      <p:sp>
        <p:nvSpPr>
          <p:cNvPr id="620" name="Google Shape;620;p58"/>
          <p:cNvSpPr/>
          <p:nvPr/>
        </p:nvSpPr>
        <p:spPr>
          <a:xfrm>
            <a:off x="1176451" y="1206416"/>
            <a:ext cx="1162800" cy="291900"/>
          </a:xfrm>
          <a:prstGeom prst="ellipse">
            <a:avLst/>
          </a:prstGeom>
          <a:noFill/>
          <a:ln cap="flat" cmpd="sng" w="2572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2350" lIns="82350" spcFirstLastPara="1" rIns="82350" wrap="square" tIns="82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21" name="Google Shape;621;p58"/>
          <p:cNvSpPr/>
          <p:nvPr/>
        </p:nvSpPr>
        <p:spPr>
          <a:xfrm>
            <a:off x="1361168" y="2533596"/>
            <a:ext cx="1797300" cy="1224900"/>
          </a:xfrm>
          <a:prstGeom prst="ellipse">
            <a:avLst/>
          </a:prstGeom>
          <a:noFill/>
          <a:ln cap="flat" cmpd="sng" w="2572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2350" lIns="82350" spcFirstLastPara="1" rIns="82350" wrap="square" tIns="82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22" name="Google Shape;622;p58"/>
          <p:cNvSpPr txBox="1"/>
          <p:nvPr>
            <p:ph idx="2" type="body"/>
          </p:nvPr>
        </p:nvSpPr>
        <p:spPr>
          <a:xfrm>
            <a:off x="3668925" y="1909250"/>
            <a:ext cx="2228700" cy="20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Poppins"/>
                <a:ea typeface="Poppins"/>
                <a:cs typeface="Poppins"/>
                <a:sym typeface="Poppins"/>
              </a:rPr>
              <a:t>Removed inconsistent headers </a:t>
            </a:r>
            <a:r>
              <a:rPr lang="en">
                <a:latin typeface="Poppins"/>
                <a:ea typeface="Poppins"/>
                <a:cs typeface="Poppins"/>
                <a:sym typeface="Poppins"/>
              </a:rPr>
              <a:t>to improve </a:t>
            </a:r>
            <a:r>
              <a:rPr b="1" lang="en">
                <a:latin typeface="Poppins"/>
                <a:ea typeface="Poppins"/>
                <a:cs typeface="Poppins"/>
                <a:sym typeface="Poppins"/>
              </a:rPr>
              <a:t>clarity</a:t>
            </a:r>
            <a:r>
              <a:rPr lang="en">
                <a:latin typeface="Poppins"/>
                <a:ea typeface="Poppins"/>
                <a:cs typeface="Poppins"/>
                <a:sym typeface="Poppins"/>
              </a:rPr>
              <a:t> and visual </a:t>
            </a:r>
            <a:r>
              <a:rPr b="1" lang="en">
                <a:latin typeface="Poppins"/>
                <a:ea typeface="Poppins"/>
                <a:cs typeface="Poppins"/>
                <a:sym typeface="Poppins"/>
              </a:rPr>
              <a:t>consistency</a:t>
            </a:r>
            <a:r>
              <a:rPr lang="en">
                <a:latin typeface="Poppins"/>
                <a:ea typeface="Poppins"/>
                <a:cs typeface="Poppins"/>
                <a:sym typeface="Poppins"/>
              </a:rPr>
              <a:t> — enhanced user comprehension, reduced confusion.</a:t>
            </a:r>
            <a:endParaRPr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 </a:t>
            </a:r>
            <a:endParaRPr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latin typeface="Poppins"/>
                <a:ea typeface="Poppins"/>
                <a:cs typeface="Poppins"/>
                <a:sym typeface="Poppins"/>
              </a:rPr>
              <a:t>Replace</a:t>
            </a:r>
            <a:r>
              <a:rPr b="1" lang="en">
                <a:latin typeface="Poppins"/>
                <a:ea typeface="Poppins"/>
                <a:cs typeface="Poppins"/>
                <a:sym typeface="Poppins"/>
              </a:rPr>
              <a:t> Discover with Joined Communities page</a:t>
            </a:r>
            <a:r>
              <a:rPr lang="en">
                <a:latin typeface="Poppins"/>
                <a:ea typeface="Poppins"/>
                <a:cs typeface="Poppins"/>
                <a:sym typeface="Poppins"/>
              </a:rPr>
              <a:t> for focused user journeys — </a:t>
            </a:r>
            <a:r>
              <a:rPr b="1" lang="en">
                <a:latin typeface="Poppins"/>
                <a:ea typeface="Poppins"/>
                <a:cs typeface="Poppins"/>
                <a:sym typeface="Poppins"/>
              </a:rPr>
              <a:t>improved user control</a:t>
            </a:r>
            <a:r>
              <a:rPr lang="en">
                <a:latin typeface="Poppins"/>
                <a:ea typeface="Poppins"/>
                <a:cs typeface="Poppins"/>
                <a:sym typeface="Poppins"/>
              </a:rPr>
              <a:t> and </a:t>
            </a:r>
            <a:r>
              <a:rPr b="1" lang="en">
                <a:latin typeface="Poppins"/>
                <a:ea typeface="Poppins"/>
                <a:cs typeface="Poppins"/>
                <a:sym typeface="Poppins"/>
              </a:rPr>
              <a:t>task completion rates.</a:t>
            </a:r>
            <a:endParaRPr b="1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23" name="Google Shape;623;p58"/>
          <p:cNvSpPr txBox="1"/>
          <p:nvPr/>
        </p:nvSpPr>
        <p:spPr>
          <a:xfrm>
            <a:off x="1904325" y="665125"/>
            <a:ext cx="711000" cy="34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Before</a:t>
            </a:r>
            <a:endParaRPr b="1"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24" name="Google Shape;624;p58"/>
          <p:cNvSpPr txBox="1"/>
          <p:nvPr/>
        </p:nvSpPr>
        <p:spPr>
          <a:xfrm>
            <a:off x="6853550" y="665125"/>
            <a:ext cx="711000" cy="34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After</a:t>
            </a:r>
            <a:endParaRPr b="1"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25" name="Google Shape;625;p58" title="Screenshot 2025-11-19 at 11.39.50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21525" y="1026126"/>
            <a:ext cx="1726951" cy="37654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626" name="Google Shape;626;p58"/>
          <p:cNvSpPr/>
          <p:nvPr/>
        </p:nvSpPr>
        <p:spPr>
          <a:xfrm>
            <a:off x="6202875" y="1264450"/>
            <a:ext cx="1425600" cy="291900"/>
          </a:xfrm>
          <a:prstGeom prst="ellipse">
            <a:avLst/>
          </a:prstGeom>
          <a:noFill/>
          <a:ln cap="flat" cmpd="sng" w="2572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2350" lIns="82350" spcFirstLastPara="1" rIns="82350" wrap="square" tIns="82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0"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59"/>
          <p:cNvSpPr txBox="1"/>
          <p:nvPr>
            <p:ph idx="1" type="body"/>
          </p:nvPr>
        </p:nvSpPr>
        <p:spPr>
          <a:xfrm>
            <a:off x="130025" y="202374"/>
            <a:ext cx="1495200" cy="3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REVISIONS</a:t>
            </a:r>
            <a:endParaRPr/>
          </a:p>
        </p:txBody>
      </p:sp>
      <p:sp>
        <p:nvSpPr>
          <p:cNvPr id="632" name="Google Shape;632;p59"/>
          <p:cNvSpPr txBox="1"/>
          <p:nvPr>
            <p:ph idx="2" type="body"/>
          </p:nvPr>
        </p:nvSpPr>
        <p:spPr>
          <a:xfrm>
            <a:off x="3326850" y="202367"/>
            <a:ext cx="2490300" cy="3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FLIPPIN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3" name="Google Shape;633;p59"/>
          <p:cNvSpPr txBox="1"/>
          <p:nvPr>
            <p:ph idx="3" type="body"/>
          </p:nvPr>
        </p:nvSpPr>
        <p:spPr>
          <a:xfrm>
            <a:off x="6565575" y="202368"/>
            <a:ext cx="2437500" cy="3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REVISED DESIGN</a:t>
            </a:r>
            <a:endParaRPr/>
          </a:p>
        </p:txBody>
      </p:sp>
      <p:pic>
        <p:nvPicPr>
          <p:cNvPr id="634" name="Google Shape;634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223" y="794250"/>
            <a:ext cx="1786950" cy="386935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635" name="Google Shape;635;p59"/>
          <p:cNvSpPr/>
          <p:nvPr/>
        </p:nvSpPr>
        <p:spPr>
          <a:xfrm>
            <a:off x="276225" y="1081475"/>
            <a:ext cx="1344600" cy="268800"/>
          </a:xfrm>
          <a:prstGeom prst="ellipse">
            <a:avLst/>
          </a:prstGeom>
          <a:noFill/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36" name="Google Shape;636;p59"/>
          <p:cNvSpPr/>
          <p:nvPr/>
        </p:nvSpPr>
        <p:spPr>
          <a:xfrm>
            <a:off x="276225" y="1271950"/>
            <a:ext cx="1605000" cy="229200"/>
          </a:xfrm>
          <a:prstGeom prst="ellipse">
            <a:avLst/>
          </a:prstGeom>
          <a:noFill/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37" name="Google Shape;637;p59" title="Screenshot 2025-11-19 at 2.49.14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35525" y="794238"/>
            <a:ext cx="1767663" cy="378523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638" name="Google Shape;638;p59"/>
          <p:cNvSpPr/>
          <p:nvPr/>
        </p:nvSpPr>
        <p:spPr>
          <a:xfrm>
            <a:off x="4535525" y="1350275"/>
            <a:ext cx="848100" cy="229200"/>
          </a:xfrm>
          <a:prstGeom prst="ellipse">
            <a:avLst/>
          </a:prstGeom>
          <a:noFill/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39" name="Google Shape;639;p59"/>
          <p:cNvSpPr/>
          <p:nvPr/>
        </p:nvSpPr>
        <p:spPr>
          <a:xfrm>
            <a:off x="4473625" y="1101275"/>
            <a:ext cx="1605000" cy="229200"/>
          </a:xfrm>
          <a:prstGeom prst="ellipse">
            <a:avLst/>
          </a:prstGeom>
          <a:noFill/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40" name="Google Shape;640;p59"/>
          <p:cNvSpPr/>
          <p:nvPr/>
        </p:nvSpPr>
        <p:spPr>
          <a:xfrm>
            <a:off x="5455100" y="2664819"/>
            <a:ext cx="848100" cy="268800"/>
          </a:xfrm>
          <a:prstGeom prst="ellipse">
            <a:avLst/>
          </a:prstGeom>
          <a:noFill/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41" name="Google Shape;641;p59"/>
          <p:cNvSpPr/>
          <p:nvPr/>
        </p:nvSpPr>
        <p:spPr>
          <a:xfrm>
            <a:off x="5830925" y="1350275"/>
            <a:ext cx="402000" cy="229200"/>
          </a:xfrm>
          <a:prstGeom prst="ellipse">
            <a:avLst/>
          </a:prstGeom>
          <a:noFill/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42" name="Google Shape;642;p59"/>
          <p:cNvSpPr txBox="1"/>
          <p:nvPr>
            <p:ph idx="2" type="body"/>
          </p:nvPr>
        </p:nvSpPr>
        <p:spPr>
          <a:xfrm>
            <a:off x="2324200" y="1647450"/>
            <a:ext cx="1950300" cy="207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Poppins"/>
                <a:ea typeface="Poppins"/>
                <a:cs typeface="Poppins"/>
                <a:sym typeface="Poppins"/>
              </a:rPr>
              <a:t>Added author, career transition, timestamps</a:t>
            </a:r>
            <a:r>
              <a:rPr lang="en">
                <a:latin typeface="Poppins"/>
                <a:ea typeface="Poppins"/>
                <a:cs typeface="Poppins"/>
                <a:sym typeface="Poppins"/>
              </a:rPr>
              <a:t> — </a:t>
            </a:r>
            <a:r>
              <a:rPr b="1" lang="en">
                <a:latin typeface="Poppins"/>
                <a:ea typeface="Poppins"/>
                <a:cs typeface="Poppins"/>
                <a:sym typeface="Poppins"/>
              </a:rPr>
              <a:t>boosts clarity</a:t>
            </a:r>
            <a:r>
              <a:rPr lang="en">
                <a:latin typeface="Poppins"/>
                <a:ea typeface="Poppins"/>
                <a:cs typeface="Poppins"/>
                <a:sym typeface="Poppins"/>
              </a:rPr>
              <a:t>, post traceability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.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>
                <a:latin typeface="Poppins"/>
                <a:ea typeface="Poppins"/>
                <a:cs typeface="Poppins"/>
                <a:sym typeface="Poppins"/>
              </a:rPr>
              <a:t>Introduced</a:t>
            </a:r>
            <a:r>
              <a:rPr lang="en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1" lang="en">
                <a:latin typeface="Poppins"/>
                <a:ea typeface="Poppins"/>
                <a:cs typeface="Poppins"/>
                <a:sym typeface="Poppins"/>
              </a:rPr>
              <a:t>confirmation screens</a:t>
            </a:r>
            <a:r>
              <a:rPr lang="en">
                <a:latin typeface="Poppins"/>
                <a:ea typeface="Poppins"/>
                <a:cs typeface="Poppins"/>
                <a:sym typeface="Poppins"/>
              </a:rPr>
              <a:t> and </a:t>
            </a:r>
            <a:r>
              <a:rPr b="1" lang="en">
                <a:latin typeface="Poppins"/>
                <a:ea typeface="Poppins"/>
                <a:cs typeface="Poppins"/>
                <a:sym typeface="Poppins"/>
              </a:rPr>
              <a:t>editable posts </a:t>
            </a:r>
            <a:r>
              <a:rPr lang="en">
                <a:latin typeface="Poppins"/>
                <a:ea typeface="Poppins"/>
                <a:cs typeface="Poppins"/>
                <a:sym typeface="Poppins"/>
              </a:rPr>
              <a:t>to prevent errors and empower users — boosted </a:t>
            </a:r>
            <a:r>
              <a:rPr b="1" lang="en">
                <a:latin typeface="Poppins"/>
                <a:ea typeface="Poppins"/>
                <a:cs typeface="Poppins"/>
                <a:sym typeface="Poppins"/>
              </a:rPr>
              <a:t>user control and freedom</a:t>
            </a:r>
            <a:r>
              <a:rPr lang="en">
                <a:latin typeface="Poppins"/>
                <a:ea typeface="Poppins"/>
                <a:cs typeface="Poppins"/>
                <a:sym typeface="Poppins"/>
              </a:rPr>
              <a:t> and </a:t>
            </a:r>
            <a:r>
              <a:rPr b="1" lang="en">
                <a:latin typeface="Poppins"/>
                <a:ea typeface="Poppins"/>
                <a:cs typeface="Poppins"/>
                <a:sym typeface="Poppins"/>
              </a:rPr>
              <a:t>v</a:t>
            </a:r>
            <a:r>
              <a:rPr b="1" lang="en">
                <a:latin typeface="Poppins"/>
                <a:ea typeface="Poppins"/>
                <a:cs typeface="Poppins"/>
                <a:sym typeface="Poppins"/>
              </a:rPr>
              <a:t>isibility</a:t>
            </a:r>
            <a:r>
              <a:rPr b="1" lang="en">
                <a:latin typeface="Poppins"/>
                <a:ea typeface="Poppins"/>
                <a:cs typeface="Poppins"/>
                <a:sym typeface="Poppins"/>
              </a:rPr>
              <a:t> of system status</a:t>
            </a:r>
            <a:endParaRPr b="1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43" name="Google Shape;643;p59"/>
          <p:cNvSpPr/>
          <p:nvPr/>
        </p:nvSpPr>
        <p:spPr>
          <a:xfrm>
            <a:off x="1243075" y="2436219"/>
            <a:ext cx="848100" cy="268800"/>
          </a:xfrm>
          <a:prstGeom prst="ellipse">
            <a:avLst/>
          </a:prstGeom>
          <a:noFill/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44" name="Google Shape;644;p59" title="Screenshot 2025-11-19 at 7.00.10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80227" y="794250"/>
            <a:ext cx="1738951" cy="378522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645" name="Google Shape;645;p59"/>
          <p:cNvSpPr/>
          <p:nvPr/>
        </p:nvSpPr>
        <p:spPr>
          <a:xfrm>
            <a:off x="6747200" y="996675"/>
            <a:ext cx="1605000" cy="229200"/>
          </a:xfrm>
          <a:prstGeom prst="ellipse">
            <a:avLst/>
          </a:prstGeom>
          <a:noFill/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46" name="Google Shape;646;p59"/>
          <p:cNvSpPr txBox="1"/>
          <p:nvPr/>
        </p:nvSpPr>
        <p:spPr>
          <a:xfrm>
            <a:off x="814200" y="510650"/>
            <a:ext cx="711000" cy="34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Before</a:t>
            </a:r>
            <a:endParaRPr b="1"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47" name="Google Shape;647;p59"/>
          <p:cNvSpPr txBox="1"/>
          <p:nvPr/>
        </p:nvSpPr>
        <p:spPr>
          <a:xfrm>
            <a:off x="6149925" y="452550"/>
            <a:ext cx="711000" cy="34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After</a:t>
            </a:r>
            <a:endParaRPr b="1"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2" name="Google Shape;652;p60" title="Screenshot 2025-11-19 at 2.38.15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78175" y="659725"/>
            <a:ext cx="1888875" cy="405086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653" name="Google Shape;653;p60"/>
          <p:cNvSpPr txBox="1"/>
          <p:nvPr>
            <p:ph idx="1" type="body"/>
          </p:nvPr>
        </p:nvSpPr>
        <p:spPr>
          <a:xfrm>
            <a:off x="130025" y="202373"/>
            <a:ext cx="14952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REVISIONS</a:t>
            </a:r>
            <a:endParaRPr/>
          </a:p>
        </p:txBody>
      </p:sp>
      <p:sp>
        <p:nvSpPr>
          <p:cNvPr id="654" name="Google Shape;654;p60"/>
          <p:cNvSpPr txBox="1"/>
          <p:nvPr>
            <p:ph idx="2" type="body"/>
          </p:nvPr>
        </p:nvSpPr>
        <p:spPr>
          <a:xfrm>
            <a:off x="3326850" y="202363"/>
            <a:ext cx="24903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FLIPPIN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60"/>
          <p:cNvSpPr txBox="1"/>
          <p:nvPr>
            <p:ph idx="3" type="body"/>
          </p:nvPr>
        </p:nvSpPr>
        <p:spPr>
          <a:xfrm>
            <a:off x="6565575" y="202363"/>
            <a:ext cx="24375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REVISED DESIGN</a:t>
            </a:r>
            <a:endParaRPr/>
          </a:p>
        </p:txBody>
      </p:sp>
      <p:pic>
        <p:nvPicPr>
          <p:cNvPr id="656" name="Google Shape;656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68820" y="640150"/>
            <a:ext cx="1888879" cy="40900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657" name="Google Shape;657;p60"/>
          <p:cNvSpPr/>
          <p:nvPr/>
        </p:nvSpPr>
        <p:spPr>
          <a:xfrm>
            <a:off x="1418974" y="1420738"/>
            <a:ext cx="664800" cy="207900"/>
          </a:xfrm>
          <a:prstGeom prst="ellipse">
            <a:avLst/>
          </a:prstGeom>
          <a:noFill/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58" name="Google Shape;658;p60"/>
          <p:cNvSpPr/>
          <p:nvPr/>
        </p:nvSpPr>
        <p:spPr>
          <a:xfrm>
            <a:off x="1369125" y="2919263"/>
            <a:ext cx="2077200" cy="770100"/>
          </a:xfrm>
          <a:prstGeom prst="ellipse">
            <a:avLst/>
          </a:prstGeom>
          <a:noFill/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59" name="Google Shape;659;p60"/>
          <p:cNvSpPr/>
          <p:nvPr/>
        </p:nvSpPr>
        <p:spPr>
          <a:xfrm>
            <a:off x="6120225" y="1273200"/>
            <a:ext cx="1248600" cy="542100"/>
          </a:xfrm>
          <a:prstGeom prst="ellipse">
            <a:avLst/>
          </a:prstGeom>
          <a:noFill/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60" name="Google Shape;660;p60"/>
          <p:cNvSpPr/>
          <p:nvPr/>
        </p:nvSpPr>
        <p:spPr>
          <a:xfrm>
            <a:off x="7018750" y="2035025"/>
            <a:ext cx="610800" cy="258600"/>
          </a:xfrm>
          <a:prstGeom prst="ellipse">
            <a:avLst/>
          </a:prstGeom>
          <a:noFill/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61" name="Google Shape;661;p60"/>
          <p:cNvSpPr txBox="1"/>
          <p:nvPr>
            <p:ph idx="2" type="body"/>
          </p:nvPr>
        </p:nvSpPr>
        <p:spPr>
          <a:xfrm>
            <a:off x="3866850" y="2230200"/>
            <a:ext cx="1950300" cy="145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">
                <a:latin typeface="Poppins"/>
                <a:ea typeface="Poppins"/>
                <a:cs typeface="Poppins"/>
                <a:sym typeface="Poppins"/>
              </a:rPr>
              <a:t>Renamed headers</a:t>
            </a:r>
            <a:r>
              <a:rPr lang="en">
                <a:latin typeface="Poppins"/>
                <a:ea typeface="Poppins"/>
                <a:cs typeface="Poppins"/>
                <a:sym typeface="Poppins"/>
              </a:rPr>
              <a:t> and </a:t>
            </a:r>
            <a:r>
              <a:rPr b="1" lang="en">
                <a:latin typeface="Poppins"/>
                <a:ea typeface="Poppins"/>
                <a:cs typeface="Poppins"/>
                <a:sym typeface="Poppins"/>
              </a:rPr>
              <a:t>removed “YOUR EVENTS”</a:t>
            </a:r>
            <a:r>
              <a:rPr lang="en">
                <a:latin typeface="Poppins"/>
                <a:ea typeface="Poppins"/>
                <a:cs typeface="Poppins"/>
                <a:sym typeface="Poppins"/>
              </a:rPr>
              <a:t>  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—</a:t>
            </a:r>
            <a:r>
              <a:rPr lang="en">
                <a:latin typeface="Poppins"/>
                <a:ea typeface="Poppins"/>
                <a:cs typeface="Poppins"/>
                <a:sym typeface="Poppins"/>
              </a:rPr>
              <a:t> ensures </a:t>
            </a:r>
            <a:r>
              <a:rPr b="1" lang="en">
                <a:latin typeface="Poppins"/>
                <a:ea typeface="Poppins"/>
                <a:cs typeface="Poppins"/>
                <a:sym typeface="Poppins"/>
              </a:rPr>
              <a:t>consistent</a:t>
            </a:r>
            <a:r>
              <a:rPr lang="en">
                <a:latin typeface="Poppins"/>
                <a:ea typeface="Poppins"/>
                <a:cs typeface="Poppins"/>
                <a:sym typeface="Poppins"/>
              </a:rPr>
              <a:t> and matches with user’s expectations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62" name="Google Shape;662;p60"/>
          <p:cNvSpPr txBox="1"/>
          <p:nvPr/>
        </p:nvSpPr>
        <p:spPr>
          <a:xfrm>
            <a:off x="2057763" y="318025"/>
            <a:ext cx="711000" cy="34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Before</a:t>
            </a:r>
            <a:endParaRPr b="1"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63" name="Google Shape;663;p60"/>
          <p:cNvSpPr txBox="1"/>
          <p:nvPr/>
        </p:nvSpPr>
        <p:spPr>
          <a:xfrm>
            <a:off x="6767100" y="318025"/>
            <a:ext cx="711000" cy="34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After</a:t>
            </a:r>
            <a:endParaRPr b="1"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64" name="Google Shape;664;p60"/>
          <p:cNvSpPr/>
          <p:nvPr/>
        </p:nvSpPr>
        <p:spPr>
          <a:xfrm>
            <a:off x="2297075" y="1628650"/>
            <a:ext cx="610800" cy="258600"/>
          </a:xfrm>
          <a:prstGeom prst="ellipse">
            <a:avLst/>
          </a:prstGeom>
          <a:noFill/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9" name="Google Shape;669;p61" title="Screenshot 2025-11-19 at 3.16.1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100" y="1067162"/>
            <a:ext cx="1610175" cy="350117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670" name="Google Shape;670;p61"/>
          <p:cNvSpPr txBox="1"/>
          <p:nvPr>
            <p:ph idx="1" type="body"/>
          </p:nvPr>
        </p:nvSpPr>
        <p:spPr>
          <a:xfrm>
            <a:off x="130025" y="202373"/>
            <a:ext cx="14952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REVISIONS</a:t>
            </a:r>
            <a:endParaRPr/>
          </a:p>
        </p:txBody>
      </p:sp>
      <p:sp>
        <p:nvSpPr>
          <p:cNvPr id="671" name="Google Shape;671;p61"/>
          <p:cNvSpPr txBox="1"/>
          <p:nvPr>
            <p:ph idx="2" type="body"/>
          </p:nvPr>
        </p:nvSpPr>
        <p:spPr>
          <a:xfrm>
            <a:off x="3326850" y="202363"/>
            <a:ext cx="24903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FLIPPIN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2" name="Google Shape;672;p61"/>
          <p:cNvSpPr txBox="1"/>
          <p:nvPr>
            <p:ph idx="3" type="body"/>
          </p:nvPr>
        </p:nvSpPr>
        <p:spPr>
          <a:xfrm>
            <a:off x="6565575" y="202363"/>
            <a:ext cx="24375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REVISED DESIGN</a:t>
            </a:r>
            <a:endParaRPr/>
          </a:p>
        </p:txBody>
      </p:sp>
      <p:sp>
        <p:nvSpPr>
          <p:cNvPr id="673" name="Google Shape;673;p61"/>
          <p:cNvSpPr/>
          <p:nvPr/>
        </p:nvSpPr>
        <p:spPr>
          <a:xfrm>
            <a:off x="477999" y="1494225"/>
            <a:ext cx="664800" cy="207900"/>
          </a:xfrm>
          <a:prstGeom prst="ellipse">
            <a:avLst/>
          </a:prstGeom>
          <a:noFill/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74" name="Google Shape;674;p61"/>
          <p:cNvSpPr txBox="1"/>
          <p:nvPr>
            <p:ph idx="2" type="body"/>
          </p:nvPr>
        </p:nvSpPr>
        <p:spPr>
          <a:xfrm>
            <a:off x="3596850" y="1334025"/>
            <a:ext cx="1573500" cy="30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Poppins"/>
                <a:ea typeface="Poppins"/>
                <a:cs typeface="Poppins"/>
                <a:sym typeface="Poppins"/>
              </a:rPr>
              <a:t>Decreased</a:t>
            </a:r>
            <a:r>
              <a:rPr lang="en">
                <a:latin typeface="Poppins"/>
                <a:ea typeface="Poppins"/>
                <a:cs typeface="Poppins"/>
                <a:sym typeface="Poppins"/>
              </a:rPr>
              <a:t> mentor </a:t>
            </a:r>
            <a:r>
              <a:rPr b="1" lang="en">
                <a:latin typeface="Poppins"/>
                <a:ea typeface="Poppins"/>
                <a:cs typeface="Poppins"/>
                <a:sym typeface="Poppins"/>
              </a:rPr>
              <a:t>photo size, bolded key info</a:t>
            </a:r>
            <a:r>
              <a:rPr lang="en">
                <a:latin typeface="Poppins"/>
                <a:ea typeface="Poppins"/>
                <a:cs typeface="Poppins"/>
                <a:sym typeface="Poppins"/>
              </a:rPr>
              <a:t> — sharpens </a:t>
            </a:r>
            <a:r>
              <a:rPr b="1" lang="en">
                <a:latin typeface="Poppins"/>
                <a:ea typeface="Poppins"/>
                <a:cs typeface="Poppins"/>
                <a:sym typeface="Poppins"/>
              </a:rPr>
              <a:t>focus on relevant details</a:t>
            </a:r>
            <a:r>
              <a:rPr lang="en">
                <a:latin typeface="Poppins"/>
                <a:ea typeface="Poppins"/>
                <a:cs typeface="Poppins"/>
                <a:sym typeface="Poppins"/>
              </a:rPr>
              <a:t>.</a:t>
            </a:r>
            <a:endParaRPr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>
                <a:latin typeface="Poppins"/>
                <a:ea typeface="Poppins"/>
                <a:cs typeface="Poppins"/>
                <a:sym typeface="Poppins"/>
              </a:rPr>
              <a:t>Added mentor’s proximity info</a:t>
            </a:r>
            <a:r>
              <a:rPr lang="en">
                <a:latin typeface="Poppins"/>
                <a:ea typeface="Poppins"/>
                <a:cs typeface="Poppins"/>
                <a:sym typeface="Poppins"/>
              </a:rPr>
              <a:t> — </a:t>
            </a:r>
            <a:r>
              <a:rPr b="1" lang="en">
                <a:latin typeface="Poppins"/>
                <a:ea typeface="Poppins"/>
                <a:cs typeface="Poppins"/>
                <a:sym typeface="Poppins"/>
              </a:rPr>
              <a:t>clarifies sorting</a:t>
            </a:r>
            <a:r>
              <a:rPr lang="en">
                <a:latin typeface="Poppins"/>
                <a:ea typeface="Poppins"/>
                <a:cs typeface="Poppins"/>
                <a:sym typeface="Poppins"/>
              </a:rPr>
              <a:t>, enhances user understanding.</a:t>
            </a:r>
            <a:endParaRPr b="1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>
                <a:latin typeface="Poppins"/>
                <a:ea typeface="Poppins"/>
                <a:cs typeface="Poppins"/>
                <a:sym typeface="Poppins"/>
              </a:rPr>
              <a:t>Simplified terminology</a:t>
            </a:r>
            <a:r>
              <a:rPr lang="en">
                <a:latin typeface="Poppins"/>
                <a:ea typeface="Poppins"/>
                <a:cs typeface="Poppins"/>
                <a:sym typeface="Poppins"/>
              </a:rPr>
              <a:t> across pages for better user connection — </a:t>
            </a:r>
            <a:r>
              <a:rPr b="1" lang="en">
                <a:latin typeface="Poppins"/>
                <a:ea typeface="Poppins"/>
                <a:cs typeface="Poppins"/>
                <a:sym typeface="Poppins"/>
              </a:rPr>
              <a:t>increased seamless navigation</a:t>
            </a:r>
            <a:r>
              <a:rPr lang="en">
                <a:latin typeface="Poppins"/>
                <a:ea typeface="Poppins"/>
                <a:cs typeface="Poppins"/>
                <a:sym typeface="Poppins"/>
              </a:rPr>
              <a:t> and </a:t>
            </a:r>
            <a:r>
              <a:rPr b="1" lang="en">
                <a:latin typeface="Poppins"/>
                <a:ea typeface="Poppins"/>
                <a:cs typeface="Poppins"/>
                <a:sym typeface="Poppins"/>
              </a:rPr>
              <a:t>reduced cognitive load</a:t>
            </a:r>
            <a:r>
              <a:rPr lang="en">
                <a:latin typeface="Poppins"/>
                <a:ea typeface="Poppins"/>
                <a:cs typeface="Poppins"/>
                <a:sym typeface="Poppins"/>
              </a:rPr>
              <a:t>.</a:t>
            </a:r>
            <a:endParaRPr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75" name="Google Shape;675;p61" title="Screenshot 2025-11-19 at 3.18.29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40950" y="1053487"/>
            <a:ext cx="1610175" cy="349617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676" name="Google Shape;676;p61"/>
          <p:cNvSpPr/>
          <p:nvPr/>
        </p:nvSpPr>
        <p:spPr>
          <a:xfrm>
            <a:off x="1792275" y="2482951"/>
            <a:ext cx="1318200" cy="450300"/>
          </a:xfrm>
          <a:prstGeom prst="ellipse">
            <a:avLst/>
          </a:prstGeom>
          <a:noFill/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77" name="Google Shape;677;p61" title="IMG_0456.JPEG"/>
          <p:cNvPicPr preferRelativeResize="0"/>
          <p:nvPr/>
        </p:nvPicPr>
        <p:blipFill rotWithShape="1">
          <a:blip r:embed="rId5">
            <a:alphaModFix/>
          </a:blip>
          <a:srcRect b="4220" l="0" r="0" t="6549"/>
          <a:stretch/>
        </p:blipFill>
        <p:spPr>
          <a:xfrm>
            <a:off x="7115400" y="1055875"/>
            <a:ext cx="1805524" cy="3491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78" name="Google Shape;678;p61" title="IMG_0455.JPEG"/>
          <p:cNvPicPr preferRelativeResize="0"/>
          <p:nvPr/>
        </p:nvPicPr>
        <p:blipFill rotWithShape="1">
          <a:blip r:embed="rId6">
            <a:alphaModFix/>
          </a:blip>
          <a:srcRect b="3963" l="0" r="0" t="6558"/>
          <a:stretch/>
        </p:blipFill>
        <p:spPr>
          <a:xfrm>
            <a:off x="5170200" y="1067150"/>
            <a:ext cx="1805531" cy="350117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679" name="Google Shape;679;p61"/>
          <p:cNvSpPr/>
          <p:nvPr/>
        </p:nvSpPr>
        <p:spPr>
          <a:xfrm>
            <a:off x="7510425" y="1334025"/>
            <a:ext cx="547800" cy="368100"/>
          </a:xfrm>
          <a:prstGeom prst="ellipse">
            <a:avLst/>
          </a:prstGeom>
          <a:noFill/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80" name="Google Shape;680;p61"/>
          <p:cNvSpPr/>
          <p:nvPr/>
        </p:nvSpPr>
        <p:spPr>
          <a:xfrm>
            <a:off x="5216075" y="2154050"/>
            <a:ext cx="1389000" cy="368100"/>
          </a:xfrm>
          <a:prstGeom prst="ellipse">
            <a:avLst/>
          </a:prstGeom>
          <a:noFill/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81" name="Google Shape;681;p61"/>
          <p:cNvSpPr/>
          <p:nvPr/>
        </p:nvSpPr>
        <p:spPr>
          <a:xfrm>
            <a:off x="5105050" y="890000"/>
            <a:ext cx="1870800" cy="1313400"/>
          </a:xfrm>
          <a:prstGeom prst="ellipse">
            <a:avLst/>
          </a:prstGeom>
          <a:noFill/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82" name="Google Shape;682;p61"/>
          <p:cNvSpPr/>
          <p:nvPr/>
        </p:nvSpPr>
        <p:spPr>
          <a:xfrm>
            <a:off x="1767575" y="941475"/>
            <a:ext cx="1870800" cy="1580700"/>
          </a:xfrm>
          <a:prstGeom prst="ellipse">
            <a:avLst/>
          </a:prstGeom>
          <a:noFill/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83" name="Google Shape;683;p61"/>
          <p:cNvSpPr/>
          <p:nvPr/>
        </p:nvSpPr>
        <p:spPr>
          <a:xfrm>
            <a:off x="2631150" y="4179950"/>
            <a:ext cx="965700" cy="368100"/>
          </a:xfrm>
          <a:prstGeom prst="ellipse">
            <a:avLst/>
          </a:prstGeom>
          <a:noFill/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84" name="Google Shape;684;p61"/>
          <p:cNvSpPr/>
          <p:nvPr/>
        </p:nvSpPr>
        <p:spPr>
          <a:xfrm>
            <a:off x="6010150" y="3989100"/>
            <a:ext cx="965700" cy="368100"/>
          </a:xfrm>
          <a:prstGeom prst="ellipse">
            <a:avLst/>
          </a:prstGeom>
          <a:noFill/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85" name="Google Shape;685;p61"/>
          <p:cNvSpPr txBox="1"/>
          <p:nvPr/>
        </p:nvSpPr>
        <p:spPr>
          <a:xfrm>
            <a:off x="1586825" y="711775"/>
            <a:ext cx="711000" cy="34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Before</a:t>
            </a:r>
            <a:endParaRPr b="1"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86" name="Google Shape;686;p61"/>
          <p:cNvSpPr txBox="1"/>
          <p:nvPr/>
        </p:nvSpPr>
        <p:spPr>
          <a:xfrm>
            <a:off x="6673350" y="711775"/>
            <a:ext cx="711000" cy="34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After</a:t>
            </a:r>
            <a:endParaRPr b="1"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62"/>
          <p:cNvSpPr txBox="1"/>
          <p:nvPr>
            <p:ph idx="2" type="body"/>
          </p:nvPr>
        </p:nvSpPr>
        <p:spPr>
          <a:xfrm>
            <a:off x="3326850" y="202363"/>
            <a:ext cx="24903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FLIPPIN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62"/>
          <p:cNvSpPr txBox="1"/>
          <p:nvPr>
            <p:ph type="title"/>
          </p:nvPr>
        </p:nvSpPr>
        <p:spPr>
          <a:xfrm>
            <a:off x="558950" y="1421991"/>
            <a:ext cx="7892400" cy="269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DESIGN STATUS</a:t>
            </a:r>
            <a:endParaRPr sz="10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63"/>
          <p:cNvSpPr txBox="1"/>
          <p:nvPr>
            <p:ph idx="1" type="body"/>
          </p:nvPr>
        </p:nvSpPr>
        <p:spPr>
          <a:xfrm>
            <a:off x="130025" y="202373"/>
            <a:ext cx="14952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TOOLS</a:t>
            </a:r>
            <a:r>
              <a:rPr lang="en"/>
              <a:t> USED</a:t>
            </a:r>
            <a:endParaRPr/>
          </a:p>
        </p:txBody>
      </p:sp>
      <p:sp>
        <p:nvSpPr>
          <p:cNvPr id="698" name="Google Shape;698;p63"/>
          <p:cNvSpPr txBox="1"/>
          <p:nvPr>
            <p:ph idx="2" type="body"/>
          </p:nvPr>
        </p:nvSpPr>
        <p:spPr>
          <a:xfrm>
            <a:off x="3326850" y="202363"/>
            <a:ext cx="24903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FLIPPIN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p63"/>
          <p:cNvSpPr txBox="1"/>
          <p:nvPr>
            <p:ph idx="3" type="body"/>
          </p:nvPr>
        </p:nvSpPr>
        <p:spPr>
          <a:xfrm>
            <a:off x="6565575" y="202363"/>
            <a:ext cx="24375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STATUS</a:t>
            </a:r>
            <a:endParaRPr/>
          </a:p>
        </p:txBody>
      </p:sp>
      <p:pic>
        <p:nvPicPr>
          <p:cNvPr id="700" name="Google Shape;700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337" y="3250175"/>
            <a:ext cx="768249" cy="68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1" name="Google Shape;701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95812" y="3250175"/>
            <a:ext cx="683750" cy="68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2" name="Google Shape;702;p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91213" y="3250175"/>
            <a:ext cx="683750" cy="68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3" name="Google Shape;703;p6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35238" y="3250175"/>
            <a:ext cx="455715" cy="683750"/>
          </a:xfrm>
          <a:prstGeom prst="rect">
            <a:avLst/>
          </a:prstGeom>
          <a:noFill/>
          <a:ln>
            <a:noFill/>
          </a:ln>
        </p:spPr>
      </p:pic>
      <p:sp>
        <p:nvSpPr>
          <p:cNvPr id="704" name="Google Shape;704;p63"/>
          <p:cNvSpPr txBox="1"/>
          <p:nvPr>
            <p:ph idx="1" type="body"/>
          </p:nvPr>
        </p:nvSpPr>
        <p:spPr>
          <a:xfrm>
            <a:off x="1120313" y="3980000"/>
            <a:ext cx="11238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Poppins"/>
                <a:ea typeface="Poppins"/>
                <a:cs typeface="Poppins"/>
                <a:sym typeface="Poppins"/>
              </a:rPr>
              <a:t>React </a:t>
            </a:r>
            <a:r>
              <a:rPr b="1" lang="en">
                <a:latin typeface="Poppins"/>
                <a:ea typeface="Poppins"/>
                <a:cs typeface="Poppins"/>
                <a:sym typeface="Poppins"/>
              </a:rPr>
              <a:t>Native</a:t>
            </a:r>
            <a:endParaRPr b="1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Application Framework</a:t>
            </a:r>
            <a:r>
              <a:rPr b="1" lang="en">
                <a:latin typeface="Poppins"/>
                <a:ea typeface="Poppins"/>
                <a:cs typeface="Poppins"/>
                <a:sym typeface="Poppins"/>
              </a:rPr>
              <a:t> </a:t>
            </a:r>
            <a:endParaRPr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05" name="Google Shape;705;p63"/>
          <p:cNvSpPr txBox="1"/>
          <p:nvPr>
            <p:ph idx="1" type="body"/>
          </p:nvPr>
        </p:nvSpPr>
        <p:spPr>
          <a:xfrm>
            <a:off x="2675788" y="3980000"/>
            <a:ext cx="11238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Poppins"/>
                <a:ea typeface="Poppins"/>
                <a:cs typeface="Poppins"/>
                <a:sym typeface="Poppins"/>
              </a:rPr>
              <a:t>Github</a:t>
            </a:r>
            <a:endParaRPr b="1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Application Framework</a:t>
            </a:r>
            <a:r>
              <a:rPr b="1" lang="en">
                <a:latin typeface="Poppins"/>
                <a:ea typeface="Poppins"/>
                <a:cs typeface="Poppins"/>
                <a:sym typeface="Poppins"/>
              </a:rPr>
              <a:t> </a:t>
            </a:r>
            <a:endParaRPr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06" name="Google Shape;706;p63"/>
          <p:cNvSpPr txBox="1"/>
          <p:nvPr>
            <p:ph idx="1" type="body"/>
          </p:nvPr>
        </p:nvSpPr>
        <p:spPr>
          <a:xfrm>
            <a:off x="4071188" y="3980000"/>
            <a:ext cx="11238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Poppins"/>
                <a:ea typeface="Poppins"/>
                <a:cs typeface="Poppins"/>
                <a:sym typeface="Poppins"/>
              </a:rPr>
              <a:t>VSCode</a:t>
            </a:r>
            <a:endParaRPr b="1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IDE</a:t>
            </a:r>
            <a:r>
              <a:rPr b="1" lang="en">
                <a:latin typeface="Poppins"/>
                <a:ea typeface="Poppins"/>
                <a:cs typeface="Poppins"/>
                <a:sym typeface="Poppins"/>
              </a:rPr>
              <a:t> </a:t>
            </a:r>
            <a:endParaRPr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07" name="Google Shape;707;p63"/>
          <p:cNvSpPr txBox="1"/>
          <p:nvPr>
            <p:ph idx="1" type="body"/>
          </p:nvPr>
        </p:nvSpPr>
        <p:spPr>
          <a:xfrm>
            <a:off x="5416538" y="3980000"/>
            <a:ext cx="11238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Poppins"/>
                <a:ea typeface="Poppins"/>
                <a:cs typeface="Poppins"/>
                <a:sym typeface="Poppins"/>
              </a:rPr>
              <a:t>Figma</a:t>
            </a:r>
            <a:endParaRPr b="1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Design </a:t>
            </a:r>
            <a:r>
              <a:rPr lang="en">
                <a:latin typeface="Poppins"/>
                <a:ea typeface="Poppins"/>
                <a:cs typeface="Poppins"/>
                <a:sym typeface="Poppins"/>
              </a:rPr>
              <a:t>Components</a:t>
            </a:r>
            <a:r>
              <a:rPr lang="en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1" lang="en">
                <a:latin typeface="Poppins"/>
                <a:ea typeface="Poppins"/>
                <a:cs typeface="Poppins"/>
                <a:sym typeface="Poppins"/>
              </a:rPr>
              <a:t> </a:t>
            </a:r>
            <a:endParaRPr b="1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708" name="Google Shape;708;p6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03188" y="3250175"/>
            <a:ext cx="671945" cy="683750"/>
          </a:xfrm>
          <a:prstGeom prst="rect">
            <a:avLst/>
          </a:prstGeom>
          <a:noFill/>
          <a:ln>
            <a:noFill/>
          </a:ln>
        </p:spPr>
      </p:pic>
      <p:sp>
        <p:nvSpPr>
          <p:cNvPr id="709" name="Google Shape;709;p63"/>
          <p:cNvSpPr txBox="1"/>
          <p:nvPr>
            <p:ph idx="1" type="body"/>
          </p:nvPr>
        </p:nvSpPr>
        <p:spPr>
          <a:xfrm>
            <a:off x="6899888" y="3980000"/>
            <a:ext cx="11238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Poppins"/>
                <a:ea typeface="Poppins"/>
                <a:cs typeface="Poppins"/>
                <a:sym typeface="Poppins"/>
              </a:rPr>
              <a:t>Supabase</a:t>
            </a:r>
            <a:endParaRPr b="1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Database </a:t>
            </a:r>
            <a:r>
              <a:rPr lang="en">
                <a:latin typeface="Poppins"/>
                <a:ea typeface="Poppins"/>
                <a:cs typeface="Poppins"/>
                <a:sym typeface="Poppins"/>
              </a:rPr>
              <a:t>Management</a:t>
            </a:r>
            <a:r>
              <a:rPr lang="en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1" lang="en">
                <a:latin typeface="Poppins"/>
                <a:ea typeface="Poppins"/>
                <a:cs typeface="Poppins"/>
                <a:sym typeface="Poppins"/>
              </a:rPr>
              <a:t> </a:t>
            </a:r>
            <a:endParaRPr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10" name="Google Shape;710;p63"/>
          <p:cNvSpPr/>
          <p:nvPr/>
        </p:nvSpPr>
        <p:spPr>
          <a:xfrm>
            <a:off x="601562" y="740175"/>
            <a:ext cx="3816900" cy="20937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98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5575" lIns="95575" spcFirstLastPara="1" rIns="95575" wrap="square" tIns="95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50"/>
              <a:buNone/>
            </a:pPr>
            <a:r>
              <a:rPr b="1" lang="en" sz="1359">
                <a:latin typeface="Poppins"/>
                <a:ea typeface="Poppins"/>
                <a:cs typeface="Poppins"/>
                <a:sym typeface="Poppins"/>
              </a:rPr>
              <a:t>Wizard of Oz </a:t>
            </a:r>
            <a:endParaRPr b="1" sz="1359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Poppins"/>
              <a:ea typeface="Poppins"/>
              <a:cs typeface="Poppins"/>
              <a:sym typeface="Poppins"/>
            </a:endParaRPr>
          </a:p>
          <a:p>
            <a:pPr indent="-312031" lvl="0" marL="47800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50"/>
              <a:buFont typeface="Poppins"/>
              <a:buChar char="●"/>
            </a:pPr>
            <a:r>
              <a:rPr lang="en" sz="1150">
                <a:latin typeface="Poppins"/>
                <a:ea typeface="Poppins"/>
                <a:cs typeface="Poppins"/>
                <a:sym typeface="Poppins"/>
              </a:rPr>
              <a:t>Recommendations and personalizations</a:t>
            </a:r>
            <a:endParaRPr sz="1150">
              <a:latin typeface="Poppins"/>
              <a:ea typeface="Poppins"/>
              <a:cs typeface="Poppins"/>
              <a:sym typeface="Poppins"/>
            </a:endParaRPr>
          </a:p>
          <a:p>
            <a:pPr indent="-312031" lvl="0" marL="47800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50"/>
              <a:buFont typeface="Poppins"/>
              <a:buChar char="●"/>
            </a:pPr>
            <a:r>
              <a:rPr lang="en" sz="1150">
                <a:latin typeface="Poppins"/>
                <a:ea typeface="Poppins"/>
                <a:cs typeface="Poppins"/>
                <a:sym typeface="Poppins"/>
              </a:rPr>
              <a:t>Search retrieved of groups and users </a:t>
            </a:r>
            <a:endParaRPr sz="115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11" name="Google Shape;711;p63"/>
          <p:cNvSpPr/>
          <p:nvPr/>
        </p:nvSpPr>
        <p:spPr>
          <a:xfrm>
            <a:off x="4725525" y="740175"/>
            <a:ext cx="3816900" cy="20937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98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5575" lIns="95575" spcFirstLastPara="1" rIns="95575" wrap="square" tIns="95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50"/>
              <a:buNone/>
            </a:pPr>
            <a:r>
              <a:rPr b="1" lang="en" sz="1359">
                <a:latin typeface="Poppins"/>
                <a:ea typeface="Poppins"/>
                <a:cs typeface="Poppins"/>
                <a:sym typeface="Poppins"/>
              </a:rPr>
              <a:t>Hard Coded Elements</a:t>
            </a:r>
            <a:endParaRPr b="1" sz="1359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Poppins"/>
              <a:ea typeface="Poppins"/>
              <a:cs typeface="Poppins"/>
              <a:sym typeface="Poppins"/>
            </a:endParaRPr>
          </a:p>
          <a:p>
            <a:pPr indent="-312031" lvl="0" marL="47800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50"/>
              <a:buFont typeface="Poppins"/>
              <a:buChar char="●"/>
            </a:pPr>
            <a:r>
              <a:rPr lang="en" sz="1150">
                <a:latin typeface="Poppins"/>
                <a:ea typeface="Poppins"/>
                <a:cs typeface="Poppins"/>
                <a:sym typeface="Poppins"/>
              </a:rPr>
              <a:t>Mentor</a:t>
            </a:r>
            <a:r>
              <a:rPr lang="en" sz="1150">
                <a:latin typeface="Poppins"/>
                <a:ea typeface="Poppins"/>
                <a:cs typeface="Poppins"/>
                <a:sym typeface="Poppins"/>
              </a:rPr>
              <a:t> profiles: pre-existing user profiles (names &amp; photos)</a:t>
            </a:r>
            <a:endParaRPr sz="1150">
              <a:latin typeface="Poppins"/>
              <a:ea typeface="Poppins"/>
              <a:cs typeface="Poppins"/>
              <a:sym typeface="Poppins"/>
            </a:endParaRPr>
          </a:p>
          <a:p>
            <a:pPr indent="-312031" lvl="0" marL="47800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50"/>
              <a:buFont typeface="Poppins"/>
              <a:buChar char="●"/>
            </a:pPr>
            <a:r>
              <a:rPr lang="en" sz="1150">
                <a:latin typeface="Poppins"/>
                <a:ea typeface="Poppins"/>
                <a:cs typeface="Poppins"/>
                <a:sym typeface="Poppins"/>
              </a:rPr>
              <a:t>Open Mic Feature</a:t>
            </a:r>
            <a:endParaRPr sz="1150">
              <a:latin typeface="Poppins"/>
              <a:ea typeface="Poppins"/>
              <a:cs typeface="Poppins"/>
              <a:sym typeface="Poppins"/>
            </a:endParaRPr>
          </a:p>
          <a:p>
            <a:pPr indent="-312031" lvl="0" marL="47800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50"/>
              <a:buFont typeface="Poppins"/>
              <a:buChar char="●"/>
            </a:pPr>
            <a:r>
              <a:rPr lang="en" sz="1150">
                <a:latin typeface="Poppins"/>
                <a:ea typeface="Poppins"/>
                <a:cs typeface="Poppins"/>
                <a:sym typeface="Poppins"/>
              </a:rPr>
              <a:t>Opportunities and Upcoming Events   </a:t>
            </a:r>
            <a:endParaRPr sz="1150"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" name="Google Shape;716;p64" title="Screenshot 2025-11-19 at 2.38.15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74862" y="854513"/>
            <a:ext cx="1888875" cy="405086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717" name="Google Shape;717;p64"/>
          <p:cNvSpPr txBox="1"/>
          <p:nvPr>
            <p:ph idx="1" type="body"/>
          </p:nvPr>
        </p:nvSpPr>
        <p:spPr>
          <a:xfrm>
            <a:off x="130025" y="202375"/>
            <a:ext cx="19368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IMPLEMENTED FEATURES</a:t>
            </a:r>
            <a:endParaRPr/>
          </a:p>
        </p:txBody>
      </p:sp>
      <p:sp>
        <p:nvSpPr>
          <p:cNvPr id="718" name="Google Shape;718;p64"/>
          <p:cNvSpPr txBox="1"/>
          <p:nvPr>
            <p:ph idx="2" type="body"/>
          </p:nvPr>
        </p:nvSpPr>
        <p:spPr>
          <a:xfrm>
            <a:off x="3326850" y="202366"/>
            <a:ext cx="2490300" cy="27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FLIPPIN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9" name="Google Shape;719;p64"/>
          <p:cNvSpPr txBox="1"/>
          <p:nvPr>
            <p:ph idx="3" type="body"/>
          </p:nvPr>
        </p:nvSpPr>
        <p:spPr>
          <a:xfrm>
            <a:off x="6565575" y="202367"/>
            <a:ext cx="2437500" cy="27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STATUS</a:t>
            </a:r>
            <a:endParaRPr/>
          </a:p>
        </p:txBody>
      </p:sp>
      <p:pic>
        <p:nvPicPr>
          <p:cNvPr id="720" name="Google Shape;720;p64" title="IMG_8280.PNG"/>
          <p:cNvPicPr preferRelativeResize="0"/>
          <p:nvPr/>
        </p:nvPicPr>
        <p:blipFill rotWithShape="1">
          <a:blip r:embed="rId4">
            <a:alphaModFix/>
          </a:blip>
          <a:srcRect b="4166" l="0" r="0" t="6419"/>
          <a:stretch/>
        </p:blipFill>
        <p:spPr>
          <a:xfrm>
            <a:off x="526575" y="835650"/>
            <a:ext cx="1936800" cy="3996600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64"/>
          <p:cNvSpPr txBox="1"/>
          <p:nvPr>
            <p:ph idx="2" type="body"/>
          </p:nvPr>
        </p:nvSpPr>
        <p:spPr>
          <a:xfrm>
            <a:off x="2216125" y="3078125"/>
            <a:ext cx="2166900" cy="4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778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Poppins"/>
              <a:buChar char="⟶"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Authorization</a:t>
            </a:r>
            <a:r>
              <a:rPr lang="en">
                <a:latin typeface="Poppins"/>
                <a:ea typeface="Poppins"/>
                <a:cs typeface="Poppins"/>
                <a:sym typeface="Poppins"/>
              </a:rPr>
              <a:t> for login 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22" name="Google Shape;722;p64"/>
          <p:cNvSpPr txBox="1"/>
          <p:nvPr>
            <p:ph idx="2" type="body"/>
          </p:nvPr>
        </p:nvSpPr>
        <p:spPr>
          <a:xfrm>
            <a:off x="1888250" y="3394250"/>
            <a:ext cx="2166900" cy="4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778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Poppins"/>
              <a:buChar char="⟶"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Help User w/ Error 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23" name="Google Shape;723;p64"/>
          <p:cNvSpPr txBox="1"/>
          <p:nvPr>
            <p:ph idx="2" type="body"/>
          </p:nvPr>
        </p:nvSpPr>
        <p:spPr>
          <a:xfrm>
            <a:off x="411525" y="547625"/>
            <a:ext cx="2166900" cy="4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">
                <a:latin typeface="Poppins"/>
                <a:ea typeface="Poppins"/>
                <a:cs typeface="Poppins"/>
                <a:sym typeface="Poppins"/>
              </a:rPr>
              <a:t>Onboarding</a:t>
            </a:r>
            <a:endParaRPr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24" name="Google Shape;724;p64"/>
          <p:cNvSpPr txBox="1"/>
          <p:nvPr>
            <p:ph idx="2" type="body"/>
          </p:nvPr>
        </p:nvSpPr>
        <p:spPr>
          <a:xfrm>
            <a:off x="7264300" y="547613"/>
            <a:ext cx="1110000" cy="30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">
                <a:latin typeface="Poppins"/>
                <a:ea typeface="Poppins"/>
                <a:cs typeface="Poppins"/>
                <a:sym typeface="Poppins"/>
              </a:rPr>
              <a:t>Opportunities </a:t>
            </a:r>
            <a:endParaRPr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25" name="Google Shape;725;p64"/>
          <p:cNvSpPr txBox="1"/>
          <p:nvPr>
            <p:ph idx="2" type="body"/>
          </p:nvPr>
        </p:nvSpPr>
        <p:spPr>
          <a:xfrm>
            <a:off x="5128763" y="601875"/>
            <a:ext cx="582300" cy="30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">
                <a:latin typeface="Poppins"/>
                <a:ea typeface="Poppins"/>
                <a:cs typeface="Poppins"/>
                <a:sym typeface="Poppins"/>
              </a:rPr>
              <a:t>Home</a:t>
            </a:r>
            <a:endParaRPr b="1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726" name="Google Shape;726;p64" title="Screenshot 2025-11-19 at 2.18.32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77463" y="908775"/>
            <a:ext cx="1845600" cy="399659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727" name="Google Shape;727;p64"/>
          <p:cNvSpPr txBox="1"/>
          <p:nvPr>
            <p:ph idx="2" type="body"/>
          </p:nvPr>
        </p:nvSpPr>
        <p:spPr>
          <a:xfrm>
            <a:off x="2310575" y="2237075"/>
            <a:ext cx="2166900" cy="4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778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Poppins"/>
              <a:buChar char="⟶"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Will indicate which fields are optional during onboarding </a:t>
            </a:r>
            <a:r>
              <a:rPr lang="en">
                <a:latin typeface="Poppins"/>
                <a:ea typeface="Poppins"/>
                <a:cs typeface="Poppins"/>
                <a:sym typeface="Poppins"/>
              </a:rPr>
              <a:t> 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65"/>
          <p:cNvSpPr txBox="1"/>
          <p:nvPr>
            <p:ph idx="1" type="body"/>
          </p:nvPr>
        </p:nvSpPr>
        <p:spPr>
          <a:xfrm>
            <a:off x="130025" y="202375"/>
            <a:ext cx="19368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IMPLEMENTED FEATURES</a:t>
            </a:r>
            <a:endParaRPr/>
          </a:p>
        </p:txBody>
      </p:sp>
      <p:sp>
        <p:nvSpPr>
          <p:cNvPr id="733" name="Google Shape;733;p65"/>
          <p:cNvSpPr txBox="1"/>
          <p:nvPr>
            <p:ph idx="2" type="body"/>
          </p:nvPr>
        </p:nvSpPr>
        <p:spPr>
          <a:xfrm>
            <a:off x="3326850" y="202367"/>
            <a:ext cx="2482500" cy="30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FLIPPIN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4" name="Google Shape;734;p65"/>
          <p:cNvSpPr txBox="1"/>
          <p:nvPr>
            <p:ph idx="3" type="body"/>
          </p:nvPr>
        </p:nvSpPr>
        <p:spPr>
          <a:xfrm>
            <a:off x="6565575" y="202363"/>
            <a:ext cx="24375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STATUS</a:t>
            </a:r>
            <a:endParaRPr/>
          </a:p>
        </p:txBody>
      </p:sp>
      <p:sp>
        <p:nvSpPr>
          <p:cNvPr id="735" name="Google Shape;735;p65"/>
          <p:cNvSpPr txBox="1"/>
          <p:nvPr>
            <p:ph idx="2" type="body"/>
          </p:nvPr>
        </p:nvSpPr>
        <p:spPr>
          <a:xfrm>
            <a:off x="3211800" y="751450"/>
            <a:ext cx="2720400" cy="30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">
                <a:latin typeface="Poppins"/>
                <a:ea typeface="Poppins"/>
                <a:cs typeface="Poppins"/>
                <a:sym typeface="Poppins"/>
              </a:rPr>
              <a:t>Shadowing / Mentor</a:t>
            </a:r>
            <a:r>
              <a:rPr b="1" lang="en">
                <a:latin typeface="Poppins"/>
                <a:ea typeface="Poppins"/>
                <a:cs typeface="Poppins"/>
                <a:sym typeface="Poppins"/>
              </a:rPr>
              <a:t> (complex task)</a:t>
            </a:r>
            <a:endParaRPr b="1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736" name="Google Shape;736;p65" title="IMG_0456.JPEG"/>
          <p:cNvPicPr preferRelativeResize="0"/>
          <p:nvPr/>
        </p:nvPicPr>
        <p:blipFill rotWithShape="1">
          <a:blip r:embed="rId3">
            <a:alphaModFix/>
          </a:blip>
          <a:srcRect b="4220" l="0" r="0" t="6549"/>
          <a:stretch/>
        </p:blipFill>
        <p:spPr>
          <a:xfrm>
            <a:off x="2593888" y="1058362"/>
            <a:ext cx="1805524" cy="3491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737" name="Google Shape;737;p65" title="IMG_0455.JPEG"/>
          <p:cNvPicPr preferRelativeResize="0"/>
          <p:nvPr/>
        </p:nvPicPr>
        <p:blipFill rotWithShape="1">
          <a:blip r:embed="rId4">
            <a:alphaModFix/>
          </a:blip>
          <a:srcRect b="3963" l="0" r="0" t="6558"/>
          <a:stretch/>
        </p:blipFill>
        <p:spPr>
          <a:xfrm>
            <a:off x="4736788" y="1053462"/>
            <a:ext cx="1805531" cy="350117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66"/>
          <p:cNvSpPr txBox="1"/>
          <p:nvPr>
            <p:ph idx="1" type="body"/>
          </p:nvPr>
        </p:nvSpPr>
        <p:spPr>
          <a:xfrm>
            <a:off x="130025" y="202375"/>
            <a:ext cx="2970000" cy="38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UNIMPLEMENTED FEATURES + PLAN</a:t>
            </a:r>
            <a:endParaRPr/>
          </a:p>
        </p:txBody>
      </p:sp>
      <p:sp>
        <p:nvSpPr>
          <p:cNvPr id="743" name="Google Shape;743;p66"/>
          <p:cNvSpPr txBox="1"/>
          <p:nvPr>
            <p:ph idx="2" type="body"/>
          </p:nvPr>
        </p:nvSpPr>
        <p:spPr>
          <a:xfrm>
            <a:off x="3326850" y="202369"/>
            <a:ext cx="2490300" cy="39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FLIPPIN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4" name="Google Shape;744;p66"/>
          <p:cNvSpPr txBox="1"/>
          <p:nvPr>
            <p:ph idx="3" type="body"/>
          </p:nvPr>
        </p:nvSpPr>
        <p:spPr>
          <a:xfrm>
            <a:off x="6565575" y="202368"/>
            <a:ext cx="2437500" cy="38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STATUS</a:t>
            </a:r>
            <a:endParaRPr/>
          </a:p>
        </p:txBody>
      </p:sp>
      <p:sp>
        <p:nvSpPr>
          <p:cNvPr id="745" name="Google Shape;745;p66"/>
          <p:cNvSpPr/>
          <p:nvPr/>
        </p:nvSpPr>
        <p:spPr>
          <a:xfrm>
            <a:off x="650375" y="1032700"/>
            <a:ext cx="3816900" cy="34209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98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5575" lIns="95575" spcFirstLastPara="1" rIns="95575" wrap="square" tIns="95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Poppins"/>
                <a:ea typeface="Poppins"/>
                <a:cs typeface="Poppins"/>
                <a:sym typeface="Poppins"/>
              </a:rPr>
              <a:t>Implement All Interactive UI Features</a:t>
            </a:r>
            <a:endParaRPr b="1" sz="13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Poppins"/>
                <a:ea typeface="Poppins"/>
                <a:cs typeface="Poppins"/>
                <a:sym typeface="Poppins"/>
              </a:rPr>
              <a:t>(Nov 22 - Nov 26)</a:t>
            </a:r>
            <a:endParaRPr b="1" sz="13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59">
              <a:latin typeface="Poppins"/>
              <a:ea typeface="Poppins"/>
              <a:cs typeface="Poppins"/>
              <a:sym typeface="Poppins"/>
            </a:endParaRPr>
          </a:p>
          <a:p>
            <a:pPr indent="-19050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AutoNum type="arabicPeriod"/>
            </a:pP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Adding a reflection page (Jenny)</a:t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90500" lvl="0" marL="28575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AutoNum type="arabicPeriod"/>
            </a:pP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Profile + Setting Page (Vivi)</a:t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90500" lvl="0" marL="28575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AutoNum type="arabicPeriod"/>
            </a:pP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Communities Tab (Cecilia)</a:t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90500" lvl="0" marL="28575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200"/>
              <a:buFont typeface="Poppins"/>
              <a:buAutoNum type="arabicPeriod"/>
            </a:pP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Creating the database (Ana)</a:t>
            </a:r>
            <a:endParaRPr sz="135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46" name="Google Shape;746;p66"/>
          <p:cNvSpPr/>
          <p:nvPr/>
        </p:nvSpPr>
        <p:spPr>
          <a:xfrm>
            <a:off x="4894425" y="1032700"/>
            <a:ext cx="3816900" cy="34209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98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5575" lIns="95575" spcFirstLastPara="1" rIns="95575" wrap="square" tIns="95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Linking Backend w/ Frontend       (</a:t>
            </a:r>
            <a:r>
              <a:rPr b="1" lang="en">
                <a:latin typeface="Poppins"/>
                <a:ea typeface="Poppins"/>
                <a:cs typeface="Poppins"/>
                <a:sym typeface="Poppins"/>
              </a:rPr>
              <a:t>Nov</a:t>
            </a:r>
            <a:r>
              <a:rPr b="1" lang="en">
                <a:latin typeface="Poppins"/>
                <a:ea typeface="Poppins"/>
                <a:cs typeface="Poppins"/>
                <a:sym typeface="Poppins"/>
              </a:rPr>
              <a:t> 28 - Nov 30)</a:t>
            </a:r>
            <a:endParaRPr b="1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Poppins"/>
              <a:ea typeface="Poppins"/>
              <a:cs typeface="Poppins"/>
              <a:sym typeface="Poppins"/>
            </a:endParaRPr>
          </a:p>
          <a:p>
            <a:pPr indent="-19050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AutoNum type="arabicPeriod"/>
            </a:pP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Post Creation (Ana + Cecilia)</a:t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90500" lvl="0" marL="28575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AutoNum type="arabicPeriod"/>
            </a:pP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User Creation (Jenny)</a:t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90500" lvl="0" marL="28575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200"/>
              <a:buFont typeface="Poppins"/>
              <a:buAutoNum type="arabicPeriod"/>
            </a:pP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Joining </a:t>
            </a: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Communities</a:t>
            </a: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(Vivi)</a:t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67"/>
          <p:cNvSpPr txBox="1"/>
          <p:nvPr>
            <p:ph type="title"/>
          </p:nvPr>
        </p:nvSpPr>
        <p:spPr>
          <a:xfrm>
            <a:off x="589325" y="1883259"/>
            <a:ext cx="7892400" cy="132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DEMO</a:t>
            </a:r>
            <a:endParaRPr/>
          </a:p>
        </p:txBody>
      </p:sp>
      <p:sp>
        <p:nvSpPr>
          <p:cNvPr id="752" name="Google Shape;752;p67"/>
          <p:cNvSpPr txBox="1"/>
          <p:nvPr>
            <p:ph idx="1" type="body"/>
          </p:nvPr>
        </p:nvSpPr>
        <p:spPr>
          <a:xfrm>
            <a:off x="130025" y="202373"/>
            <a:ext cx="14952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RESULTS</a:t>
            </a:r>
            <a:endParaRPr/>
          </a:p>
        </p:txBody>
      </p:sp>
      <p:sp>
        <p:nvSpPr>
          <p:cNvPr id="753" name="Google Shape;753;p67"/>
          <p:cNvSpPr txBox="1"/>
          <p:nvPr>
            <p:ph idx="2" type="body"/>
          </p:nvPr>
        </p:nvSpPr>
        <p:spPr>
          <a:xfrm>
            <a:off x="3326850" y="202363"/>
            <a:ext cx="24903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FLIPPIN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4" name="Google Shape;754;p67"/>
          <p:cNvSpPr txBox="1"/>
          <p:nvPr>
            <p:ph idx="3" type="body"/>
          </p:nvPr>
        </p:nvSpPr>
        <p:spPr>
          <a:xfrm>
            <a:off x="6565575" y="202363"/>
            <a:ext cx="24375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68"/>
          <p:cNvSpPr/>
          <p:nvPr/>
        </p:nvSpPr>
        <p:spPr>
          <a:xfrm rot="287498">
            <a:off x="572506" y="1341108"/>
            <a:ext cx="2039929" cy="927834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60" name="Google Shape;760;p68"/>
          <p:cNvSpPr/>
          <p:nvPr/>
        </p:nvSpPr>
        <p:spPr>
          <a:xfrm rot="-176011">
            <a:off x="6511541" y="2840294"/>
            <a:ext cx="2039973" cy="927911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61" name="Google Shape;761;p68"/>
          <p:cNvSpPr txBox="1"/>
          <p:nvPr>
            <p:ph idx="1" type="body"/>
          </p:nvPr>
        </p:nvSpPr>
        <p:spPr>
          <a:xfrm>
            <a:off x="130025" y="202373"/>
            <a:ext cx="14952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CS147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2" name="Google Shape;762;p68"/>
          <p:cNvSpPr txBox="1"/>
          <p:nvPr>
            <p:ph idx="2" type="body"/>
          </p:nvPr>
        </p:nvSpPr>
        <p:spPr>
          <a:xfrm>
            <a:off x="3326850" y="202363"/>
            <a:ext cx="24903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FLIPPIN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3" name="Google Shape;763;p68"/>
          <p:cNvSpPr txBox="1"/>
          <p:nvPr>
            <p:ph idx="3" type="body"/>
          </p:nvPr>
        </p:nvSpPr>
        <p:spPr>
          <a:xfrm>
            <a:off x="6565575" y="202363"/>
            <a:ext cx="24375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DATE</a:t>
            </a:r>
            <a:endParaRPr/>
          </a:p>
        </p:txBody>
      </p:sp>
      <p:sp>
        <p:nvSpPr>
          <p:cNvPr id="764" name="Google Shape;764;p68"/>
          <p:cNvSpPr txBox="1"/>
          <p:nvPr>
            <p:ph type="title"/>
          </p:nvPr>
        </p:nvSpPr>
        <p:spPr>
          <a:xfrm>
            <a:off x="625800" y="1947750"/>
            <a:ext cx="7892400" cy="12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THANKS!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69"/>
          <p:cNvSpPr txBox="1"/>
          <p:nvPr>
            <p:ph type="title"/>
          </p:nvPr>
        </p:nvSpPr>
        <p:spPr>
          <a:xfrm>
            <a:off x="625800" y="1427850"/>
            <a:ext cx="7892400" cy="228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900"/>
              <a:t>Appendix</a:t>
            </a:r>
            <a:endParaRPr b="0" sz="425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p70"/>
          <p:cNvSpPr txBox="1"/>
          <p:nvPr>
            <p:ph idx="1" type="body"/>
          </p:nvPr>
        </p:nvSpPr>
        <p:spPr>
          <a:xfrm>
            <a:off x="130025" y="202375"/>
            <a:ext cx="28203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HEURISTICS SUMMARY</a:t>
            </a:r>
            <a:endParaRPr/>
          </a:p>
        </p:txBody>
      </p:sp>
      <p:sp>
        <p:nvSpPr>
          <p:cNvPr id="775" name="Google Shape;775;p70"/>
          <p:cNvSpPr txBox="1"/>
          <p:nvPr>
            <p:ph idx="2" type="body"/>
          </p:nvPr>
        </p:nvSpPr>
        <p:spPr>
          <a:xfrm>
            <a:off x="3326850" y="202363"/>
            <a:ext cx="24903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FLIPPIN</a:t>
            </a:r>
            <a:endParaRPr/>
          </a:p>
        </p:txBody>
      </p:sp>
      <p:sp>
        <p:nvSpPr>
          <p:cNvPr id="776" name="Google Shape;776;p70"/>
          <p:cNvSpPr txBox="1"/>
          <p:nvPr>
            <p:ph idx="3" type="body"/>
          </p:nvPr>
        </p:nvSpPr>
        <p:spPr>
          <a:xfrm>
            <a:off x="6565575" y="202363"/>
            <a:ext cx="24375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77" name="Google Shape;777;p70" title="Screenshot 2025-11-14 at 6.58.58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05873"/>
            <a:ext cx="8839199" cy="3747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p71"/>
          <p:cNvSpPr txBox="1"/>
          <p:nvPr>
            <p:ph idx="1" type="body"/>
          </p:nvPr>
        </p:nvSpPr>
        <p:spPr>
          <a:xfrm>
            <a:off x="130025" y="202375"/>
            <a:ext cx="23655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QUESTIONS + CONCERNS</a:t>
            </a:r>
            <a:endParaRPr/>
          </a:p>
        </p:txBody>
      </p:sp>
      <p:sp>
        <p:nvSpPr>
          <p:cNvPr id="783" name="Google Shape;783;p71"/>
          <p:cNvSpPr txBox="1"/>
          <p:nvPr>
            <p:ph idx="2" type="body"/>
          </p:nvPr>
        </p:nvSpPr>
        <p:spPr>
          <a:xfrm>
            <a:off x="3326850" y="202363"/>
            <a:ext cx="24903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FLIPPIN</a:t>
            </a:r>
            <a:endParaRPr/>
          </a:p>
        </p:txBody>
      </p:sp>
      <p:sp>
        <p:nvSpPr>
          <p:cNvPr id="784" name="Google Shape;784;p71"/>
          <p:cNvSpPr txBox="1"/>
          <p:nvPr>
            <p:ph idx="3" type="body"/>
          </p:nvPr>
        </p:nvSpPr>
        <p:spPr>
          <a:xfrm>
            <a:off x="6565575" y="202363"/>
            <a:ext cx="24375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5" name="Google Shape;785;p71"/>
          <p:cNvSpPr/>
          <p:nvPr/>
        </p:nvSpPr>
        <p:spPr>
          <a:xfrm>
            <a:off x="650375" y="1032700"/>
            <a:ext cx="7749000" cy="3947100"/>
          </a:xfrm>
          <a:prstGeom prst="roundRect">
            <a:avLst>
              <a:gd fmla="val 16667" name="adj"/>
            </a:avLst>
          </a:prstGeom>
          <a:noFill/>
          <a:ln cap="flat" cmpd="sng" w="298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5575" lIns="95575" spcFirstLastPara="1" rIns="95575" wrap="square" tIns="9557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AutoNum type="arabicPeriod"/>
            </a:pPr>
            <a:r>
              <a:rPr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How to </a:t>
            </a:r>
            <a:r>
              <a:rPr b="1"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design and implement a user reflection page</a:t>
            </a:r>
            <a:r>
              <a:rPr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→</a:t>
            </a:r>
            <a:r>
              <a:rPr b="1"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encourages meaningful user input</a:t>
            </a:r>
            <a:r>
              <a:rPr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and supports data collection for personal growth and progress tracking. 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AutoNum type="arabicPeriod"/>
            </a:pPr>
            <a:r>
              <a:rPr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Questions about </a:t>
            </a:r>
            <a:r>
              <a:rPr b="1"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creating a profile settings page with intuitive navigation</a:t>
            </a:r>
            <a:r>
              <a:rPr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 clear options for customization, and responsive design to accommodate multiple devices and accessibility needs.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AutoNum type="arabicPeriod"/>
            </a:pPr>
            <a:r>
              <a:rPr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Uncertainty around </a:t>
            </a:r>
            <a:r>
              <a:rPr b="1"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how to develop a communities tab that effectively connects users with relevant groups</a:t>
            </a:r>
            <a:r>
              <a:rPr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 including features for browsing, joining, and interacting within communities while maintaining consistency across pages.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AutoNum type="arabicPeriod"/>
            </a:pPr>
            <a:r>
              <a:rPr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Challenges integrating the backend database with the frontend, focusing on</a:t>
            </a:r>
            <a:r>
              <a:rPr b="1"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secure data handling</a:t>
            </a:r>
            <a:r>
              <a:rPr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</a:t>
            </a:r>
            <a:r>
              <a:rPr b="1"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efficient synchronization of user data</a:t>
            </a:r>
            <a:r>
              <a:rPr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 and reliable user creation workflows. Proper error prevention and user feedback mechanisms to guide users through account setup are essential.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AutoNum type="arabicPeriod"/>
            </a:pPr>
            <a:r>
              <a:rPr b="1"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How to implement editing, deleting, and post creation functionalities</a:t>
            </a:r>
            <a:r>
              <a:rPr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within the app that allow users</a:t>
            </a:r>
            <a:r>
              <a:rPr b="1"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flexibility while preventing errors or data loss</a:t>
            </a:r>
            <a:r>
              <a:rPr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 including confirmation screens and undo options to enhance user control and freedom.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Educational Games - Guess the Missing Word">
  <a:themeElements>
    <a:clrScheme name="Simple Light">
      <a:dk1>
        <a:srgbClr val="000000"/>
      </a:dk1>
      <a:lt1>
        <a:srgbClr val="F3EFEC"/>
      </a:lt1>
      <a:dk2>
        <a:srgbClr val="FF785A"/>
      </a:dk2>
      <a:lt2>
        <a:srgbClr val="FFAA5A"/>
      </a:lt2>
      <a:accent1>
        <a:srgbClr val="FFD25A"/>
      </a:accent1>
      <a:accent2>
        <a:srgbClr val="E97C8E"/>
      </a:accent2>
      <a:accent3>
        <a:srgbClr val="CCCCCC"/>
      </a:accent3>
      <a:accent4>
        <a:srgbClr val="FFD25A"/>
      </a:accent4>
      <a:accent5>
        <a:srgbClr val="625F63"/>
      </a:accent5>
      <a:accent6>
        <a:srgbClr val="7E2E84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