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4"/>
    <p:sldMasterId id="214748370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5143500" cx="9144000"/>
  <p:notesSz cx="6858000" cy="9144000"/>
  <p:embeddedFontLst>
    <p:embeddedFont>
      <p:font typeface="Taviraj Light"/>
      <p:regular r:id="rId35"/>
      <p:bold r:id="rId36"/>
      <p:italic r:id="rId37"/>
      <p:boldItalic r:id="rId38"/>
    </p:embeddedFont>
    <p:embeddedFont>
      <p:font typeface="Garamond"/>
      <p:regular r:id="rId39"/>
      <p:bold r:id="rId40"/>
      <p:italic r:id="rId41"/>
      <p:boldItalic r:id="rId42"/>
    </p:embeddedFont>
    <p:embeddedFont>
      <p:font typeface="Inter"/>
      <p:regular r:id="rId43"/>
      <p:bold r:id="rId44"/>
      <p:italic r:id="rId45"/>
      <p:boldItalic r:id="rId46"/>
    </p:embeddedFont>
    <p:embeddedFont>
      <p:font typeface="Vidaloka"/>
      <p:regular r:id="rId47"/>
    </p:embeddedFont>
    <p:embeddedFont>
      <p:font typeface="Taviraj SemiBold"/>
      <p:regular r:id="rId48"/>
      <p:bold r:id="rId49"/>
      <p:italic r:id="rId50"/>
      <p:boldItalic r:id="rId51"/>
    </p:embeddedFont>
    <p:embeddedFont>
      <p:font typeface="Comfortaa Light"/>
      <p:regular r:id="rId52"/>
      <p:bold r:id="rId53"/>
    </p:embeddedFont>
    <p:embeddedFont>
      <p:font typeface="Inter Light"/>
      <p:regular r:id="rId54"/>
      <p:bold r:id="rId55"/>
      <p:italic r:id="rId56"/>
      <p:boldItalic r:id="rId57"/>
    </p:embeddedFont>
    <p:embeddedFont>
      <p:font typeface="Montserrat"/>
      <p:regular r:id="rId58"/>
      <p:bold r:id="rId59"/>
      <p:italic r:id="rId60"/>
      <p:boldItalic r:id="rId61"/>
    </p:embeddedFont>
    <p:embeddedFont>
      <p:font typeface="Taviraj"/>
      <p:regular r:id="rId62"/>
      <p:bold r:id="rId63"/>
      <p:italic r:id="rId64"/>
      <p:boldItalic r:id="rId65"/>
    </p:embeddedFont>
    <p:embeddedFont>
      <p:font typeface="Crimson Text"/>
      <p:regular r:id="rId66"/>
      <p:bold r:id="rId67"/>
      <p:italic r:id="rId68"/>
      <p:boldItalic r:id="rId69"/>
    </p:embeddedFont>
    <p:embeddedFont>
      <p:font typeface="Comfortaa"/>
      <p:regular r:id="rId70"/>
      <p:bold r:id="rId71"/>
    </p:embeddedFont>
    <p:embeddedFont>
      <p:font typeface="Taviraj Medium"/>
      <p:regular r:id="rId72"/>
      <p:bold r:id="rId73"/>
      <p:italic r:id="rId74"/>
      <p:boldItalic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aramond-bold.fntdata"/><Relationship Id="rId42" Type="http://schemas.openxmlformats.org/officeDocument/2006/relationships/font" Target="fonts/Garamond-boldItalic.fntdata"/><Relationship Id="rId41" Type="http://schemas.openxmlformats.org/officeDocument/2006/relationships/font" Target="fonts/Garamond-italic.fntdata"/><Relationship Id="rId44" Type="http://schemas.openxmlformats.org/officeDocument/2006/relationships/font" Target="fonts/Inter-bold.fntdata"/><Relationship Id="rId43" Type="http://schemas.openxmlformats.org/officeDocument/2006/relationships/font" Target="fonts/Inter-regular.fntdata"/><Relationship Id="rId46" Type="http://schemas.openxmlformats.org/officeDocument/2006/relationships/font" Target="fonts/Inter-boldItalic.fntdata"/><Relationship Id="rId45" Type="http://schemas.openxmlformats.org/officeDocument/2006/relationships/font" Target="fonts/Int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TavirajSemiBold-regular.fntdata"/><Relationship Id="rId47" Type="http://schemas.openxmlformats.org/officeDocument/2006/relationships/font" Target="fonts/Vidaloka-regular.fntdata"/><Relationship Id="rId49" Type="http://schemas.openxmlformats.org/officeDocument/2006/relationships/font" Target="fonts/TavirajSemiBol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TavirajMedium-bold.fntdata"/><Relationship Id="rId72" Type="http://schemas.openxmlformats.org/officeDocument/2006/relationships/font" Target="fonts/TavirajMedium-regular.fntdata"/><Relationship Id="rId31" Type="http://schemas.openxmlformats.org/officeDocument/2006/relationships/slide" Target="slides/slide25.xml"/><Relationship Id="rId75" Type="http://schemas.openxmlformats.org/officeDocument/2006/relationships/font" Target="fonts/TavirajMedium-boldItalic.fntdata"/><Relationship Id="rId30" Type="http://schemas.openxmlformats.org/officeDocument/2006/relationships/slide" Target="slides/slide24.xml"/><Relationship Id="rId74" Type="http://schemas.openxmlformats.org/officeDocument/2006/relationships/font" Target="fonts/TavirajMedium-italic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TavirajLight-regular.fntdata"/><Relationship Id="rId34" Type="http://schemas.openxmlformats.org/officeDocument/2006/relationships/slide" Target="slides/slide28.xml"/><Relationship Id="rId71" Type="http://schemas.openxmlformats.org/officeDocument/2006/relationships/font" Target="fonts/Comfortaa-bold.fntdata"/><Relationship Id="rId70" Type="http://schemas.openxmlformats.org/officeDocument/2006/relationships/font" Target="fonts/Comfortaa-regular.fntdata"/><Relationship Id="rId37" Type="http://schemas.openxmlformats.org/officeDocument/2006/relationships/font" Target="fonts/TavirajLight-italic.fntdata"/><Relationship Id="rId36" Type="http://schemas.openxmlformats.org/officeDocument/2006/relationships/font" Target="fonts/TavirajLight-bold.fntdata"/><Relationship Id="rId39" Type="http://schemas.openxmlformats.org/officeDocument/2006/relationships/font" Target="fonts/Garamond-regular.fntdata"/><Relationship Id="rId38" Type="http://schemas.openxmlformats.org/officeDocument/2006/relationships/font" Target="fonts/TavirajLight-boldItalic.fntdata"/><Relationship Id="rId62" Type="http://schemas.openxmlformats.org/officeDocument/2006/relationships/font" Target="fonts/Taviraj-regular.fntdata"/><Relationship Id="rId61" Type="http://schemas.openxmlformats.org/officeDocument/2006/relationships/font" Target="fonts/Montserrat-boldItalic.fntdata"/><Relationship Id="rId20" Type="http://schemas.openxmlformats.org/officeDocument/2006/relationships/slide" Target="slides/slide14.xml"/><Relationship Id="rId64" Type="http://schemas.openxmlformats.org/officeDocument/2006/relationships/font" Target="fonts/Taviraj-italic.fntdata"/><Relationship Id="rId63" Type="http://schemas.openxmlformats.org/officeDocument/2006/relationships/font" Target="fonts/Taviraj-bold.fntdata"/><Relationship Id="rId22" Type="http://schemas.openxmlformats.org/officeDocument/2006/relationships/slide" Target="slides/slide16.xml"/><Relationship Id="rId66" Type="http://schemas.openxmlformats.org/officeDocument/2006/relationships/font" Target="fonts/CrimsonText-regular.fntdata"/><Relationship Id="rId21" Type="http://schemas.openxmlformats.org/officeDocument/2006/relationships/slide" Target="slides/slide15.xml"/><Relationship Id="rId65" Type="http://schemas.openxmlformats.org/officeDocument/2006/relationships/font" Target="fonts/Taviraj-boldItalic.fntdata"/><Relationship Id="rId24" Type="http://schemas.openxmlformats.org/officeDocument/2006/relationships/slide" Target="slides/slide18.xml"/><Relationship Id="rId68" Type="http://schemas.openxmlformats.org/officeDocument/2006/relationships/font" Target="fonts/CrimsonText-italic.fntdata"/><Relationship Id="rId23" Type="http://schemas.openxmlformats.org/officeDocument/2006/relationships/slide" Target="slides/slide17.xml"/><Relationship Id="rId67" Type="http://schemas.openxmlformats.org/officeDocument/2006/relationships/font" Target="fonts/CrimsonText-bold.fntdata"/><Relationship Id="rId60" Type="http://schemas.openxmlformats.org/officeDocument/2006/relationships/font" Target="fonts/Montserrat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CrimsonText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TavirajSemiBold-boldItalic.fntdata"/><Relationship Id="rId50" Type="http://schemas.openxmlformats.org/officeDocument/2006/relationships/font" Target="fonts/TavirajSemiBold-italic.fntdata"/><Relationship Id="rId53" Type="http://schemas.openxmlformats.org/officeDocument/2006/relationships/font" Target="fonts/ComfortaaLight-bold.fntdata"/><Relationship Id="rId52" Type="http://schemas.openxmlformats.org/officeDocument/2006/relationships/font" Target="fonts/ComfortaaLight-regular.fntdata"/><Relationship Id="rId11" Type="http://schemas.openxmlformats.org/officeDocument/2006/relationships/slide" Target="slides/slide5.xml"/><Relationship Id="rId55" Type="http://schemas.openxmlformats.org/officeDocument/2006/relationships/font" Target="fonts/InterLight-bold.fntdata"/><Relationship Id="rId10" Type="http://schemas.openxmlformats.org/officeDocument/2006/relationships/slide" Target="slides/slide4.xml"/><Relationship Id="rId54" Type="http://schemas.openxmlformats.org/officeDocument/2006/relationships/font" Target="fonts/InterLight-regular.fntdata"/><Relationship Id="rId13" Type="http://schemas.openxmlformats.org/officeDocument/2006/relationships/slide" Target="slides/slide7.xml"/><Relationship Id="rId57" Type="http://schemas.openxmlformats.org/officeDocument/2006/relationships/font" Target="fonts/InterLight-boldItalic.fntdata"/><Relationship Id="rId12" Type="http://schemas.openxmlformats.org/officeDocument/2006/relationships/slide" Target="slides/slide6.xml"/><Relationship Id="rId56" Type="http://schemas.openxmlformats.org/officeDocument/2006/relationships/font" Target="fonts/InterLight-italic.fntdata"/><Relationship Id="rId15" Type="http://schemas.openxmlformats.org/officeDocument/2006/relationships/slide" Target="slides/slide9.xml"/><Relationship Id="rId59" Type="http://schemas.openxmlformats.org/officeDocument/2006/relationships/font" Target="fonts/Montserrat-bold.fntdata"/><Relationship Id="rId14" Type="http://schemas.openxmlformats.org/officeDocument/2006/relationships/slide" Target="slides/slide8.xml"/><Relationship Id="rId58" Type="http://schemas.openxmlformats.org/officeDocument/2006/relationships/font" Target="fonts/Montserrat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9e6b1c0c12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9e6b1c0c12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9e6b1c0c12_0_1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9e6b1c0c12_0_1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9e6b1c0c12_0_2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9e6b1c0c12_0_2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9e9b4ee9e2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9e9b4ee9e2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9e6b1c0c12_0_1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9e6b1c0c12_0_1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9e6b1c0c12_0_2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g39e6b1c0c12_0_2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9e6b1c0c12_0_1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39e6b1c0c12_0_1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a01469181f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a01469181f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9e6b1c0c12_0_2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9e6b1c0c12_0_2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9e9b4ee9e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9e9b4ee9e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a004639e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a004639e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9e6b1c0c12_0_2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9e6b1c0c12_0_2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9e6b1c0c12_0_2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39e6b1c0c12_0_2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a004639ef2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a004639ef2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9e6b1c0c12_0_2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9e6b1c0c12_0_2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a004639ef2_0_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a004639ef2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a004639ef2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3a004639ef2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a01469181f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3a01469181f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9e6b1c0c12_0_2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39e6b1c0c12_0_2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a01469181f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a01469181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a01469181f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a01469181f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3a01469181f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3a01469181f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*bulk regenerate task breakdown aka retry feature with llm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a01469181f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3a01469181f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*bulk regenerate task breakdown aka retry feature with llm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9e6b1c0c12_0_1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9e6b1c0c12_0_1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9fe5a172c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9fe5a172c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9fe5a172c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39fe5a172c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9e6b1c0c12_0_18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39e6b1c0c12_0_1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9fe5a172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39fe5a172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_1_1_1_1_1_1_1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Alt 1">
  <p:cSld name="BLANK_2">
    <p:bg>
      <p:bgPr>
        <a:solidFill>
          <a:schemeClr val="dk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/>
          <p:nvPr>
            <p:ph idx="2" type="pic"/>
          </p:nvPr>
        </p:nvSpPr>
        <p:spPr>
          <a:xfrm>
            <a:off x="6099100" y="1796550"/>
            <a:ext cx="2724600" cy="23343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5"/>
          <p:cNvSpPr txBox="1"/>
          <p:nvPr>
            <p:ph type="title"/>
          </p:nvPr>
        </p:nvSpPr>
        <p:spPr>
          <a:xfrm>
            <a:off x="228600" y="749904"/>
            <a:ext cx="55095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15"/>
          <p:cNvSpPr txBox="1"/>
          <p:nvPr>
            <p:ph idx="1" type="subTitle"/>
          </p:nvPr>
        </p:nvSpPr>
        <p:spPr>
          <a:xfrm>
            <a:off x="320100" y="47909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">
  <p:cSld name="CUSTOM_2">
    <p:bg>
      <p:bgPr>
        <a:solidFill>
          <a:schemeClr val="accen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221750" y="1448100"/>
            <a:ext cx="8700600" cy="22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" type="subTitle"/>
          </p:nvPr>
        </p:nvSpPr>
        <p:spPr>
          <a:xfrm>
            <a:off x="314444" y="1197700"/>
            <a:ext cx="1887000" cy="592200"/>
          </a:xfrm>
          <a:prstGeom prst="rect">
            <a:avLst/>
          </a:prstGeom>
        </p:spPr>
        <p:txBody>
          <a:bodyPr anchorCtr="0" anchor="ctr" bIns="0" lIns="0" spcFirstLastPara="1" rIns="27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6"/>
          <p:cNvSpPr txBox="1"/>
          <p:nvPr>
            <p:ph idx="2" type="subTitle"/>
          </p:nvPr>
        </p:nvSpPr>
        <p:spPr>
          <a:xfrm>
            <a:off x="2131994" y="1197700"/>
            <a:ext cx="5065500" cy="60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63" name="Google Shape;63;p16"/>
          <p:cNvSpPr txBox="1"/>
          <p:nvPr>
            <p:ph idx="3" type="body"/>
          </p:nvPr>
        </p:nvSpPr>
        <p:spPr>
          <a:xfrm>
            <a:off x="5385650" y="3337800"/>
            <a:ext cx="3529800" cy="5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●"/>
              <a:defRPr sz="2000">
                <a:solidFill>
                  <a:schemeClr val="lt1"/>
                </a:solidFill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○"/>
              <a:defRPr sz="2000">
                <a:solidFill>
                  <a:schemeClr val="lt1"/>
                </a:solidFill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 Light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4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6"/>
          <p:cNvSpPr txBox="1"/>
          <p:nvPr>
            <p:ph idx="5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2">
          <p15:clr>
            <a:srgbClr val="E46962"/>
          </p15:clr>
        </p15:guide>
        <p15:guide id="2" orient="horz" pos="2328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only">
  <p:cSld name="BLANK_1_1_1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228650" y="334575"/>
            <a:ext cx="52485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68" name="Google Shape;68;p17"/>
          <p:cNvSpPr txBox="1"/>
          <p:nvPr>
            <p:ph idx="1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69" name="Google Shape;69;p17"/>
          <p:cNvSpPr txBox="1"/>
          <p:nvPr>
            <p:ph idx="2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 with image top right">
  <p:cSld name="BLANK_1_1_1_1_3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28650" y="334575"/>
            <a:ext cx="52485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228600" y="2004152"/>
            <a:ext cx="4389300" cy="7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 sz="1000"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73" name="Google Shape;73;p18"/>
          <p:cNvSpPr txBox="1"/>
          <p:nvPr>
            <p:ph idx="2" type="body"/>
          </p:nvPr>
        </p:nvSpPr>
        <p:spPr>
          <a:xfrm>
            <a:off x="223625" y="3332073"/>
            <a:ext cx="2585700" cy="13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Google Shape;74;p18"/>
          <p:cNvSpPr txBox="1"/>
          <p:nvPr>
            <p:ph idx="3" type="body"/>
          </p:nvPr>
        </p:nvSpPr>
        <p:spPr>
          <a:xfrm>
            <a:off x="3233897" y="3334148"/>
            <a:ext cx="2585700" cy="13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" name="Google Shape;75;p18"/>
          <p:cNvSpPr txBox="1"/>
          <p:nvPr>
            <p:ph idx="4" type="body"/>
          </p:nvPr>
        </p:nvSpPr>
        <p:spPr>
          <a:xfrm>
            <a:off x="6244169" y="3334148"/>
            <a:ext cx="2585700" cy="13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18"/>
          <p:cNvSpPr txBox="1"/>
          <p:nvPr>
            <p:ph idx="5" type="subTitle"/>
          </p:nvPr>
        </p:nvSpPr>
        <p:spPr>
          <a:xfrm>
            <a:off x="3236376" y="2963675"/>
            <a:ext cx="430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77" name="Google Shape;77;p18"/>
          <p:cNvSpPr txBox="1"/>
          <p:nvPr>
            <p:ph idx="6" type="subTitle"/>
          </p:nvPr>
        </p:nvSpPr>
        <p:spPr>
          <a:xfrm>
            <a:off x="3667188" y="2963675"/>
            <a:ext cx="21549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78" name="Google Shape;78;p18"/>
          <p:cNvSpPr txBox="1"/>
          <p:nvPr>
            <p:ph idx="7" type="subTitle"/>
          </p:nvPr>
        </p:nvSpPr>
        <p:spPr>
          <a:xfrm>
            <a:off x="6244169" y="2963675"/>
            <a:ext cx="430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79" name="Google Shape;79;p18"/>
          <p:cNvSpPr txBox="1"/>
          <p:nvPr>
            <p:ph idx="8" type="subTitle"/>
          </p:nvPr>
        </p:nvSpPr>
        <p:spPr>
          <a:xfrm>
            <a:off x="6674981" y="2963675"/>
            <a:ext cx="21549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80" name="Google Shape;80;p18"/>
          <p:cNvSpPr/>
          <p:nvPr>
            <p:ph idx="9" type="pic"/>
          </p:nvPr>
        </p:nvSpPr>
        <p:spPr>
          <a:xfrm>
            <a:off x="5477150" y="455550"/>
            <a:ext cx="3346800" cy="21162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8"/>
          <p:cNvSpPr txBox="1"/>
          <p:nvPr>
            <p:ph idx="13" type="subTitle"/>
          </p:nvPr>
        </p:nvSpPr>
        <p:spPr>
          <a:xfrm>
            <a:off x="223625" y="2963675"/>
            <a:ext cx="430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viraj Light"/>
              <a:buNone/>
              <a:defRPr sz="1200">
                <a:solidFill>
                  <a:schemeClr val="accent5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82" name="Google Shape;82;p18"/>
          <p:cNvSpPr txBox="1"/>
          <p:nvPr>
            <p:ph idx="14" type="subTitle"/>
          </p:nvPr>
        </p:nvSpPr>
        <p:spPr>
          <a:xfrm>
            <a:off x="654425" y="2963675"/>
            <a:ext cx="21549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83" name="Google Shape;83;p18"/>
          <p:cNvSpPr txBox="1"/>
          <p:nvPr>
            <p:ph idx="15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4" name="Google Shape;84;p18"/>
          <p:cNvSpPr txBox="1"/>
          <p:nvPr>
            <p:ph idx="16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037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slide">
  <p:cSld name="BLANK_1_1_1_1_2_3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50" y="320200"/>
            <a:ext cx="17280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viraj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19"/>
          <p:cNvSpPr/>
          <p:nvPr>
            <p:ph idx="2" type="pic"/>
          </p:nvPr>
        </p:nvSpPr>
        <p:spPr>
          <a:xfrm>
            <a:off x="320100" y="2576275"/>
            <a:ext cx="24936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19"/>
          <p:cNvSpPr txBox="1"/>
          <p:nvPr>
            <p:ph idx="1" type="subTitle"/>
          </p:nvPr>
        </p:nvSpPr>
        <p:spPr>
          <a:xfrm>
            <a:off x="4138875" y="533400"/>
            <a:ext cx="2722800" cy="2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highlight>
                  <a:schemeClr val="accent5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143075" y="762000"/>
            <a:ext cx="3342600" cy="8487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4" type="subTitle"/>
          </p:nvPr>
        </p:nvSpPr>
        <p:spPr>
          <a:xfrm>
            <a:off x="3757500" y="533400"/>
            <a:ext cx="354300" cy="2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91" name="Google Shape;91;p19"/>
          <p:cNvSpPr txBox="1"/>
          <p:nvPr>
            <p:ph idx="5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92" name="Google Shape;92;p19"/>
          <p:cNvSpPr txBox="1"/>
          <p:nvPr>
            <p:ph idx="6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93" name="Google Shape;93;p19"/>
          <p:cNvSpPr txBox="1"/>
          <p:nvPr>
            <p:ph idx="7" type="subTitle"/>
          </p:nvPr>
        </p:nvSpPr>
        <p:spPr>
          <a:xfrm>
            <a:off x="4139063" y="1972650"/>
            <a:ext cx="2722800" cy="2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highlight>
                  <a:schemeClr val="accent5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8" type="body"/>
          </p:nvPr>
        </p:nvSpPr>
        <p:spPr>
          <a:xfrm>
            <a:off x="4143263" y="2201250"/>
            <a:ext cx="3342600" cy="8487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9" type="subTitle"/>
          </p:nvPr>
        </p:nvSpPr>
        <p:spPr>
          <a:xfrm>
            <a:off x="3757645" y="1972650"/>
            <a:ext cx="354300" cy="2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96" name="Google Shape;96;p19"/>
          <p:cNvSpPr txBox="1"/>
          <p:nvPr>
            <p:ph idx="13" type="subTitle"/>
          </p:nvPr>
        </p:nvSpPr>
        <p:spPr>
          <a:xfrm>
            <a:off x="4139063" y="3411900"/>
            <a:ext cx="2722800" cy="2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highlight>
                  <a:schemeClr val="accent5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accent5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97" name="Google Shape;97;p19"/>
          <p:cNvSpPr txBox="1"/>
          <p:nvPr>
            <p:ph idx="14" type="body"/>
          </p:nvPr>
        </p:nvSpPr>
        <p:spPr>
          <a:xfrm>
            <a:off x="4143263" y="3640500"/>
            <a:ext cx="3342600" cy="8487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8" name="Google Shape;98;p19"/>
          <p:cNvSpPr txBox="1"/>
          <p:nvPr>
            <p:ph idx="15" type="subTitle"/>
          </p:nvPr>
        </p:nvSpPr>
        <p:spPr>
          <a:xfrm>
            <a:off x="3757645" y="3411900"/>
            <a:ext cx="354300" cy="2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aviraj"/>
              <a:buNone/>
              <a:defRPr b="1">
                <a:solidFill>
                  <a:schemeClr val="accent5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eyebrow">
  <p:cSld name="BLANK_1_1_1_1_2_2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228650" y="592749"/>
            <a:ext cx="6876000" cy="5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viraj Light"/>
              <a:buNone/>
              <a:defRPr sz="320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1" type="subTitle"/>
          </p:nvPr>
        </p:nvSpPr>
        <p:spPr>
          <a:xfrm>
            <a:off x="228650" y="363801"/>
            <a:ext cx="3129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2" name="Google Shape;102;p20"/>
          <p:cNvSpPr txBox="1"/>
          <p:nvPr>
            <p:ph idx="2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03" name="Google Shape;103;p20"/>
          <p:cNvSpPr txBox="1"/>
          <p:nvPr>
            <p:ph idx="3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main point">
  <p:cSld name="BLANK_1_1_1_1_1_1">
    <p:bg>
      <p:bgPr>
        <a:solidFill>
          <a:schemeClr val="accent5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2813700" y="278234"/>
            <a:ext cx="6101700" cy="284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6" name="Google Shape;106;p21"/>
          <p:cNvSpPr txBox="1"/>
          <p:nvPr>
            <p:ph idx="1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" name="Google Shape;107;p21"/>
          <p:cNvSpPr txBox="1"/>
          <p:nvPr>
            <p:ph idx="2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BLANK_1_1_1_1_1_1_1_1_1_1_1_2">
    <p:bg>
      <p:bgPr>
        <a:solidFill>
          <a:schemeClr val="accent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1" type="subTitle"/>
          </p:nvPr>
        </p:nvSpPr>
        <p:spPr>
          <a:xfrm>
            <a:off x="234250" y="2987975"/>
            <a:ext cx="27585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2" type="subTitle"/>
          </p:nvPr>
        </p:nvSpPr>
        <p:spPr>
          <a:xfrm>
            <a:off x="3195625" y="2987975"/>
            <a:ext cx="26736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3" type="subTitle"/>
          </p:nvPr>
        </p:nvSpPr>
        <p:spPr>
          <a:xfrm>
            <a:off x="6157000" y="2987975"/>
            <a:ext cx="26736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4" type="subTitle"/>
          </p:nvPr>
        </p:nvSpPr>
        <p:spPr>
          <a:xfrm>
            <a:off x="6157000" y="4322350"/>
            <a:ext cx="26736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5" type="subTitle"/>
          </p:nvPr>
        </p:nvSpPr>
        <p:spPr>
          <a:xfrm>
            <a:off x="3195075" y="4322350"/>
            <a:ext cx="26736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6" type="subTitle"/>
          </p:nvPr>
        </p:nvSpPr>
        <p:spPr>
          <a:xfrm>
            <a:off x="233150" y="4322350"/>
            <a:ext cx="26736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7" type="subTitle"/>
          </p:nvPr>
        </p:nvSpPr>
        <p:spPr>
          <a:xfrm>
            <a:off x="234248" y="2659751"/>
            <a:ext cx="4659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 SemiBold"/>
              <a:buNone/>
              <a:defRPr sz="11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17" name="Google Shape;117;p22"/>
          <p:cNvSpPr txBox="1"/>
          <p:nvPr>
            <p:ph idx="8" type="subTitle"/>
          </p:nvPr>
        </p:nvSpPr>
        <p:spPr>
          <a:xfrm>
            <a:off x="1462701" y="2659750"/>
            <a:ext cx="15300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18" name="Google Shape;118;p22"/>
          <p:cNvSpPr txBox="1"/>
          <p:nvPr>
            <p:ph idx="9" type="subTitle"/>
          </p:nvPr>
        </p:nvSpPr>
        <p:spPr>
          <a:xfrm>
            <a:off x="3195623" y="2659751"/>
            <a:ext cx="4659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 SemiBold"/>
              <a:buNone/>
              <a:defRPr sz="11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19" name="Google Shape;119;p22"/>
          <p:cNvSpPr txBox="1"/>
          <p:nvPr>
            <p:ph idx="13" type="subTitle"/>
          </p:nvPr>
        </p:nvSpPr>
        <p:spPr>
          <a:xfrm>
            <a:off x="4424076" y="2659750"/>
            <a:ext cx="15300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20" name="Google Shape;120;p22"/>
          <p:cNvSpPr txBox="1"/>
          <p:nvPr>
            <p:ph idx="14" type="subTitle"/>
          </p:nvPr>
        </p:nvSpPr>
        <p:spPr>
          <a:xfrm>
            <a:off x="6156998" y="2659751"/>
            <a:ext cx="4659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 SemiBold"/>
              <a:buNone/>
              <a:defRPr sz="11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21" name="Google Shape;121;p22"/>
          <p:cNvSpPr txBox="1"/>
          <p:nvPr>
            <p:ph idx="15" type="subTitle"/>
          </p:nvPr>
        </p:nvSpPr>
        <p:spPr>
          <a:xfrm>
            <a:off x="7385451" y="2659750"/>
            <a:ext cx="15300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22" name="Google Shape;122;p22"/>
          <p:cNvSpPr txBox="1"/>
          <p:nvPr>
            <p:ph idx="16" type="subTitle"/>
          </p:nvPr>
        </p:nvSpPr>
        <p:spPr>
          <a:xfrm>
            <a:off x="6156998" y="3994135"/>
            <a:ext cx="4659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 SemiBold"/>
              <a:buNone/>
              <a:defRPr sz="11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23" name="Google Shape;123;p22"/>
          <p:cNvSpPr txBox="1"/>
          <p:nvPr>
            <p:ph idx="17" type="subTitle"/>
          </p:nvPr>
        </p:nvSpPr>
        <p:spPr>
          <a:xfrm>
            <a:off x="7385451" y="3994134"/>
            <a:ext cx="15300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24" name="Google Shape;124;p22"/>
          <p:cNvSpPr txBox="1"/>
          <p:nvPr>
            <p:ph idx="18" type="subTitle"/>
          </p:nvPr>
        </p:nvSpPr>
        <p:spPr>
          <a:xfrm>
            <a:off x="3195073" y="3994135"/>
            <a:ext cx="4659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 SemiBold"/>
              <a:buNone/>
              <a:defRPr sz="11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25" name="Google Shape;125;p22"/>
          <p:cNvSpPr txBox="1"/>
          <p:nvPr>
            <p:ph idx="19" type="subTitle"/>
          </p:nvPr>
        </p:nvSpPr>
        <p:spPr>
          <a:xfrm>
            <a:off x="4423526" y="3994134"/>
            <a:ext cx="15300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26" name="Google Shape;126;p22"/>
          <p:cNvSpPr txBox="1"/>
          <p:nvPr>
            <p:ph idx="20" type="subTitle"/>
          </p:nvPr>
        </p:nvSpPr>
        <p:spPr>
          <a:xfrm>
            <a:off x="233148" y="3994135"/>
            <a:ext cx="4659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 SemiBold"/>
              <a:buNone/>
              <a:defRPr sz="11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Taviraj"/>
              <a:buNone/>
              <a:defRPr sz="1100">
                <a:solidFill>
                  <a:schemeClr val="lt2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27" name="Google Shape;127;p22"/>
          <p:cNvSpPr txBox="1"/>
          <p:nvPr>
            <p:ph idx="21" type="subTitle"/>
          </p:nvPr>
        </p:nvSpPr>
        <p:spPr>
          <a:xfrm>
            <a:off x="1461601" y="3994134"/>
            <a:ext cx="15300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aviraj Light"/>
              <a:buNone/>
              <a:defRPr sz="1100"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28" name="Google Shape;128;p22"/>
          <p:cNvSpPr txBox="1"/>
          <p:nvPr>
            <p:ph idx="22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idx="23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60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, body and image">
  <p:cSld name="BLANK_1_1_1_1_1_1_1_1_1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/>
          <p:nvPr>
            <p:ph idx="2" type="pic"/>
          </p:nvPr>
        </p:nvSpPr>
        <p:spPr>
          <a:xfrm>
            <a:off x="4617775" y="457200"/>
            <a:ext cx="4206000" cy="4226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32" name="Google Shape;132;p23"/>
          <p:cNvSpPr txBox="1"/>
          <p:nvPr>
            <p:ph type="title"/>
          </p:nvPr>
        </p:nvSpPr>
        <p:spPr>
          <a:xfrm>
            <a:off x="228600" y="1359900"/>
            <a:ext cx="4149300" cy="5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228600" y="2079600"/>
            <a:ext cx="3529500" cy="26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4" name="Google Shape;134;p23"/>
          <p:cNvSpPr txBox="1"/>
          <p:nvPr>
            <p:ph idx="3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35" name="Google Shape;135;p23"/>
          <p:cNvSpPr txBox="1"/>
          <p:nvPr>
            <p:ph idx="4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 w/text and items">
  <p:cSld name="CUSTOM_3_1">
    <p:bg>
      <p:bgPr>
        <a:solidFill>
          <a:schemeClr val="accent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/>
          <p:nvPr>
            <p:ph idx="2" type="pic"/>
          </p:nvPr>
        </p:nvSpPr>
        <p:spPr>
          <a:xfrm>
            <a:off x="320200" y="2571750"/>
            <a:ext cx="42063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24"/>
          <p:cNvSpPr/>
          <p:nvPr>
            <p:ph idx="3" type="pic"/>
          </p:nvPr>
        </p:nvSpPr>
        <p:spPr>
          <a:xfrm>
            <a:off x="5477200" y="889175"/>
            <a:ext cx="3346800" cy="9045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5385650" y="1895400"/>
            <a:ext cx="3529800" cy="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" name="Google Shape;140;p24"/>
          <p:cNvSpPr txBox="1"/>
          <p:nvPr>
            <p:ph idx="4" type="subTitle"/>
          </p:nvPr>
        </p:nvSpPr>
        <p:spPr>
          <a:xfrm>
            <a:off x="5385650" y="2953675"/>
            <a:ext cx="383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41" name="Google Shape;141;p24"/>
          <p:cNvSpPr txBox="1"/>
          <p:nvPr>
            <p:ph idx="5" type="subTitle"/>
          </p:nvPr>
        </p:nvSpPr>
        <p:spPr>
          <a:xfrm>
            <a:off x="5385650" y="3401825"/>
            <a:ext cx="383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42" name="Google Shape;142;p24"/>
          <p:cNvSpPr txBox="1"/>
          <p:nvPr>
            <p:ph idx="6" type="subTitle"/>
          </p:nvPr>
        </p:nvSpPr>
        <p:spPr>
          <a:xfrm>
            <a:off x="5769350" y="3401825"/>
            <a:ext cx="3127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" name="Google Shape;143;p24"/>
          <p:cNvSpPr txBox="1"/>
          <p:nvPr>
            <p:ph idx="7" type="subTitle"/>
          </p:nvPr>
        </p:nvSpPr>
        <p:spPr>
          <a:xfrm>
            <a:off x="5385650" y="3849963"/>
            <a:ext cx="383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44" name="Google Shape;144;p24"/>
          <p:cNvSpPr txBox="1"/>
          <p:nvPr>
            <p:ph idx="8" type="subTitle"/>
          </p:nvPr>
        </p:nvSpPr>
        <p:spPr>
          <a:xfrm>
            <a:off x="5769350" y="3849963"/>
            <a:ext cx="3127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" name="Google Shape;145;p24"/>
          <p:cNvSpPr txBox="1"/>
          <p:nvPr>
            <p:ph idx="9" type="subTitle"/>
          </p:nvPr>
        </p:nvSpPr>
        <p:spPr>
          <a:xfrm>
            <a:off x="5385650" y="4298088"/>
            <a:ext cx="383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aviraj Light"/>
              <a:buNone/>
              <a:defRPr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46" name="Google Shape;146;p24"/>
          <p:cNvSpPr txBox="1"/>
          <p:nvPr>
            <p:ph idx="13" type="subTitle"/>
          </p:nvPr>
        </p:nvSpPr>
        <p:spPr>
          <a:xfrm>
            <a:off x="5769350" y="4298088"/>
            <a:ext cx="3127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" name="Google Shape;147;p24"/>
          <p:cNvSpPr txBox="1"/>
          <p:nvPr>
            <p:ph idx="14" type="subTitle"/>
          </p:nvPr>
        </p:nvSpPr>
        <p:spPr>
          <a:xfrm>
            <a:off x="5769350" y="2953675"/>
            <a:ext cx="31278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8" name="Google Shape;148;p24"/>
          <p:cNvSpPr txBox="1"/>
          <p:nvPr>
            <p:ph idx="15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9" name="Google Shape;149;p24"/>
          <p:cNvSpPr txBox="1"/>
          <p:nvPr>
            <p:ph idx="16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0" name="Google Shape;150;p24"/>
          <p:cNvSpPr txBox="1"/>
          <p:nvPr>
            <p:ph type="title"/>
          </p:nvPr>
        </p:nvSpPr>
        <p:spPr>
          <a:xfrm>
            <a:off x="228650" y="33457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/3 items right 2">
  <p:cSld name="CUSTOM_3_1_1_3">
    <p:bg>
      <p:bgPr>
        <a:solidFill>
          <a:schemeClr val="accent5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/>
          <p:nvPr>
            <p:ph idx="2" type="pic"/>
          </p:nvPr>
        </p:nvSpPr>
        <p:spPr>
          <a:xfrm>
            <a:off x="320200" y="3244502"/>
            <a:ext cx="4206300" cy="14355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320200" y="2251000"/>
            <a:ext cx="4206300" cy="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4" name="Google Shape;154;p25"/>
          <p:cNvSpPr txBox="1"/>
          <p:nvPr>
            <p:ph idx="3" type="subTitle"/>
          </p:nvPr>
        </p:nvSpPr>
        <p:spPr>
          <a:xfrm>
            <a:off x="5484850" y="1370025"/>
            <a:ext cx="2691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55" name="Google Shape;155;p25"/>
          <p:cNvSpPr txBox="1"/>
          <p:nvPr>
            <p:ph idx="4" type="subTitle"/>
          </p:nvPr>
        </p:nvSpPr>
        <p:spPr>
          <a:xfrm>
            <a:off x="5800983" y="1370018"/>
            <a:ext cx="29799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5" type="body"/>
          </p:nvPr>
        </p:nvSpPr>
        <p:spPr>
          <a:xfrm>
            <a:off x="5484850" y="1624200"/>
            <a:ext cx="3345600" cy="5604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7" name="Google Shape;157;p25"/>
          <p:cNvSpPr txBox="1"/>
          <p:nvPr>
            <p:ph idx="6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7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9" name="Google Shape;159;p25"/>
          <p:cNvSpPr txBox="1"/>
          <p:nvPr>
            <p:ph type="title"/>
          </p:nvPr>
        </p:nvSpPr>
        <p:spPr>
          <a:xfrm>
            <a:off x="228650" y="334575"/>
            <a:ext cx="5065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" name="Google Shape;160;p25"/>
          <p:cNvSpPr txBox="1"/>
          <p:nvPr>
            <p:ph idx="8" type="subTitle"/>
          </p:nvPr>
        </p:nvSpPr>
        <p:spPr>
          <a:xfrm>
            <a:off x="5484850" y="3758475"/>
            <a:ext cx="2691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61" name="Google Shape;161;p25"/>
          <p:cNvSpPr txBox="1"/>
          <p:nvPr>
            <p:ph idx="9" type="subTitle"/>
          </p:nvPr>
        </p:nvSpPr>
        <p:spPr>
          <a:xfrm>
            <a:off x="5800983" y="3761268"/>
            <a:ext cx="29799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62" name="Google Shape;162;p25"/>
          <p:cNvSpPr txBox="1"/>
          <p:nvPr>
            <p:ph idx="13" type="body"/>
          </p:nvPr>
        </p:nvSpPr>
        <p:spPr>
          <a:xfrm>
            <a:off x="5484850" y="4012650"/>
            <a:ext cx="3345600" cy="5604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3" name="Google Shape;163;p25"/>
          <p:cNvSpPr txBox="1"/>
          <p:nvPr>
            <p:ph idx="14" type="subTitle"/>
          </p:nvPr>
        </p:nvSpPr>
        <p:spPr>
          <a:xfrm>
            <a:off x="5484850" y="2566350"/>
            <a:ext cx="2691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Taviraj Light"/>
              <a:buNone/>
              <a:defRPr sz="10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64" name="Google Shape;164;p25"/>
          <p:cNvSpPr txBox="1"/>
          <p:nvPr>
            <p:ph idx="15" type="subTitle"/>
          </p:nvPr>
        </p:nvSpPr>
        <p:spPr>
          <a:xfrm>
            <a:off x="5800983" y="2564943"/>
            <a:ext cx="29799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"/>
              <a:buNone/>
              <a:defRPr sz="1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165" name="Google Shape;165;p25"/>
          <p:cNvSpPr txBox="1"/>
          <p:nvPr>
            <p:ph idx="16" type="body"/>
          </p:nvPr>
        </p:nvSpPr>
        <p:spPr>
          <a:xfrm>
            <a:off x="5484850" y="2820525"/>
            <a:ext cx="3345600" cy="5604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 w/text">
  <p:cSld name="CUSTOM_3_1_1_1">
    <p:bg>
      <p:bgPr>
        <a:solidFill>
          <a:schemeClr val="accent5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/>
          <p:nvPr>
            <p:ph idx="2" type="pic"/>
          </p:nvPr>
        </p:nvSpPr>
        <p:spPr>
          <a:xfrm>
            <a:off x="320100" y="2164202"/>
            <a:ext cx="2587800" cy="97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26"/>
          <p:cNvSpPr txBox="1"/>
          <p:nvPr>
            <p:ph idx="1" type="body"/>
          </p:nvPr>
        </p:nvSpPr>
        <p:spPr>
          <a:xfrm>
            <a:off x="320100" y="3738725"/>
            <a:ext cx="25878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9" name="Google Shape;169;p26"/>
          <p:cNvSpPr txBox="1"/>
          <p:nvPr>
            <p:ph idx="3" type="subTitle"/>
          </p:nvPr>
        </p:nvSpPr>
        <p:spPr>
          <a:xfrm>
            <a:off x="320103" y="3337800"/>
            <a:ext cx="383700" cy="3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70" name="Google Shape;170;p26"/>
          <p:cNvSpPr txBox="1"/>
          <p:nvPr>
            <p:ph idx="4" type="subTitle"/>
          </p:nvPr>
        </p:nvSpPr>
        <p:spPr>
          <a:xfrm>
            <a:off x="710800" y="3337800"/>
            <a:ext cx="2197200" cy="3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1" name="Google Shape;171;p26"/>
          <p:cNvSpPr/>
          <p:nvPr>
            <p:ph idx="5" type="pic"/>
          </p:nvPr>
        </p:nvSpPr>
        <p:spPr>
          <a:xfrm>
            <a:off x="6236000" y="2171940"/>
            <a:ext cx="2587800" cy="9783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26"/>
          <p:cNvSpPr txBox="1"/>
          <p:nvPr>
            <p:ph idx="6" type="body"/>
          </p:nvPr>
        </p:nvSpPr>
        <p:spPr>
          <a:xfrm>
            <a:off x="6236000" y="3746463"/>
            <a:ext cx="25878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3" name="Google Shape;173;p26"/>
          <p:cNvSpPr txBox="1"/>
          <p:nvPr>
            <p:ph idx="7" type="subTitle"/>
          </p:nvPr>
        </p:nvSpPr>
        <p:spPr>
          <a:xfrm>
            <a:off x="6236003" y="3337800"/>
            <a:ext cx="383700" cy="3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74" name="Google Shape;174;p26"/>
          <p:cNvSpPr txBox="1"/>
          <p:nvPr>
            <p:ph idx="8" type="subTitle"/>
          </p:nvPr>
        </p:nvSpPr>
        <p:spPr>
          <a:xfrm>
            <a:off x="6626700" y="3337800"/>
            <a:ext cx="2197200" cy="3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5" name="Google Shape;175;p26"/>
          <p:cNvSpPr/>
          <p:nvPr>
            <p:ph idx="9" type="pic"/>
          </p:nvPr>
        </p:nvSpPr>
        <p:spPr>
          <a:xfrm>
            <a:off x="3278050" y="2171927"/>
            <a:ext cx="2587800" cy="97830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26"/>
          <p:cNvSpPr txBox="1"/>
          <p:nvPr>
            <p:ph idx="13" type="body"/>
          </p:nvPr>
        </p:nvSpPr>
        <p:spPr>
          <a:xfrm>
            <a:off x="3278000" y="3746450"/>
            <a:ext cx="25878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7" name="Google Shape;177;p26"/>
          <p:cNvSpPr txBox="1"/>
          <p:nvPr>
            <p:ph idx="14" type="subTitle"/>
          </p:nvPr>
        </p:nvSpPr>
        <p:spPr>
          <a:xfrm>
            <a:off x="3278003" y="3337800"/>
            <a:ext cx="383700" cy="3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Taviraj Light"/>
              <a:buNone/>
              <a:defRPr sz="1200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78" name="Google Shape;178;p26"/>
          <p:cNvSpPr txBox="1"/>
          <p:nvPr>
            <p:ph idx="15" type="subTitle"/>
          </p:nvPr>
        </p:nvSpPr>
        <p:spPr>
          <a:xfrm>
            <a:off x="3668700" y="3337800"/>
            <a:ext cx="2197200" cy="30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9" name="Google Shape;179;p26"/>
          <p:cNvSpPr txBox="1"/>
          <p:nvPr>
            <p:ph idx="16" type="body"/>
          </p:nvPr>
        </p:nvSpPr>
        <p:spPr>
          <a:xfrm>
            <a:off x="5431275" y="706000"/>
            <a:ext cx="33927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0" name="Google Shape;180;p26"/>
          <p:cNvSpPr txBox="1"/>
          <p:nvPr>
            <p:ph idx="17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1" name="Google Shape;181;p26"/>
          <p:cNvSpPr txBox="1"/>
          <p:nvPr>
            <p:ph idx="18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2" name="Google Shape;182;p26"/>
          <p:cNvSpPr txBox="1"/>
          <p:nvPr>
            <p:ph type="title"/>
          </p:nvPr>
        </p:nvSpPr>
        <p:spPr>
          <a:xfrm>
            <a:off x="228650" y="334575"/>
            <a:ext cx="5065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3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1">
  <p:cSld name="CUSTOM_3_1_1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/>
          <p:nvPr>
            <p:ph idx="2" type="pic"/>
          </p:nvPr>
        </p:nvSpPr>
        <p:spPr>
          <a:xfrm>
            <a:off x="320100" y="457202"/>
            <a:ext cx="1627500" cy="12801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7"/>
          <p:cNvSpPr/>
          <p:nvPr>
            <p:ph idx="3" type="pic"/>
          </p:nvPr>
        </p:nvSpPr>
        <p:spPr>
          <a:xfrm>
            <a:off x="2039125" y="457202"/>
            <a:ext cx="1627500" cy="1280100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27"/>
          <p:cNvSpPr/>
          <p:nvPr>
            <p:ph idx="4" type="pic"/>
          </p:nvPr>
        </p:nvSpPr>
        <p:spPr>
          <a:xfrm>
            <a:off x="3758150" y="457202"/>
            <a:ext cx="1627500" cy="1280100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27"/>
          <p:cNvSpPr/>
          <p:nvPr>
            <p:ph idx="5" type="pic"/>
          </p:nvPr>
        </p:nvSpPr>
        <p:spPr>
          <a:xfrm>
            <a:off x="5477175" y="457202"/>
            <a:ext cx="1627500" cy="1280100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27"/>
          <p:cNvSpPr/>
          <p:nvPr>
            <p:ph idx="6" type="pic"/>
          </p:nvPr>
        </p:nvSpPr>
        <p:spPr>
          <a:xfrm>
            <a:off x="7196200" y="457202"/>
            <a:ext cx="1627500" cy="1280100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27"/>
          <p:cNvSpPr txBox="1"/>
          <p:nvPr>
            <p:ph type="title"/>
          </p:nvPr>
        </p:nvSpPr>
        <p:spPr>
          <a:xfrm>
            <a:off x="221700" y="3568025"/>
            <a:ext cx="8700600" cy="13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" type="subTitle"/>
          </p:nvPr>
        </p:nvSpPr>
        <p:spPr>
          <a:xfrm>
            <a:off x="320100" y="1855929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1" name="Google Shape;191;p27"/>
          <p:cNvSpPr txBox="1"/>
          <p:nvPr>
            <p:ph idx="7" type="subTitle"/>
          </p:nvPr>
        </p:nvSpPr>
        <p:spPr>
          <a:xfrm>
            <a:off x="320100" y="2051571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92" name="Google Shape;192;p27"/>
          <p:cNvSpPr txBox="1"/>
          <p:nvPr>
            <p:ph idx="8" type="subTitle"/>
          </p:nvPr>
        </p:nvSpPr>
        <p:spPr>
          <a:xfrm>
            <a:off x="2039125" y="1855929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3" name="Google Shape;193;p27"/>
          <p:cNvSpPr txBox="1"/>
          <p:nvPr>
            <p:ph idx="9" type="subTitle"/>
          </p:nvPr>
        </p:nvSpPr>
        <p:spPr>
          <a:xfrm>
            <a:off x="2039125" y="2051571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94" name="Google Shape;194;p27"/>
          <p:cNvSpPr txBox="1"/>
          <p:nvPr>
            <p:ph idx="13" type="subTitle"/>
          </p:nvPr>
        </p:nvSpPr>
        <p:spPr>
          <a:xfrm>
            <a:off x="3758150" y="1855929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5" name="Google Shape;195;p27"/>
          <p:cNvSpPr txBox="1"/>
          <p:nvPr>
            <p:ph idx="14" type="subTitle"/>
          </p:nvPr>
        </p:nvSpPr>
        <p:spPr>
          <a:xfrm>
            <a:off x="3758150" y="2051571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96" name="Google Shape;196;p27"/>
          <p:cNvSpPr txBox="1"/>
          <p:nvPr>
            <p:ph idx="15" type="subTitle"/>
          </p:nvPr>
        </p:nvSpPr>
        <p:spPr>
          <a:xfrm>
            <a:off x="5477175" y="1855929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7" name="Google Shape;197;p27"/>
          <p:cNvSpPr txBox="1"/>
          <p:nvPr>
            <p:ph idx="16" type="subTitle"/>
          </p:nvPr>
        </p:nvSpPr>
        <p:spPr>
          <a:xfrm>
            <a:off x="5477175" y="2051571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198" name="Google Shape;198;p27"/>
          <p:cNvSpPr txBox="1"/>
          <p:nvPr>
            <p:ph idx="17" type="subTitle"/>
          </p:nvPr>
        </p:nvSpPr>
        <p:spPr>
          <a:xfrm>
            <a:off x="7196200" y="1855929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9" name="Google Shape;199;p27"/>
          <p:cNvSpPr txBox="1"/>
          <p:nvPr>
            <p:ph idx="18" type="subTitle"/>
          </p:nvPr>
        </p:nvSpPr>
        <p:spPr>
          <a:xfrm>
            <a:off x="7196200" y="2051571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00" name="Google Shape;200;p27"/>
          <p:cNvSpPr txBox="1"/>
          <p:nvPr>
            <p:ph idx="19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201" name="Google Shape;201;p27"/>
          <p:cNvSpPr txBox="1"/>
          <p:nvPr>
            <p:ph idx="20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2">
  <p:cSld name="CUSTOM_3_1_1_1_1_1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/>
          <p:nvPr>
            <p:ph idx="2" type="pic"/>
          </p:nvPr>
        </p:nvSpPr>
        <p:spPr>
          <a:xfrm>
            <a:off x="3758250" y="457202"/>
            <a:ext cx="1627500" cy="13443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8"/>
          <p:cNvSpPr txBox="1"/>
          <p:nvPr>
            <p:ph idx="1" type="subTitle"/>
          </p:nvPr>
        </p:nvSpPr>
        <p:spPr>
          <a:xfrm>
            <a:off x="5477150" y="457200"/>
            <a:ext cx="1719000" cy="2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05" name="Google Shape;205;p28"/>
          <p:cNvSpPr txBox="1"/>
          <p:nvPr>
            <p:ph idx="3" type="subTitle"/>
          </p:nvPr>
        </p:nvSpPr>
        <p:spPr>
          <a:xfrm>
            <a:off x="7575075" y="457200"/>
            <a:ext cx="1248600" cy="2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06" name="Google Shape;206;p28"/>
          <p:cNvSpPr/>
          <p:nvPr>
            <p:ph idx="4" type="pic"/>
          </p:nvPr>
        </p:nvSpPr>
        <p:spPr>
          <a:xfrm>
            <a:off x="3758250" y="1899602"/>
            <a:ext cx="1627500" cy="1344300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28"/>
          <p:cNvSpPr/>
          <p:nvPr>
            <p:ph idx="5" type="pic"/>
          </p:nvPr>
        </p:nvSpPr>
        <p:spPr>
          <a:xfrm>
            <a:off x="3758250" y="3342002"/>
            <a:ext cx="1627500" cy="13443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28"/>
          <p:cNvSpPr txBox="1"/>
          <p:nvPr>
            <p:ph idx="6" type="body"/>
          </p:nvPr>
        </p:nvSpPr>
        <p:spPr>
          <a:xfrm>
            <a:off x="5477150" y="915900"/>
            <a:ext cx="3346800" cy="7572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09" name="Google Shape;209;p28"/>
          <p:cNvSpPr txBox="1"/>
          <p:nvPr>
            <p:ph idx="7" type="subTitle"/>
          </p:nvPr>
        </p:nvSpPr>
        <p:spPr>
          <a:xfrm>
            <a:off x="5477150" y="1895400"/>
            <a:ext cx="1719000" cy="2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10" name="Google Shape;210;p28"/>
          <p:cNvSpPr txBox="1"/>
          <p:nvPr>
            <p:ph idx="8" type="subTitle"/>
          </p:nvPr>
        </p:nvSpPr>
        <p:spPr>
          <a:xfrm>
            <a:off x="7575075" y="1895400"/>
            <a:ext cx="1248600" cy="2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11" name="Google Shape;211;p28"/>
          <p:cNvSpPr txBox="1"/>
          <p:nvPr>
            <p:ph idx="9" type="body"/>
          </p:nvPr>
        </p:nvSpPr>
        <p:spPr>
          <a:xfrm>
            <a:off x="5477150" y="2354100"/>
            <a:ext cx="3346800" cy="7572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2" name="Google Shape;212;p28"/>
          <p:cNvSpPr txBox="1"/>
          <p:nvPr>
            <p:ph idx="13" type="subTitle"/>
          </p:nvPr>
        </p:nvSpPr>
        <p:spPr>
          <a:xfrm>
            <a:off x="5477150" y="3333600"/>
            <a:ext cx="1719000" cy="2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13" name="Google Shape;213;p28"/>
          <p:cNvSpPr txBox="1"/>
          <p:nvPr>
            <p:ph idx="14" type="subTitle"/>
          </p:nvPr>
        </p:nvSpPr>
        <p:spPr>
          <a:xfrm>
            <a:off x="7575075" y="3333600"/>
            <a:ext cx="1248600" cy="2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Light"/>
              <a:buNone/>
              <a:defRPr sz="1000"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highlight>
                  <a:schemeClr val="accen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14" name="Google Shape;214;p28"/>
          <p:cNvSpPr txBox="1"/>
          <p:nvPr>
            <p:ph idx="15" type="body"/>
          </p:nvPr>
        </p:nvSpPr>
        <p:spPr>
          <a:xfrm>
            <a:off x="5477150" y="3792300"/>
            <a:ext cx="3346800" cy="7572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5" name="Google Shape;215;p28"/>
          <p:cNvSpPr txBox="1"/>
          <p:nvPr>
            <p:ph idx="16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216" name="Google Shape;216;p28"/>
          <p:cNvSpPr txBox="1"/>
          <p:nvPr>
            <p:ph idx="17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217" name="Google Shape;217;p28"/>
          <p:cNvSpPr txBox="1"/>
          <p:nvPr>
            <p:ph type="title"/>
          </p:nvPr>
        </p:nvSpPr>
        <p:spPr>
          <a:xfrm>
            <a:off x="228650" y="334575"/>
            <a:ext cx="52485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BLANK_1_1_1_1_1_1_1_1_1_1_1_1_1_1_1_1_1_1_1_1_1_1_3">
    <p:bg>
      <p:bgPr>
        <a:solidFill>
          <a:schemeClr val="accent5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/>
          <p:nvPr>
            <p:ph idx="1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0" name="Google Shape;220;p29"/>
          <p:cNvSpPr txBox="1"/>
          <p:nvPr>
            <p:ph idx="2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1" name="Google Shape;221;p29"/>
          <p:cNvSpPr txBox="1"/>
          <p:nvPr>
            <p:ph type="title"/>
          </p:nvPr>
        </p:nvSpPr>
        <p:spPr>
          <a:xfrm>
            <a:off x="224575" y="942125"/>
            <a:ext cx="8691000" cy="13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Taviraj"/>
              <a:buNone/>
              <a:defRPr/>
            </a:lvl9pPr>
          </a:lstStyle>
          <a:p/>
        </p:txBody>
      </p:sp>
      <p:sp>
        <p:nvSpPr>
          <p:cNvPr id="222" name="Google Shape;222;p29"/>
          <p:cNvSpPr txBox="1"/>
          <p:nvPr>
            <p:ph idx="3" type="body"/>
          </p:nvPr>
        </p:nvSpPr>
        <p:spPr>
          <a:xfrm>
            <a:off x="326075" y="2565750"/>
            <a:ext cx="2485500" cy="9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Light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3" name="Google Shape;223;p29"/>
          <p:cNvSpPr txBox="1"/>
          <p:nvPr>
            <p:ph idx="4" type="subTitle"/>
          </p:nvPr>
        </p:nvSpPr>
        <p:spPr>
          <a:xfrm>
            <a:off x="3189438" y="2967525"/>
            <a:ext cx="27585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24" name="Google Shape;224;p29"/>
          <p:cNvSpPr txBox="1"/>
          <p:nvPr>
            <p:ph idx="5" type="subTitle"/>
          </p:nvPr>
        </p:nvSpPr>
        <p:spPr>
          <a:xfrm>
            <a:off x="3189438" y="4244750"/>
            <a:ext cx="27585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25" name="Google Shape;225;p29"/>
          <p:cNvSpPr txBox="1"/>
          <p:nvPr>
            <p:ph idx="6" type="subTitle"/>
          </p:nvPr>
        </p:nvSpPr>
        <p:spPr>
          <a:xfrm>
            <a:off x="3189438" y="2565750"/>
            <a:ext cx="4758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SemiBold"/>
              <a:buNone/>
              <a:defRPr sz="1000">
                <a:solidFill>
                  <a:schemeClr val="lt1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26" name="Google Shape;226;p29"/>
          <p:cNvSpPr txBox="1"/>
          <p:nvPr>
            <p:ph idx="7" type="subTitle"/>
          </p:nvPr>
        </p:nvSpPr>
        <p:spPr>
          <a:xfrm>
            <a:off x="6156450" y="4244750"/>
            <a:ext cx="26673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27" name="Google Shape;227;p29"/>
          <p:cNvSpPr txBox="1"/>
          <p:nvPr>
            <p:ph idx="8" type="subTitle"/>
          </p:nvPr>
        </p:nvSpPr>
        <p:spPr>
          <a:xfrm>
            <a:off x="6156450" y="2967525"/>
            <a:ext cx="25896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28" name="Google Shape;228;p29"/>
          <p:cNvSpPr txBox="1"/>
          <p:nvPr>
            <p:ph idx="9" type="subTitle"/>
          </p:nvPr>
        </p:nvSpPr>
        <p:spPr>
          <a:xfrm>
            <a:off x="5094174" y="2565750"/>
            <a:ext cx="7752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Medium"/>
              <a:buNone/>
              <a:defRPr sz="1000">
                <a:highlight>
                  <a:schemeClr val="lt2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29" name="Google Shape;229;p29"/>
          <p:cNvSpPr txBox="1"/>
          <p:nvPr>
            <p:ph idx="13" type="subTitle"/>
          </p:nvPr>
        </p:nvSpPr>
        <p:spPr>
          <a:xfrm>
            <a:off x="3189438" y="3969850"/>
            <a:ext cx="4758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SemiBold"/>
              <a:buNone/>
              <a:defRPr sz="1000">
                <a:solidFill>
                  <a:schemeClr val="lt1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30" name="Google Shape;230;p29"/>
          <p:cNvSpPr txBox="1"/>
          <p:nvPr>
            <p:ph idx="14" type="subTitle"/>
          </p:nvPr>
        </p:nvSpPr>
        <p:spPr>
          <a:xfrm>
            <a:off x="5087878" y="3969850"/>
            <a:ext cx="7752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Medium"/>
              <a:buNone/>
              <a:defRPr sz="1000">
                <a:highlight>
                  <a:schemeClr val="lt2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31" name="Google Shape;231;p29"/>
          <p:cNvSpPr txBox="1"/>
          <p:nvPr>
            <p:ph idx="15" type="subTitle"/>
          </p:nvPr>
        </p:nvSpPr>
        <p:spPr>
          <a:xfrm>
            <a:off x="6156450" y="3969850"/>
            <a:ext cx="4758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SemiBold"/>
              <a:buNone/>
              <a:defRPr sz="1000">
                <a:solidFill>
                  <a:schemeClr val="lt1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32" name="Google Shape;232;p29"/>
          <p:cNvSpPr txBox="1"/>
          <p:nvPr>
            <p:ph idx="16" type="subTitle"/>
          </p:nvPr>
        </p:nvSpPr>
        <p:spPr>
          <a:xfrm>
            <a:off x="8079254" y="3969850"/>
            <a:ext cx="7773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Medium"/>
              <a:buNone/>
              <a:defRPr sz="1000">
                <a:highlight>
                  <a:schemeClr val="lt2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33" name="Google Shape;233;p29"/>
          <p:cNvSpPr txBox="1"/>
          <p:nvPr>
            <p:ph idx="17" type="subTitle"/>
          </p:nvPr>
        </p:nvSpPr>
        <p:spPr>
          <a:xfrm>
            <a:off x="6156450" y="2565750"/>
            <a:ext cx="4758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viraj SemiBold"/>
              <a:buNone/>
              <a:defRPr sz="1000">
                <a:solidFill>
                  <a:schemeClr val="lt1"/>
                </a:solidFill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34" name="Google Shape;234;p29"/>
          <p:cNvSpPr txBox="1"/>
          <p:nvPr>
            <p:ph idx="18" type="subTitle"/>
          </p:nvPr>
        </p:nvSpPr>
        <p:spPr>
          <a:xfrm>
            <a:off x="8079254" y="2565750"/>
            <a:ext cx="775200" cy="3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Medium"/>
              <a:buNone/>
              <a:defRPr sz="1000">
                <a:highlight>
                  <a:schemeClr val="lt2"/>
                </a:highlight>
                <a:latin typeface="Taviraj Medium"/>
                <a:ea typeface="Taviraj Medium"/>
                <a:cs typeface="Taviraj Medium"/>
                <a:sym typeface="Taviraj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Taviraj Light"/>
              <a:buNone/>
              <a:defRPr>
                <a:highlight>
                  <a:schemeClr val="lt2"/>
                </a:highlight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013">
          <p15:clr>
            <a:srgbClr val="E46962"/>
          </p15:clr>
        </p15:guide>
        <p15:guide id="2" pos="3931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screen">
  <p:cSld name="CUSTOM">
    <p:bg>
      <p:bgPr>
        <a:solidFill>
          <a:schemeClr val="accent2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/>
          <p:nvPr/>
        </p:nvSpPr>
        <p:spPr>
          <a:xfrm>
            <a:off x="4526250" y="0"/>
            <a:ext cx="4617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aviraj"/>
              <a:ea typeface="Taviraj"/>
              <a:cs typeface="Taviraj"/>
              <a:sym typeface="Taviraj"/>
            </a:endParaRPr>
          </a:p>
        </p:txBody>
      </p:sp>
      <p:sp>
        <p:nvSpPr>
          <p:cNvPr id="237" name="Google Shape;237;p30"/>
          <p:cNvSpPr txBox="1"/>
          <p:nvPr>
            <p:ph type="title"/>
          </p:nvPr>
        </p:nvSpPr>
        <p:spPr>
          <a:xfrm>
            <a:off x="228650" y="33457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8" name="Google Shape;238;p30"/>
          <p:cNvSpPr txBox="1"/>
          <p:nvPr>
            <p:ph idx="1" type="body"/>
          </p:nvPr>
        </p:nvSpPr>
        <p:spPr>
          <a:xfrm>
            <a:off x="228600" y="2133600"/>
            <a:ext cx="4047000" cy="25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9" name="Google Shape;239;p30"/>
          <p:cNvSpPr txBox="1"/>
          <p:nvPr>
            <p:ph idx="2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0" name="Google Shape;240;p30"/>
          <p:cNvSpPr txBox="1"/>
          <p:nvPr>
            <p:ph idx="3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screen - Alt 2">
  <p:cSld name="CUSTOM_1_3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/>
          <p:nvPr/>
        </p:nvSpPr>
        <p:spPr>
          <a:xfrm>
            <a:off x="-7075" y="1231850"/>
            <a:ext cx="9151200" cy="3911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3" name="Google Shape;243;p31"/>
          <p:cNvSpPr txBox="1"/>
          <p:nvPr>
            <p:ph idx="1" type="body"/>
          </p:nvPr>
        </p:nvSpPr>
        <p:spPr>
          <a:xfrm>
            <a:off x="4711488" y="2971800"/>
            <a:ext cx="1627800" cy="6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4" name="Google Shape;244;p31"/>
          <p:cNvSpPr txBox="1"/>
          <p:nvPr>
            <p:ph idx="2" type="subTitle"/>
          </p:nvPr>
        </p:nvSpPr>
        <p:spPr>
          <a:xfrm>
            <a:off x="4711513" y="26749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45" name="Google Shape;245;p31"/>
          <p:cNvSpPr txBox="1"/>
          <p:nvPr>
            <p:ph idx="3" type="subTitle"/>
          </p:nvPr>
        </p:nvSpPr>
        <p:spPr>
          <a:xfrm>
            <a:off x="4711513" y="38368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6" name="Google Shape;246;p31"/>
          <p:cNvSpPr txBox="1"/>
          <p:nvPr>
            <p:ph idx="4" type="body"/>
          </p:nvPr>
        </p:nvSpPr>
        <p:spPr>
          <a:xfrm>
            <a:off x="2515800" y="4078125"/>
            <a:ext cx="1627800" cy="6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7" name="Google Shape;247;p31"/>
          <p:cNvSpPr txBox="1"/>
          <p:nvPr>
            <p:ph idx="5" type="body"/>
          </p:nvPr>
        </p:nvSpPr>
        <p:spPr>
          <a:xfrm>
            <a:off x="2515800" y="2971800"/>
            <a:ext cx="1627800" cy="6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8" name="Google Shape;248;p31"/>
          <p:cNvSpPr txBox="1"/>
          <p:nvPr>
            <p:ph idx="6" type="subTitle"/>
          </p:nvPr>
        </p:nvSpPr>
        <p:spPr>
          <a:xfrm>
            <a:off x="2515825" y="26749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49" name="Google Shape;249;p31"/>
          <p:cNvSpPr txBox="1"/>
          <p:nvPr>
            <p:ph idx="7" type="subTitle"/>
          </p:nvPr>
        </p:nvSpPr>
        <p:spPr>
          <a:xfrm>
            <a:off x="2515825" y="38368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0" name="Google Shape;250;p31"/>
          <p:cNvSpPr txBox="1"/>
          <p:nvPr>
            <p:ph idx="8" type="body"/>
          </p:nvPr>
        </p:nvSpPr>
        <p:spPr>
          <a:xfrm>
            <a:off x="320075" y="4078125"/>
            <a:ext cx="1627800" cy="6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1" name="Google Shape;251;p31"/>
          <p:cNvSpPr txBox="1"/>
          <p:nvPr>
            <p:ph idx="9" type="body"/>
          </p:nvPr>
        </p:nvSpPr>
        <p:spPr>
          <a:xfrm>
            <a:off x="320075" y="2971800"/>
            <a:ext cx="1627800" cy="6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2" name="Google Shape;252;p31"/>
          <p:cNvSpPr txBox="1"/>
          <p:nvPr>
            <p:ph idx="13" type="subTitle"/>
          </p:nvPr>
        </p:nvSpPr>
        <p:spPr>
          <a:xfrm>
            <a:off x="320100" y="26749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53" name="Google Shape;253;p31"/>
          <p:cNvSpPr txBox="1"/>
          <p:nvPr>
            <p:ph idx="14" type="subTitle"/>
          </p:nvPr>
        </p:nvSpPr>
        <p:spPr>
          <a:xfrm>
            <a:off x="320100" y="38368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4" name="Google Shape;254;p31"/>
          <p:cNvSpPr txBox="1"/>
          <p:nvPr>
            <p:ph idx="15" type="body"/>
          </p:nvPr>
        </p:nvSpPr>
        <p:spPr>
          <a:xfrm>
            <a:off x="4711488" y="4078125"/>
            <a:ext cx="1627800" cy="6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5" name="Google Shape;255;p31"/>
          <p:cNvSpPr txBox="1"/>
          <p:nvPr>
            <p:ph idx="16" type="body"/>
          </p:nvPr>
        </p:nvSpPr>
        <p:spPr>
          <a:xfrm>
            <a:off x="6907163" y="4078125"/>
            <a:ext cx="1627800" cy="6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6" name="Google Shape;256;p31"/>
          <p:cNvSpPr txBox="1"/>
          <p:nvPr>
            <p:ph type="title"/>
          </p:nvPr>
        </p:nvSpPr>
        <p:spPr>
          <a:xfrm>
            <a:off x="228650" y="334575"/>
            <a:ext cx="52485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7" name="Google Shape;257;p31"/>
          <p:cNvSpPr txBox="1"/>
          <p:nvPr>
            <p:ph idx="17" type="body"/>
          </p:nvPr>
        </p:nvSpPr>
        <p:spPr>
          <a:xfrm>
            <a:off x="5334000" y="334575"/>
            <a:ext cx="35814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58" name="Google Shape;258;p31"/>
          <p:cNvSpPr txBox="1"/>
          <p:nvPr>
            <p:ph idx="18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259" name="Google Shape;259;p31"/>
          <p:cNvSpPr txBox="1"/>
          <p:nvPr>
            <p:ph idx="19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260" name="Google Shape;260;p31"/>
          <p:cNvSpPr txBox="1"/>
          <p:nvPr>
            <p:ph idx="20" type="body"/>
          </p:nvPr>
        </p:nvSpPr>
        <p:spPr>
          <a:xfrm>
            <a:off x="6907163" y="2971800"/>
            <a:ext cx="1627800" cy="6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1" name="Google Shape;261;p31"/>
          <p:cNvSpPr txBox="1"/>
          <p:nvPr>
            <p:ph idx="21" type="subTitle"/>
          </p:nvPr>
        </p:nvSpPr>
        <p:spPr>
          <a:xfrm>
            <a:off x="6907188" y="26749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viraj Light"/>
              <a:buNone/>
              <a:defRPr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/>
        </p:txBody>
      </p:sp>
      <p:sp>
        <p:nvSpPr>
          <p:cNvPr id="262" name="Google Shape;262;p31"/>
          <p:cNvSpPr txBox="1"/>
          <p:nvPr>
            <p:ph idx="22" type="subTitle"/>
          </p:nvPr>
        </p:nvSpPr>
        <p:spPr>
          <a:xfrm>
            <a:off x="6907188" y="3836825"/>
            <a:ext cx="1627800" cy="2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lit screen - Alt 3">
  <p:cSld name="CUSTOM_1_1">
    <p:bg>
      <p:bgPr>
        <a:solidFill>
          <a:schemeClr val="accent2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/>
          <p:nvPr/>
        </p:nvSpPr>
        <p:spPr>
          <a:xfrm>
            <a:off x="-7075" y="1895400"/>
            <a:ext cx="9151200" cy="324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5" name="Google Shape;265;p32"/>
          <p:cNvSpPr txBox="1"/>
          <p:nvPr>
            <p:ph type="title"/>
          </p:nvPr>
        </p:nvSpPr>
        <p:spPr>
          <a:xfrm>
            <a:off x="228650" y="334575"/>
            <a:ext cx="52485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6" name="Google Shape;266;p32"/>
          <p:cNvSpPr txBox="1"/>
          <p:nvPr>
            <p:ph idx="1" type="body"/>
          </p:nvPr>
        </p:nvSpPr>
        <p:spPr>
          <a:xfrm>
            <a:off x="5477150" y="325504"/>
            <a:ext cx="3438300" cy="118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7" name="Google Shape;267;p32"/>
          <p:cNvSpPr txBox="1"/>
          <p:nvPr>
            <p:ph idx="2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8" name="Google Shape;268;p32"/>
          <p:cNvSpPr txBox="1"/>
          <p:nvPr>
            <p:ph idx="3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ny policies">
  <p:cSld name="CUSTOM_1_1_1">
    <p:bg>
      <p:bgPr>
        <a:solidFill>
          <a:schemeClr val="accent2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type="title"/>
          </p:nvPr>
        </p:nvSpPr>
        <p:spPr>
          <a:xfrm>
            <a:off x="223864" y="353721"/>
            <a:ext cx="39705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1" name="Google Shape;271;p33"/>
          <p:cNvSpPr txBox="1"/>
          <p:nvPr>
            <p:ph idx="1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2" name="Google Shape;272;p33"/>
          <p:cNvSpPr txBox="1"/>
          <p:nvPr>
            <p:ph idx="2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3" name="Google Shape;273;p33"/>
          <p:cNvSpPr/>
          <p:nvPr>
            <p:ph idx="3" type="pic"/>
          </p:nvPr>
        </p:nvSpPr>
        <p:spPr>
          <a:xfrm>
            <a:off x="5477325" y="457751"/>
            <a:ext cx="3346800" cy="2037900"/>
          </a:xfrm>
          <a:prstGeom prst="rect">
            <a:avLst/>
          </a:prstGeom>
          <a:noFill/>
          <a:ln>
            <a:noFill/>
          </a:ln>
        </p:spPr>
      </p:sp>
      <p:sp>
        <p:nvSpPr>
          <p:cNvPr id="274" name="Google Shape;274;p33"/>
          <p:cNvSpPr txBox="1"/>
          <p:nvPr>
            <p:ph idx="4" type="body"/>
          </p:nvPr>
        </p:nvSpPr>
        <p:spPr>
          <a:xfrm>
            <a:off x="320250" y="3269750"/>
            <a:ext cx="2520000" cy="6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5" name="Google Shape;275;p33"/>
          <p:cNvSpPr txBox="1"/>
          <p:nvPr>
            <p:ph idx="5" type="body"/>
          </p:nvPr>
        </p:nvSpPr>
        <p:spPr>
          <a:xfrm>
            <a:off x="320125" y="1801500"/>
            <a:ext cx="2520000" cy="68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6" name="Google Shape;276;p33"/>
          <p:cNvSpPr txBox="1"/>
          <p:nvPr>
            <p:ph idx="6" type="subTitle"/>
          </p:nvPr>
        </p:nvSpPr>
        <p:spPr>
          <a:xfrm>
            <a:off x="320251" y="2955614"/>
            <a:ext cx="25200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277" name="Google Shape;277;p33"/>
          <p:cNvSpPr txBox="1"/>
          <p:nvPr>
            <p:ph idx="7" type="body"/>
          </p:nvPr>
        </p:nvSpPr>
        <p:spPr>
          <a:xfrm>
            <a:off x="6303750" y="3269750"/>
            <a:ext cx="2520000" cy="6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8" name="Google Shape;278;p33"/>
          <p:cNvSpPr txBox="1"/>
          <p:nvPr>
            <p:ph idx="8" type="subTitle"/>
          </p:nvPr>
        </p:nvSpPr>
        <p:spPr>
          <a:xfrm>
            <a:off x="6303751" y="2955614"/>
            <a:ext cx="25200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279" name="Google Shape;279;p33"/>
          <p:cNvSpPr txBox="1"/>
          <p:nvPr>
            <p:ph idx="9" type="body"/>
          </p:nvPr>
        </p:nvSpPr>
        <p:spPr>
          <a:xfrm>
            <a:off x="3312000" y="3269750"/>
            <a:ext cx="2520000" cy="6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0" name="Google Shape;280;p33"/>
          <p:cNvSpPr txBox="1"/>
          <p:nvPr>
            <p:ph idx="13" type="subTitle"/>
          </p:nvPr>
        </p:nvSpPr>
        <p:spPr>
          <a:xfrm>
            <a:off x="3312001" y="2955614"/>
            <a:ext cx="2520000" cy="23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"/>
              <a:buNone/>
              <a:defRPr sz="1000">
                <a:highlight>
                  <a:schemeClr val="lt2"/>
                </a:highlight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ources">
  <p:cSld name="CUSTOM_1_1_1_1">
    <p:bg>
      <p:bgPr>
        <a:solidFill>
          <a:schemeClr val="dk1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/>
          <p:cNvSpPr txBox="1"/>
          <p:nvPr>
            <p:ph idx="1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3" name="Google Shape;283;p34"/>
          <p:cNvSpPr txBox="1"/>
          <p:nvPr>
            <p:ph idx="2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4" name="Google Shape;284;p34"/>
          <p:cNvSpPr txBox="1"/>
          <p:nvPr>
            <p:ph type="title"/>
          </p:nvPr>
        </p:nvSpPr>
        <p:spPr>
          <a:xfrm>
            <a:off x="228650" y="334575"/>
            <a:ext cx="7584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5" name="Google Shape;285;p34"/>
          <p:cNvSpPr txBox="1"/>
          <p:nvPr>
            <p:ph idx="3" type="subTitle"/>
          </p:nvPr>
        </p:nvSpPr>
        <p:spPr>
          <a:xfrm>
            <a:off x="3729875" y="4053798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86" name="Google Shape;286;p34"/>
          <p:cNvSpPr txBox="1"/>
          <p:nvPr>
            <p:ph idx="4" type="subTitle"/>
          </p:nvPr>
        </p:nvSpPr>
        <p:spPr>
          <a:xfrm>
            <a:off x="3913475" y="4389350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7" name="Google Shape;287;p34"/>
          <p:cNvSpPr txBox="1"/>
          <p:nvPr>
            <p:ph idx="5" type="subTitle"/>
          </p:nvPr>
        </p:nvSpPr>
        <p:spPr>
          <a:xfrm>
            <a:off x="3729875" y="3143073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88" name="Google Shape;288;p34"/>
          <p:cNvSpPr txBox="1"/>
          <p:nvPr>
            <p:ph idx="6" type="subTitle"/>
          </p:nvPr>
        </p:nvSpPr>
        <p:spPr>
          <a:xfrm>
            <a:off x="3913475" y="3478625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9" name="Google Shape;289;p34"/>
          <p:cNvSpPr txBox="1"/>
          <p:nvPr>
            <p:ph idx="7" type="subTitle"/>
          </p:nvPr>
        </p:nvSpPr>
        <p:spPr>
          <a:xfrm>
            <a:off x="3729875" y="2276373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90" name="Google Shape;290;p34"/>
          <p:cNvSpPr txBox="1"/>
          <p:nvPr>
            <p:ph idx="8" type="subTitle"/>
          </p:nvPr>
        </p:nvSpPr>
        <p:spPr>
          <a:xfrm>
            <a:off x="3913475" y="2611925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1" name="Google Shape;291;p34"/>
          <p:cNvSpPr txBox="1"/>
          <p:nvPr>
            <p:ph idx="9" type="subTitle"/>
          </p:nvPr>
        </p:nvSpPr>
        <p:spPr>
          <a:xfrm>
            <a:off x="3729875" y="1365648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92" name="Google Shape;292;p34"/>
          <p:cNvSpPr txBox="1"/>
          <p:nvPr>
            <p:ph idx="13" type="subTitle"/>
          </p:nvPr>
        </p:nvSpPr>
        <p:spPr>
          <a:xfrm>
            <a:off x="3913475" y="1701200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3" name="Google Shape;293;p34"/>
          <p:cNvSpPr txBox="1"/>
          <p:nvPr>
            <p:ph idx="14" type="subTitle"/>
          </p:nvPr>
        </p:nvSpPr>
        <p:spPr>
          <a:xfrm>
            <a:off x="317900" y="4053798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94" name="Google Shape;294;p34"/>
          <p:cNvSpPr txBox="1"/>
          <p:nvPr>
            <p:ph idx="15" type="subTitle"/>
          </p:nvPr>
        </p:nvSpPr>
        <p:spPr>
          <a:xfrm>
            <a:off x="501500" y="4389350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5" name="Google Shape;295;p34"/>
          <p:cNvSpPr txBox="1"/>
          <p:nvPr>
            <p:ph idx="16" type="subTitle"/>
          </p:nvPr>
        </p:nvSpPr>
        <p:spPr>
          <a:xfrm>
            <a:off x="317900" y="3143073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96" name="Google Shape;296;p34"/>
          <p:cNvSpPr txBox="1"/>
          <p:nvPr>
            <p:ph idx="17" type="subTitle"/>
          </p:nvPr>
        </p:nvSpPr>
        <p:spPr>
          <a:xfrm>
            <a:off x="501500" y="3478625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7" name="Google Shape;297;p34"/>
          <p:cNvSpPr txBox="1"/>
          <p:nvPr>
            <p:ph idx="18" type="subTitle"/>
          </p:nvPr>
        </p:nvSpPr>
        <p:spPr>
          <a:xfrm>
            <a:off x="317900" y="2276373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298" name="Google Shape;298;p34"/>
          <p:cNvSpPr txBox="1"/>
          <p:nvPr>
            <p:ph idx="19" type="subTitle"/>
          </p:nvPr>
        </p:nvSpPr>
        <p:spPr>
          <a:xfrm>
            <a:off x="501500" y="2611925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9" name="Google Shape;299;p34"/>
          <p:cNvSpPr txBox="1"/>
          <p:nvPr>
            <p:ph idx="20" type="subTitle"/>
          </p:nvPr>
        </p:nvSpPr>
        <p:spPr>
          <a:xfrm>
            <a:off x="317900" y="1365648"/>
            <a:ext cx="25200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Taviraj SemiBold"/>
              <a:buNone/>
              <a:defRPr sz="1000">
                <a:highlight>
                  <a:schemeClr val="lt2"/>
                </a:highlight>
                <a:latin typeface="Taviraj SemiBold"/>
                <a:ea typeface="Taviraj SemiBold"/>
                <a:cs typeface="Taviraj SemiBold"/>
                <a:sym typeface="Taviraj SemiBold"/>
              </a:defRPr>
            </a:lvl9pPr>
          </a:lstStyle>
          <a:p/>
        </p:txBody>
      </p:sp>
      <p:sp>
        <p:nvSpPr>
          <p:cNvPr id="300" name="Google Shape;300;p34"/>
          <p:cNvSpPr txBox="1"/>
          <p:nvPr>
            <p:ph idx="21" type="subTitle"/>
          </p:nvPr>
        </p:nvSpPr>
        <p:spPr>
          <a:xfrm>
            <a:off x="501500" y="1701200"/>
            <a:ext cx="2755800" cy="2079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1" name="Google Shape;301;p34"/>
          <p:cNvSpPr txBox="1"/>
          <p:nvPr/>
        </p:nvSpPr>
        <p:spPr>
          <a:xfrm>
            <a:off x="317898" y="1728200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2" name="Google Shape;302;p34"/>
          <p:cNvSpPr txBox="1"/>
          <p:nvPr/>
        </p:nvSpPr>
        <p:spPr>
          <a:xfrm>
            <a:off x="317898" y="2638925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3" name="Google Shape;303;p34"/>
          <p:cNvSpPr txBox="1"/>
          <p:nvPr/>
        </p:nvSpPr>
        <p:spPr>
          <a:xfrm>
            <a:off x="317898" y="3507038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4" name="Google Shape;304;p34"/>
          <p:cNvSpPr txBox="1"/>
          <p:nvPr/>
        </p:nvSpPr>
        <p:spPr>
          <a:xfrm>
            <a:off x="317898" y="4416338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5" name="Google Shape;305;p34"/>
          <p:cNvSpPr txBox="1"/>
          <p:nvPr/>
        </p:nvSpPr>
        <p:spPr>
          <a:xfrm>
            <a:off x="3729873" y="1728200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3729873" y="2638925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7" name="Google Shape;307;p34"/>
          <p:cNvSpPr txBox="1"/>
          <p:nvPr/>
        </p:nvSpPr>
        <p:spPr>
          <a:xfrm>
            <a:off x="3729873" y="3507038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08" name="Google Shape;308;p34"/>
          <p:cNvSpPr txBox="1"/>
          <p:nvPr/>
        </p:nvSpPr>
        <p:spPr>
          <a:xfrm>
            <a:off x="3729873" y="4416338"/>
            <a:ext cx="183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20650" lvl="0" marL="1714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→"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USTOM_1_2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/>
          <p:nvPr/>
        </p:nvSpPr>
        <p:spPr>
          <a:xfrm flipH="1">
            <a:off x="350" y="0"/>
            <a:ext cx="24513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aviraj"/>
              <a:ea typeface="Taviraj"/>
              <a:cs typeface="Taviraj"/>
              <a:sym typeface="Taviraj"/>
            </a:endParaRPr>
          </a:p>
        </p:txBody>
      </p:sp>
      <p:sp>
        <p:nvSpPr>
          <p:cNvPr id="311" name="Google Shape;311;p35"/>
          <p:cNvSpPr txBox="1"/>
          <p:nvPr>
            <p:ph idx="1" type="subTitle"/>
          </p:nvPr>
        </p:nvSpPr>
        <p:spPr>
          <a:xfrm>
            <a:off x="320100" y="228590"/>
            <a:ext cx="1805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2" name="Google Shape;312;p35"/>
          <p:cNvSpPr txBox="1"/>
          <p:nvPr>
            <p:ph idx="2" type="subTitle"/>
          </p:nvPr>
        </p:nvSpPr>
        <p:spPr>
          <a:xfrm>
            <a:off x="7196175" y="228600"/>
            <a:ext cx="16278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313" name="Google Shape;313;p35"/>
          <p:cNvSpPr txBox="1"/>
          <p:nvPr>
            <p:ph type="title"/>
          </p:nvPr>
        </p:nvSpPr>
        <p:spPr>
          <a:xfrm>
            <a:off x="228650" y="320200"/>
            <a:ext cx="1967400" cy="6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4" name="Google Shape;314;p35"/>
          <p:cNvSpPr txBox="1"/>
          <p:nvPr>
            <p:ph idx="3" type="title"/>
          </p:nvPr>
        </p:nvSpPr>
        <p:spPr>
          <a:xfrm>
            <a:off x="2813700" y="278225"/>
            <a:ext cx="6010200" cy="19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/>
            </a:lvl9pPr>
          </a:lstStyle>
          <a:p/>
        </p:txBody>
      </p:sp>
      <p:sp>
        <p:nvSpPr>
          <p:cNvPr id="315" name="Google Shape;315;p35"/>
          <p:cNvSpPr/>
          <p:nvPr>
            <p:ph idx="4" type="pic"/>
          </p:nvPr>
        </p:nvSpPr>
        <p:spPr>
          <a:xfrm>
            <a:off x="6017975" y="2571725"/>
            <a:ext cx="280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35"/>
          <p:cNvSpPr txBox="1"/>
          <p:nvPr>
            <p:ph idx="5" type="body"/>
          </p:nvPr>
        </p:nvSpPr>
        <p:spPr>
          <a:xfrm>
            <a:off x="2908850" y="3998825"/>
            <a:ext cx="2030100" cy="68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19" name="Google Shape;319;p3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4" name="Google Shape;324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7" name="Google Shape;327;p3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8" name="Google Shape;328;p3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3" name="Google Shape;333;p4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38" name="Google Shape;338;p4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39" name="Google Shape;339;p4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44" name="Google Shape;344;p4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8" name="Google Shape;348;p4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9" name="Google Shape;349;p4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0" name="Google Shape;350;p4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1" name="Google Shape;351;p4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2" name="Google Shape;352;p4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3" name="Google Shape;353;p4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6" name="Google Shape;356;p4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800"/>
              </a:spcBef>
              <a:spcAft>
                <a:spcPts val="8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57" name="Google Shape;357;p4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0" name="Google Shape;360;p4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800"/>
              </a:spcBef>
              <a:spcAft>
                <a:spcPts val="8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1" name="Google Shape;361;p4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2" name="Google Shape;362;p4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3" name="Google Shape;363;p4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800"/>
              </a:spcBef>
              <a:spcAft>
                <a:spcPts val="8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6" name="Google Shape;366;p5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7" name="Google Shape;367;p5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8" name="Google Shape;368;p5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9" name="Google Shape;369;p5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0" name="Google Shape;370;p5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1" name="Google Shape;371;p5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800"/>
              </a:spcBef>
              <a:spcAft>
                <a:spcPts val="8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4" name="Google Shape;374;p5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5" name="Google Shape;375;p5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6" name="Google Shape;376;p5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7" name="Google Shape;377;p5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8" name="Google Shape;378;p5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9" name="Google Shape;379;p5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0" name="Google Shape;380;p5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1" name="Google Shape;381;p5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4" name="Google Shape;384;p5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7" name="Google Shape;387;p5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88" name="Google Shape;388;p5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5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0" name="Google Shape;390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1" name="Google Shape;391;p5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92" name="Google Shape;392;p5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5" name="Google Shape;395;p5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5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5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8" name="Google Shape;398;p5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5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0" name="Google Shape;40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1" name="Google Shape;401;p5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2" name="Google Shape;402;p5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5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8" name="Google Shape;408;p5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5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5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1" name="Google Shape;411;p5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2" name="Google Shape;412;p5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3" name="Google Shape;413;p5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4" name="Google Shape;414;p5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5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5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_1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7"/>
          <p:cNvSpPr txBox="1"/>
          <p:nvPr>
            <p:ph type="title"/>
          </p:nvPr>
        </p:nvSpPr>
        <p:spPr>
          <a:xfrm>
            <a:off x="2410500" y="2808253"/>
            <a:ext cx="43230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419" name="Google Shape;419;p57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20" name="Google Shape;420;p5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1" name="Google Shape;421;p5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ONE_COLUMN_TEXT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8"/>
          <p:cNvSpPr txBox="1"/>
          <p:nvPr>
            <p:ph idx="1" type="subTitle"/>
          </p:nvPr>
        </p:nvSpPr>
        <p:spPr>
          <a:xfrm>
            <a:off x="2247500" y="1433050"/>
            <a:ext cx="1838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24" name="Google Shape;424;p58"/>
          <p:cNvSpPr txBox="1"/>
          <p:nvPr>
            <p:ph idx="2" type="subTitle"/>
          </p:nvPr>
        </p:nvSpPr>
        <p:spPr>
          <a:xfrm>
            <a:off x="2247500" y="1790050"/>
            <a:ext cx="5160300" cy="27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rgbClr val="374957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425" name="Google Shape;425;p58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26" name="Google Shape;426;p5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7" name="Google Shape;427;p5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4.xml"/><Relationship Id="rId41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34.xml"/><Relationship Id="rId44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3.xml"/><Relationship Id="rId43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35.xml"/><Relationship Id="rId45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39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29" Type="http://schemas.openxmlformats.org/officeDocument/2006/relationships/slideLayout" Target="../slideLayouts/slideLayout41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23.xml"/><Relationship Id="rId3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25.xml"/><Relationship Id="rId35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27.xml"/><Relationship Id="rId37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28.xml"/><Relationship Id="rId38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28600" y="2075400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●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1pPr>
            <a:lvl2pPr indent="-29845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○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2pPr>
            <a:lvl3pPr indent="-29845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■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3pPr>
            <a:lvl4pPr indent="-29845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●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4pPr>
            <a:lvl5pPr indent="-29845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○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5pPr>
            <a:lvl6pPr indent="-29845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■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6pPr>
            <a:lvl7pPr indent="-29845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●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7pPr>
            <a:lvl8pPr indent="-29845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○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8pPr>
            <a:lvl9pPr indent="-29845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100"/>
              <a:buFont typeface="Comfortaa Light"/>
              <a:buChar char="■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9pPr>
          </a:lstStyle>
          <a:p/>
        </p:txBody>
      </p:sp>
      <p:sp>
        <p:nvSpPr>
          <p:cNvPr id="53" name="Google Shape;53;p14"/>
          <p:cNvSpPr txBox="1"/>
          <p:nvPr>
            <p:ph type="title"/>
          </p:nvPr>
        </p:nvSpPr>
        <p:spPr>
          <a:xfrm>
            <a:off x="228600" y="158975"/>
            <a:ext cx="5154900" cy="9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 Light"/>
              <a:buNone/>
              <a:defRPr sz="3000">
                <a:solidFill>
                  <a:schemeClr val="lt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viraj"/>
              <a:buNone/>
              <a:defRPr sz="30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2" type="body"/>
          </p:nvPr>
        </p:nvSpPr>
        <p:spPr>
          <a:xfrm>
            <a:off x="4587150" y="2081625"/>
            <a:ext cx="3951300" cy="26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●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○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■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●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○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■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●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○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omfortaa Light"/>
              <a:buChar char="■"/>
              <a:defRPr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2950">
          <p15:clr>
            <a:srgbClr val="E46962"/>
          </p15:clr>
        </p15:guide>
        <p15:guide id="7" orient="horz" pos="1135">
          <p15:clr>
            <a:srgbClr val="E46962"/>
          </p15:clr>
        </p15:guide>
        <p15:guide id="8" orient="horz" pos="1194">
          <p15:clr>
            <a:srgbClr val="E46962"/>
          </p15:clr>
        </p15:guide>
        <p15:guide id="9" orient="horz" pos="2043">
          <p15:clr>
            <a:srgbClr val="E46962"/>
          </p15:clr>
        </p15:guide>
        <p15:guide id="10" orient="horz" pos="2103">
          <p15:clr>
            <a:srgbClr val="E46962"/>
          </p15:clr>
        </p15:guide>
        <p15:guide id="11" pos="202">
          <p15:clr>
            <a:srgbClr val="E46962"/>
          </p15:clr>
        </p15:guide>
        <p15:guide id="12" pos="5558">
          <p15:clr>
            <a:srgbClr val="E46962"/>
          </p15:clr>
        </p15:guide>
        <p15:guide id="13" orient="horz" pos="1620">
          <p15:clr>
            <a:srgbClr val="E46962"/>
          </p15:clr>
        </p15:guide>
        <p15:guide id="14" pos="1227">
          <p15:clr>
            <a:srgbClr val="E46962"/>
          </p15:clr>
        </p15:guide>
        <p15:guide id="15" pos="1284">
          <p15:clr>
            <a:srgbClr val="E46962"/>
          </p15:clr>
        </p15:guide>
        <p15:guide id="16" pos="2310">
          <p15:clr>
            <a:srgbClr val="E46962"/>
          </p15:clr>
        </p15:guide>
        <p15:guide id="17" pos="2367">
          <p15:clr>
            <a:srgbClr val="E46962"/>
          </p15:clr>
        </p15:guide>
        <p15:guide id="18" pos="3450">
          <p15:clr>
            <a:srgbClr val="E46962"/>
          </p15:clr>
        </p15:guide>
        <p15:guide id="19" pos="3393">
          <p15:clr>
            <a:srgbClr val="E46962"/>
          </p15:clr>
        </p15:guide>
        <p15:guide id="20" pos="4475">
          <p15:clr>
            <a:srgbClr val="E46962"/>
          </p15:clr>
        </p15:guide>
        <p15:guide id="21" pos="4533">
          <p15:clr>
            <a:srgbClr val="E46962"/>
          </p15:clr>
        </p15:guide>
        <p15:guide id="22" pos="2851">
          <p15:clr>
            <a:srgbClr val="E46962"/>
          </p15:clr>
        </p15:guide>
        <p15:guide id="23" pos="290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20.png"/><Relationship Id="rId7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Relationship Id="rId6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figma.com/design/yzmpqFUlrLNHXzrDltHoM6/Med-fi-prototype--OLD-?node-id=0-1&amp;p=f&amp;t=qMAB8IXmkTAYidRS-0" TargetMode="External"/><Relationship Id="rId4" Type="http://schemas.openxmlformats.org/officeDocument/2006/relationships/hyperlink" Target="https://www.figma.com/design/PydVDc7BACGHCt1FJZ5py3/Theo--Medium-Fi-Prototype?node-id=0-1&amp;t=D10FCsVM3KSvTn6f-1" TargetMode="External"/><Relationship Id="rId5" Type="http://schemas.openxmlformats.org/officeDocument/2006/relationships/hyperlink" Target="https://www.figma.com/proto/PydVDc7BACGHCt1FJZ5py3/Theo--Medium-Fi-Prototype?node-id=0-1&amp;t=D10FCsVM3KSvTn6f-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9"/>
          <p:cNvSpPr txBox="1"/>
          <p:nvPr/>
        </p:nvSpPr>
        <p:spPr>
          <a:xfrm flipH="1">
            <a:off x="6164634" y="4236900"/>
            <a:ext cx="279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rPr>
              <a:t>by Ananya N, Ayana G, Anthony C, &amp; Felix Z</a:t>
            </a:r>
            <a:endParaRPr sz="1800">
              <a:solidFill>
                <a:schemeClr val="lt1"/>
              </a:solidFill>
              <a:latin typeface="Taviraj"/>
              <a:ea typeface="Taviraj"/>
              <a:cs typeface="Taviraj"/>
              <a:sym typeface="Taviraj"/>
            </a:endParaRPr>
          </a:p>
        </p:txBody>
      </p:sp>
      <p:sp>
        <p:nvSpPr>
          <p:cNvPr id="433" name="Google Shape;433;p59"/>
          <p:cNvSpPr txBox="1"/>
          <p:nvPr>
            <p:ph type="title"/>
          </p:nvPr>
        </p:nvSpPr>
        <p:spPr>
          <a:xfrm>
            <a:off x="228600" y="749904"/>
            <a:ext cx="55095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A6: INTERACTIVE MEDIUM-FI PROTOTYPE</a:t>
            </a:r>
            <a:endParaRPr sz="2400"/>
          </a:p>
        </p:txBody>
      </p:sp>
      <p:sp>
        <p:nvSpPr>
          <p:cNvPr id="434" name="Google Shape;434;p59"/>
          <p:cNvSpPr txBox="1"/>
          <p:nvPr>
            <p:ph idx="1" type="subTitle"/>
          </p:nvPr>
        </p:nvSpPr>
        <p:spPr>
          <a:xfrm>
            <a:off x="320100" y="4791000"/>
            <a:ext cx="2282400" cy="12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November 03 2025, Monday</a:t>
            </a:r>
            <a:endParaRPr sz="1100"/>
          </a:p>
        </p:txBody>
      </p:sp>
      <p:cxnSp>
        <p:nvCxnSpPr>
          <p:cNvPr id="435" name="Google Shape;435;p59"/>
          <p:cNvCxnSpPr/>
          <p:nvPr/>
        </p:nvCxnSpPr>
        <p:spPr>
          <a:xfrm>
            <a:off x="322537" y="4678933"/>
            <a:ext cx="543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36" name="Google Shape;436;p59" title="MagicEraser_251014_16023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100" y="4104592"/>
            <a:ext cx="1189826" cy="59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9" title="Gemini_Generated_Image_a7ezasa7ezasa7ez-Photoroom.png"/>
          <p:cNvPicPr preferRelativeResize="0"/>
          <p:nvPr/>
        </p:nvPicPr>
        <p:blipFill rotWithShape="1">
          <a:blip r:embed="rId4">
            <a:alphaModFix/>
          </a:blip>
          <a:srcRect b="9369" l="17343" r="11955" t="8224"/>
          <a:stretch/>
        </p:blipFill>
        <p:spPr>
          <a:xfrm>
            <a:off x="5879550" y="1066300"/>
            <a:ext cx="2633226" cy="306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0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43" name="Google Shape;443;p60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444" name="Google Shape;444;p60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45" name="Google Shape;445;p60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446" name="Google Shape;446;p60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8A372"/>
                </a:solidFill>
              </a:rPr>
              <a:t>01</a:t>
            </a:r>
            <a:endParaRPr sz="1800">
              <a:solidFill>
                <a:srgbClr val="C8A372"/>
              </a:solidFill>
            </a:endParaRPr>
          </a:p>
        </p:txBody>
      </p:sp>
      <p:sp>
        <p:nvSpPr>
          <p:cNvPr id="447" name="Google Shape;447;p60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48" name="Google Shape;448;p60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8A372"/>
                </a:solidFill>
              </a:rPr>
              <a:t>Introduction</a:t>
            </a:r>
            <a:endParaRPr sz="1400">
              <a:solidFill>
                <a:srgbClr val="C8A372"/>
              </a:solidFill>
            </a:endParaRPr>
          </a:p>
        </p:txBody>
      </p:sp>
      <p:sp>
        <p:nvSpPr>
          <p:cNvPr id="449" name="Google Shape;449;p60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450" name="Google Shape;450;p60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451" name="Google Shape;451;p60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452" name="Google Shape;452;p60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453" name="Google Shape;453;p60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454" name="Google Shape;454;p60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455" name="Google Shape;455;p60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456" name="Google Shape;456;p60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457" name="Google Shape;457;p60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458" name="Google Shape;458;p60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459" name="Google Shape;459;p60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0" name="Google Shape;460;p60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1" name="Google Shape;461;p60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2" name="Google Shape;462;p60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60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4" name="Google Shape;464;p60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5" name="Google Shape;465;p60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466" name="Google Shape;466;p60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467" name="Google Shape;467;p60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468" name="Google Shape;468;p60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9" name="Google Shape;469;p60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0" name="Google Shape;470;p60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71" name="Google Shape;471;p60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72" name="Google Shape;472;p60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73" name="Google Shape;473;p60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74" name="Google Shape;474;p60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75" name="Google Shape;475;p60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  <p:sp>
        <p:nvSpPr>
          <p:cNvPr id="476" name="Google Shape;476;p60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477" name="Google Shape;477;p60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8" name="Google Shape;478;p60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1"/>
          <p:cNvSpPr/>
          <p:nvPr/>
        </p:nvSpPr>
        <p:spPr>
          <a:xfrm rot="2700000">
            <a:off x="6906591" y="-265916"/>
            <a:ext cx="3358474" cy="1502319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84" name="Google Shape;484;p61"/>
          <p:cNvSpPr txBox="1"/>
          <p:nvPr>
            <p:ph idx="3" type="body"/>
          </p:nvPr>
        </p:nvSpPr>
        <p:spPr>
          <a:xfrm>
            <a:off x="2761350" y="3532475"/>
            <a:ext cx="3529800" cy="5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Gentle nudges. Real progress.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85" name="Google Shape;485;p61" title="MagicEraser_251014_16023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7250" y="962050"/>
            <a:ext cx="5909501" cy="295744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61"/>
          <p:cNvSpPr/>
          <p:nvPr/>
        </p:nvSpPr>
        <p:spPr>
          <a:xfrm rot="2700000">
            <a:off x="-1187359" y="3860934"/>
            <a:ext cx="3358474" cy="1502319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87" name="Google Shape;487;p61"/>
          <p:cNvSpPr/>
          <p:nvPr/>
        </p:nvSpPr>
        <p:spPr>
          <a:xfrm rot="8239658">
            <a:off x="-1095179" y="-293956"/>
            <a:ext cx="3358488" cy="1502289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488" name="Google Shape;488;p61"/>
          <p:cNvSpPr/>
          <p:nvPr/>
        </p:nvSpPr>
        <p:spPr>
          <a:xfrm rot="8239658">
            <a:off x="6906571" y="3932569"/>
            <a:ext cx="3358488" cy="1502289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2"/>
          <p:cNvSpPr txBox="1"/>
          <p:nvPr>
            <p:ph type="title"/>
          </p:nvPr>
        </p:nvSpPr>
        <p:spPr>
          <a:xfrm>
            <a:off x="320100" y="228600"/>
            <a:ext cx="4768200" cy="89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2"/>
                </a:solidFill>
              </a:rPr>
              <a:t>Meet the Team!</a:t>
            </a:r>
            <a:endParaRPr sz="4800">
              <a:solidFill>
                <a:schemeClr val="lt2"/>
              </a:solidFill>
            </a:endParaRPr>
          </a:p>
        </p:txBody>
      </p:sp>
      <p:sp>
        <p:nvSpPr>
          <p:cNvPr id="494" name="Google Shape;494;p62"/>
          <p:cNvSpPr txBox="1"/>
          <p:nvPr>
            <p:ph idx="7" type="subTitle"/>
          </p:nvPr>
        </p:nvSpPr>
        <p:spPr>
          <a:xfrm>
            <a:off x="600563" y="3345146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Ananya N.</a:t>
            </a:r>
            <a:endParaRPr sz="1800"/>
          </a:p>
        </p:txBody>
      </p:sp>
      <p:sp>
        <p:nvSpPr>
          <p:cNvPr id="495" name="Google Shape;495;p62"/>
          <p:cNvSpPr txBox="1"/>
          <p:nvPr>
            <p:ph idx="9" type="subTitle"/>
          </p:nvPr>
        </p:nvSpPr>
        <p:spPr>
          <a:xfrm>
            <a:off x="2863234" y="3345146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Ayana G.</a:t>
            </a:r>
            <a:endParaRPr sz="1800"/>
          </a:p>
        </p:txBody>
      </p:sp>
      <p:sp>
        <p:nvSpPr>
          <p:cNvPr id="496" name="Google Shape;496;p62"/>
          <p:cNvSpPr txBox="1"/>
          <p:nvPr>
            <p:ph idx="14" type="subTitle"/>
          </p:nvPr>
        </p:nvSpPr>
        <p:spPr>
          <a:xfrm>
            <a:off x="5059951" y="3345146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Anthony C.</a:t>
            </a:r>
            <a:endParaRPr sz="1800"/>
          </a:p>
        </p:txBody>
      </p:sp>
      <p:sp>
        <p:nvSpPr>
          <p:cNvPr id="497" name="Google Shape;497;p62"/>
          <p:cNvSpPr txBox="1"/>
          <p:nvPr>
            <p:ph idx="16" type="subTitle"/>
          </p:nvPr>
        </p:nvSpPr>
        <p:spPr>
          <a:xfrm>
            <a:off x="7586438" y="3345146"/>
            <a:ext cx="1627500" cy="2109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Felix Z.</a:t>
            </a:r>
            <a:endParaRPr sz="1800"/>
          </a:p>
        </p:txBody>
      </p:sp>
      <p:pic>
        <p:nvPicPr>
          <p:cNvPr id="498" name="Google Shape;498;p62" title="Screenshot 2024-04-09 at 1.43.05 PM.png"/>
          <p:cNvPicPr preferRelativeResize="0"/>
          <p:nvPr/>
        </p:nvPicPr>
        <p:blipFill rotWithShape="1">
          <a:blip r:embed="rId3">
            <a:alphaModFix/>
          </a:blip>
          <a:srcRect b="16332" l="0" r="28088" t="27386"/>
          <a:stretch/>
        </p:blipFill>
        <p:spPr>
          <a:xfrm>
            <a:off x="2505089" y="1593525"/>
            <a:ext cx="1641602" cy="1625810"/>
          </a:xfrm>
          <a:prstGeom prst="rect">
            <a:avLst/>
          </a:prstGeom>
          <a:noFill/>
          <a:ln cap="flat" cmpd="sng" w="30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9" name="Google Shape;499;p62" title="02.25.23_Viennese_Ball_1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837" y="1602292"/>
            <a:ext cx="1641599" cy="1641599"/>
          </a:xfrm>
          <a:prstGeom prst="rect">
            <a:avLst/>
          </a:prstGeom>
          <a:noFill/>
          <a:ln cap="flat" cmpd="sng" w="30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00" name="Google Shape;500;p62"/>
          <p:cNvPicPr preferRelativeResize="0"/>
          <p:nvPr/>
        </p:nvPicPr>
        <p:blipFill rotWithShape="1">
          <a:blip r:embed="rId5">
            <a:alphaModFix/>
          </a:blip>
          <a:srcRect b="27911" l="40632" r="37143" t="38473"/>
          <a:stretch/>
        </p:blipFill>
        <p:spPr>
          <a:xfrm>
            <a:off x="4825573" y="1582625"/>
            <a:ext cx="1641597" cy="1647608"/>
          </a:xfrm>
          <a:prstGeom prst="rect">
            <a:avLst/>
          </a:prstGeom>
          <a:noFill/>
          <a:ln cap="flat" cmpd="sng" w="30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01" name="Google Shape;501;p62"/>
          <p:cNvPicPr preferRelativeResize="0"/>
          <p:nvPr/>
        </p:nvPicPr>
        <p:blipFill rotWithShape="1">
          <a:blip r:embed="rId6">
            <a:alphaModFix/>
          </a:blip>
          <a:srcRect b="3239" l="8779" r="8787" t="14326"/>
          <a:stretch/>
        </p:blipFill>
        <p:spPr>
          <a:xfrm>
            <a:off x="7146065" y="1585627"/>
            <a:ext cx="1641598" cy="1641598"/>
          </a:xfrm>
          <a:prstGeom prst="rect">
            <a:avLst/>
          </a:prstGeom>
          <a:noFill/>
          <a:ln cap="flat" cmpd="sng" w="30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3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07" name="Google Shape;507;p63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508" name="Google Shape;508;p63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509" name="Google Shape;509;p63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10" name="Google Shape;510;p63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11" name="Google Shape;511;p63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512" name="Google Shape;512;p63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513" name="Google Shape;513;p63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514" name="Google Shape;514;p63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Problem/Solution Overview</a:t>
            </a:r>
            <a:endParaRPr sz="1400">
              <a:solidFill>
                <a:schemeClr val="accent2"/>
              </a:solidFill>
            </a:endParaRPr>
          </a:p>
        </p:txBody>
      </p:sp>
      <p:sp>
        <p:nvSpPr>
          <p:cNvPr id="515" name="Google Shape;515;p63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516" name="Google Shape;516;p63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517" name="Google Shape;517;p63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518" name="Google Shape;518;p63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02</a:t>
            </a:r>
            <a:endParaRPr sz="1800">
              <a:solidFill>
                <a:schemeClr val="accent2"/>
              </a:solidFill>
            </a:endParaRPr>
          </a:p>
        </p:txBody>
      </p:sp>
      <p:sp>
        <p:nvSpPr>
          <p:cNvPr id="519" name="Google Shape;519;p63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520" name="Google Shape;520;p63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521" name="Google Shape;521;p63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522" name="Google Shape;522;p63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3" name="Google Shape;523;p63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4" name="Google Shape;524;p63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5" name="Google Shape;525;p63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63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63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8" name="Google Shape;528;p63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529" name="Google Shape;529;p63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530" name="Google Shape;530;p63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63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2" name="Google Shape;532;p63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33" name="Google Shape;533;p63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34" name="Google Shape;534;p63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35" name="Google Shape;535;p63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36" name="Google Shape;536;p63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537" name="Google Shape;537;p63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8" name="Google Shape;538;p63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39" name="Google Shape;539;p63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40" name="Google Shape;540;p63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541" name="Google Shape;541;p63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542" name="Google Shape;542;p63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4"/>
          <p:cNvSpPr txBox="1"/>
          <p:nvPr>
            <p:ph type="title"/>
          </p:nvPr>
        </p:nvSpPr>
        <p:spPr>
          <a:xfrm>
            <a:off x="333929" y="519242"/>
            <a:ext cx="34662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2400">
                <a:solidFill>
                  <a:schemeClr val="lt1"/>
                </a:solidFill>
              </a:rPr>
              <a:t>Problem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548" name="Google Shape;548;p64"/>
          <p:cNvSpPr/>
          <p:nvPr/>
        </p:nvSpPr>
        <p:spPr>
          <a:xfrm>
            <a:off x="4872700" y="431250"/>
            <a:ext cx="4026000" cy="4281000"/>
          </a:xfrm>
          <a:prstGeom prst="roundRect">
            <a:avLst>
              <a:gd fmla="val 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64"/>
          <p:cNvSpPr txBox="1"/>
          <p:nvPr>
            <p:ph type="title"/>
          </p:nvPr>
        </p:nvSpPr>
        <p:spPr>
          <a:xfrm>
            <a:off x="5003029" y="519242"/>
            <a:ext cx="34662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2400">
                <a:solidFill>
                  <a:schemeClr val="lt1"/>
                </a:solidFill>
              </a:rPr>
              <a:t>Solution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550" name="Google Shape;550;p64"/>
          <p:cNvSpPr txBox="1"/>
          <p:nvPr>
            <p:ph idx="1" type="subTitle"/>
          </p:nvPr>
        </p:nvSpPr>
        <p:spPr>
          <a:xfrm>
            <a:off x="4920463" y="1146347"/>
            <a:ext cx="39888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>
                <a:solidFill>
                  <a:schemeClr val="lt1"/>
                </a:solidFill>
              </a:rPr>
              <a:t>Provide an artificial source of </a:t>
            </a:r>
            <a:r>
              <a:rPr b="1" lang="en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body doubling</a:t>
            </a:r>
            <a:r>
              <a:rPr lang="en" sz="1800">
                <a:solidFill>
                  <a:schemeClr val="lt1"/>
                </a:solidFill>
              </a:rPr>
              <a:t> that: 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offers </a:t>
            </a:r>
            <a:r>
              <a:rPr b="1" lang="en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reminders</a:t>
            </a:r>
            <a:r>
              <a:rPr lang="en" sz="1800">
                <a:solidFill>
                  <a:schemeClr val="lt1"/>
                </a:solidFill>
              </a:rPr>
              <a:t> to take care of biological needs</a:t>
            </a:r>
            <a:br>
              <a:rPr lang="en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provides </a:t>
            </a:r>
            <a:r>
              <a:rPr b="1" lang="en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reflection</a:t>
            </a:r>
            <a:r>
              <a:rPr lang="en" sz="1800">
                <a:solidFill>
                  <a:schemeClr val="lt1"/>
                </a:solidFill>
              </a:rPr>
              <a:t> opportunities to refocus/stay on track</a:t>
            </a:r>
            <a:br>
              <a:rPr lang="en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aids in </a:t>
            </a:r>
            <a:r>
              <a:rPr b="1" lang="en" sz="18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task decomposition</a:t>
            </a:r>
            <a:endParaRPr b="1" sz="18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51" name="Google Shape;551;p64"/>
          <p:cNvSpPr txBox="1"/>
          <p:nvPr>
            <p:ph idx="1" type="subTitle"/>
          </p:nvPr>
        </p:nvSpPr>
        <p:spPr>
          <a:xfrm>
            <a:off x="251363" y="1146347"/>
            <a:ext cx="39888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>
                <a:solidFill>
                  <a:schemeClr val="lt1"/>
                </a:solidFill>
              </a:rPr>
              <a:t>ADHD learners struggle with: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staying on task</a:t>
            </a:r>
            <a:br>
              <a:rPr lang="en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hyperfocusing</a:t>
            </a:r>
            <a:br>
              <a:rPr lang="en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breaking down large tasks</a:t>
            </a:r>
            <a:br>
              <a:rPr lang="en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</a:pPr>
            <a:r>
              <a:rPr lang="en" sz="1800">
                <a:solidFill>
                  <a:schemeClr val="lt1"/>
                </a:solidFill>
              </a:rPr>
              <a:t>finding conducive work environments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65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57" name="Google Shape;557;p65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03</a:t>
            </a:r>
            <a:endParaRPr sz="1800">
              <a:solidFill>
                <a:schemeClr val="accent2"/>
              </a:solidFill>
            </a:endParaRPr>
          </a:p>
        </p:txBody>
      </p:sp>
      <p:sp>
        <p:nvSpPr>
          <p:cNvPr id="558" name="Google Shape;558;p65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559" name="Google Shape;559;p65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60" name="Google Shape;560;p65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61" name="Google Shape;561;p65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562" name="Google Shape;562;p65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563" name="Google Shape;563;p65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564" name="Google Shape;564;p65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565" name="Google Shape;565;p65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566" name="Google Shape;566;p65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Values in Design</a:t>
            </a:r>
            <a:endParaRPr sz="1400">
              <a:solidFill>
                <a:schemeClr val="accent2"/>
              </a:solidFill>
            </a:endParaRPr>
          </a:p>
        </p:txBody>
      </p:sp>
      <p:sp>
        <p:nvSpPr>
          <p:cNvPr id="567" name="Google Shape;567;p65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568" name="Google Shape;568;p65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569" name="Google Shape;569;p65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570" name="Google Shape;570;p65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571" name="Google Shape;571;p65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572" name="Google Shape;572;p65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65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65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5" name="Google Shape;575;p65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65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7" name="Google Shape;577;p65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8" name="Google Shape;578;p65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579" name="Google Shape;579;p65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580" name="Google Shape;580;p65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1" name="Google Shape;581;p65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2" name="Google Shape;582;p65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83" name="Google Shape;583;p65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84" name="Google Shape;584;p65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85" name="Google Shape;585;p65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86" name="Google Shape;586;p65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87" name="Google Shape;587;p65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588" name="Google Shape;588;p65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9" name="Google Shape;589;p65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590" name="Google Shape;590;p65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591" name="Google Shape;591;p65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592" name="Google Shape;592;p65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6"/>
          <p:cNvSpPr txBox="1"/>
          <p:nvPr>
            <p:ph idx="1" type="body"/>
          </p:nvPr>
        </p:nvSpPr>
        <p:spPr>
          <a:xfrm>
            <a:off x="311700" y="771475"/>
            <a:ext cx="8520600" cy="4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Simple: Start a basic work session</a:t>
            </a:r>
            <a:br>
              <a:rPr lang="en" sz="1400"/>
            </a:br>
            <a:r>
              <a:rPr lang="en" sz="1400"/>
              <a:t>This task was successful for all of our low-fi prototype testers.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Moderate: Use reflection reminders → </a:t>
            </a:r>
            <a:r>
              <a:rPr i="1" lang="en" sz="1400"/>
              <a:t>previously Complex</a:t>
            </a:r>
            <a:br>
              <a:rPr lang="en" sz="1400"/>
            </a:br>
            <a:r>
              <a:rPr lang="en" sz="1400"/>
              <a:t>This task can be incorporated into the Simple task, but also addressed separately.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Complex: Utilize task breakdown feature → </a:t>
            </a:r>
            <a:r>
              <a:rPr i="1" lang="en" sz="1400"/>
              <a:t>previously Moderate</a:t>
            </a:r>
            <a:br>
              <a:rPr lang="en" sz="1400"/>
            </a:br>
            <a:r>
              <a:rPr lang="en" sz="1400"/>
              <a:t>This task was unsuccessful as our Moderate task, since our testers found the editing interface overwhelming and confusing to navigate. As a result, we switched our Moderate and Complex tasks to reflect this.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Additional tasks: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Log in/create and account and view profile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Find a friend to send a collaboration request to and coordinate a meeting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View a past session summary</a:t>
            </a:r>
            <a:br>
              <a:rPr lang="en" sz="1400"/>
            </a:b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/>
            </a:b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98" name="Google Shape;598;p6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67" title="Screenshot 2025-11-03 at 4.45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7647" y="888275"/>
            <a:ext cx="1673400" cy="3602700"/>
          </a:xfrm>
          <a:prstGeom prst="roundRect">
            <a:avLst>
              <a:gd fmla="val 11471" name="adj"/>
            </a:avLst>
          </a:prstGeom>
          <a:noFill/>
          <a:ln>
            <a:noFill/>
          </a:ln>
        </p:spPr>
      </p:pic>
      <p:sp>
        <p:nvSpPr>
          <p:cNvPr id="604" name="Google Shape;604;p67"/>
          <p:cNvSpPr txBox="1"/>
          <p:nvPr>
            <p:ph type="title"/>
          </p:nvPr>
        </p:nvSpPr>
        <p:spPr>
          <a:xfrm>
            <a:off x="228650" y="33457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</a:t>
            </a:r>
            <a:r>
              <a:rPr lang="en"/>
              <a:t> Accessibility</a:t>
            </a:r>
            <a:endParaRPr/>
          </a:p>
        </p:txBody>
      </p:sp>
      <p:sp>
        <p:nvSpPr>
          <p:cNvPr id="605" name="Google Shape;605;p67"/>
          <p:cNvSpPr txBox="1"/>
          <p:nvPr>
            <p:ph idx="1" type="body"/>
          </p:nvPr>
        </p:nvSpPr>
        <p:spPr>
          <a:xfrm>
            <a:off x="228650" y="2133725"/>
            <a:ext cx="4047000" cy="25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/>
              <a:t>Def:</a:t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The more 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discernible</a:t>
            </a:r>
            <a:r>
              <a:rPr lang="en" sz="1800"/>
              <a:t> an element</a:t>
            </a:r>
            <a:r>
              <a:rPr lang="en" sz="1800"/>
              <a:t>, </a:t>
            </a:r>
            <a:r>
              <a:rPr lang="en" sz="1800"/>
              <a:t>feature, or system is, the more likely users will be able to 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utilize</a:t>
            </a:r>
            <a:r>
              <a:rPr lang="en" sz="1800"/>
              <a:t> it effectively</a:t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Discernibility → intuition</a:t>
            </a:r>
            <a:endParaRPr b="1" sz="180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6" name="Google Shape;606;p67"/>
          <p:cNvSpPr txBox="1"/>
          <p:nvPr/>
        </p:nvSpPr>
        <p:spPr>
          <a:xfrm>
            <a:off x="4733650" y="159336"/>
            <a:ext cx="2325900" cy="46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Our design makes use of whitespace, Gestalt principles, and Fitts’s Law by:</a:t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-26035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minimal</a:t>
            </a: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elements on the screen</a:t>
            </a:r>
            <a:b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-26035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grouping</a:t>
            </a: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clickable items (Gestalt) in the lower 1/5th of the screen</a:t>
            </a:r>
            <a:b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-26035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minimizing the distance</a:t>
            </a: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between navigational elements for ease (Fitts’s Law)</a:t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→ Tradeoff: making screens too sparse</a:t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07" name="Google Shape;607;p67"/>
          <p:cNvSpPr/>
          <p:nvPr/>
        </p:nvSpPr>
        <p:spPr>
          <a:xfrm>
            <a:off x="7428350" y="3532450"/>
            <a:ext cx="1332000" cy="8205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08" name="Google Shape;608;p67"/>
          <p:cNvSpPr txBox="1"/>
          <p:nvPr>
            <p:ph type="title"/>
          </p:nvPr>
        </p:nvSpPr>
        <p:spPr>
          <a:xfrm>
            <a:off x="228650" y="77222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</a:t>
            </a:r>
            <a:r>
              <a:rPr lang="en" sz="2400"/>
              <a:t>1</a:t>
            </a:r>
            <a:r>
              <a:rPr lang="en"/>
              <a:t> </a:t>
            </a:r>
            <a:r>
              <a:rPr lang="en" sz="2400"/>
              <a:t>Visibility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68"/>
          <p:cNvSpPr/>
          <p:nvPr/>
        </p:nvSpPr>
        <p:spPr>
          <a:xfrm>
            <a:off x="5138650" y="788950"/>
            <a:ext cx="1121700" cy="235500"/>
          </a:xfrm>
          <a:prstGeom prst="roundRect">
            <a:avLst>
              <a:gd fmla="val 16667" name="adj"/>
            </a:avLst>
          </a:prstGeom>
          <a:solidFill>
            <a:srgbClr val="6F56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 Light"/>
                <a:ea typeface="Comfortaa Light"/>
                <a:cs typeface="Comfortaa Light"/>
                <a:sym typeface="Comfortaa Light"/>
              </a:rPr>
              <a:t> </a:t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14" name="Google Shape;614;p68"/>
          <p:cNvSpPr txBox="1"/>
          <p:nvPr/>
        </p:nvSpPr>
        <p:spPr>
          <a:xfrm>
            <a:off x="4815625" y="276650"/>
            <a:ext cx="4159800" cy="10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 Light"/>
                <a:ea typeface="Comfortaa Light"/>
                <a:cs typeface="Comfortaa Light"/>
                <a:sym typeface="Comfortaa Light"/>
              </a:rPr>
              <a:t>Most clickable components in our prototype/design system are color-coded in  </a:t>
            </a:r>
            <a: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dark brown</a:t>
            </a: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, whether by fill or text color.</a:t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15" name="Google Shape;615;p68"/>
          <p:cNvSpPr/>
          <p:nvPr/>
        </p:nvSpPr>
        <p:spPr>
          <a:xfrm>
            <a:off x="279050" y="4395550"/>
            <a:ext cx="2005800" cy="358500"/>
          </a:xfrm>
          <a:prstGeom prst="roundRect">
            <a:avLst>
              <a:gd fmla="val 16667" name="adj"/>
            </a:avLst>
          </a:prstGeom>
          <a:solidFill>
            <a:srgbClr val="6F56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16" name="Google Shape;616;p68"/>
          <p:cNvSpPr txBox="1"/>
          <p:nvPr>
            <p:ph idx="1" type="body"/>
          </p:nvPr>
        </p:nvSpPr>
        <p:spPr>
          <a:xfrm>
            <a:off x="228600" y="2133725"/>
            <a:ext cx="4095300" cy="25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/>
              <a:t>Def:</a:t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Providing 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visual cues</a:t>
            </a:r>
            <a:r>
              <a:rPr lang="en" sz="1800"/>
              <a:t> indicating the use of a feature</a:t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Buttons are </a:t>
            </a:r>
            <a:r>
              <a:rPr b="1" lang="en" sz="1800">
                <a:solidFill>
                  <a:srgbClr val="6F562D"/>
                </a:solidFill>
                <a:latin typeface="Comfortaa"/>
                <a:ea typeface="Comfortaa"/>
                <a:cs typeface="Comfortaa"/>
                <a:sym typeface="Comfortaa"/>
              </a:rPr>
              <a:t>color-coded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 or 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surrounded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 by a  </a:t>
            </a:r>
            <a:b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" sz="1800">
                <a:latin typeface="Comfortaa"/>
                <a:ea typeface="Comfortaa"/>
                <a:cs typeface="Comfortaa"/>
                <a:sym typeface="Comfortaa"/>
              </a:rPr>
              <a:t>highlighted box</a:t>
            </a:r>
            <a:endParaRPr b="1" sz="1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17" name="Google Shape;61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747" y="4555799"/>
            <a:ext cx="319875" cy="45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68" title="Screenshot 2025-11-03 at 4.46.21 PM.png"/>
          <p:cNvPicPr preferRelativeResize="0"/>
          <p:nvPr/>
        </p:nvPicPr>
        <p:blipFill rotWithShape="1">
          <a:blip r:embed="rId4">
            <a:alphaModFix/>
          </a:blip>
          <a:srcRect b="0" l="922" r="922" t="0"/>
          <a:stretch/>
        </p:blipFill>
        <p:spPr>
          <a:xfrm>
            <a:off x="5678350" y="1188025"/>
            <a:ext cx="1012500" cy="2149800"/>
          </a:xfrm>
          <a:prstGeom prst="roundRect">
            <a:avLst>
              <a:gd fmla="val 11226" name="adj"/>
            </a:avLst>
          </a:prstGeom>
          <a:noFill/>
          <a:ln cap="flat" cmpd="sng" w="10675">
            <a:solidFill>
              <a:srgbClr val="C8A37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9" name="Google Shape;619;p68"/>
          <p:cNvSpPr txBox="1"/>
          <p:nvPr/>
        </p:nvSpPr>
        <p:spPr>
          <a:xfrm>
            <a:off x="4815625" y="3505450"/>
            <a:ext cx="4159800" cy="10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 Light"/>
              <a:buChar char="●"/>
            </a:pP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Indicates to the user that a component can be selected and used to progress or edit some part of the platform</a:t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→ tradeoff: monotonous (if too many buttons, too much of same color)</a:t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20" name="Google Shape;620;p68"/>
          <p:cNvSpPr txBox="1"/>
          <p:nvPr>
            <p:ph type="title"/>
          </p:nvPr>
        </p:nvSpPr>
        <p:spPr>
          <a:xfrm>
            <a:off x="228650" y="33457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</a:t>
            </a:r>
            <a:r>
              <a:rPr lang="en"/>
              <a:t> Accessibility</a:t>
            </a:r>
            <a:endParaRPr/>
          </a:p>
        </p:txBody>
      </p:sp>
      <p:sp>
        <p:nvSpPr>
          <p:cNvPr id="621" name="Google Shape;621;p68"/>
          <p:cNvSpPr txBox="1"/>
          <p:nvPr>
            <p:ph type="title"/>
          </p:nvPr>
        </p:nvSpPr>
        <p:spPr>
          <a:xfrm>
            <a:off x="228650" y="77222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1.2</a:t>
            </a:r>
            <a:r>
              <a:rPr lang="en"/>
              <a:t> </a:t>
            </a:r>
            <a:r>
              <a:rPr lang="en" sz="2400"/>
              <a:t>Affordances</a:t>
            </a:r>
            <a:endParaRPr sz="2400"/>
          </a:p>
        </p:txBody>
      </p:sp>
      <p:pic>
        <p:nvPicPr>
          <p:cNvPr id="622" name="Google Shape;622;p68" title="Screenshot 2025-11-03 at 4.46.5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9175" y="1180161"/>
            <a:ext cx="1033500" cy="2169600"/>
          </a:xfrm>
          <a:prstGeom prst="roundRect">
            <a:avLst>
              <a:gd fmla="val 1169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69"/>
          <p:cNvSpPr txBox="1"/>
          <p:nvPr>
            <p:ph idx="1" type="body"/>
          </p:nvPr>
        </p:nvSpPr>
        <p:spPr>
          <a:xfrm>
            <a:off x="228600" y="2133600"/>
            <a:ext cx="4047000" cy="25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/>
              <a:t>Def:</a:t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Using </a:t>
            </a: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warmth </a:t>
            </a:r>
            <a:r>
              <a:rPr lang="en" sz="1800"/>
              <a:t>to lower the barrier to entry and inducing a feeling of support</a:t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Warm language, warm colors</a:t>
            </a:r>
            <a:endParaRPr b="1" sz="1800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28" name="Google Shape;628;p69"/>
          <p:cNvSpPr txBox="1"/>
          <p:nvPr>
            <p:ph type="title"/>
          </p:nvPr>
        </p:nvSpPr>
        <p:spPr>
          <a:xfrm>
            <a:off x="228650" y="334575"/>
            <a:ext cx="40470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r>
              <a:rPr lang="en" sz="2400"/>
              <a:t>.</a:t>
            </a:r>
            <a:r>
              <a:rPr lang="en"/>
              <a:t> Empathy</a:t>
            </a:r>
            <a:endParaRPr/>
          </a:p>
        </p:txBody>
      </p:sp>
      <p:pic>
        <p:nvPicPr>
          <p:cNvPr id="629" name="Google Shape;629;p69" title="Screenshot 2025-11-03 at 4.48.0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800" y="273500"/>
            <a:ext cx="1331700" cy="2850300"/>
          </a:xfrm>
          <a:prstGeom prst="roundRect">
            <a:avLst>
              <a:gd fmla="val 6704" name="adj"/>
            </a:avLst>
          </a:prstGeom>
          <a:noFill/>
          <a:ln>
            <a:noFill/>
          </a:ln>
        </p:spPr>
      </p:pic>
      <p:sp>
        <p:nvSpPr>
          <p:cNvPr id="630" name="Google Shape;630;p69"/>
          <p:cNvSpPr txBox="1"/>
          <p:nvPr/>
        </p:nvSpPr>
        <p:spPr>
          <a:xfrm>
            <a:off x="4623125" y="3201825"/>
            <a:ext cx="4454400" cy="10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We also chose warm</a:t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colors to create a </a:t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cozy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environment: one that’s 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both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easy </a:t>
            </a:r>
            <a:r>
              <a:rPr i="1"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and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welcoming to use.</a:t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Tradeoff: </a:t>
            </a:r>
            <a:r>
              <a:rPr i="1"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inclusivity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(“Forgotten” Tarot Card), as 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the 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appeal is to a </a:t>
            </a:r>
            <a:r>
              <a:rPr b="1" lang="en" sz="1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younger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and predominantly </a:t>
            </a:r>
            <a:r>
              <a:rPr b="1" lang="en" sz="1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female 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demographic (Liew et al.; Antezana et al., 2022)</a:t>
            </a:r>
            <a:r>
              <a:rPr lang="en" sz="1300">
                <a:solidFill>
                  <a:schemeClr val="dk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.</a:t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631" name="Google Shape;631;p69" title="Screenshot 2025-11-03 at 4.49.3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6587" y="273500"/>
            <a:ext cx="1368000" cy="2883300"/>
          </a:xfrm>
          <a:prstGeom prst="roundRect">
            <a:avLst>
              <a:gd fmla="val 1274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70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637" name="Google Shape;637;p70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638" name="Google Shape;638;p70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39" name="Google Shape;639;p70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40" name="Google Shape;640;p70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641" name="Google Shape;641;p70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642" name="Google Shape;642;p70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643" name="Google Shape;643;p70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644" name="Google Shape;644;p70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645" name="Google Shape;645;p70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646" name="Google Shape;646;p70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647" name="Google Shape;647;p70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648" name="Google Shape;648;p70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649" name="Google Shape;649;p70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Tasks</a:t>
            </a:r>
            <a:endParaRPr sz="1400">
              <a:solidFill>
                <a:schemeClr val="accent2"/>
              </a:solidFill>
            </a:endParaRPr>
          </a:p>
        </p:txBody>
      </p:sp>
      <p:cxnSp>
        <p:nvCxnSpPr>
          <p:cNvPr id="650" name="Google Shape;650;p70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1" name="Google Shape;651;p70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2" name="Google Shape;652;p70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3" name="Google Shape;653;p70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70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5" name="Google Shape;655;p70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6" name="Google Shape;656;p70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657" name="Google Shape;657;p70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658" name="Google Shape;658;p70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70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0" name="Google Shape;660;p70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61" name="Google Shape;661;p70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62" name="Google Shape;662;p70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63" name="Google Shape;663;p70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64" name="Google Shape;664;p70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665" name="Google Shape;665;p70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6" name="Google Shape;666;p70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67" name="Google Shape;667;p70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68" name="Google Shape;668;p70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669" name="Google Shape;669;p70"/>
          <p:cNvSpPr txBox="1"/>
          <p:nvPr>
            <p:ph idx="9" type="subTitle"/>
          </p:nvPr>
        </p:nvSpPr>
        <p:spPr>
          <a:xfrm>
            <a:off x="214349" y="269520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670" name="Google Shape;670;p70"/>
          <p:cNvSpPr/>
          <p:nvPr/>
        </p:nvSpPr>
        <p:spPr>
          <a:xfrm>
            <a:off x="246393" y="274610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71" name="Google Shape;671;p70"/>
          <p:cNvSpPr/>
          <p:nvPr/>
        </p:nvSpPr>
        <p:spPr>
          <a:xfrm>
            <a:off x="241281" y="2747385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72" name="Google Shape;672;p70"/>
          <p:cNvSpPr txBox="1"/>
          <p:nvPr>
            <p:ph idx="9" type="subTitle"/>
          </p:nvPr>
        </p:nvSpPr>
        <p:spPr>
          <a:xfrm>
            <a:off x="214349" y="269520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04</a:t>
            </a:r>
            <a:endParaRPr sz="1800">
              <a:solidFill>
                <a:schemeClr val="accent2"/>
              </a:solidFill>
            </a:endParaRPr>
          </a:p>
        </p:txBody>
      </p:sp>
      <p:sp>
        <p:nvSpPr>
          <p:cNvPr id="673" name="Google Shape;673;p70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674" name="Google Shape;674;p70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71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80" name="Google Shape;680;p71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681" name="Google Shape;681;p71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682" name="Google Shape;682;p71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83" name="Google Shape;683;p71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684" name="Google Shape;684;p71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685" name="Google Shape;685;p71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686" name="Google Shape;686;p71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Usability</a:t>
            </a:r>
            <a:endParaRPr sz="1400">
              <a:solidFill>
                <a:schemeClr val="accent2"/>
              </a:solidFill>
            </a:endParaRPr>
          </a:p>
        </p:txBody>
      </p:sp>
      <p:sp>
        <p:nvSpPr>
          <p:cNvPr id="687" name="Google Shape;687;p71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688" name="Google Shape;688;p71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05</a:t>
            </a:r>
            <a:endParaRPr sz="1800">
              <a:solidFill>
                <a:schemeClr val="accent2"/>
              </a:solidFill>
            </a:endParaRPr>
          </a:p>
        </p:txBody>
      </p:sp>
      <p:sp>
        <p:nvSpPr>
          <p:cNvPr id="689" name="Google Shape;689;p71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690" name="Google Shape;690;p71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691" name="Google Shape;691;p71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692" name="Google Shape;692;p71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693" name="Google Shape;693;p71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694" name="Google Shape;694;p71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695" name="Google Shape;695;p71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6" name="Google Shape;696;p71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7" name="Google Shape;697;p71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8" name="Google Shape;698;p71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9" name="Google Shape;699;p71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0" name="Google Shape;700;p71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1" name="Google Shape;701;p71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702" name="Google Shape;702;p71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703" name="Google Shape;703;p71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4" name="Google Shape;704;p71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5" name="Google Shape;705;p71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6" name="Google Shape;706;p71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7" name="Google Shape;707;p71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8" name="Google Shape;708;p71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09" name="Google Shape;709;p71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710" name="Google Shape;710;p71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1" name="Google Shape;711;p71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12" name="Google Shape;712;p71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13" name="Google Shape;713;p71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714" name="Google Shape;714;p71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715" name="Google Shape;715;p71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72"/>
          <p:cNvSpPr txBox="1"/>
          <p:nvPr>
            <p:ph idx="4294967295" type="title"/>
          </p:nvPr>
        </p:nvSpPr>
        <p:spPr>
          <a:xfrm>
            <a:off x="385350" y="338100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&amp; Key Metrics</a:t>
            </a:r>
            <a:endParaRPr/>
          </a:p>
        </p:txBody>
      </p:sp>
      <p:sp>
        <p:nvSpPr>
          <p:cNvPr id="721" name="Google Shape;721;p72"/>
          <p:cNvSpPr/>
          <p:nvPr/>
        </p:nvSpPr>
        <p:spPr>
          <a:xfrm>
            <a:off x="235650" y="1061125"/>
            <a:ext cx="3821700" cy="409800"/>
          </a:xfrm>
          <a:prstGeom prst="roundRect">
            <a:avLst>
              <a:gd fmla="val 16667" name="adj"/>
            </a:avLst>
          </a:prstGeom>
          <a:solidFill>
            <a:srgbClr val="AB7708">
              <a:alpha val="6470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2" name="Google Shape;722;p72"/>
          <p:cNvSpPr/>
          <p:nvPr/>
        </p:nvSpPr>
        <p:spPr>
          <a:xfrm>
            <a:off x="235650" y="2383075"/>
            <a:ext cx="3965400" cy="409800"/>
          </a:xfrm>
          <a:prstGeom prst="roundRect">
            <a:avLst>
              <a:gd fmla="val 16667" name="adj"/>
            </a:avLst>
          </a:prstGeom>
          <a:solidFill>
            <a:srgbClr val="AB7708">
              <a:alpha val="6470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3" name="Google Shape;723;p72"/>
          <p:cNvSpPr/>
          <p:nvPr/>
        </p:nvSpPr>
        <p:spPr>
          <a:xfrm>
            <a:off x="232950" y="3462875"/>
            <a:ext cx="3568500" cy="409800"/>
          </a:xfrm>
          <a:prstGeom prst="roundRect">
            <a:avLst>
              <a:gd fmla="val 16667" name="adj"/>
            </a:avLst>
          </a:prstGeom>
          <a:solidFill>
            <a:srgbClr val="AB7708">
              <a:alpha val="6470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4" name="Google Shape;724;p72"/>
          <p:cNvSpPr txBox="1"/>
          <p:nvPr/>
        </p:nvSpPr>
        <p:spPr>
          <a:xfrm>
            <a:off x="232950" y="1061675"/>
            <a:ext cx="8477400" cy="3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Task 1: Starting a Basic Study Session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Goal: Users find the process of starting a session simple and minimally participatory [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revised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Metrics: Fewer than 5 incorrect taps to start and complete session with goal [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complete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Task 2: 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Engaging with Reflection Feature	(revised)</a:t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Goal: Users 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notice and respond to reflection reminder with ease [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revised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Metrics: 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&lt;2 taps between reflection page and returning to session [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complete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Task 3: 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Breaking Down a Large Goal	(revised)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Goals: Users 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find and utilize breakdown feature without assistance [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revised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Metrics: 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Time to find breakdown feature &lt; 10 sec, fewer than 7 incorrect taps to increase Task 1 time from 30 → 40 min. [</a:t>
            </a: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complete (taps)</a:t>
            </a:r>
            <a:r>
              <a:rPr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]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73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30" name="Google Shape;730;p73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731" name="Google Shape;731;p73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732" name="Google Shape;732;p73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33" name="Google Shape;733;p73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34" name="Google Shape;734;p73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735" name="Google Shape;735;p73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736" name="Google Shape;736;p73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737" name="Google Shape;737;p73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738" name="Google Shape;738;p73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739" name="Google Shape;739;p73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740" name="Google Shape;740;p73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Revised Interface</a:t>
            </a:r>
            <a:endParaRPr sz="1400">
              <a:solidFill>
                <a:schemeClr val="accent2"/>
              </a:solidFill>
            </a:endParaRPr>
          </a:p>
        </p:txBody>
      </p:sp>
      <p:sp>
        <p:nvSpPr>
          <p:cNvPr id="741" name="Google Shape;741;p73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742" name="Google Shape;742;p73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06</a:t>
            </a:r>
            <a:endParaRPr sz="1800">
              <a:solidFill>
                <a:schemeClr val="accent2"/>
              </a:solidFill>
            </a:endParaRPr>
          </a:p>
        </p:txBody>
      </p:sp>
      <p:sp>
        <p:nvSpPr>
          <p:cNvPr id="743" name="Google Shape;743;p73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744" name="Google Shape;744;p73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745" name="Google Shape;745;p73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73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73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73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73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73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1" name="Google Shape;751;p73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752" name="Google Shape;752;p73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753" name="Google Shape;753;p73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73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5" name="Google Shape;755;p73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6" name="Google Shape;756;p73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7" name="Google Shape;757;p73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8" name="Google Shape;758;p73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59" name="Google Shape;759;p73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760" name="Google Shape;760;p73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1" name="Google Shape;761;p73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62" name="Google Shape;762;p73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63" name="Google Shape;763;p73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764" name="Google Shape;764;p73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765" name="Google Shape;765;p73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74"/>
          <p:cNvPicPr preferRelativeResize="0"/>
          <p:nvPr/>
        </p:nvPicPr>
        <p:blipFill rotWithShape="1">
          <a:blip r:embed="rId3">
            <a:alphaModFix/>
          </a:blip>
          <a:srcRect b="58675" l="24981" r="0" t="0"/>
          <a:stretch/>
        </p:blipFill>
        <p:spPr>
          <a:xfrm>
            <a:off x="3015225" y="1333149"/>
            <a:ext cx="5847600" cy="2477100"/>
          </a:xfrm>
          <a:prstGeom prst="roundRect">
            <a:avLst>
              <a:gd fmla="val 8394" name="adj"/>
            </a:avLst>
          </a:prstGeom>
          <a:noFill/>
          <a:ln>
            <a:noFill/>
          </a:ln>
        </p:spPr>
      </p:pic>
      <p:sp>
        <p:nvSpPr>
          <p:cNvPr id="771" name="Google Shape;771;p74"/>
          <p:cNvSpPr txBox="1"/>
          <p:nvPr/>
        </p:nvSpPr>
        <p:spPr>
          <a:xfrm>
            <a:off x="228600" y="228600"/>
            <a:ext cx="25647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4 biggest changes:</a:t>
            </a:r>
            <a:br>
              <a:rPr b="1" lang="en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Light"/>
              <a:buChar char="-"/>
            </a:pPr>
            <a: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Updated editing interface for task breakdown editing</a:t>
            </a:r>
            <a:b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endParaRPr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Light"/>
              <a:buChar char="-"/>
            </a:pPr>
            <a: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Provisions to fast-forward through tasks/end session before time is up</a:t>
            </a:r>
            <a:b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endParaRPr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Light"/>
              <a:buChar char="-"/>
            </a:pPr>
            <a: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Calendar page/session archive to access past sessions</a:t>
            </a:r>
            <a:b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endParaRPr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Light"/>
              <a:buChar char="-"/>
            </a:pPr>
            <a:r>
              <a:rPr lang="en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Method for getting task breakdown help without starting a session</a:t>
            </a:r>
            <a:endParaRPr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75" title="Screenshot 2025-11-03 at 5.00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45375"/>
            <a:ext cx="8839200" cy="4052700"/>
          </a:xfrm>
          <a:prstGeom prst="roundRect">
            <a:avLst>
              <a:gd fmla="val 9182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76"/>
          <p:cNvSpPr txBox="1"/>
          <p:nvPr>
            <p:ph idx="1" type="body"/>
          </p:nvPr>
        </p:nvSpPr>
        <p:spPr>
          <a:xfrm>
            <a:off x="311700" y="771475"/>
            <a:ext cx="8520600" cy="4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We received feedback from low-fi testers and studio peers/experts that we needed more navigational/editing flexibility (“</a:t>
            </a:r>
            <a:r>
              <a:rPr lang="en" sz="1400">
                <a:latin typeface="Comfortaa"/>
                <a:ea typeface="Comfortaa"/>
                <a:cs typeface="Comfortaa"/>
                <a:sym typeface="Comfortaa"/>
              </a:rPr>
              <a:t>What happens if I finish early? Or I’m not done?”) </a:t>
            </a:r>
            <a:r>
              <a:rPr lang="en" sz="1400"/>
              <a:t>and less thinking involved when completing tasks, specifically our then-Moderate task (</a:t>
            </a:r>
            <a:r>
              <a:rPr lang="en" sz="1400">
                <a:latin typeface="Comfortaa"/>
                <a:ea typeface="Comfortaa"/>
                <a:cs typeface="Comfortaa"/>
                <a:sym typeface="Comfortaa"/>
              </a:rPr>
              <a:t>“What are all these </a:t>
            </a:r>
            <a:r>
              <a:rPr b="1" lang="en" sz="1400">
                <a:latin typeface="Comfortaa"/>
                <a:ea typeface="Comfortaa"/>
                <a:cs typeface="Comfortaa"/>
                <a:sym typeface="Comfortaa"/>
              </a:rPr>
              <a:t>extra buttons</a:t>
            </a:r>
            <a:r>
              <a:rPr lang="en" sz="1400">
                <a:latin typeface="Comfortaa"/>
                <a:ea typeface="Comfortaa"/>
                <a:cs typeface="Comfortaa"/>
                <a:sym typeface="Comfortaa"/>
              </a:rPr>
              <a:t> for? Do I need to use all these to start the session?”</a:t>
            </a:r>
            <a:r>
              <a:rPr lang="en" sz="1400">
                <a:latin typeface="Montserrat"/>
                <a:ea typeface="Montserrat"/>
                <a:cs typeface="Montserrat"/>
                <a:sym typeface="Montserrat"/>
              </a:rPr>
              <a:t>)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/>
            </a:br>
            <a:br>
              <a:rPr lang="en" sz="1400"/>
            </a:br>
            <a:br>
              <a:rPr lang="en" sz="1400"/>
            </a:br>
            <a:br>
              <a:rPr lang="en" sz="1400"/>
            </a:br>
            <a:br>
              <a:rPr lang="en" sz="1400"/>
            </a:br>
            <a:br>
              <a:rPr lang="en" sz="1400"/>
            </a:br>
            <a:br>
              <a:rPr lang="en" sz="1400"/>
            </a:br>
            <a:br>
              <a:rPr lang="en" sz="1400"/>
            </a:br>
            <a:br>
              <a:rPr lang="en" sz="1400"/>
            </a:br>
            <a:r>
              <a:rPr lang="en" sz="1400"/>
              <a:t>So, we: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Updated and simplified task editing interface will aid in completion speed and comprehension of our Complex Task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Fast-forward and other navigation options during session will aid in progressing through Simple Task</a:t>
            </a:r>
            <a:br>
              <a:rPr lang="en" sz="1400"/>
            </a:b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/>
            </a:b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782" name="Google Shape;782;p7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 &amp; Changes</a:t>
            </a:r>
            <a:endParaRPr/>
          </a:p>
        </p:txBody>
      </p:sp>
      <p:pic>
        <p:nvPicPr>
          <p:cNvPr id="783" name="Google Shape;783;p7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7475" y="1895401"/>
            <a:ext cx="3217551" cy="19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7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89" name="Google Shape;789;p77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790" name="Google Shape;790;p77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791" name="Google Shape;791;p77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92" name="Google Shape;792;p77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793" name="Google Shape;793;p77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794" name="Google Shape;794;p77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795" name="Google Shape;795;p77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796" name="Google Shape;796;p77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797" name="Google Shape;797;p77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798" name="Google Shape;798;p77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799" name="Google Shape;799;p77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800" name="Google Shape;800;p77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801" name="Google Shape;801;p77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802" name="Google Shape;802;p77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803" name="Google Shape;803;p77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804" name="Google Shape;804;p77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77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77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7" name="Google Shape;807;p77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8" name="Google Shape;808;p77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9" name="Google Shape;809;p77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0" name="Google Shape;810;p77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Task Flows</a:t>
            </a:r>
            <a:endParaRPr sz="1400">
              <a:solidFill>
                <a:schemeClr val="accent2"/>
              </a:solidFill>
            </a:endParaRPr>
          </a:p>
        </p:txBody>
      </p:sp>
      <p:sp>
        <p:nvSpPr>
          <p:cNvPr id="811" name="Google Shape;811;p77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07</a:t>
            </a:r>
            <a:endParaRPr sz="1800">
              <a:solidFill>
                <a:schemeClr val="accent2"/>
              </a:solidFill>
            </a:endParaRPr>
          </a:p>
        </p:txBody>
      </p:sp>
      <p:cxnSp>
        <p:nvCxnSpPr>
          <p:cNvPr id="812" name="Google Shape;812;p77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3" name="Google Shape;813;p77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4" name="Google Shape;814;p77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15" name="Google Shape;815;p77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16" name="Google Shape;816;p77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17" name="Google Shape;817;p77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18" name="Google Shape;818;p77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819" name="Google Shape;819;p77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0" name="Google Shape;820;p77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21" name="Google Shape;821;p77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22" name="Google Shape;822;p77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823" name="Google Shape;823;p77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824" name="Google Shape;824;p77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78"/>
          <p:cNvSpPr txBox="1"/>
          <p:nvPr>
            <p:ph type="title"/>
          </p:nvPr>
        </p:nvSpPr>
        <p:spPr>
          <a:xfrm>
            <a:off x="2355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Task: </a:t>
            </a:r>
            <a:r>
              <a:rPr lang="en" sz="2400"/>
              <a:t>Start a basic work session</a:t>
            </a:r>
            <a:endParaRPr sz="2400"/>
          </a:p>
        </p:txBody>
      </p:sp>
      <p:pic>
        <p:nvPicPr>
          <p:cNvPr id="830" name="Google Shape;830;p78" title="Screenshot 2025-11-03 at 4.53.4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13" y="1017350"/>
            <a:ext cx="1541375" cy="323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78" title="Screenshot 2025-11-03 at 4.54.0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1886" y="1038532"/>
            <a:ext cx="1541375" cy="3195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78" title="Screenshot 2025-11-03 at 4.54.1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0861" y="1031360"/>
            <a:ext cx="1541375" cy="320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78" title="Screenshot 2025-11-03 at 4.54.30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9837" y="1003081"/>
            <a:ext cx="1541375" cy="326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8" title="Screenshot 2025-11-03 at 4.55.51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65012" y="1003480"/>
            <a:ext cx="1541375" cy="32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8"/>
          <p:cNvSpPr txBox="1"/>
          <p:nvPr/>
        </p:nvSpPr>
        <p:spPr>
          <a:xfrm>
            <a:off x="97200" y="4337375"/>
            <a:ext cx="1852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1. Go to Session Page, select “Start a work session”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36" name="Google Shape;836;p78"/>
          <p:cNvSpPr txBox="1"/>
          <p:nvPr/>
        </p:nvSpPr>
        <p:spPr>
          <a:xfrm>
            <a:off x="1856163" y="4337375"/>
            <a:ext cx="185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2. Select “Create a new session”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37" name="Google Shape;837;p78"/>
          <p:cNvSpPr txBox="1"/>
          <p:nvPr/>
        </p:nvSpPr>
        <p:spPr>
          <a:xfrm>
            <a:off x="3645588" y="4345925"/>
            <a:ext cx="1852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3. Select settings – do NOT select ‘task breakdown’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38" name="Google Shape;838;p78"/>
          <p:cNvSpPr txBox="1"/>
          <p:nvPr/>
        </p:nvSpPr>
        <p:spPr>
          <a:xfrm>
            <a:off x="5644800" y="4345925"/>
            <a:ext cx="185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4. Enter goal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39" name="Google Shape;839;p78"/>
          <p:cNvSpPr txBox="1"/>
          <p:nvPr/>
        </p:nvSpPr>
        <p:spPr>
          <a:xfrm>
            <a:off x="7564588" y="4345925"/>
            <a:ext cx="185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5. Enter session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cxnSp>
        <p:nvCxnSpPr>
          <p:cNvPr id="840" name="Google Shape;840;p78"/>
          <p:cNvCxnSpPr/>
          <p:nvPr/>
        </p:nvCxnSpPr>
        <p:spPr>
          <a:xfrm>
            <a:off x="1131100" y="3597150"/>
            <a:ext cx="876000" cy="1258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1" name="Google Shape;841;p78"/>
          <p:cNvSpPr txBox="1"/>
          <p:nvPr/>
        </p:nvSpPr>
        <p:spPr>
          <a:xfrm>
            <a:off x="1731175" y="4781454"/>
            <a:ext cx="172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Option to save breakdown without session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cxnSp>
        <p:nvCxnSpPr>
          <p:cNvPr id="842" name="Google Shape;842;p78"/>
          <p:cNvCxnSpPr/>
          <p:nvPr/>
        </p:nvCxnSpPr>
        <p:spPr>
          <a:xfrm>
            <a:off x="5009125" y="2202650"/>
            <a:ext cx="645000" cy="2546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3" name="Google Shape;843;p78"/>
          <p:cNvSpPr txBox="1"/>
          <p:nvPr/>
        </p:nvSpPr>
        <p:spPr>
          <a:xfrm>
            <a:off x="5378175" y="4674504"/>
            <a:ext cx="172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Optional reflection reminders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cxnSp>
        <p:nvCxnSpPr>
          <p:cNvPr id="844" name="Google Shape;844;p78"/>
          <p:cNvCxnSpPr/>
          <p:nvPr/>
        </p:nvCxnSpPr>
        <p:spPr>
          <a:xfrm flipH="1" rot="10800000">
            <a:off x="1624275" y="905200"/>
            <a:ext cx="321600" cy="29778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5" name="Google Shape;845;p78"/>
          <p:cNvSpPr txBox="1"/>
          <p:nvPr/>
        </p:nvSpPr>
        <p:spPr>
          <a:xfrm>
            <a:off x="602375" y="646892"/>
            <a:ext cx="275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Navigation bar for switching to map, calendar, progress, and home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46" name="Google Shape;846;p78"/>
          <p:cNvSpPr txBox="1"/>
          <p:nvPr/>
        </p:nvSpPr>
        <p:spPr>
          <a:xfrm>
            <a:off x="6522600" y="4683170"/>
            <a:ext cx="275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Internal session navigation options: pause, break, chat. (simple vs complex)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cxnSp>
        <p:nvCxnSpPr>
          <p:cNvPr id="847" name="Google Shape;847;p78"/>
          <p:cNvCxnSpPr/>
          <p:nvPr/>
        </p:nvCxnSpPr>
        <p:spPr>
          <a:xfrm flipH="1">
            <a:off x="7542675" y="3713800"/>
            <a:ext cx="291000" cy="1035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9"/>
          <p:cNvSpPr txBox="1"/>
          <p:nvPr>
            <p:ph type="title"/>
          </p:nvPr>
        </p:nvSpPr>
        <p:spPr>
          <a:xfrm>
            <a:off x="2355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 Task Flow*: </a:t>
            </a:r>
            <a:r>
              <a:rPr lang="en" sz="2400"/>
              <a:t>Reflect with a chatbot</a:t>
            </a:r>
            <a:endParaRPr sz="2400"/>
          </a:p>
        </p:txBody>
      </p:sp>
      <p:sp>
        <p:nvSpPr>
          <p:cNvPr id="853" name="Google Shape;853;p79"/>
          <p:cNvSpPr txBox="1"/>
          <p:nvPr/>
        </p:nvSpPr>
        <p:spPr>
          <a:xfrm>
            <a:off x="307375" y="774225"/>
            <a:ext cx="6797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Originally Complex Task – altered based on user input from low-fi testing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854" name="Google Shape;854;p79" title="Screenshot 2025-11-03 at 4.57.0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263" y="1272124"/>
            <a:ext cx="1567575" cy="3243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79" title="Screenshot 2025-11-03 at 4.57.21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5800" y="1269394"/>
            <a:ext cx="1567575" cy="3243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9" title="Screenshot 2025-11-03 at 4.57.4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4926" y="1275627"/>
            <a:ext cx="1567575" cy="3231360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79"/>
          <p:cNvSpPr txBox="1"/>
          <p:nvPr/>
        </p:nvSpPr>
        <p:spPr>
          <a:xfrm>
            <a:off x="228600" y="1325800"/>
            <a:ext cx="2148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1. Receive</a:t>
            </a: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reflection opportunity reminder</a:t>
            </a:r>
            <a:b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2. Select “Guided reflection” or “Conversation”</a:t>
            </a:r>
            <a:b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b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</a:b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3. Complete reflection, then return to session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58" name="Google Shape;858;p79"/>
          <p:cNvSpPr txBox="1"/>
          <p:nvPr/>
        </p:nvSpPr>
        <p:spPr>
          <a:xfrm>
            <a:off x="1462950" y="4582870"/>
            <a:ext cx="275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*OPTIONAL* check-in/reflection to avoid unwanted distractions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859" name="Google Shape;859;p79" title="Screenshot 2025-11-03 at 5.07.34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3925" y="1285888"/>
            <a:ext cx="1567575" cy="32038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0" name="Google Shape;860;p79"/>
          <p:cNvCxnSpPr/>
          <p:nvPr/>
        </p:nvCxnSpPr>
        <p:spPr>
          <a:xfrm flipH="1">
            <a:off x="2264550" y="2521000"/>
            <a:ext cx="307200" cy="211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80"/>
          <p:cNvSpPr txBox="1"/>
          <p:nvPr>
            <p:ph type="title"/>
          </p:nvPr>
        </p:nvSpPr>
        <p:spPr>
          <a:xfrm>
            <a:off x="2355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 Flow: </a:t>
            </a:r>
            <a:r>
              <a:rPr lang="en" sz="2400"/>
              <a:t>AI-assisted task breakdown</a:t>
            </a:r>
            <a:endParaRPr sz="2400"/>
          </a:p>
        </p:txBody>
      </p:sp>
      <p:pic>
        <p:nvPicPr>
          <p:cNvPr id="866" name="Google Shape;866;p80" title="Screenshot 2025-11-03 at 5.11.4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638" y="953275"/>
            <a:ext cx="1563763" cy="3236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80" title="Screenshot 2025-11-03 at 5.12.1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6254" y="953263"/>
            <a:ext cx="1598008" cy="3236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80" title="Screenshot 2025-11-03 at 5.12.3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9118" y="953263"/>
            <a:ext cx="1579649" cy="3236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80" title="Screenshot 2025-11-03 at 5.12.4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6607" y="953263"/>
            <a:ext cx="1561227" cy="3236978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80"/>
          <p:cNvSpPr txBox="1"/>
          <p:nvPr/>
        </p:nvSpPr>
        <p:spPr>
          <a:xfrm>
            <a:off x="186100" y="4354400"/>
            <a:ext cx="243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1. Choose “task breakdown help” in Settings.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71" name="Google Shape;871;p80"/>
          <p:cNvSpPr txBox="1"/>
          <p:nvPr/>
        </p:nvSpPr>
        <p:spPr>
          <a:xfrm>
            <a:off x="2546200" y="4354400"/>
            <a:ext cx="2436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2. Enter task manager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72" name="Google Shape;872;p80"/>
          <p:cNvSpPr txBox="1"/>
          <p:nvPr/>
        </p:nvSpPr>
        <p:spPr>
          <a:xfrm>
            <a:off x="4507711" y="4354400"/>
            <a:ext cx="2436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3</a:t>
            </a: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. Add a new task to the list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73" name="Google Shape;873;p80"/>
          <p:cNvSpPr txBox="1"/>
          <p:nvPr/>
        </p:nvSpPr>
        <p:spPr>
          <a:xfrm>
            <a:off x="6732850" y="4345940"/>
            <a:ext cx="2436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4</a:t>
            </a: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. Delete a task from the list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74" name="Google Shape;874;p80"/>
          <p:cNvSpPr txBox="1"/>
          <p:nvPr/>
        </p:nvSpPr>
        <p:spPr>
          <a:xfrm>
            <a:off x="1729500" y="4601711"/>
            <a:ext cx="2182500" cy="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72325" lIns="72325" spcFirstLastPara="1" rIns="72325" wrap="square" tIns="723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Collated editing interface – added mobility, removability, and modifiability of tasks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cxnSp>
        <p:nvCxnSpPr>
          <p:cNvPr id="875" name="Google Shape;875;p80"/>
          <p:cNvCxnSpPr/>
          <p:nvPr/>
        </p:nvCxnSpPr>
        <p:spPr>
          <a:xfrm flipH="1">
            <a:off x="2392856" y="3568950"/>
            <a:ext cx="450300" cy="1106100"/>
          </a:xfrm>
          <a:prstGeom prst="straightConnector1">
            <a:avLst/>
          </a:prstGeom>
          <a:noFill/>
          <a:ln cap="flat" cmpd="sng" w="7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6" name="Google Shape;876;p80"/>
          <p:cNvCxnSpPr/>
          <p:nvPr/>
        </p:nvCxnSpPr>
        <p:spPr>
          <a:xfrm>
            <a:off x="3563375" y="3580375"/>
            <a:ext cx="1029000" cy="1156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7" name="Google Shape;877;p80"/>
          <p:cNvSpPr txBox="1"/>
          <p:nvPr/>
        </p:nvSpPr>
        <p:spPr>
          <a:xfrm>
            <a:off x="4163450" y="4705488"/>
            <a:ext cx="172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Add tasks if desired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81"/>
          <p:cNvSpPr txBox="1"/>
          <p:nvPr>
            <p:ph type="title"/>
          </p:nvPr>
        </p:nvSpPr>
        <p:spPr>
          <a:xfrm>
            <a:off x="2355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 Flow: </a:t>
            </a:r>
            <a:r>
              <a:rPr lang="en" sz="2400"/>
              <a:t>AI-assisted task breakdown (cont.)</a:t>
            </a:r>
            <a:endParaRPr sz="2400"/>
          </a:p>
        </p:txBody>
      </p:sp>
      <p:pic>
        <p:nvPicPr>
          <p:cNvPr id="883" name="Google Shape;883;p81" title="Screenshot 2025-11-03 at 5.13.0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136" y="1049000"/>
            <a:ext cx="1557903" cy="323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81" title="Screenshot 2025-11-03 at 5.13.3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2213" y="1015151"/>
            <a:ext cx="1609239" cy="3236975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81"/>
          <p:cNvSpPr txBox="1"/>
          <p:nvPr/>
        </p:nvSpPr>
        <p:spPr>
          <a:xfrm>
            <a:off x="1567925" y="4396675"/>
            <a:ext cx="2436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5</a:t>
            </a: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. Edit a task in the list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86" name="Google Shape;886;p81"/>
          <p:cNvSpPr txBox="1"/>
          <p:nvPr/>
        </p:nvSpPr>
        <p:spPr>
          <a:xfrm>
            <a:off x="3596025" y="4396675"/>
            <a:ext cx="2436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6</a:t>
            </a: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. Confirm edits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87" name="Google Shape;887;p81"/>
          <p:cNvSpPr txBox="1"/>
          <p:nvPr/>
        </p:nvSpPr>
        <p:spPr>
          <a:xfrm>
            <a:off x="7257075" y="3059100"/>
            <a:ext cx="1901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accen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“Fast Forward” option to skip/advance tasks ahead of timer</a:t>
            </a:r>
            <a:endParaRPr sz="800">
              <a:solidFill>
                <a:schemeClr val="accen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888" name="Google Shape;888;p81" title="Screenshot 2025-11-03 at 5.42.3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1625" y="986805"/>
            <a:ext cx="1609225" cy="32575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9" name="Google Shape;889;p81"/>
          <p:cNvCxnSpPr/>
          <p:nvPr/>
        </p:nvCxnSpPr>
        <p:spPr>
          <a:xfrm flipH="1" rot="10800000">
            <a:off x="6573950" y="3393350"/>
            <a:ext cx="688800" cy="153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0" name="Google Shape;890;p81"/>
          <p:cNvSpPr txBox="1"/>
          <p:nvPr/>
        </p:nvSpPr>
        <p:spPr>
          <a:xfrm>
            <a:off x="5311625" y="4422125"/>
            <a:ext cx="243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7. Enter session, view current task</a:t>
            </a:r>
            <a:endParaRPr sz="110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82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896" name="Google Shape;896;p82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897" name="Google Shape;897;p82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98" name="Google Shape;898;p82"/>
          <p:cNvSpPr/>
          <p:nvPr/>
        </p:nvSpPr>
        <p:spPr>
          <a:xfrm>
            <a:off x="6210793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99" name="Google Shape;899;p82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900" name="Google Shape;900;p82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901" name="Google Shape;901;p82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902" name="Google Shape;902;p82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903" name="Google Shape;903;p82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904" name="Google Shape;904;p82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905" name="Google Shape;905;p82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906" name="Google Shape;906;p82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907" name="Google Shape;907;p82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908" name="Google Shape;908;p82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909" name="Google Shape;909;p82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910" name="Google Shape;910;p82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1" name="Google Shape;911;p82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2" name="Google Shape;912;p82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3" name="Google Shape;913;p82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4" name="Google Shape;914;p82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5" name="Google Shape;915;p82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6" name="Google Shape;916;p82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Prototype Implementation</a:t>
            </a:r>
            <a:endParaRPr sz="1400">
              <a:solidFill>
                <a:schemeClr val="accent2"/>
              </a:solidFill>
            </a:endParaRPr>
          </a:p>
        </p:txBody>
      </p:sp>
      <p:sp>
        <p:nvSpPr>
          <p:cNvPr id="917" name="Google Shape;917;p82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918" name="Google Shape;918;p82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919" name="Google Shape;919;p82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0" name="Google Shape;920;p82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1" name="Google Shape;921;p82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22" name="Google Shape;922;p82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23" name="Google Shape;923;p82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24" name="Google Shape;924;p82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25" name="Google Shape;925;p82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26" name="Google Shape;926;p82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Appendix/Figma</a:t>
            </a:r>
            <a:endParaRPr sz="1400"/>
          </a:p>
        </p:txBody>
      </p:sp>
      <p:sp>
        <p:nvSpPr>
          <p:cNvPr id="927" name="Google Shape;927;p82"/>
          <p:cNvSpPr txBox="1"/>
          <p:nvPr>
            <p:ph idx="16" type="subTitle"/>
          </p:nvPr>
        </p:nvSpPr>
        <p:spPr>
          <a:xfrm>
            <a:off x="6181735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09</a:t>
            </a:r>
            <a:endParaRPr sz="1800"/>
          </a:p>
        </p:txBody>
      </p:sp>
      <p:cxnSp>
        <p:nvCxnSpPr>
          <p:cNvPr id="928" name="Google Shape;928;p82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9" name="Google Shape;929;p82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30" name="Google Shape;930;p82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931" name="Google Shape;931;p82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32" name="Google Shape;932;p82"/>
          <p:cNvSpPr/>
          <p:nvPr/>
        </p:nvSpPr>
        <p:spPr>
          <a:xfrm>
            <a:off x="3226293" y="3953210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33" name="Google Shape;933;p82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08</a:t>
            </a:r>
            <a:endParaRPr sz="1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83"/>
          <p:cNvSpPr txBox="1"/>
          <p:nvPr>
            <p:ph idx="1" type="body"/>
          </p:nvPr>
        </p:nvSpPr>
        <p:spPr>
          <a:xfrm>
            <a:off x="311700" y="923875"/>
            <a:ext cx="8520600" cy="4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Main </a:t>
            </a:r>
            <a:r>
              <a:rPr lang="en" sz="1400"/>
              <a:t>platform</a:t>
            </a:r>
            <a:r>
              <a:rPr lang="en" sz="1400"/>
              <a:t>: Figma</a:t>
            </a:r>
            <a:br>
              <a:rPr lang="en" sz="1400"/>
            </a:b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Pros: </a:t>
            </a:r>
            <a:r>
              <a:rPr lang="en" sz="1400"/>
              <a:t>Incredible mechanism implementation, conditional transitions, variable usage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Cons: Inability to have BTS timer implementation, text input difficult to manipulate, no AI chatbot-like functionality plugin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Pros:</a:t>
            </a:r>
            <a:br>
              <a:rPr lang="en" sz="1400"/>
            </a:b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Provided a sample of each function in the prototype to give the tester an idea of the range of flexibility that could be available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Strong emphasis on visual layout, color palette, and iconography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Cons:</a:t>
            </a:r>
            <a:br>
              <a:rPr lang="en" sz="1400"/>
            </a:b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No actual work session mentality testability yet, based on Figma limitations noted above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AI feedback and capabilities untested</a:t>
            </a:r>
            <a:endParaRPr sz="1400"/>
          </a:p>
        </p:txBody>
      </p:sp>
      <p:sp>
        <p:nvSpPr>
          <p:cNvPr id="939" name="Google Shape;939;p8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&amp; Tools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84"/>
          <p:cNvSpPr txBox="1"/>
          <p:nvPr>
            <p:ph idx="1" type="body"/>
          </p:nvPr>
        </p:nvSpPr>
        <p:spPr>
          <a:xfrm>
            <a:off x="311700" y="923875"/>
            <a:ext cx="8520600" cy="4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We believed our tradeoffs for this prototype were acceptable since:</a:t>
            </a:r>
            <a:br>
              <a:rPr lang="en" sz="1400"/>
            </a:b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Con #1 was evaluated during experience prototype testing in a minimal form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Con #2 relies on the quality of the AI we use to implement our task breakdown feature with and the prompts we give our reflection chatbot</a:t>
            </a:r>
            <a:br>
              <a:rPr lang="en" sz="1400"/>
            </a:b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Both of these are manageable in the long-term and can be tested in alternative ways.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 sz="1400"/>
              <a:t>Hard-code &amp; Wizard of Oz:</a:t>
            </a:r>
            <a:br>
              <a:rPr lang="en" sz="1400"/>
            </a:b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All text input, messaging, and conversations are built into the model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Task flow is designed to give a sample of each experience, not provide the full functionality and flexibility of the final product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 sz="1400"/>
              <a:t>The user’s information (friends, groups, calendar) comes built into the account</a:t>
            </a:r>
            <a:endParaRPr sz="1400"/>
          </a:p>
        </p:txBody>
      </p:sp>
      <p:sp>
        <p:nvSpPr>
          <p:cNvPr id="945" name="Google Shape;945;p8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&amp; Tools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85"/>
          <p:cNvSpPr/>
          <p:nvPr/>
        </p:nvSpPr>
        <p:spPr>
          <a:xfrm>
            <a:off x="3231405" y="39519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51" name="Google Shape;951;p85"/>
          <p:cNvSpPr txBox="1"/>
          <p:nvPr>
            <p:ph idx="9" type="subTitle"/>
          </p:nvPr>
        </p:nvSpPr>
        <p:spPr>
          <a:xfrm>
            <a:off x="3199362" y="3901025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08</a:t>
            </a:r>
            <a:endParaRPr sz="1800"/>
          </a:p>
        </p:txBody>
      </p:sp>
      <p:sp>
        <p:nvSpPr>
          <p:cNvPr id="952" name="Google Shape;952;p85"/>
          <p:cNvSpPr txBox="1"/>
          <p:nvPr>
            <p:ph idx="9" type="subTitle"/>
          </p:nvPr>
        </p:nvSpPr>
        <p:spPr>
          <a:xfrm>
            <a:off x="6181724" y="142253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03</a:t>
            </a:r>
            <a:endParaRPr sz="1800"/>
          </a:p>
        </p:txBody>
      </p:sp>
      <p:sp>
        <p:nvSpPr>
          <p:cNvPr id="953" name="Google Shape;953;p85"/>
          <p:cNvSpPr txBox="1"/>
          <p:nvPr>
            <p:ph idx="7" type="subTitle"/>
          </p:nvPr>
        </p:nvSpPr>
        <p:spPr>
          <a:xfrm>
            <a:off x="224063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01</a:t>
            </a:r>
            <a:endParaRPr sz="1800"/>
          </a:p>
        </p:txBody>
      </p:sp>
      <p:sp>
        <p:nvSpPr>
          <p:cNvPr id="954" name="Google Shape;954;p85"/>
          <p:cNvSpPr/>
          <p:nvPr/>
        </p:nvSpPr>
        <p:spPr>
          <a:xfrm>
            <a:off x="24339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55" name="Google Shape;955;p85"/>
          <p:cNvSpPr txBox="1"/>
          <p:nvPr>
            <p:ph idx="1" type="subTitle"/>
          </p:nvPr>
        </p:nvSpPr>
        <p:spPr>
          <a:xfrm>
            <a:off x="17277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Introduction</a:t>
            </a:r>
            <a:endParaRPr sz="1400"/>
          </a:p>
        </p:txBody>
      </p:sp>
      <p:sp>
        <p:nvSpPr>
          <p:cNvPr id="956" name="Google Shape;956;p85"/>
          <p:cNvSpPr txBox="1"/>
          <p:nvPr>
            <p:ph type="title"/>
          </p:nvPr>
        </p:nvSpPr>
        <p:spPr>
          <a:xfrm>
            <a:off x="234255" y="312872"/>
            <a:ext cx="861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CONTENTS</a:t>
            </a:r>
            <a:endParaRPr sz="4800" u="sng"/>
          </a:p>
        </p:txBody>
      </p:sp>
      <p:sp>
        <p:nvSpPr>
          <p:cNvPr id="957" name="Google Shape;957;p85"/>
          <p:cNvSpPr txBox="1"/>
          <p:nvPr>
            <p:ph idx="5" type="subTitle"/>
          </p:nvPr>
        </p:nvSpPr>
        <p:spPr>
          <a:xfrm>
            <a:off x="3133600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Usability</a:t>
            </a:r>
            <a:endParaRPr sz="1400"/>
          </a:p>
        </p:txBody>
      </p:sp>
      <p:sp>
        <p:nvSpPr>
          <p:cNvPr id="958" name="Google Shape;958;p85"/>
          <p:cNvSpPr txBox="1"/>
          <p:nvPr>
            <p:ph idx="2" type="subTitle"/>
          </p:nvPr>
        </p:nvSpPr>
        <p:spPr>
          <a:xfrm>
            <a:off x="3134150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Problem/Solution Overview</a:t>
            </a:r>
            <a:endParaRPr sz="1400"/>
          </a:p>
        </p:txBody>
      </p:sp>
      <p:sp>
        <p:nvSpPr>
          <p:cNvPr id="959" name="Google Shape;959;p85"/>
          <p:cNvSpPr txBox="1"/>
          <p:nvPr>
            <p:ph idx="18" type="subTitle"/>
          </p:nvPr>
        </p:nvSpPr>
        <p:spPr>
          <a:xfrm>
            <a:off x="320231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05</a:t>
            </a:r>
            <a:endParaRPr sz="1800"/>
          </a:p>
        </p:txBody>
      </p:sp>
      <p:sp>
        <p:nvSpPr>
          <p:cNvPr id="960" name="Google Shape;960;p85"/>
          <p:cNvSpPr txBox="1"/>
          <p:nvPr>
            <p:ph idx="3" type="subTitle"/>
          </p:nvPr>
        </p:nvSpPr>
        <p:spPr>
          <a:xfrm>
            <a:off x="6095525" y="1921175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Values in Design</a:t>
            </a:r>
            <a:endParaRPr sz="1400"/>
          </a:p>
        </p:txBody>
      </p:sp>
      <p:sp>
        <p:nvSpPr>
          <p:cNvPr id="961" name="Google Shape;961;p85"/>
          <p:cNvSpPr txBox="1"/>
          <p:nvPr>
            <p:ph idx="4" type="subTitle"/>
          </p:nvPr>
        </p:nvSpPr>
        <p:spPr>
          <a:xfrm>
            <a:off x="609552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Revised Interface</a:t>
            </a:r>
            <a:endParaRPr sz="1400"/>
          </a:p>
        </p:txBody>
      </p:sp>
      <p:sp>
        <p:nvSpPr>
          <p:cNvPr id="962" name="Google Shape;962;p85"/>
          <p:cNvSpPr txBox="1"/>
          <p:nvPr>
            <p:ph idx="9" type="subTitle"/>
          </p:nvPr>
        </p:nvSpPr>
        <p:spPr>
          <a:xfrm>
            <a:off x="3202899" y="1440550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963" name="Google Shape;963;p85"/>
          <p:cNvSpPr txBox="1"/>
          <p:nvPr>
            <p:ph idx="16" type="subTitle"/>
          </p:nvPr>
        </p:nvSpPr>
        <p:spPr>
          <a:xfrm>
            <a:off x="6171489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06</a:t>
            </a:r>
            <a:endParaRPr sz="1800"/>
          </a:p>
        </p:txBody>
      </p:sp>
      <p:sp>
        <p:nvSpPr>
          <p:cNvPr id="964" name="Google Shape;964;p85"/>
          <p:cNvSpPr txBox="1"/>
          <p:nvPr>
            <p:ph idx="6" type="subTitle"/>
          </p:nvPr>
        </p:nvSpPr>
        <p:spPr>
          <a:xfrm>
            <a:off x="171675" y="31793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Tasks</a:t>
            </a:r>
            <a:endParaRPr sz="1400"/>
          </a:p>
        </p:txBody>
      </p:sp>
      <p:sp>
        <p:nvSpPr>
          <p:cNvPr id="965" name="Google Shape;965;p85"/>
          <p:cNvSpPr txBox="1"/>
          <p:nvPr>
            <p:ph idx="20" type="subTitle"/>
          </p:nvPr>
        </p:nvSpPr>
        <p:spPr>
          <a:xfrm>
            <a:off x="233150" y="26987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04</a:t>
            </a:r>
            <a:endParaRPr sz="1800"/>
          </a:p>
        </p:txBody>
      </p:sp>
      <p:cxnSp>
        <p:nvCxnSpPr>
          <p:cNvPr id="966" name="Google Shape;966;p85"/>
          <p:cNvCxnSpPr/>
          <p:nvPr/>
        </p:nvCxnSpPr>
        <p:spPr>
          <a:xfrm>
            <a:off x="616470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7" name="Google Shape;967;p85"/>
          <p:cNvCxnSpPr/>
          <p:nvPr/>
        </p:nvCxnSpPr>
        <p:spPr>
          <a:xfrm>
            <a:off x="241950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8" name="Google Shape;968;p85"/>
          <p:cNvCxnSpPr/>
          <p:nvPr/>
        </p:nvCxnSpPr>
        <p:spPr>
          <a:xfrm>
            <a:off x="3203325" y="228047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9" name="Google Shape;969;p85"/>
          <p:cNvCxnSpPr/>
          <p:nvPr/>
        </p:nvCxnSpPr>
        <p:spPr>
          <a:xfrm>
            <a:off x="616470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0" name="Google Shape;970;p85"/>
          <p:cNvCxnSpPr/>
          <p:nvPr/>
        </p:nvCxnSpPr>
        <p:spPr>
          <a:xfrm>
            <a:off x="241950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1" name="Google Shape;971;p85"/>
          <p:cNvCxnSpPr/>
          <p:nvPr/>
        </p:nvCxnSpPr>
        <p:spPr>
          <a:xfrm>
            <a:off x="3203325" y="35307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2" name="Google Shape;972;p85"/>
          <p:cNvSpPr txBox="1"/>
          <p:nvPr>
            <p:ph idx="5" type="subTitle"/>
          </p:nvPr>
        </p:nvSpPr>
        <p:spPr>
          <a:xfrm>
            <a:off x="3173738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Prototype Implementation</a:t>
            </a:r>
            <a:endParaRPr sz="1400"/>
          </a:p>
        </p:txBody>
      </p:sp>
      <p:sp>
        <p:nvSpPr>
          <p:cNvPr id="973" name="Google Shape;973;p85"/>
          <p:cNvSpPr txBox="1"/>
          <p:nvPr>
            <p:ph idx="6" type="subTitle"/>
          </p:nvPr>
        </p:nvSpPr>
        <p:spPr>
          <a:xfrm>
            <a:off x="172767" y="4381659"/>
            <a:ext cx="27585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Task Flows</a:t>
            </a:r>
            <a:endParaRPr sz="1400"/>
          </a:p>
        </p:txBody>
      </p:sp>
      <p:sp>
        <p:nvSpPr>
          <p:cNvPr id="974" name="Google Shape;974;p85"/>
          <p:cNvSpPr txBox="1"/>
          <p:nvPr>
            <p:ph idx="20" type="subTitle"/>
          </p:nvPr>
        </p:nvSpPr>
        <p:spPr>
          <a:xfrm>
            <a:off x="234242" y="3901028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07</a:t>
            </a:r>
            <a:endParaRPr sz="1800"/>
          </a:p>
        </p:txBody>
      </p:sp>
      <p:cxnSp>
        <p:nvCxnSpPr>
          <p:cNvPr id="975" name="Google Shape;975;p85"/>
          <p:cNvCxnSpPr/>
          <p:nvPr/>
        </p:nvCxnSpPr>
        <p:spPr>
          <a:xfrm>
            <a:off x="237475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85"/>
          <p:cNvCxnSpPr/>
          <p:nvPr/>
        </p:nvCxnSpPr>
        <p:spPr>
          <a:xfrm>
            <a:off x="3258188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7" name="Google Shape;977;p85"/>
          <p:cNvSpPr/>
          <p:nvPr/>
        </p:nvSpPr>
        <p:spPr>
          <a:xfrm>
            <a:off x="3234943" y="149145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78" name="Google Shape;978;p85"/>
          <p:cNvSpPr/>
          <p:nvPr/>
        </p:nvSpPr>
        <p:spPr>
          <a:xfrm>
            <a:off x="3224122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79" name="Google Shape;979;p85"/>
          <p:cNvSpPr/>
          <p:nvPr/>
        </p:nvSpPr>
        <p:spPr>
          <a:xfrm>
            <a:off x="6190301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80" name="Google Shape;980;p85"/>
          <p:cNvSpPr/>
          <p:nvPr/>
        </p:nvSpPr>
        <p:spPr>
          <a:xfrm>
            <a:off x="262197" y="27452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81" name="Google Shape;981;p85"/>
          <p:cNvSpPr/>
          <p:nvPr/>
        </p:nvSpPr>
        <p:spPr>
          <a:xfrm>
            <a:off x="254727" y="3947527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82" name="Google Shape;982;p85"/>
          <p:cNvSpPr txBox="1"/>
          <p:nvPr>
            <p:ph idx="4" type="subTitle"/>
          </p:nvPr>
        </p:nvSpPr>
        <p:spPr>
          <a:xfrm>
            <a:off x="6095525" y="4381659"/>
            <a:ext cx="2758500" cy="4002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2"/>
                </a:solidFill>
              </a:rPr>
              <a:t>Appendix/Figma</a:t>
            </a:r>
            <a:endParaRPr sz="1400">
              <a:solidFill>
                <a:schemeClr val="accent2"/>
              </a:solidFill>
            </a:endParaRPr>
          </a:p>
        </p:txBody>
      </p:sp>
      <p:cxnSp>
        <p:nvCxnSpPr>
          <p:cNvPr id="983" name="Google Shape;983;p85"/>
          <p:cNvCxnSpPr/>
          <p:nvPr/>
        </p:nvCxnSpPr>
        <p:spPr>
          <a:xfrm>
            <a:off x="6164700" y="4733025"/>
            <a:ext cx="2589600" cy="0"/>
          </a:xfrm>
          <a:prstGeom prst="straightConnector1">
            <a:avLst/>
          </a:prstGeom>
          <a:noFill/>
          <a:ln cap="flat" cmpd="sng" w="9525">
            <a:solidFill>
              <a:srgbClr val="C8A37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4" name="Google Shape;984;p85"/>
          <p:cNvSpPr/>
          <p:nvPr/>
        </p:nvSpPr>
        <p:spPr>
          <a:xfrm>
            <a:off x="6208656" y="1474722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85" name="Google Shape;985;p85"/>
          <p:cNvSpPr txBox="1"/>
          <p:nvPr>
            <p:ph idx="9" type="subTitle"/>
          </p:nvPr>
        </p:nvSpPr>
        <p:spPr>
          <a:xfrm>
            <a:off x="6164449" y="3901013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02</a:t>
            </a:r>
            <a:endParaRPr sz="1800"/>
          </a:p>
        </p:txBody>
      </p:sp>
      <p:sp>
        <p:nvSpPr>
          <p:cNvPr id="986" name="Google Shape;986;p85"/>
          <p:cNvSpPr/>
          <p:nvPr/>
        </p:nvSpPr>
        <p:spPr>
          <a:xfrm>
            <a:off x="6196493" y="3951914"/>
            <a:ext cx="412500" cy="368700"/>
          </a:xfrm>
          <a:prstGeom prst="ellipse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87" name="Google Shape;987;p85"/>
          <p:cNvSpPr/>
          <p:nvPr/>
        </p:nvSpPr>
        <p:spPr>
          <a:xfrm>
            <a:off x="6191381" y="3953197"/>
            <a:ext cx="412500" cy="3687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988" name="Google Shape;988;p85"/>
          <p:cNvSpPr txBox="1"/>
          <p:nvPr>
            <p:ph idx="9" type="subTitle"/>
          </p:nvPr>
        </p:nvSpPr>
        <p:spPr>
          <a:xfrm>
            <a:off x="6164449" y="3901013"/>
            <a:ext cx="491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</a:rPr>
              <a:t>09</a:t>
            </a:r>
            <a:endParaRPr sz="1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A372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86"/>
          <p:cNvSpPr txBox="1"/>
          <p:nvPr>
            <p:ph type="title"/>
          </p:nvPr>
        </p:nvSpPr>
        <p:spPr>
          <a:xfrm>
            <a:off x="228650" y="334575"/>
            <a:ext cx="70128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aviraj Light"/>
                <a:ea typeface="Taviraj Light"/>
                <a:cs typeface="Taviraj Light"/>
                <a:sym typeface="Taviraj Light"/>
              </a:rPr>
              <a:t>Links to Figma Designs</a:t>
            </a:r>
            <a:endParaRPr>
              <a:solidFill>
                <a:schemeClr val="lt2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994" name="Google Shape;994;p86"/>
          <p:cNvSpPr txBox="1"/>
          <p:nvPr/>
        </p:nvSpPr>
        <p:spPr>
          <a:xfrm>
            <a:off x="320100" y="11945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Old Prototype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New Prototype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95" name="Google Shape;995;p86"/>
          <p:cNvSpPr txBox="1"/>
          <p:nvPr/>
        </p:nvSpPr>
        <p:spPr>
          <a:xfrm>
            <a:off x="320100" y="2828250"/>
            <a:ext cx="407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for Heuristic Evaluation/Executable</a:t>
            </a:r>
            <a:endParaRPr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rientation New Team Member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FFFAE6"/>
      </a:lt2>
      <a:accent1>
        <a:srgbClr val="990000"/>
      </a:accent1>
      <a:accent2>
        <a:srgbClr val="C8A372"/>
      </a:accent2>
      <a:accent3>
        <a:srgbClr val="274E13"/>
      </a:accent3>
      <a:accent4>
        <a:srgbClr val="CC4125"/>
      </a:accent4>
      <a:accent5>
        <a:srgbClr val="990000"/>
      </a:accent5>
      <a:accent6>
        <a:srgbClr val="FFFFFF"/>
      </a:accent6>
      <a:hlink>
        <a:srgbClr val="1B1B1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