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5603200" cy="20116800"/>
  <p:notesSz cx="6858000" cy="9144000"/>
  <p:embeddedFontLst>
    <p:embeddedFont>
      <p:font typeface="Montserrat Ultra-Bold" charset="1" panose="0000090000000000000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5603200" cy="20116800"/>
          </a:xfrm>
          <a:custGeom>
            <a:avLst/>
            <a:gdLst/>
            <a:ahLst/>
            <a:cxnLst/>
            <a:rect r="r" b="b" t="t" l="l"/>
            <a:pathLst>
              <a:path h="20116800" w="25603200">
                <a:moveTo>
                  <a:pt x="0" y="0"/>
                </a:moveTo>
                <a:lnTo>
                  <a:pt x="25603200" y="0"/>
                </a:lnTo>
                <a:lnTo>
                  <a:pt x="25603200" y="20116800"/>
                </a:lnTo>
                <a:lnTo>
                  <a:pt x="0" y="20116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965" t="0" r="-8965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946665" y="5041160"/>
            <a:ext cx="8358641" cy="8358641"/>
          </a:xfrm>
          <a:custGeom>
            <a:avLst/>
            <a:gdLst/>
            <a:ahLst/>
            <a:cxnLst/>
            <a:rect r="r" b="b" t="t" l="l"/>
            <a:pathLst>
              <a:path h="8358641" w="8358641">
                <a:moveTo>
                  <a:pt x="0" y="0"/>
                </a:moveTo>
                <a:lnTo>
                  <a:pt x="8358640" y="0"/>
                </a:lnTo>
                <a:lnTo>
                  <a:pt x="8358640" y="8358640"/>
                </a:lnTo>
                <a:lnTo>
                  <a:pt x="0" y="83586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-197672"/>
            <a:ext cx="10164245" cy="10164245"/>
          </a:xfrm>
          <a:custGeom>
            <a:avLst/>
            <a:gdLst/>
            <a:ahLst/>
            <a:cxnLst/>
            <a:rect r="r" b="b" t="t" l="l"/>
            <a:pathLst>
              <a:path h="10164245" w="10164245">
                <a:moveTo>
                  <a:pt x="0" y="0"/>
                </a:moveTo>
                <a:lnTo>
                  <a:pt x="10164245" y="0"/>
                </a:lnTo>
                <a:lnTo>
                  <a:pt x="10164245" y="10164245"/>
                </a:lnTo>
                <a:lnTo>
                  <a:pt x="0" y="101642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1000976">
            <a:off x="17476398" y="4998400"/>
            <a:ext cx="5352575" cy="11064755"/>
            <a:chOff x="0" y="0"/>
            <a:chExt cx="7136767" cy="1475300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136767" cy="14753007"/>
            </a:xfrm>
            <a:custGeom>
              <a:avLst/>
              <a:gdLst/>
              <a:ahLst/>
              <a:cxnLst/>
              <a:rect r="r" b="b" t="t" l="l"/>
              <a:pathLst>
                <a:path h="14753007" w="7136767">
                  <a:moveTo>
                    <a:pt x="0" y="0"/>
                  </a:moveTo>
                  <a:lnTo>
                    <a:pt x="7136767" y="0"/>
                  </a:lnTo>
                  <a:lnTo>
                    <a:pt x="7136767" y="14753007"/>
                  </a:lnTo>
                  <a:lnTo>
                    <a:pt x="0" y="147530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248371" y="198099"/>
              <a:ext cx="6640025" cy="14356810"/>
            </a:xfrm>
            <a:custGeom>
              <a:avLst/>
              <a:gdLst/>
              <a:ahLst/>
              <a:cxnLst/>
              <a:rect r="r" b="b" t="t" l="l"/>
              <a:pathLst>
                <a:path h="14356810" w="6640025">
                  <a:moveTo>
                    <a:pt x="0" y="0"/>
                  </a:moveTo>
                  <a:lnTo>
                    <a:pt x="6640025" y="0"/>
                  </a:lnTo>
                  <a:lnTo>
                    <a:pt x="6640025" y="14356810"/>
                  </a:lnTo>
                  <a:lnTo>
                    <a:pt x="0" y="143568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10612904">
            <a:off x="14567512" y="9549863"/>
            <a:ext cx="12449186" cy="12449186"/>
          </a:xfrm>
          <a:custGeom>
            <a:avLst/>
            <a:gdLst/>
            <a:ahLst/>
            <a:cxnLst/>
            <a:rect r="r" b="b" t="t" l="l"/>
            <a:pathLst>
              <a:path h="12449186" w="12449186">
                <a:moveTo>
                  <a:pt x="0" y="0"/>
                </a:moveTo>
                <a:lnTo>
                  <a:pt x="12449186" y="0"/>
                </a:lnTo>
                <a:lnTo>
                  <a:pt x="12449186" y="12449185"/>
                </a:lnTo>
                <a:lnTo>
                  <a:pt x="0" y="124491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8081744" y="4485286"/>
            <a:ext cx="8107447" cy="12090985"/>
            <a:chOff x="0" y="0"/>
            <a:chExt cx="10809929" cy="16121313"/>
          </a:xfrm>
        </p:grpSpPr>
        <p:sp>
          <p:nvSpPr>
            <p:cNvPr name="Freeform 10" id="10"/>
            <p:cNvSpPr/>
            <p:nvPr/>
          </p:nvSpPr>
          <p:spPr>
            <a:xfrm flipH="false" flipV="false" rot="-927250">
              <a:off x="1985918" y="852095"/>
              <a:ext cx="6823266" cy="14363489"/>
            </a:xfrm>
            <a:custGeom>
              <a:avLst/>
              <a:gdLst/>
              <a:ahLst/>
              <a:cxnLst/>
              <a:rect r="r" b="b" t="t" l="l"/>
              <a:pathLst>
                <a:path h="14363489" w="6823266">
                  <a:moveTo>
                    <a:pt x="0" y="0"/>
                  </a:moveTo>
                  <a:lnTo>
                    <a:pt x="6823266" y="0"/>
                  </a:lnTo>
                  <a:lnTo>
                    <a:pt x="6823266" y="14363489"/>
                  </a:lnTo>
                  <a:lnTo>
                    <a:pt x="0" y="143634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-2711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-927250">
              <a:off x="1836581" y="684153"/>
              <a:ext cx="7136767" cy="14753007"/>
            </a:xfrm>
            <a:custGeom>
              <a:avLst/>
              <a:gdLst/>
              <a:ahLst/>
              <a:cxnLst/>
              <a:rect r="r" b="b" t="t" l="l"/>
              <a:pathLst>
                <a:path h="14753007" w="7136767">
                  <a:moveTo>
                    <a:pt x="0" y="0"/>
                  </a:moveTo>
                  <a:lnTo>
                    <a:pt x="7136767" y="0"/>
                  </a:lnTo>
                  <a:lnTo>
                    <a:pt x="7136767" y="14753007"/>
                  </a:lnTo>
                  <a:lnTo>
                    <a:pt x="0" y="147530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3512903" y="4485286"/>
            <a:ext cx="5352575" cy="11064755"/>
            <a:chOff x="0" y="0"/>
            <a:chExt cx="7136767" cy="1475300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229387" y="209900"/>
              <a:ext cx="6677994" cy="14438906"/>
            </a:xfrm>
            <a:custGeom>
              <a:avLst/>
              <a:gdLst/>
              <a:ahLst/>
              <a:cxnLst/>
              <a:rect r="r" b="b" t="t" l="l"/>
              <a:pathLst>
                <a:path h="14438906" w="6677994">
                  <a:moveTo>
                    <a:pt x="0" y="0"/>
                  </a:moveTo>
                  <a:lnTo>
                    <a:pt x="6677994" y="0"/>
                  </a:lnTo>
                  <a:lnTo>
                    <a:pt x="6677994" y="14438906"/>
                  </a:lnTo>
                  <a:lnTo>
                    <a:pt x="0" y="144389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7136767" cy="14753007"/>
            </a:xfrm>
            <a:custGeom>
              <a:avLst/>
              <a:gdLst/>
              <a:ahLst/>
              <a:cxnLst/>
              <a:rect r="r" b="b" t="t" l="l"/>
              <a:pathLst>
                <a:path h="14753007" w="7136767">
                  <a:moveTo>
                    <a:pt x="0" y="0"/>
                  </a:moveTo>
                  <a:lnTo>
                    <a:pt x="7136767" y="0"/>
                  </a:lnTo>
                  <a:lnTo>
                    <a:pt x="7136767" y="14753007"/>
                  </a:lnTo>
                  <a:lnTo>
                    <a:pt x="0" y="147530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2873176" y="11761704"/>
            <a:ext cx="6556862" cy="11844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71"/>
              </a:lnSpc>
              <a:spcBef>
                <a:spcPct val="0"/>
              </a:spcBef>
            </a:pPr>
            <a:r>
              <a:rPr lang="en-US" b="true" sz="3560">
                <a:solidFill>
                  <a:srgbClr val="6507C4">
                    <a:alpha val="57647"/>
                  </a:srgbClr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Making interior design easy with collaboration!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DAG6ezvX5ko</dc:identifier>
  <dcterms:modified xsi:type="dcterms:W3CDTF">2011-08-01T06:04:30Z</dcterms:modified>
  <cp:revision>1</cp:revision>
  <dc:title>Your Space, Your Way (28 x 22 in)</dc:title>
</cp:coreProperties>
</file>