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30855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439663" y="5605350"/>
              <a:ext cx="3322954" cy="875665"/>
            </a:xfrm>
            <a:custGeom>
              <a:avLst/>
              <a:gdLst/>
              <a:ahLst/>
              <a:cxnLst/>
              <a:rect l="l" t="t" r="r" b="b"/>
              <a:pathLst>
                <a:path w="3322954" h="875664">
                  <a:moveTo>
                    <a:pt x="325012" y="239861"/>
                  </a:moveTo>
                  <a:lnTo>
                    <a:pt x="278464" y="242410"/>
                  </a:lnTo>
                  <a:lnTo>
                    <a:pt x="234764" y="250056"/>
                  </a:lnTo>
                  <a:lnTo>
                    <a:pt x="193913" y="262799"/>
                  </a:lnTo>
                  <a:lnTo>
                    <a:pt x="155910" y="280639"/>
                  </a:lnTo>
                  <a:lnTo>
                    <a:pt x="121280" y="302976"/>
                  </a:lnTo>
                  <a:lnTo>
                    <a:pt x="90547" y="329210"/>
                  </a:lnTo>
                  <a:lnTo>
                    <a:pt x="63713" y="359343"/>
                  </a:lnTo>
                  <a:lnTo>
                    <a:pt x="40776" y="393373"/>
                  </a:lnTo>
                  <a:lnTo>
                    <a:pt x="22936" y="430627"/>
                  </a:lnTo>
                  <a:lnTo>
                    <a:pt x="10194" y="470429"/>
                  </a:lnTo>
                  <a:lnTo>
                    <a:pt x="2548" y="512780"/>
                  </a:lnTo>
                  <a:lnTo>
                    <a:pt x="0" y="557679"/>
                  </a:lnTo>
                  <a:lnTo>
                    <a:pt x="2548" y="602578"/>
                  </a:lnTo>
                  <a:lnTo>
                    <a:pt x="10194" y="644929"/>
                  </a:lnTo>
                  <a:lnTo>
                    <a:pt x="22936" y="684731"/>
                  </a:lnTo>
                  <a:lnTo>
                    <a:pt x="40704" y="721834"/>
                  </a:lnTo>
                  <a:lnTo>
                    <a:pt x="40776" y="721984"/>
                  </a:lnTo>
                  <a:lnTo>
                    <a:pt x="63713" y="756014"/>
                  </a:lnTo>
                  <a:lnTo>
                    <a:pt x="90547" y="786147"/>
                  </a:lnTo>
                  <a:lnTo>
                    <a:pt x="121280" y="812382"/>
                  </a:lnTo>
                  <a:lnTo>
                    <a:pt x="155910" y="834719"/>
                  </a:lnTo>
                  <a:lnTo>
                    <a:pt x="193913" y="852559"/>
                  </a:lnTo>
                  <a:lnTo>
                    <a:pt x="234764" y="865301"/>
                  </a:lnTo>
                  <a:lnTo>
                    <a:pt x="278464" y="872947"/>
                  </a:lnTo>
                  <a:lnTo>
                    <a:pt x="325012" y="875496"/>
                  </a:lnTo>
                  <a:lnTo>
                    <a:pt x="364140" y="873697"/>
                  </a:lnTo>
                  <a:lnTo>
                    <a:pt x="436098" y="859305"/>
                  </a:lnTo>
                  <a:lnTo>
                    <a:pt x="499811" y="830372"/>
                  </a:lnTo>
                  <a:lnTo>
                    <a:pt x="552580" y="789595"/>
                  </a:lnTo>
                  <a:lnTo>
                    <a:pt x="593582" y="738250"/>
                  </a:lnTo>
                  <a:lnTo>
                    <a:pt x="595834" y="733977"/>
                  </a:lnTo>
                  <a:lnTo>
                    <a:pt x="327410" y="733977"/>
                  </a:lnTo>
                  <a:lnTo>
                    <a:pt x="306498" y="732628"/>
                  </a:lnTo>
                  <a:lnTo>
                    <a:pt x="268720" y="721834"/>
                  </a:lnTo>
                  <a:lnTo>
                    <a:pt x="237162" y="700471"/>
                  </a:lnTo>
                  <a:lnTo>
                    <a:pt x="213176" y="669889"/>
                  </a:lnTo>
                  <a:lnTo>
                    <a:pt x="196536" y="630537"/>
                  </a:lnTo>
                  <a:lnTo>
                    <a:pt x="188141" y="583764"/>
                  </a:lnTo>
                  <a:lnTo>
                    <a:pt x="187092" y="557679"/>
                  </a:lnTo>
                  <a:lnTo>
                    <a:pt x="188141" y="531594"/>
                  </a:lnTo>
                  <a:lnTo>
                    <a:pt x="196536" y="484821"/>
                  </a:lnTo>
                  <a:lnTo>
                    <a:pt x="213176" y="445469"/>
                  </a:lnTo>
                  <a:lnTo>
                    <a:pt x="237162" y="414886"/>
                  </a:lnTo>
                  <a:lnTo>
                    <a:pt x="268720" y="393524"/>
                  </a:lnTo>
                  <a:lnTo>
                    <a:pt x="306135" y="382805"/>
                  </a:lnTo>
                  <a:lnTo>
                    <a:pt x="305335" y="382805"/>
                  </a:lnTo>
                  <a:lnTo>
                    <a:pt x="327410" y="381381"/>
                  </a:lnTo>
                  <a:lnTo>
                    <a:pt x="595834" y="381381"/>
                  </a:lnTo>
                  <a:lnTo>
                    <a:pt x="593582" y="377108"/>
                  </a:lnTo>
                  <a:lnTo>
                    <a:pt x="552580" y="325837"/>
                  </a:lnTo>
                  <a:lnTo>
                    <a:pt x="499811" y="285660"/>
                  </a:lnTo>
                  <a:lnTo>
                    <a:pt x="436098" y="256727"/>
                  </a:lnTo>
                  <a:lnTo>
                    <a:pt x="364140" y="241735"/>
                  </a:lnTo>
                  <a:lnTo>
                    <a:pt x="325012" y="239861"/>
                  </a:lnTo>
                  <a:close/>
                </a:path>
                <a:path w="3322954" h="875664">
                  <a:moveTo>
                    <a:pt x="628437" y="644029"/>
                  </a:moveTo>
                  <a:lnTo>
                    <a:pt x="454537" y="644029"/>
                  </a:lnTo>
                  <a:lnTo>
                    <a:pt x="446592" y="664867"/>
                  </a:lnTo>
                  <a:lnTo>
                    <a:pt x="435948" y="683007"/>
                  </a:lnTo>
                  <a:lnTo>
                    <a:pt x="406565" y="711190"/>
                  </a:lnTo>
                  <a:lnTo>
                    <a:pt x="369986" y="728280"/>
                  </a:lnTo>
                  <a:lnTo>
                    <a:pt x="349087" y="732628"/>
                  </a:lnTo>
                  <a:lnTo>
                    <a:pt x="348288" y="732628"/>
                  </a:lnTo>
                  <a:lnTo>
                    <a:pt x="327410" y="733977"/>
                  </a:lnTo>
                  <a:lnTo>
                    <a:pt x="595834" y="733977"/>
                  </a:lnTo>
                  <a:lnTo>
                    <a:pt x="608949" y="709092"/>
                  </a:lnTo>
                  <a:lnTo>
                    <a:pt x="620567" y="677685"/>
                  </a:lnTo>
                  <a:lnTo>
                    <a:pt x="628437" y="644029"/>
                  </a:lnTo>
                  <a:close/>
                </a:path>
                <a:path w="3322954" h="875664">
                  <a:moveTo>
                    <a:pt x="595834" y="381381"/>
                  </a:moveTo>
                  <a:lnTo>
                    <a:pt x="327410" y="381381"/>
                  </a:lnTo>
                  <a:lnTo>
                    <a:pt x="349448" y="382805"/>
                  </a:lnTo>
                  <a:lnTo>
                    <a:pt x="369986" y="387078"/>
                  </a:lnTo>
                  <a:lnTo>
                    <a:pt x="406565" y="404168"/>
                  </a:lnTo>
                  <a:lnTo>
                    <a:pt x="435948" y="432352"/>
                  </a:lnTo>
                  <a:lnTo>
                    <a:pt x="454537" y="471329"/>
                  </a:lnTo>
                  <a:lnTo>
                    <a:pt x="628437" y="471329"/>
                  </a:lnTo>
                  <a:lnTo>
                    <a:pt x="620567" y="437673"/>
                  </a:lnTo>
                  <a:lnTo>
                    <a:pt x="608949" y="406266"/>
                  </a:lnTo>
                  <a:lnTo>
                    <a:pt x="595834" y="381381"/>
                  </a:lnTo>
                  <a:close/>
                </a:path>
                <a:path w="3322954" h="875664">
                  <a:moveTo>
                    <a:pt x="877321" y="0"/>
                  </a:moveTo>
                  <a:lnTo>
                    <a:pt x="697425" y="0"/>
                  </a:lnTo>
                  <a:lnTo>
                    <a:pt x="697425" y="863503"/>
                  </a:lnTo>
                  <a:lnTo>
                    <a:pt x="877321" y="863503"/>
                  </a:lnTo>
                  <a:lnTo>
                    <a:pt x="877321" y="0"/>
                  </a:lnTo>
                  <a:close/>
                </a:path>
                <a:path w="3322954" h="875664">
                  <a:moveTo>
                    <a:pt x="1363679" y="480013"/>
                  </a:moveTo>
                  <a:lnTo>
                    <a:pt x="1212566" y="501312"/>
                  </a:lnTo>
                  <a:lnTo>
                    <a:pt x="1158147" y="511431"/>
                  </a:lnTo>
                  <a:lnTo>
                    <a:pt x="1110024" y="526197"/>
                  </a:lnTo>
                  <a:lnTo>
                    <a:pt x="1068199" y="545611"/>
                  </a:lnTo>
                  <a:lnTo>
                    <a:pt x="1032670" y="569671"/>
                  </a:lnTo>
                  <a:lnTo>
                    <a:pt x="1004860" y="597555"/>
                  </a:lnTo>
                  <a:lnTo>
                    <a:pt x="973079" y="665916"/>
                  </a:lnTo>
                  <a:lnTo>
                    <a:pt x="969106" y="706393"/>
                  </a:lnTo>
                  <a:lnTo>
                    <a:pt x="972369" y="741698"/>
                  </a:lnTo>
                  <a:lnTo>
                    <a:pt x="972479" y="742897"/>
                  </a:lnTo>
                  <a:lnTo>
                    <a:pt x="999464" y="804661"/>
                  </a:lnTo>
                  <a:lnTo>
                    <a:pt x="1052384" y="849860"/>
                  </a:lnTo>
                  <a:lnTo>
                    <a:pt x="1124942" y="872647"/>
                  </a:lnTo>
                  <a:lnTo>
                    <a:pt x="1168192" y="875496"/>
                  </a:lnTo>
                  <a:lnTo>
                    <a:pt x="1205670" y="873322"/>
                  </a:lnTo>
                  <a:lnTo>
                    <a:pt x="1271632" y="855932"/>
                  </a:lnTo>
                  <a:lnTo>
                    <a:pt x="1325376" y="821227"/>
                  </a:lnTo>
                  <a:lnTo>
                    <a:pt x="1365553" y="769657"/>
                  </a:lnTo>
                  <a:lnTo>
                    <a:pt x="1368775" y="762727"/>
                  </a:lnTo>
                  <a:lnTo>
                    <a:pt x="1368625" y="756764"/>
                  </a:lnTo>
                  <a:lnTo>
                    <a:pt x="1368522" y="743572"/>
                  </a:lnTo>
                  <a:lnTo>
                    <a:pt x="1228157" y="743572"/>
                  </a:lnTo>
                  <a:lnTo>
                    <a:pt x="1211067" y="742597"/>
                  </a:lnTo>
                  <a:lnTo>
                    <a:pt x="1170590" y="727981"/>
                  </a:lnTo>
                  <a:lnTo>
                    <a:pt x="1149003" y="682407"/>
                  </a:lnTo>
                  <a:lnTo>
                    <a:pt x="1150427" y="666516"/>
                  </a:lnTo>
                  <a:lnTo>
                    <a:pt x="1171790" y="629637"/>
                  </a:lnTo>
                  <a:lnTo>
                    <a:pt x="1220136" y="607600"/>
                  </a:lnTo>
                  <a:lnTo>
                    <a:pt x="1363679" y="584693"/>
                  </a:lnTo>
                  <a:lnTo>
                    <a:pt x="1363679" y="480013"/>
                  </a:lnTo>
                  <a:close/>
                </a:path>
                <a:path w="3322954" h="875664">
                  <a:moveTo>
                    <a:pt x="1543576" y="476125"/>
                  </a:moveTo>
                  <a:lnTo>
                    <a:pt x="1391262" y="476125"/>
                  </a:lnTo>
                  <a:lnTo>
                    <a:pt x="1391262" y="580466"/>
                  </a:lnTo>
                  <a:lnTo>
                    <a:pt x="1363679" y="584693"/>
                  </a:lnTo>
                  <a:lnTo>
                    <a:pt x="1363679" y="641630"/>
                  </a:lnTo>
                  <a:lnTo>
                    <a:pt x="1380469" y="737575"/>
                  </a:lnTo>
                  <a:lnTo>
                    <a:pt x="1368775" y="762727"/>
                  </a:lnTo>
                  <a:lnTo>
                    <a:pt x="1369075" y="774754"/>
                  </a:lnTo>
                  <a:lnTo>
                    <a:pt x="1369825" y="791544"/>
                  </a:lnTo>
                  <a:lnTo>
                    <a:pt x="1370875" y="807135"/>
                  </a:lnTo>
                  <a:lnTo>
                    <a:pt x="1372806" y="821227"/>
                  </a:lnTo>
                  <a:lnTo>
                    <a:pt x="1372899" y="821901"/>
                  </a:lnTo>
                  <a:lnTo>
                    <a:pt x="1375372" y="836218"/>
                  </a:lnTo>
                  <a:lnTo>
                    <a:pt x="1378248" y="849860"/>
                  </a:lnTo>
                  <a:lnTo>
                    <a:pt x="1381669" y="863503"/>
                  </a:lnTo>
                  <a:lnTo>
                    <a:pt x="1561565" y="863503"/>
                  </a:lnTo>
                  <a:lnTo>
                    <a:pt x="1557067" y="846412"/>
                  </a:lnTo>
                  <a:lnTo>
                    <a:pt x="1553169" y="829922"/>
                  </a:lnTo>
                  <a:lnTo>
                    <a:pt x="1545599" y="783224"/>
                  </a:lnTo>
                  <a:lnTo>
                    <a:pt x="1543665" y="743572"/>
                  </a:lnTo>
                  <a:lnTo>
                    <a:pt x="1543576" y="476125"/>
                  </a:lnTo>
                  <a:close/>
                </a:path>
                <a:path w="3322954" h="875664">
                  <a:moveTo>
                    <a:pt x="1363679" y="641630"/>
                  </a:moveTo>
                  <a:lnTo>
                    <a:pt x="1363679" y="737575"/>
                  </a:lnTo>
                  <a:lnTo>
                    <a:pt x="1368475" y="737575"/>
                  </a:lnTo>
                  <a:lnTo>
                    <a:pt x="1368508" y="741698"/>
                  </a:lnTo>
                  <a:lnTo>
                    <a:pt x="1368625" y="756764"/>
                  </a:lnTo>
                  <a:lnTo>
                    <a:pt x="1368775" y="762727"/>
                  </a:lnTo>
                  <a:lnTo>
                    <a:pt x="1380469" y="737575"/>
                  </a:lnTo>
                  <a:lnTo>
                    <a:pt x="1363679" y="641630"/>
                  </a:lnTo>
                  <a:close/>
                </a:path>
                <a:path w="3322954" h="875664">
                  <a:moveTo>
                    <a:pt x="1363679" y="641630"/>
                  </a:moveTo>
                  <a:lnTo>
                    <a:pt x="1353785" y="680008"/>
                  </a:lnTo>
                  <a:lnTo>
                    <a:pt x="1324101" y="713589"/>
                  </a:lnTo>
                  <a:lnTo>
                    <a:pt x="1280327" y="736076"/>
                  </a:lnTo>
                  <a:lnTo>
                    <a:pt x="1228157" y="743572"/>
                  </a:lnTo>
                  <a:lnTo>
                    <a:pt x="1368522" y="743572"/>
                  </a:lnTo>
                  <a:lnTo>
                    <a:pt x="1368475" y="737575"/>
                  </a:lnTo>
                  <a:lnTo>
                    <a:pt x="1363679" y="737575"/>
                  </a:lnTo>
                  <a:lnTo>
                    <a:pt x="1363679" y="641630"/>
                  </a:lnTo>
                  <a:close/>
                </a:path>
                <a:path w="3322954" h="875664">
                  <a:moveTo>
                    <a:pt x="1391262" y="476125"/>
                  </a:moveTo>
                  <a:lnTo>
                    <a:pt x="1363679" y="480013"/>
                  </a:lnTo>
                  <a:lnTo>
                    <a:pt x="1363679" y="584693"/>
                  </a:lnTo>
                  <a:lnTo>
                    <a:pt x="1391262" y="580466"/>
                  </a:lnTo>
                  <a:lnTo>
                    <a:pt x="1391262" y="476125"/>
                  </a:lnTo>
                  <a:close/>
                </a:path>
                <a:path w="3322954" h="875664">
                  <a:moveTo>
                    <a:pt x="1525685" y="369388"/>
                  </a:moveTo>
                  <a:lnTo>
                    <a:pt x="1266536" y="369388"/>
                  </a:lnTo>
                  <a:lnTo>
                    <a:pt x="1289022" y="370737"/>
                  </a:lnTo>
                  <a:lnTo>
                    <a:pt x="1308511" y="374784"/>
                  </a:lnTo>
                  <a:lnTo>
                    <a:pt x="1349512" y="402218"/>
                  </a:lnTo>
                  <a:lnTo>
                    <a:pt x="1363679" y="448542"/>
                  </a:lnTo>
                  <a:lnTo>
                    <a:pt x="1363679" y="480013"/>
                  </a:lnTo>
                  <a:lnTo>
                    <a:pt x="1391262" y="476125"/>
                  </a:lnTo>
                  <a:lnTo>
                    <a:pt x="1543576" y="476125"/>
                  </a:lnTo>
                  <a:lnTo>
                    <a:pt x="1543576" y="467731"/>
                  </a:lnTo>
                  <a:lnTo>
                    <a:pt x="1539285" y="416461"/>
                  </a:lnTo>
                  <a:lnTo>
                    <a:pt x="1539164" y="415560"/>
                  </a:lnTo>
                  <a:lnTo>
                    <a:pt x="1526315" y="370737"/>
                  </a:lnTo>
                  <a:lnTo>
                    <a:pt x="1526207" y="370362"/>
                  </a:lnTo>
                  <a:lnTo>
                    <a:pt x="1525685" y="369388"/>
                  </a:lnTo>
                  <a:close/>
                </a:path>
                <a:path w="3322954" h="875664">
                  <a:moveTo>
                    <a:pt x="1272531" y="239861"/>
                  </a:moveTo>
                  <a:lnTo>
                    <a:pt x="1212341" y="243235"/>
                  </a:lnTo>
                  <a:lnTo>
                    <a:pt x="1158897" y="253354"/>
                  </a:lnTo>
                  <a:lnTo>
                    <a:pt x="1112198" y="270220"/>
                  </a:lnTo>
                  <a:lnTo>
                    <a:pt x="1072246" y="293831"/>
                  </a:lnTo>
                  <a:lnTo>
                    <a:pt x="1039490" y="322614"/>
                  </a:lnTo>
                  <a:lnTo>
                    <a:pt x="1014380" y="354995"/>
                  </a:lnTo>
                  <a:lnTo>
                    <a:pt x="996915" y="390975"/>
                  </a:lnTo>
                  <a:lnTo>
                    <a:pt x="987096" y="430553"/>
                  </a:lnTo>
                  <a:lnTo>
                    <a:pt x="1158596" y="430553"/>
                  </a:lnTo>
                  <a:lnTo>
                    <a:pt x="1163919" y="416461"/>
                  </a:lnTo>
                  <a:lnTo>
                    <a:pt x="1171490" y="404168"/>
                  </a:lnTo>
                  <a:lnTo>
                    <a:pt x="1208293" y="378157"/>
                  </a:lnTo>
                  <a:lnTo>
                    <a:pt x="1266536" y="369388"/>
                  </a:lnTo>
                  <a:lnTo>
                    <a:pt x="1525685" y="369388"/>
                  </a:lnTo>
                  <a:lnTo>
                    <a:pt x="1504448" y="331234"/>
                  </a:lnTo>
                  <a:lnTo>
                    <a:pt x="1474015" y="298629"/>
                  </a:lnTo>
                  <a:lnTo>
                    <a:pt x="1435337" y="272918"/>
                  </a:lnTo>
                  <a:lnTo>
                    <a:pt x="1388864" y="254553"/>
                  </a:lnTo>
                  <a:lnTo>
                    <a:pt x="1334595" y="243534"/>
                  </a:lnTo>
                  <a:lnTo>
                    <a:pt x="1272531" y="239861"/>
                  </a:lnTo>
                  <a:close/>
                </a:path>
                <a:path w="3322954" h="875664">
                  <a:moveTo>
                    <a:pt x="1834156" y="251855"/>
                  </a:moveTo>
                  <a:lnTo>
                    <a:pt x="1657856" y="251855"/>
                  </a:lnTo>
                  <a:lnTo>
                    <a:pt x="1657856" y="863503"/>
                  </a:lnTo>
                  <a:lnTo>
                    <a:pt x="1837749" y="863503"/>
                  </a:lnTo>
                  <a:lnTo>
                    <a:pt x="1837749" y="544486"/>
                  </a:lnTo>
                  <a:lnTo>
                    <a:pt x="1822157" y="399370"/>
                  </a:lnTo>
                  <a:lnTo>
                    <a:pt x="1834156" y="364232"/>
                  </a:lnTo>
                  <a:lnTo>
                    <a:pt x="1834156" y="251855"/>
                  </a:lnTo>
                  <a:close/>
                </a:path>
                <a:path w="3322954" h="875664">
                  <a:moveTo>
                    <a:pt x="1834156" y="364232"/>
                  </a:moveTo>
                  <a:lnTo>
                    <a:pt x="1822157" y="399370"/>
                  </a:lnTo>
                  <a:lnTo>
                    <a:pt x="1837749" y="544486"/>
                  </a:lnTo>
                  <a:lnTo>
                    <a:pt x="1837749" y="395772"/>
                  </a:lnTo>
                  <a:lnTo>
                    <a:pt x="1834156" y="395772"/>
                  </a:lnTo>
                  <a:lnTo>
                    <a:pt x="1834156" y="364232"/>
                  </a:lnTo>
                  <a:close/>
                </a:path>
                <a:path w="3322954" h="875664">
                  <a:moveTo>
                    <a:pt x="2015252" y="239861"/>
                  </a:moveTo>
                  <a:lnTo>
                    <a:pt x="1948091" y="250056"/>
                  </a:lnTo>
                  <a:lnTo>
                    <a:pt x="1892929" y="280639"/>
                  </a:lnTo>
                  <a:lnTo>
                    <a:pt x="1850641" y="330710"/>
                  </a:lnTo>
                  <a:lnTo>
                    <a:pt x="1834156" y="364232"/>
                  </a:lnTo>
                  <a:lnTo>
                    <a:pt x="1834156" y="395772"/>
                  </a:lnTo>
                  <a:lnTo>
                    <a:pt x="1837749" y="395772"/>
                  </a:lnTo>
                  <a:lnTo>
                    <a:pt x="1837749" y="544486"/>
                  </a:lnTo>
                  <a:lnTo>
                    <a:pt x="1847942" y="481223"/>
                  </a:lnTo>
                  <a:lnTo>
                    <a:pt x="1878523" y="440147"/>
                  </a:lnTo>
                  <a:lnTo>
                    <a:pt x="1930697" y="416760"/>
                  </a:lnTo>
                  <a:lnTo>
                    <a:pt x="1965030" y="410964"/>
                  </a:lnTo>
                  <a:lnTo>
                    <a:pt x="1964281" y="410964"/>
                  </a:lnTo>
                  <a:lnTo>
                    <a:pt x="2004109" y="409039"/>
                  </a:lnTo>
                  <a:lnTo>
                    <a:pt x="2048824" y="409039"/>
                  </a:lnTo>
                  <a:lnTo>
                    <a:pt x="2048824" y="244659"/>
                  </a:lnTo>
                  <a:lnTo>
                    <a:pt x="2042683" y="242560"/>
                  </a:lnTo>
                  <a:lnTo>
                    <a:pt x="2035038" y="241061"/>
                  </a:lnTo>
                  <a:lnTo>
                    <a:pt x="2025893" y="240161"/>
                  </a:lnTo>
                  <a:lnTo>
                    <a:pt x="2015252" y="239861"/>
                  </a:lnTo>
                  <a:close/>
                </a:path>
                <a:path w="3322954" h="875664">
                  <a:moveTo>
                    <a:pt x="2048824" y="409039"/>
                  </a:moveTo>
                  <a:lnTo>
                    <a:pt x="2013153" y="409039"/>
                  </a:lnTo>
                  <a:lnTo>
                    <a:pt x="2020048" y="409264"/>
                  </a:lnTo>
                  <a:lnTo>
                    <a:pt x="2026346" y="409639"/>
                  </a:lnTo>
                  <a:lnTo>
                    <a:pt x="2032047" y="410164"/>
                  </a:lnTo>
                  <a:lnTo>
                    <a:pt x="2039232" y="410164"/>
                  </a:lnTo>
                  <a:lnTo>
                    <a:pt x="2044824" y="410964"/>
                  </a:lnTo>
                  <a:lnTo>
                    <a:pt x="2048824" y="412562"/>
                  </a:lnTo>
                  <a:lnTo>
                    <a:pt x="2048824" y="409039"/>
                  </a:lnTo>
                  <a:close/>
                </a:path>
                <a:path w="3322954" h="875664">
                  <a:moveTo>
                    <a:pt x="2278570" y="251855"/>
                  </a:moveTo>
                  <a:lnTo>
                    <a:pt x="2098660" y="251855"/>
                  </a:lnTo>
                  <a:lnTo>
                    <a:pt x="2098660" y="665617"/>
                  </a:lnTo>
                  <a:lnTo>
                    <a:pt x="2100050" y="692226"/>
                  </a:lnTo>
                  <a:lnTo>
                    <a:pt x="2100159" y="694325"/>
                  </a:lnTo>
                  <a:lnTo>
                    <a:pt x="2112158" y="747694"/>
                  </a:lnTo>
                  <a:lnTo>
                    <a:pt x="2135996" y="794617"/>
                  </a:lnTo>
                  <a:lnTo>
                    <a:pt x="2170776" y="832395"/>
                  </a:lnTo>
                  <a:lnTo>
                    <a:pt x="2216719" y="859980"/>
                  </a:lnTo>
                  <a:lnTo>
                    <a:pt x="2272492" y="873772"/>
                  </a:lnTo>
                  <a:lnTo>
                    <a:pt x="2303753" y="875496"/>
                  </a:lnTo>
                  <a:lnTo>
                    <a:pt x="2343028" y="872947"/>
                  </a:lnTo>
                  <a:lnTo>
                    <a:pt x="2412586" y="852559"/>
                  </a:lnTo>
                  <a:lnTo>
                    <a:pt x="2469925" y="812757"/>
                  </a:lnTo>
                  <a:lnTo>
                    <a:pt x="2513699" y="759387"/>
                  </a:lnTo>
                  <a:lnTo>
                    <a:pt x="2518421" y="750518"/>
                  </a:lnTo>
                  <a:lnTo>
                    <a:pt x="2518421" y="731579"/>
                  </a:lnTo>
                  <a:lnTo>
                    <a:pt x="2374507" y="731579"/>
                  </a:lnTo>
                  <a:lnTo>
                    <a:pt x="2352994" y="730004"/>
                  </a:lnTo>
                  <a:lnTo>
                    <a:pt x="2303753" y="706393"/>
                  </a:lnTo>
                  <a:lnTo>
                    <a:pt x="2280143" y="654448"/>
                  </a:lnTo>
                  <a:lnTo>
                    <a:pt x="2278570" y="630837"/>
                  </a:lnTo>
                  <a:lnTo>
                    <a:pt x="2278570" y="251855"/>
                  </a:lnTo>
                  <a:close/>
                </a:path>
                <a:path w="3322954" h="875664">
                  <a:moveTo>
                    <a:pt x="2694721" y="251855"/>
                  </a:moveTo>
                  <a:lnTo>
                    <a:pt x="2514829" y="251855"/>
                  </a:lnTo>
                  <a:lnTo>
                    <a:pt x="2514829" y="580466"/>
                  </a:lnTo>
                  <a:lnTo>
                    <a:pt x="2530293" y="726781"/>
                  </a:lnTo>
                  <a:lnTo>
                    <a:pt x="2530420" y="727981"/>
                  </a:lnTo>
                  <a:lnTo>
                    <a:pt x="2518421" y="750518"/>
                  </a:lnTo>
                  <a:lnTo>
                    <a:pt x="2518421" y="863503"/>
                  </a:lnTo>
                  <a:lnTo>
                    <a:pt x="2694721" y="863503"/>
                  </a:lnTo>
                  <a:lnTo>
                    <a:pt x="2694721" y="251855"/>
                  </a:lnTo>
                  <a:close/>
                </a:path>
                <a:path w="3322954" h="875664">
                  <a:moveTo>
                    <a:pt x="2514829" y="580466"/>
                  </a:moveTo>
                  <a:lnTo>
                    <a:pt x="2514829" y="719585"/>
                  </a:lnTo>
                  <a:lnTo>
                    <a:pt x="2518421" y="719585"/>
                  </a:lnTo>
                  <a:lnTo>
                    <a:pt x="2518421" y="750518"/>
                  </a:lnTo>
                  <a:lnTo>
                    <a:pt x="2530420" y="727981"/>
                  </a:lnTo>
                  <a:lnTo>
                    <a:pt x="2514829" y="580466"/>
                  </a:lnTo>
                  <a:close/>
                </a:path>
                <a:path w="3322954" h="875664">
                  <a:moveTo>
                    <a:pt x="2514829" y="580466"/>
                  </a:moveTo>
                  <a:lnTo>
                    <a:pt x="2510035" y="622442"/>
                  </a:lnTo>
                  <a:lnTo>
                    <a:pt x="2495645" y="659620"/>
                  </a:lnTo>
                  <a:lnTo>
                    <a:pt x="2461234" y="701896"/>
                  </a:lnTo>
                  <a:lnTo>
                    <a:pt x="2412888" y="726781"/>
                  </a:lnTo>
                  <a:lnTo>
                    <a:pt x="2374507" y="731579"/>
                  </a:lnTo>
                  <a:lnTo>
                    <a:pt x="2518421" y="731579"/>
                  </a:lnTo>
                  <a:lnTo>
                    <a:pt x="2518421" y="719585"/>
                  </a:lnTo>
                  <a:lnTo>
                    <a:pt x="2514829" y="719585"/>
                  </a:lnTo>
                  <a:lnTo>
                    <a:pt x="2514829" y="580466"/>
                  </a:lnTo>
                  <a:close/>
                </a:path>
                <a:path w="3322954" h="875664">
                  <a:moveTo>
                    <a:pt x="2914787" y="672812"/>
                  </a:moveTo>
                  <a:lnTo>
                    <a:pt x="2754078" y="672812"/>
                  </a:lnTo>
                  <a:lnTo>
                    <a:pt x="2762174" y="717637"/>
                  </a:lnTo>
                  <a:lnTo>
                    <a:pt x="2779266" y="757364"/>
                  </a:lnTo>
                  <a:lnTo>
                    <a:pt x="2805350" y="791994"/>
                  </a:lnTo>
                  <a:lnTo>
                    <a:pt x="2840423" y="821527"/>
                  </a:lnTo>
                  <a:lnTo>
                    <a:pt x="2883451" y="845138"/>
                  </a:lnTo>
                  <a:lnTo>
                    <a:pt x="2933374" y="862003"/>
                  </a:lnTo>
                  <a:lnTo>
                    <a:pt x="2990192" y="872123"/>
                  </a:lnTo>
                  <a:lnTo>
                    <a:pt x="3053905" y="875496"/>
                  </a:lnTo>
                  <a:lnTo>
                    <a:pt x="3114394" y="872422"/>
                  </a:lnTo>
                  <a:lnTo>
                    <a:pt x="3167537" y="863203"/>
                  </a:lnTo>
                  <a:lnTo>
                    <a:pt x="3213337" y="847837"/>
                  </a:lnTo>
                  <a:lnTo>
                    <a:pt x="3251796" y="826324"/>
                  </a:lnTo>
                  <a:lnTo>
                    <a:pt x="3282748" y="798665"/>
                  </a:lnTo>
                  <a:lnTo>
                    <a:pt x="3304859" y="766059"/>
                  </a:lnTo>
                  <a:lnTo>
                    <a:pt x="3308567" y="755565"/>
                  </a:lnTo>
                  <a:lnTo>
                    <a:pt x="3053905" y="755565"/>
                  </a:lnTo>
                  <a:lnTo>
                    <a:pt x="3024373" y="754290"/>
                  </a:lnTo>
                  <a:lnTo>
                    <a:pt x="2975198" y="744096"/>
                  </a:lnTo>
                  <a:lnTo>
                    <a:pt x="2939972" y="723183"/>
                  </a:lnTo>
                  <a:lnTo>
                    <a:pt x="2914862" y="673112"/>
                  </a:lnTo>
                  <a:lnTo>
                    <a:pt x="2914787" y="672812"/>
                  </a:lnTo>
                  <a:close/>
                </a:path>
                <a:path w="3322954" h="875664">
                  <a:moveTo>
                    <a:pt x="3040721" y="239861"/>
                  </a:moveTo>
                  <a:lnTo>
                    <a:pt x="2982923" y="243010"/>
                  </a:lnTo>
                  <a:lnTo>
                    <a:pt x="2931878" y="252454"/>
                  </a:lnTo>
                  <a:lnTo>
                    <a:pt x="2887582" y="268196"/>
                  </a:lnTo>
                  <a:lnTo>
                    <a:pt x="2850033" y="290233"/>
                  </a:lnTo>
                  <a:lnTo>
                    <a:pt x="2820118" y="317292"/>
                  </a:lnTo>
                  <a:lnTo>
                    <a:pt x="2798755" y="349299"/>
                  </a:lnTo>
                  <a:lnTo>
                    <a:pt x="2785939" y="386252"/>
                  </a:lnTo>
                  <a:lnTo>
                    <a:pt x="2781668" y="428153"/>
                  </a:lnTo>
                  <a:lnTo>
                    <a:pt x="2784890" y="463083"/>
                  </a:lnTo>
                  <a:lnTo>
                    <a:pt x="2810674" y="523049"/>
                  </a:lnTo>
                  <a:lnTo>
                    <a:pt x="2862614" y="569447"/>
                  </a:lnTo>
                  <a:lnTo>
                    <a:pt x="2899191" y="587961"/>
                  </a:lnTo>
                  <a:lnTo>
                    <a:pt x="2942969" y="603627"/>
                  </a:lnTo>
                  <a:lnTo>
                    <a:pt x="2993947" y="616445"/>
                  </a:lnTo>
                  <a:lnTo>
                    <a:pt x="3092291" y="636833"/>
                  </a:lnTo>
                  <a:lnTo>
                    <a:pt x="3110505" y="641331"/>
                  </a:lnTo>
                  <a:lnTo>
                    <a:pt x="3146250" y="658421"/>
                  </a:lnTo>
                  <a:lnTo>
                    <a:pt x="3161732" y="692001"/>
                  </a:lnTo>
                  <a:lnTo>
                    <a:pt x="3161841" y="693201"/>
                  </a:lnTo>
                  <a:lnTo>
                    <a:pt x="3146998" y="730754"/>
                  </a:lnTo>
                  <a:lnTo>
                    <a:pt x="3102484" y="751667"/>
                  </a:lnTo>
                  <a:lnTo>
                    <a:pt x="3053905" y="755565"/>
                  </a:lnTo>
                  <a:lnTo>
                    <a:pt x="3308567" y="755565"/>
                  </a:lnTo>
                  <a:lnTo>
                    <a:pt x="3318127" y="728505"/>
                  </a:lnTo>
                  <a:lnTo>
                    <a:pt x="3322550" y="686005"/>
                  </a:lnTo>
                  <a:lnTo>
                    <a:pt x="3319579" y="652124"/>
                  </a:lnTo>
                  <a:lnTo>
                    <a:pt x="3319553" y="651824"/>
                  </a:lnTo>
                  <a:lnTo>
                    <a:pt x="3295568" y="590660"/>
                  </a:lnTo>
                  <a:lnTo>
                    <a:pt x="3248338" y="539389"/>
                  </a:lnTo>
                  <a:lnTo>
                    <a:pt x="3178781" y="503410"/>
                  </a:lnTo>
                  <a:lnTo>
                    <a:pt x="3135454" y="491716"/>
                  </a:lnTo>
                  <a:lnTo>
                    <a:pt x="3025129" y="468929"/>
                  </a:lnTo>
                  <a:lnTo>
                    <a:pt x="3004513" y="463983"/>
                  </a:lnTo>
                  <a:lnTo>
                    <a:pt x="2961561" y="447342"/>
                  </a:lnTo>
                  <a:lnTo>
                    <a:pt x="2942377" y="412562"/>
                  </a:lnTo>
                  <a:lnTo>
                    <a:pt x="2943801" y="400719"/>
                  </a:lnTo>
                  <a:lnTo>
                    <a:pt x="2978649" y="367888"/>
                  </a:lnTo>
                  <a:lnTo>
                    <a:pt x="3037111" y="359792"/>
                  </a:lnTo>
                  <a:lnTo>
                    <a:pt x="3295343" y="359792"/>
                  </a:lnTo>
                  <a:lnTo>
                    <a:pt x="3289571" y="346601"/>
                  </a:lnTo>
                  <a:lnTo>
                    <a:pt x="3265733" y="315418"/>
                  </a:lnTo>
                  <a:lnTo>
                    <a:pt x="3233798" y="289033"/>
                  </a:lnTo>
                  <a:lnTo>
                    <a:pt x="3194753" y="267521"/>
                  </a:lnTo>
                  <a:lnTo>
                    <a:pt x="3149557" y="252154"/>
                  </a:lnTo>
                  <a:lnTo>
                    <a:pt x="3098630" y="243010"/>
                  </a:lnTo>
                  <a:lnTo>
                    <a:pt x="3099615" y="243010"/>
                  </a:lnTo>
                  <a:lnTo>
                    <a:pt x="3040721" y="239861"/>
                  </a:lnTo>
                  <a:close/>
                </a:path>
                <a:path w="3322954" h="875664">
                  <a:moveTo>
                    <a:pt x="3295343" y="359792"/>
                  </a:moveTo>
                  <a:lnTo>
                    <a:pt x="3037111" y="359792"/>
                  </a:lnTo>
                  <a:lnTo>
                    <a:pt x="3061998" y="360842"/>
                  </a:lnTo>
                  <a:lnTo>
                    <a:pt x="3083887" y="363990"/>
                  </a:lnTo>
                  <a:lnTo>
                    <a:pt x="3131566" y="385353"/>
                  </a:lnTo>
                  <a:lnTo>
                    <a:pt x="3152249" y="423355"/>
                  </a:lnTo>
                  <a:lnTo>
                    <a:pt x="3312958" y="423355"/>
                  </a:lnTo>
                  <a:lnTo>
                    <a:pt x="3305313" y="382580"/>
                  </a:lnTo>
                  <a:lnTo>
                    <a:pt x="3295343" y="359792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6574" y="3525296"/>
              <a:ext cx="1903854" cy="197253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8045" y="7153709"/>
              <a:ext cx="4580068" cy="63583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23493" y="2304184"/>
              <a:ext cx="3323016" cy="671030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33686" y="2304184"/>
              <a:ext cx="3302629" cy="668994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33687" y="2304184"/>
              <a:ext cx="3302629" cy="668994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51954" y="2304184"/>
              <a:ext cx="3313849" cy="671878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062147" y="2304184"/>
              <a:ext cx="3293462" cy="669841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062147" y="2304183"/>
              <a:ext cx="3293462" cy="669841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491581" y="2304184"/>
              <a:ext cx="3314539" cy="671030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01774" y="2304184"/>
              <a:ext cx="3294170" cy="668994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01775" y="2304184"/>
              <a:ext cx="3294170" cy="668994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03580" y="7799187"/>
              <a:ext cx="2962523" cy="107068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671350" y="8059337"/>
              <a:ext cx="2955444" cy="80876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230271" y="8059337"/>
              <a:ext cx="2955444" cy="8087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2025-12-03T09:07:05Z</dcterms:created>
  <dcterms:modified xsi:type="dcterms:W3CDTF">2025-12-03T09:07:05Z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2025-12-03T00:00:00Z</vt:filetime>
  </property>
  <property fmtid="{D5CDD505-2E9C-101B-9397-08002B2CF9AE}" pid="3" name="LastSaved">
    <vt:filetime>2025-12-03T00:00:00Z</vt:filetime>
  </property>
  <property fmtid="{D5CDD505-2E9C-101B-9397-08002B2CF9AE}" pid="4" name="Producer">
    <vt:lpwstr>iLovePDF</vt:lpwstr>
  </property>
</Properties>
</file>