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2"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Lst>
  <p:sldSz cy="5143500" cx="9144000"/>
  <p:notesSz cx="6858000" cy="9144000"/>
  <p:embeddedFontLst>
    <p:embeddedFont>
      <p:font typeface="Raleway"/>
      <p:regular r:id="rId28"/>
      <p:bold r:id="rId29"/>
      <p:italic r:id="rId30"/>
      <p:boldItalic r:id="rId31"/>
    </p:embeddedFont>
    <p:embeddedFont>
      <p:font typeface="Poppins"/>
      <p:regular r:id="rId32"/>
      <p:bold r:id="rId33"/>
      <p:italic r:id="rId34"/>
      <p:boldItalic r:id="rId35"/>
    </p:embeddedFont>
    <p:embeddedFont>
      <p:font typeface="Bebas Neue"/>
      <p:regular r:id="rId36"/>
    </p:embeddedFont>
    <p:embeddedFont>
      <p:font typeface="Tilt Warp"/>
      <p:regular r:id="rId37"/>
    </p:embeddedFont>
    <p:embeddedFont>
      <p:font typeface="Poppins Medium"/>
      <p:regular r:id="rId38"/>
      <p:bold r:id="rId39"/>
      <p:italic r:id="rId40"/>
      <p:boldItalic r:id="rId41"/>
    </p:embeddedFont>
    <p:embeddedFont>
      <p:font typeface="Raleway Medium"/>
      <p:regular r:id="rId42"/>
      <p:bold r:id="rId43"/>
      <p:italic r:id="rId44"/>
      <p:boldItalic r:id="rId45"/>
    </p:embeddedFont>
    <p:embeddedFont>
      <p:font typeface="Poppins SemiBold"/>
      <p:regular r:id="rId46"/>
      <p:bold r:id="rId47"/>
      <p:italic r:id="rId48"/>
      <p:boldItalic r:id="rId49"/>
    </p:embeddedFont>
    <p:embeddedFont>
      <p:font typeface="PT Sans"/>
      <p:regular r:id="rId50"/>
      <p:bold r:id="rId51"/>
      <p:italic r:id="rId52"/>
      <p:boldItalic r:id="rId53"/>
    </p:embeddedFont>
    <p:embeddedFont>
      <p:font typeface="Merriweather"/>
      <p:regular r:id="rId54"/>
      <p:bold r:id="rId55"/>
      <p:italic r:id="rId56"/>
      <p:boldItalic r:id="rId5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PoppinsMedium-italic.fntdata"/><Relationship Id="rId42" Type="http://schemas.openxmlformats.org/officeDocument/2006/relationships/font" Target="fonts/RalewayMedium-regular.fntdata"/><Relationship Id="rId41" Type="http://schemas.openxmlformats.org/officeDocument/2006/relationships/font" Target="fonts/PoppinsMedium-boldItalic.fntdata"/><Relationship Id="rId44" Type="http://schemas.openxmlformats.org/officeDocument/2006/relationships/font" Target="fonts/RalewayMedium-italic.fntdata"/><Relationship Id="rId43" Type="http://schemas.openxmlformats.org/officeDocument/2006/relationships/font" Target="fonts/RalewayMedium-bold.fntdata"/><Relationship Id="rId46" Type="http://schemas.openxmlformats.org/officeDocument/2006/relationships/font" Target="fonts/PoppinsSemiBold-regular.fntdata"/><Relationship Id="rId45" Type="http://schemas.openxmlformats.org/officeDocument/2006/relationships/font" Target="fonts/RalewayMedium-bold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PoppinsSemiBold-italic.fntdata"/><Relationship Id="rId47" Type="http://schemas.openxmlformats.org/officeDocument/2006/relationships/font" Target="fonts/PoppinsSemiBold-bold.fntdata"/><Relationship Id="rId49" Type="http://schemas.openxmlformats.org/officeDocument/2006/relationships/font" Target="fonts/PoppinsSemiBold-bold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Raleway-boldItalic.fntdata"/><Relationship Id="rId30" Type="http://schemas.openxmlformats.org/officeDocument/2006/relationships/font" Target="fonts/Raleway-italic.fntdata"/><Relationship Id="rId33" Type="http://schemas.openxmlformats.org/officeDocument/2006/relationships/font" Target="fonts/Poppins-bold.fntdata"/><Relationship Id="rId32" Type="http://schemas.openxmlformats.org/officeDocument/2006/relationships/font" Target="fonts/Poppins-regular.fntdata"/><Relationship Id="rId35" Type="http://schemas.openxmlformats.org/officeDocument/2006/relationships/font" Target="fonts/Poppins-boldItalic.fntdata"/><Relationship Id="rId34" Type="http://schemas.openxmlformats.org/officeDocument/2006/relationships/font" Target="fonts/Poppins-italic.fntdata"/><Relationship Id="rId37" Type="http://schemas.openxmlformats.org/officeDocument/2006/relationships/font" Target="fonts/TiltWarp-regular.fntdata"/><Relationship Id="rId36" Type="http://schemas.openxmlformats.org/officeDocument/2006/relationships/font" Target="fonts/BebasNeue-regular.fntdata"/><Relationship Id="rId39" Type="http://schemas.openxmlformats.org/officeDocument/2006/relationships/font" Target="fonts/PoppinsMedium-bold.fntdata"/><Relationship Id="rId38" Type="http://schemas.openxmlformats.org/officeDocument/2006/relationships/font" Target="fonts/PoppinsMedium-regular.fntdata"/><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font" Target="fonts/Raleway-regular.fntdata"/><Relationship Id="rId27" Type="http://schemas.openxmlformats.org/officeDocument/2006/relationships/slide" Target="slides/slide23.xml"/><Relationship Id="rId29" Type="http://schemas.openxmlformats.org/officeDocument/2006/relationships/font" Target="fonts/Raleway-bold.fntdata"/><Relationship Id="rId51" Type="http://schemas.openxmlformats.org/officeDocument/2006/relationships/font" Target="fonts/PTSans-bold.fntdata"/><Relationship Id="rId50" Type="http://schemas.openxmlformats.org/officeDocument/2006/relationships/font" Target="fonts/PTSans-regular.fntdata"/><Relationship Id="rId53" Type="http://schemas.openxmlformats.org/officeDocument/2006/relationships/font" Target="fonts/PTSans-boldItalic.fntdata"/><Relationship Id="rId52" Type="http://schemas.openxmlformats.org/officeDocument/2006/relationships/font" Target="fonts/PTSans-italic.fntdata"/><Relationship Id="rId11" Type="http://schemas.openxmlformats.org/officeDocument/2006/relationships/slide" Target="slides/slide7.xml"/><Relationship Id="rId55" Type="http://schemas.openxmlformats.org/officeDocument/2006/relationships/font" Target="fonts/Merriweather-bold.fntdata"/><Relationship Id="rId10" Type="http://schemas.openxmlformats.org/officeDocument/2006/relationships/slide" Target="slides/slide6.xml"/><Relationship Id="rId54" Type="http://schemas.openxmlformats.org/officeDocument/2006/relationships/font" Target="fonts/Merriweather-regular.fntdata"/><Relationship Id="rId13" Type="http://schemas.openxmlformats.org/officeDocument/2006/relationships/slide" Target="slides/slide9.xml"/><Relationship Id="rId57" Type="http://schemas.openxmlformats.org/officeDocument/2006/relationships/font" Target="fonts/Merriweather-boldItalic.fntdata"/><Relationship Id="rId12" Type="http://schemas.openxmlformats.org/officeDocument/2006/relationships/slide" Target="slides/slide8.xml"/><Relationship Id="rId56" Type="http://schemas.openxmlformats.org/officeDocument/2006/relationships/font" Target="fonts/Merriweather-italic.fntdata"/><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1f72e3d3501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1f72e3d3501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54dda1946d_6_2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54dda1946d_6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1f8a37489da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1f8a37489da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Language retention - practicing with others, by yourself, engaging ways to do this post course</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54dda1946d_6_3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54dda1946d_6_3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1f8a37489da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1f8a37489da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Working on software for 10 years with no salary. AI software Chameleon + Unreal (gaming engine). Stand in front of camera and sign, doesn’t need green screen or any fancy materials, uploads to Unreal and turns into an avatar in minutes. Bible translation for deaf people HAS to be on video. Deaf people wouldn’t want to do translation then, since in some countries you can’t talk about Jesus or they were scared of being judged by signing. Serves deaf community worldwide, 386 languages in the world, ASL is only translation for the Bible.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24db785831c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24db785831c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American ASL Bible has taken 39 years to translate. Can’t be involved with deaf populations </a:t>
            </a:r>
            <a:r>
              <a:rPr lang="en"/>
              <a:t>without</a:t>
            </a:r>
            <a:r>
              <a:rPr lang="en"/>
              <a:t> putting in the work. Deaf communities want stories.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54dda1946d_6_3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54dda1946d_6_3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Revised and Selected POVs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24db785831c_0_2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24db785831c_0_2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1" marL="914400" rtl="0" algn="l">
              <a:lnSpc>
                <a:spcPct val="115000"/>
              </a:lnSpc>
              <a:spcBef>
                <a:spcPts val="0"/>
              </a:spcBef>
              <a:spcAft>
                <a:spcPts val="0"/>
              </a:spcAft>
              <a:buClr>
                <a:schemeClr val="dk1"/>
              </a:buClr>
              <a:buSzPts val="1100"/>
              <a:buAutoNum type="alphaLcPeriod"/>
            </a:pPr>
            <a:r>
              <a:rPr lang="en">
                <a:solidFill>
                  <a:schemeClr val="dk1"/>
                </a:solidFill>
              </a:rPr>
              <a:t>Foster a community where speakers can practice their language with one another after finishing school</a:t>
            </a:r>
            <a:endParaRPr>
              <a:solidFill>
                <a:schemeClr val="dk1"/>
              </a:solidFill>
            </a:endParaRPr>
          </a:p>
          <a:p>
            <a:pPr indent="-298450" lvl="1" marL="914400" rtl="0" algn="l">
              <a:lnSpc>
                <a:spcPct val="115000"/>
              </a:lnSpc>
              <a:spcBef>
                <a:spcPts val="0"/>
              </a:spcBef>
              <a:spcAft>
                <a:spcPts val="0"/>
              </a:spcAft>
              <a:buClr>
                <a:schemeClr val="dk1"/>
              </a:buClr>
              <a:buSzPts val="1100"/>
              <a:buAutoNum type="alphaLcPeriod"/>
            </a:pPr>
            <a:r>
              <a:rPr lang="en">
                <a:solidFill>
                  <a:schemeClr val="dk1"/>
                </a:solidFill>
              </a:rPr>
              <a:t>Increase everyday exposure to different targeted languages</a:t>
            </a:r>
            <a:endParaRPr>
              <a:solidFill>
                <a:schemeClr val="dk1"/>
              </a:solidFill>
            </a:endParaRPr>
          </a:p>
          <a:p>
            <a:pPr indent="-298450" lvl="1" marL="914400" rtl="0" algn="l">
              <a:lnSpc>
                <a:spcPct val="115000"/>
              </a:lnSpc>
              <a:spcBef>
                <a:spcPts val="0"/>
              </a:spcBef>
              <a:spcAft>
                <a:spcPts val="0"/>
              </a:spcAft>
              <a:buClr>
                <a:schemeClr val="dk1"/>
              </a:buClr>
              <a:buSzPts val="1100"/>
              <a:buAutoNum type="alphaLcPeriod"/>
            </a:pPr>
            <a:r>
              <a:rPr lang="en">
                <a:solidFill>
                  <a:schemeClr val="dk1"/>
                </a:solidFill>
              </a:rPr>
              <a:t>Include deaf speakers in everyday environments without the need for an interpreter</a:t>
            </a:r>
            <a:endParaRPr>
              <a:solidFill>
                <a:schemeClr val="dk1"/>
              </a:solidFill>
            </a:endParaRPr>
          </a:p>
          <a:p>
            <a:pPr indent="-298450" lvl="1" marL="914400" rtl="0" algn="l">
              <a:lnSpc>
                <a:spcPct val="115000"/>
              </a:lnSpc>
              <a:spcBef>
                <a:spcPts val="0"/>
              </a:spcBef>
              <a:spcAft>
                <a:spcPts val="0"/>
              </a:spcAft>
              <a:buClr>
                <a:schemeClr val="dk1"/>
              </a:buClr>
              <a:buSzPts val="1100"/>
              <a:buAutoNum type="alphaLcPeriod"/>
            </a:pPr>
            <a:r>
              <a:rPr lang="en">
                <a:solidFill>
                  <a:schemeClr val="dk1"/>
                </a:solidFill>
              </a:rPr>
              <a:t>Create an engaging platform that people want to go on, not just to learn. </a:t>
            </a:r>
            <a:endParaRPr>
              <a:solidFill>
                <a:schemeClr val="dk1"/>
              </a:solidFill>
            </a:endParaRPr>
          </a:p>
          <a:p>
            <a:pPr indent="-298450" lvl="1" marL="914400" rtl="0" algn="l">
              <a:lnSpc>
                <a:spcPct val="115000"/>
              </a:lnSpc>
              <a:spcBef>
                <a:spcPts val="0"/>
              </a:spcBef>
              <a:spcAft>
                <a:spcPts val="0"/>
              </a:spcAft>
              <a:buClr>
                <a:schemeClr val="dk1"/>
              </a:buClr>
              <a:buSzPts val="1100"/>
              <a:buAutoNum type="alphaLcPeriod"/>
            </a:pPr>
            <a:r>
              <a:rPr lang="en">
                <a:solidFill>
                  <a:schemeClr val="dk1"/>
                </a:solidFill>
              </a:rPr>
              <a:t>Connect people like Melanie to ASL speakers in her community</a:t>
            </a:r>
            <a:endParaRPr>
              <a:solidFill>
                <a:schemeClr val="dk1"/>
              </a:solidFill>
            </a:endParaRPr>
          </a:p>
          <a:p>
            <a:pPr indent="-298450" lvl="1" marL="914400" rtl="0" algn="l">
              <a:lnSpc>
                <a:spcPct val="115000"/>
              </a:lnSpc>
              <a:spcBef>
                <a:spcPts val="0"/>
              </a:spcBef>
              <a:spcAft>
                <a:spcPts val="0"/>
              </a:spcAft>
              <a:buClr>
                <a:schemeClr val="dk1"/>
              </a:buClr>
              <a:buSzPts val="1100"/>
              <a:buAutoNum type="alphaLcPeriod"/>
            </a:pPr>
            <a:r>
              <a:rPr lang="en">
                <a:solidFill>
                  <a:schemeClr val="dk1"/>
                </a:solidFill>
              </a:rPr>
              <a:t>Connect people like Melanie virtually to ASL speakers across the globe</a:t>
            </a:r>
            <a:endParaRPr>
              <a:solidFill>
                <a:schemeClr val="dk1"/>
              </a:solidFill>
            </a:endParaRPr>
          </a:p>
          <a:p>
            <a:pPr indent="-298450" lvl="1" marL="914400" rtl="0" algn="l">
              <a:lnSpc>
                <a:spcPct val="115000"/>
              </a:lnSpc>
              <a:spcBef>
                <a:spcPts val="0"/>
              </a:spcBef>
              <a:spcAft>
                <a:spcPts val="0"/>
              </a:spcAft>
              <a:buClr>
                <a:schemeClr val="dk1"/>
              </a:buClr>
              <a:buSzPts val="1100"/>
              <a:buAutoNum type="alphaLcPeriod"/>
            </a:pPr>
            <a:r>
              <a:rPr lang="en">
                <a:solidFill>
                  <a:schemeClr val="dk1"/>
                </a:solidFill>
              </a:rPr>
              <a:t>Increase the accessibility of ASL resources to better serve those learning ASL in areas where it is less common</a:t>
            </a:r>
            <a:endParaRPr>
              <a:solidFill>
                <a:schemeClr val="dk1"/>
              </a:solidFill>
            </a:endParaRPr>
          </a:p>
          <a:p>
            <a:pPr indent="-298450" lvl="1" marL="914400" rtl="0" algn="l">
              <a:lnSpc>
                <a:spcPct val="115000"/>
              </a:lnSpc>
              <a:spcBef>
                <a:spcPts val="0"/>
              </a:spcBef>
              <a:spcAft>
                <a:spcPts val="0"/>
              </a:spcAft>
              <a:buClr>
                <a:schemeClr val="dk1"/>
              </a:buClr>
              <a:buSzPts val="1100"/>
              <a:buAutoNum type="alphaLcPeriod"/>
            </a:pPr>
            <a:r>
              <a:rPr lang="en">
                <a:solidFill>
                  <a:schemeClr val="dk1"/>
                </a:solidFill>
              </a:rPr>
              <a:t>Incentivize ASL learning in communities with higher populations of deaf individuals</a:t>
            </a:r>
            <a:endParaRPr>
              <a:solidFill>
                <a:schemeClr val="dk1"/>
              </a:solidFill>
            </a:endParaRPr>
          </a:p>
          <a:p>
            <a:pPr indent="-298450" lvl="1" marL="914400" rtl="0" algn="l">
              <a:lnSpc>
                <a:spcPct val="115000"/>
              </a:lnSpc>
              <a:spcBef>
                <a:spcPts val="0"/>
              </a:spcBef>
              <a:spcAft>
                <a:spcPts val="0"/>
              </a:spcAft>
              <a:buClr>
                <a:schemeClr val="dk1"/>
              </a:buClr>
              <a:buSzPts val="1100"/>
              <a:buAutoNum type="alphaLcPeriod"/>
            </a:pPr>
            <a:r>
              <a:rPr lang="en">
                <a:solidFill>
                  <a:schemeClr val="dk1"/>
                </a:solidFill>
              </a:rPr>
              <a:t>Establish programs that promote lifelong ASL learning and interaction for individuals who finish their formal education</a:t>
            </a:r>
            <a:endParaRPr>
              <a:solidFill>
                <a:schemeClr val="dk1"/>
              </a:solidFill>
            </a:endParaRPr>
          </a:p>
          <a:p>
            <a:pPr indent="-298450" lvl="1" marL="914400" rtl="0" algn="l">
              <a:lnSpc>
                <a:spcPct val="115000"/>
              </a:lnSpc>
              <a:spcBef>
                <a:spcPts val="0"/>
              </a:spcBef>
              <a:spcAft>
                <a:spcPts val="0"/>
              </a:spcAft>
              <a:buClr>
                <a:schemeClr val="dk1"/>
              </a:buClr>
              <a:buSzPts val="1100"/>
              <a:buAutoNum type="alphaLcPeriod"/>
            </a:pPr>
            <a:r>
              <a:rPr lang="en">
                <a:solidFill>
                  <a:schemeClr val="dk1"/>
                </a:solidFill>
              </a:rPr>
              <a:t>Create a mobile app that has daily ASL games, challenges, and exercises to keep users motivated</a:t>
            </a:r>
            <a:endParaRPr>
              <a:solidFill>
                <a:schemeClr val="dk1"/>
              </a:solidFill>
            </a:endParaRPr>
          </a:p>
          <a:p>
            <a:pPr indent="-298450" lvl="1" marL="914400" rtl="0" algn="l">
              <a:lnSpc>
                <a:spcPct val="115000"/>
              </a:lnSpc>
              <a:spcBef>
                <a:spcPts val="0"/>
              </a:spcBef>
              <a:spcAft>
                <a:spcPts val="0"/>
              </a:spcAft>
              <a:buClr>
                <a:schemeClr val="dk1"/>
              </a:buClr>
              <a:buSzPts val="1100"/>
              <a:buAutoNum type="alphaLcPeriod"/>
            </a:pPr>
            <a:r>
              <a:rPr lang="en">
                <a:solidFill>
                  <a:schemeClr val="dk1"/>
                </a:solidFill>
              </a:rPr>
              <a:t>Organize regular ASL conversation clubs or meetups in communities both virtually and in person so ASL speakers feel a sense of belonging</a:t>
            </a:r>
            <a:endParaRPr>
              <a:solidFill>
                <a:schemeClr val="dk1"/>
              </a:solidFill>
            </a:endParaRPr>
          </a:p>
          <a:p>
            <a:pPr indent="-298450" lvl="1" marL="914400" rtl="0" algn="l">
              <a:lnSpc>
                <a:spcPct val="115000"/>
              </a:lnSpc>
              <a:spcBef>
                <a:spcPts val="0"/>
              </a:spcBef>
              <a:spcAft>
                <a:spcPts val="0"/>
              </a:spcAft>
              <a:buClr>
                <a:schemeClr val="dk1"/>
              </a:buClr>
              <a:buSzPts val="1100"/>
              <a:buAutoNum type="alphaLcPeriod"/>
            </a:pPr>
            <a:r>
              <a:rPr lang="en">
                <a:solidFill>
                  <a:schemeClr val="dk1"/>
                </a:solidFill>
              </a:rPr>
              <a:t>Develop an ASL mentorship program to provide ongoing support</a:t>
            </a:r>
            <a:endParaRPr>
              <a:solidFill>
                <a:schemeClr val="dk1"/>
              </a:solidFill>
            </a:endParaRPr>
          </a:p>
          <a:p>
            <a:pPr indent="-298450" lvl="1" marL="914400" rtl="0" algn="l">
              <a:lnSpc>
                <a:spcPct val="115000"/>
              </a:lnSpc>
              <a:spcBef>
                <a:spcPts val="0"/>
              </a:spcBef>
              <a:spcAft>
                <a:spcPts val="0"/>
              </a:spcAft>
              <a:buClr>
                <a:schemeClr val="dk1"/>
              </a:buClr>
              <a:buSzPts val="1100"/>
              <a:buAutoNum type="alphaLcPeriod"/>
            </a:pPr>
            <a:r>
              <a:rPr lang="en">
                <a:solidFill>
                  <a:schemeClr val="dk1"/>
                </a:solidFill>
              </a:rPr>
              <a:t>Encourage businesses to employ deaf speakers or offer ASL friendly services, where ASL is regularly used and practiced</a:t>
            </a:r>
            <a:endParaRPr>
              <a:solidFill>
                <a:schemeClr val="dk1"/>
              </a:solidFill>
            </a:endParaRPr>
          </a:p>
          <a:p>
            <a:pPr indent="-298450" lvl="1" marL="914400" rtl="0" algn="l">
              <a:lnSpc>
                <a:spcPct val="115000"/>
              </a:lnSpc>
              <a:spcBef>
                <a:spcPts val="0"/>
              </a:spcBef>
              <a:spcAft>
                <a:spcPts val="0"/>
              </a:spcAft>
              <a:buClr>
                <a:schemeClr val="dk1"/>
              </a:buClr>
              <a:buSzPts val="1100"/>
              <a:buAutoNum type="alphaLcPeriod"/>
            </a:pPr>
            <a:r>
              <a:rPr lang="en">
                <a:solidFill>
                  <a:schemeClr val="dk1"/>
                </a:solidFill>
              </a:rPr>
              <a:t>Create a platform that makes it easier for ASL users to organize events and meet irl (finding accessible locations, getting word out, rsvping + exchanging contact info)</a:t>
            </a:r>
            <a:endParaRPr b="1">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24db785831c_0_2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24db785831c_0_2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When they had a skype call with a Bible translation group in Japan, and despite them having 2 hearing people on their team, those two only spoke Japanese and they didn’t speak that. Only one person spoke ASL and that was their common language.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24db785831c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24db785831c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Might We’s: </a:t>
            </a:r>
            <a:r>
              <a:rPr lang="en">
                <a:solidFill>
                  <a:schemeClr val="dk1"/>
                </a:solidFill>
              </a:rPr>
              <a:t>Encourage people across the world to learn ASL aside from their spoken language</a:t>
            </a:r>
            <a:endParaRPr>
              <a:solidFill>
                <a:schemeClr val="dk1"/>
              </a:solidFill>
            </a:endParaRPr>
          </a:p>
          <a:p>
            <a:pPr indent="-298450" lvl="1" marL="914400" rtl="0" algn="l">
              <a:lnSpc>
                <a:spcPct val="115000"/>
              </a:lnSpc>
              <a:spcBef>
                <a:spcPts val="0"/>
              </a:spcBef>
              <a:spcAft>
                <a:spcPts val="0"/>
              </a:spcAft>
              <a:buClr>
                <a:schemeClr val="dk1"/>
              </a:buClr>
              <a:buSzPts val="1100"/>
              <a:buAutoNum type="alphaLcPeriod"/>
            </a:pPr>
            <a:r>
              <a:rPr lang="en">
                <a:solidFill>
                  <a:schemeClr val="dk1"/>
                </a:solidFill>
              </a:rPr>
              <a:t>Use ASL to bridge communication gaps across diverse cultures and languages</a:t>
            </a:r>
            <a:endParaRPr>
              <a:solidFill>
                <a:schemeClr val="dk1"/>
              </a:solidFill>
            </a:endParaRPr>
          </a:p>
          <a:p>
            <a:pPr indent="-298450" lvl="1" marL="914400" rtl="0" algn="l">
              <a:lnSpc>
                <a:spcPct val="115000"/>
              </a:lnSpc>
              <a:spcBef>
                <a:spcPts val="0"/>
              </a:spcBef>
              <a:spcAft>
                <a:spcPts val="0"/>
              </a:spcAft>
              <a:buClr>
                <a:schemeClr val="dk1"/>
              </a:buClr>
              <a:buSzPts val="1100"/>
              <a:buAutoNum type="alphaLcPeriod"/>
            </a:pPr>
            <a:r>
              <a:rPr lang="en">
                <a:solidFill>
                  <a:schemeClr val="dk1"/>
                </a:solidFill>
              </a:rPr>
              <a:t>Develop tools that make ASL a universal language to connect people worldwide (regardless of their language)</a:t>
            </a:r>
            <a:endParaRPr>
              <a:solidFill>
                <a:schemeClr val="dk1"/>
              </a:solidFill>
            </a:endParaRPr>
          </a:p>
          <a:p>
            <a:pPr indent="-298450" lvl="1" marL="914400" rtl="0" algn="l">
              <a:lnSpc>
                <a:spcPct val="115000"/>
              </a:lnSpc>
              <a:spcBef>
                <a:spcPts val="0"/>
              </a:spcBef>
              <a:spcAft>
                <a:spcPts val="0"/>
              </a:spcAft>
              <a:buClr>
                <a:schemeClr val="dk1"/>
              </a:buClr>
              <a:buSzPts val="1100"/>
              <a:buAutoNum type="alphaLcPeriod"/>
            </a:pPr>
            <a:r>
              <a:rPr lang="en">
                <a:solidFill>
                  <a:schemeClr val="dk1"/>
                </a:solidFill>
              </a:rPr>
              <a:t>Empower deaf speakers to become content creators on a global scale</a:t>
            </a:r>
            <a:endParaRPr>
              <a:solidFill>
                <a:schemeClr val="dk1"/>
              </a:solidFill>
            </a:endParaRPr>
          </a:p>
          <a:p>
            <a:pPr indent="-298450" lvl="1" marL="914400" rtl="0" algn="l">
              <a:lnSpc>
                <a:spcPct val="115000"/>
              </a:lnSpc>
              <a:spcBef>
                <a:spcPts val="0"/>
              </a:spcBef>
              <a:spcAft>
                <a:spcPts val="0"/>
              </a:spcAft>
              <a:buClr>
                <a:schemeClr val="dk1"/>
              </a:buClr>
              <a:buSzPts val="1100"/>
              <a:buAutoNum type="alphaLcPeriod"/>
            </a:pPr>
            <a:r>
              <a:rPr lang="en">
                <a:solidFill>
                  <a:schemeClr val="dk1"/>
                </a:solidFill>
              </a:rPr>
              <a:t>Create a video based - ASL community </a:t>
            </a:r>
            <a:endParaRPr>
              <a:solidFill>
                <a:schemeClr val="dk1"/>
              </a:solidFill>
            </a:endParaRPr>
          </a:p>
          <a:p>
            <a:pPr indent="-298450" lvl="1" marL="914400" rtl="0" algn="l">
              <a:lnSpc>
                <a:spcPct val="115000"/>
              </a:lnSpc>
              <a:spcBef>
                <a:spcPts val="0"/>
              </a:spcBef>
              <a:spcAft>
                <a:spcPts val="0"/>
              </a:spcAft>
              <a:buClr>
                <a:schemeClr val="dk1"/>
              </a:buClr>
              <a:buSzPts val="1100"/>
              <a:buAutoNum type="alphaLcPeriod"/>
            </a:pPr>
            <a:r>
              <a:rPr lang="en">
                <a:solidFill>
                  <a:schemeClr val="dk1"/>
                </a:solidFill>
              </a:rPr>
              <a:t>Use AI video to communicate with ASL speakers</a:t>
            </a:r>
            <a:endParaRPr>
              <a:solidFill>
                <a:schemeClr val="dk1"/>
              </a:solidFill>
            </a:endParaRPr>
          </a:p>
          <a:p>
            <a:pPr indent="-298450" lvl="1" marL="914400" rtl="0" algn="l">
              <a:lnSpc>
                <a:spcPct val="115000"/>
              </a:lnSpc>
              <a:spcBef>
                <a:spcPts val="0"/>
              </a:spcBef>
              <a:spcAft>
                <a:spcPts val="0"/>
              </a:spcAft>
              <a:buClr>
                <a:schemeClr val="dk1"/>
              </a:buClr>
              <a:buSzPts val="1100"/>
              <a:buAutoNum type="alphaLcPeriod"/>
            </a:pPr>
            <a:r>
              <a:rPr lang="en">
                <a:solidFill>
                  <a:schemeClr val="dk1"/>
                </a:solidFill>
              </a:rPr>
              <a:t>Use video for ASL speakers to practice their signing skills</a:t>
            </a:r>
            <a:endParaRPr>
              <a:solidFill>
                <a:schemeClr val="dk1"/>
              </a:solidFill>
            </a:endParaRPr>
          </a:p>
          <a:p>
            <a:pPr indent="-298450" lvl="1" marL="914400" rtl="0" algn="l">
              <a:lnSpc>
                <a:spcPct val="115000"/>
              </a:lnSpc>
              <a:spcBef>
                <a:spcPts val="0"/>
              </a:spcBef>
              <a:spcAft>
                <a:spcPts val="0"/>
              </a:spcAft>
              <a:buClr>
                <a:schemeClr val="dk1"/>
              </a:buClr>
              <a:buSzPts val="1100"/>
              <a:buAutoNum type="alphaLcPeriod"/>
            </a:pPr>
            <a:r>
              <a:rPr lang="en">
                <a:solidFill>
                  <a:schemeClr val="dk1"/>
                </a:solidFill>
              </a:rPr>
              <a:t>Explore ASL’s potential in connecting people across languages and cultures</a:t>
            </a:r>
            <a:endParaRPr>
              <a:solidFill>
                <a:schemeClr val="dk1"/>
              </a:solidFill>
            </a:endParaRPr>
          </a:p>
          <a:p>
            <a:pPr indent="-298450" lvl="1" marL="914400" rtl="0" algn="l">
              <a:lnSpc>
                <a:spcPct val="115000"/>
              </a:lnSpc>
              <a:spcBef>
                <a:spcPts val="0"/>
              </a:spcBef>
              <a:spcAft>
                <a:spcPts val="0"/>
              </a:spcAft>
              <a:buClr>
                <a:schemeClr val="dk1"/>
              </a:buClr>
              <a:buSzPts val="1100"/>
              <a:buAutoNum type="alphaLcPeriod"/>
            </a:pPr>
            <a:r>
              <a:rPr lang="en">
                <a:solidFill>
                  <a:schemeClr val="dk1"/>
                </a:solidFill>
              </a:rPr>
              <a:t>Allow non-deaf individuals to still participate in such a platform for deaf content creators</a:t>
            </a:r>
            <a:endParaRPr>
              <a:solidFill>
                <a:schemeClr val="dk1"/>
              </a:solidFill>
            </a:endParaRPr>
          </a:p>
          <a:p>
            <a:pPr indent="-298450" lvl="1" marL="914400" rtl="0" algn="l">
              <a:lnSpc>
                <a:spcPct val="115000"/>
              </a:lnSpc>
              <a:spcBef>
                <a:spcPts val="0"/>
              </a:spcBef>
              <a:spcAft>
                <a:spcPts val="0"/>
              </a:spcAft>
              <a:buClr>
                <a:schemeClr val="dk1"/>
              </a:buClr>
              <a:buSzPts val="1100"/>
              <a:buAutoNum type="alphaLcPeriod"/>
            </a:pPr>
            <a:r>
              <a:rPr lang="en">
                <a:solidFill>
                  <a:schemeClr val="dk1"/>
                </a:solidFill>
              </a:rPr>
              <a:t>Use AI to translate ASL into a written/spoken language</a:t>
            </a:r>
            <a:endParaRPr>
              <a:solidFill>
                <a:schemeClr val="dk1"/>
              </a:solidFill>
            </a:endParaRPr>
          </a:p>
          <a:p>
            <a:pPr indent="-298450" lvl="1" marL="914400" rtl="0" algn="l">
              <a:lnSpc>
                <a:spcPct val="115000"/>
              </a:lnSpc>
              <a:spcBef>
                <a:spcPts val="0"/>
              </a:spcBef>
              <a:spcAft>
                <a:spcPts val="0"/>
              </a:spcAft>
              <a:buClr>
                <a:schemeClr val="dk1"/>
              </a:buClr>
              <a:buSzPts val="1100"/>
              <a:buAutoNum type="alphaLcPeriod"/>
            </a:pPr>
            <a:r>
              <a:rPr lang="en">
                <a:solidFill>
                  <a:schemeClr val="dk1"/>
                </a:solidFill>
              </a:rPr>
              <a:t>Make it easier to virtually communicate with ASL</a:t>
            </a:r>
            <a:endParaRPr>
              <a:solidFill>
                <a:schemeClr val="dk1"/>
              </a:solidFill>
            </a:endParaRPr>
          </a:p>
          <a:p>
            <a:pPr indent="-298450" lvl="1" marL="914400" rtl="0" algn="l">
              <a:lnSpc>
                <a:spcPct val="115000"/>
              </a:lnSpc>
              <a:spcBef>
                <a:spcPts val="0"/>
              </a:spcBef>
              <a:spcAft>
                <a:spcPts val="0"/>
              </a:spcAft>
              <a:buClr>
                <a:schemeClr val="dk1"/>
              </a:buClr>
              <a:buSzPts val="1100"/>
              <a:buAutoNum type="alphaLcPeriod"/>
            </a:pPr>
            <a:r>
              <a:rPr lang="en">
                <a:solidFill>
                  <a:schemeClr val="dk1"/>
                </a:solidFill>
              </a:rPr>
              <a:t>Make the internet more ASL-friendly</a:t>
            </a:r>
            <a:endParaRPr>
              <a:solidFill>
                <a:schemeClr val="dk1"/>
              </a:solidFill>
            </a:endParaRPr>
          </a:p>
          <a:p>
            <a:pPr indent="-298450" lvl="1" marL="914400" rtl="0" algn="l">
              <a:lnSpc>
                <a:spcPct val="115000"/>
              </a:lnSpc>
              <a:spcBef>
                <a:spcPts val="0"/>
              </a:spcBef>
              <a:spcAft>
                <a:spcPts val="0"/>
              </a:spcAft>
              <a:buClr>
                <a:schemeClr val="dk1"/>
              </a:buClr>
              <a:buSzPts val="1100"/>
              <a:buAutoNum type="alphaLcPeriod"/>
            </a:pPr>
            <a:r>
              <a:rPr lang="en">
                <a:solidFill>
                  <a:schemeClr val="dk1"/>
                </a:solidFill>
              </a:rPr>
              <a:t>Adapt everyday features of modern technology to be more inclusive of ASL (eg. making phone calls)</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24db785831c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24db785831c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54dda1946d_6_3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1" name="Google Shape;341;g54dda1946d_6_3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d5260bdd85_0_2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d5260bdd85_0_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Include pictures of setup, prototype description, how you recruited, why are they relevant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Hey! I’m planning a meet-up at Coupa Cafe at 2pm for people who want to get together and practice speaking in Spanish! Let me know if you’re interested.</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24db785831c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24db785831c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worked, what didn’t work, what you learned, and what this means for solution going forward</a:t>
            </a:r>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24dd77d142c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4" name="Google Shape;364;g24dd77d142c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24db785831c_0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9" name="Google Shape;369;g24db785831c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Include pictures of setup, prototype description, how you recruited, why are they relevant</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24dd77d2a55_1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24dd77d2a55_1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worked, what didn’t work, what you learned, and what this means for solution going forward</a:t>
            </a:r>
            <a:endParaRPr/>
          </a:p>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24db785831c_0_2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4" name="Google Shape;394;g24db785831c_0_2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worked, what didn’t work, what you learned, and what this means for solution going forward</a:t>
            </a:r>
            <a:endParaRPr/>
          </a:p>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24dd78cad1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2" name="Google Shape;402;g24dd78cad1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Include pictures of setup, prototype description, how you recruited, why are they relevant</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24dd78cad1f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5" name="Google Shape;415;g24dd78cad1f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worked, what didn’t work, what you learned, and what this means for solution going forward</a:t>
            </a:r>
            <a:endParaRPr/>
          </a:p>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54dda1946d_4_27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3" name="Google Shape;423;g54dda1946d_4_27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24db785831c_0_2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9" name="Google Shape;429;g24db785831c_0_2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Which solution (or combination) to go forward? Ethical implications? Who does it serve, who might it leave out?</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g24dd77d142c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6" name="Google Shape;436;g24dd77d142c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Which solution (or combination) to go forward? Ethical implications? Who does it serve, who might it leave out?</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bit.ly/3A1uf1Q"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1102275" y="488700"/>
            <a:ext cx="6644700" cy="3544200"/>
          </a:xfrm>
          <a:prstGeom prst="rect">
            <a:avLst/>
          </a:prstGeom>
          <a:solidFill>
            <a:schemeClr val="dk2"/>
          </a:solidFill>
        </p:spPr>
        <p:txBody>
          <a:bodyPr anchorCtr="0" anchor="ctr" bIns="91425" lIns="91425" spcFirstLastPara="1" rIns="91425" wrap="square" tIns="91425">
            <a:noAutofit/>
          </a:bodyPr>
          <a:lstStyle>
            <a:lvl1pPr lvl="0" algn="ctr">
              <a:lnSpc>
                <a:spcPct val="80000"/>
              </a:lnSpc>
              <a:spcBef>
                <a:spcPts val="0"/>
              </a:spcBef>
              <a:spcAft>
                <a:spcPts val="0"/>
              </a:spcAft>
              <a:buClr>
                <a:srgbClr val="191919"/>
              </a:buClr>
              <a:buSzPts val="5200"/>
              <a:buNone/>
              <a:defRPr sz="7000">
                <a:latin typeface="Tilt Warp"/>
                <a:ea typeface="Tilt Warp"/>
                <a:cs typeface="Tilt Warp"/>
                <a:sym typeface="Tilt Warp"/>
              </a:defRPr>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p:txBody>
      </p:sp>
      <p:sp>
        <p:nvSpPr>
          <p:cNvPr id="10" name="Google Shape;10;p2"/>
          <p:cNvSpPr txBox="1"/>
          <p:nvPr>
            <p:ph idx="1" type="subTitle"/>
          </p:nvPr>
        </p:nvSpPr>
        <p:spPr>
          <a:xfrm>
            <a:off x="2307675" y="4149825"/>
            <a:ext cx="4528800" cy="475800"/>
          </a:xfrm>
          <a:prstGeom prst="rect">
            <a:avLst/>
          </a:prstGeom>
          <a:solidFill>
            <a:schemeClr val="accent2"/>
          </a:solidFill>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600">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1" name="Shape 11"/>
        <p:cNvGrpSpPr/>
        <p:nvPr/>
      </p:nvGrpSpPr>
      <p:grpSpPr>
        <a:xfrm>
          <a:off x="0" y="0"/>
          <a:ext cx="0" cy="0"/>
          <a:chOff x="0" y="0"/>
          <a:chExt cx="0" cy="0"/>
        </a:xfrm>
      </p:grpSpPr>
      <p:sp>
        <p:nvSpPr>
          <p:cNvPr id="12" name="Google Shape;12;p3"/>
          <p:cNvSpPr txBox="1"/>
          <p:nvPr>
            <p:ph type="title"/>
          </p:nvPr>
        </p:nvSpPr>
        <p:spPr>
          <a:xfrm>
            <a:off x="720000" y="2490600"/>
            <a:ext cx="6873000" cy="841800"/>
          </a:xfrm>
          <a:prstGeom prst="rect">
            <a:avLst/>
          </a:prstGeom>
          <a:solidFill>
            <a:schemeClr val="lt2"/>
          </a:solidFill>
        </p:spPr>
        <p:txBody>
          <a:bodyPr anchorCtr="0" anchor="ctr" bIns="91425" lIns="91425" spcFirstLastPara="1" rIns="91425" wrap="square" tIns="91425">
            <a:noAutofit/>
          </a:bodyPr>
          <a:lstStyle>
            <a:lvl1pPr lvl="0">
              <a:spcBef>
                <a:spcPts val="0"/>
              </a:spcBef>
              <a:spcAft>
                <a:spcPts val="0"/>
              </a:spcAft>
              <a:buSzPts val="3600"/>
              <a:buNone/>
              <a:defRPr sz="5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3" name="Google Shape;13;p3"/>
          <p:cNvSpPr txBox="1"/>
          <p:nvPr>
            <p:ph hasCustomPrompt="1" idx="2" type="title"/>
          </p:nvPr>
        </p:nvSpPr>
        <p:spPr>
          <a:xfrm>
            <a:off x="720000" y="1037825"/>
            <a:ext cx="1503900" cy="1405500"/>
          </a:xfrm>
          <a:prstGeom prst="rect">
            <a:avLst/>
          </a:prstGeom>
          <a:solidFill>
            <a:schemeClr val="accent2"/>
          </a:solid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6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4" name="Google Shape;14;p3"/>
          <p:cNvSpPr txBox="1"/>
          <p:nvPr>
            <p:ph idx="1" type="subTitle"/>
          </p:nvPr>
        </p:nvSpPr>
        <p:spPr>
          <a:xfrm>
            <a:off x="720000" y="3395725"/>
            <a:ext cx="6873000" cy="375000"/>
          </a:xfrm>
          <a:prstGeom prst="rect">
            <a:avLst/>
          </a:prstGeom>
          <a:solidFill>
            <a:schemeClr val="dk2"/>
          </a:solidFill>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sp>
        <p:nvSpPr>
          <p:cNvPr id="16" name="Google Shape;16;p4"/>
          <p:cNvSpPr txBox="1"/>
          <p:nvPr>
            <p:ph type="title"/>
          </p:nvPr>
        </p:nvSpPr>
        <p:spPr>
          <a:xfrm>
            <a:off x="720000" y="521225"/>
            <a:ext cx="8424000" cy="572700"/>
          </a:xfrm>
          <a:prstGeom prst="rect">
            <a:avLst/>
          </a:prstGeom>
          <a:solidFill>
            <a:schemeClr val="dk2"/>
          </a:solidFill>
        </p:spPr>
        <p:txBody>
          <a:bodyPr anchorCtr="0" anchor="ctr" bIns="91425" lIns="91425" spcFirstLastPara="1" rIns="91425" wrap="square" tIns="91425">
            <a:noAutofit/>
          </a:bodyPr>
          <a:lstStyle>
            <a:lvl1pPr lvl="0" rtl="0">
              <a:spcBef>
                <a:spcPts val="0"/>
              </a:spcBef>
              <a:spcAft>
                <a:spcPts val="0"/>
              </a:spcAft>
              <a:buSzPts val="3200"/>
              <a:buNone/>
              <a:defRPr sz="32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7" name="Google Shape;17;p4"/>
          <p:cNvSpPr txBox="1"/>
          <p:nvPr>
            <p:ph idx="1" type="body"/>
          </p:nvPr>
        </p:nvSpPr>
        <p:spPr>
          <a:xfrm>
            <a:off x="720000" y="1215751"/>
            <a:ext cx="7704000" cy="3567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SzPts val="1400"/>
              <a:buFont typeface="Nunito Light"/>
              <a:buChar char="●"/>
              <a:defRPr sz="1200"/>
            </a:lvl1pPr>
            <a:lvl2pPr indent="-317500" lvl="1" marL="914400" rtl="0">
              <a:lnSpc>
                <a:spcPct val="100000"/>
              </a:lnSpc>
              <a:spcBef>
                <a:spcPts val="0"/>
              </a:spcBef>
              <a:spcAft>
                <a:spcPts val="0"/>
              </a:spcAft>
              <a:buSzPts val="1400"/>
              <a:buFont typeface="Nunito Light"/>
              <a:buChar char="○"/>
              <a:defRPr/>
            </a:lvl2pPr>
            <a:lvl3pPr indent="-317500" lvl="2" marL="1371600" rtl="0">
              <a:lnSpc>
                <a:spcPct val="100000"/>
              </a:lnSpc>
              <a:spcBef>
                <a:spcPts val="0"/>
              </a:spcBef>
              <a:spcAft>
                <a:spcPts val="0"/>
              </a:spcAft>
              <a:buSzPts val="1400"/>
              <a:buFont typeface="Nunito Light"/>
              <a:buChar char="■"/>
              <a:defRPr/>
            </a:lvl3pPr>
            <a:lvl4pPr indent="-317500" lvl="3" marL="1828800" rtl="0">
              <a:lnSpc>
                <a:spcPct val="100000"/>
              </a:lnSpc>
              <a:spcBef>
                <a:spcPts val="0"/>
              </a:spcBef>
              <a:spcAft>
                <a:spcPts val="0"/>
              </a:spcAft>
              <a:buSzPts val="1400"/>
              <a:buFont typeface="Nunito Light"/>
              <a:buChar char="●"/>
              <a:defRPr/>
            </a:lvl4pPr>
            <a:lvl5pPr indent="-317500" lvl="4" marL="2286000" rtl="0">
              <a:lnSpc>
                <a:spcPct val="100000"/>
              </a:lnSpc>
              <a:spcBef>
                <a:spcPts val="0"/>
              </a:spcBef>
              <a:spcAft>
                <a:spcPts val="0"/>
              </a:spcAft>
              <a:buSzPts val="1400"/>
              <a:buFont typeface="Nunito Light"/>
              <a:buChar char="○"/>
              <a:defRPr/>
            </a:lvl5pPr>
            <a:lvl6pPr indent="-317500" lvl="5" marL="2743200" rtl="0">
              <a:lnSpc>
                <a:spcPct val="100000"/>
              </a:lnSpc>
              <a:spcBef>
                <a:spcPts val="0"/>
              </a:spcBef>
              <a:spcAft>
                <a:spcPts val="0"/>
              </a:spcAft>
              <a:buSzPts val="1400"/>
              <a:buFont typeface="Nunito Light"/>
              <a:buChar char="■"/>
              <a:defRPr/>
            </a:lvl6pPr>
            <a:lvl7pPr indent="-317500" lvl="6" marL="3200400" rtl="0">
              <a:lnSpc>
                <a:spcPct val="100000"/>
              </a:lnSpc>
              <a:spcBef>
                <a:spcPts val="0"/>
              </a:spcBef>
              <a:spcAft>
                <a:spcPts val="0"/>
              </a:spcAft>
              <a:buSzPts val="1400"/>
              <a:buFont typeface="Nunito Light"/>
              <a:buChar char="●"/>
              <a:defRPr/>
            </a:lvl7pPr>
            <a:lvl8pPr indent="-317500" lvl="7" marL="3657600" rtl="0">
              <a:lnSpc>
                <a:spcPct val="100000"/>
              </a:lnSpc>
              <a:spcBef>
                <a:spcPts val="0"/>
              </a:spcBef>
              <a:spcAft>
                <a:spcPts val="0"/>
              </a:spcAft>
              <a:buSzPts val="1400"/>
              <a:buFont typeface="Nunito Light"/>
              <a:buChar char="○"/>
              <a:defRPr/>
            </a:lvl8pPr>
            <a:lvl9pPr indent="-317500" lvl="8" marL="4114800" rtl="0">
              <a:lnSpc>
                <a:spcPct val="100000"/>
              </a:lnSpc>
              <a:spcBef>
                <a:spcPts val="0"/>
              </a:spcBef>
              <a:spcAft>
                <a:spcPts val="0"/>
              </a:spcAft>
              <a:buSzPts val="1400"/>
              <a:buFont typeface="Nunito Light"/>
              <a:buChar char="■"/>
              <a:defRPr/>
            </a:lvl9pPr>
          </a:lstStyle>
          <a:p/>
        </p:txBody>
      </p:sp>
      <p:sp>
        <p:nvSpPr>
          <p:cNvPr id="18" name="Google Shape;18;p4"/>
          <p:cNvSpPr/>
          <p:nvPr/>
        </p:nvSpPr>
        <p:spPr>
          <a:xfrm flipH="1" rot="10800000">
            <a:off x="0" y="25"/>
            <a:ext cx="1369200" cy="245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dk2"/>
        </a:solidFill>
      </p:bgPr>
    </p:bg>
    <p:spTree>
      <p:nvGrpSpPr>
        <p:cNvPr id="19" name="Shape 19"/>
        <p:cNvGrpSpPr/>
        <p:nvPr/>
      </p:nvGrpSpPr>
      <p:grpSpPr>
        <a:xfrm>
          <a:off x="0" y="0"/>
          <a:ext cx="0" cy="0"/>
          <a:chOff x="0" y="0"/>
          <a:chExt cx="0" cy="0"/>
        </a:xfrm>
      </p:grpSpPr>
      <p:sp>
        <p:nvSpPr>
          <p:cNvPr id="20" name="Google Shape;20;p5"/>
          <p:cNvSpPr/>
          <p:nvPr/>
        </p:nvSpPr>
        <p:spPr>
          <a:xfrm rot="10800000">
            <a:off x="6624600" y="-75"/>
            <a:ext cx="2519400" cy="45180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5"/>
          <p:cNvSpPr txBox="1"/>
          <p:nvPr>
            <p:ph type="title"/>
          </p:nvPr>
        </p:nvSpPr>
        <p:spPr>
          <a:xfrm>
            <a:off x="720000" y="521225"/>
            <a:ext cx="8424000" cy="572700"/>
          </a:xfrm>
          <a:prstGeom prst="rect">
            <a:avLst/>
          </a:prstGeom>
          <a:solidFill>
            <a:schemeClr val="lt1"/>
          </a:solidFill>
        </p:spPr>
        <p:txBody>
          <a:bodyPr anchorCtr="0" anchor="ctr"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2" name="Google Shape;22;p5"/>
          <p:cNvSpPr txBox="1"/>
          <p:nvPr>
            <p:ph idx="1" type="subTitle"/>
          </p:nvPr>
        </p:nvSpPr>
        <p:spPr>
          <a:xfrm>
            <a:off x="5055284" y="3837349"/>
            <a:ext cx="2505600" cy="572700"/>
          </a:xfrm>
          <a:prstGeom prst="rect">
            <a:avLst/>
          </a:prstGeom>
          <a:solidFill>
            <a:schemeClr val="accent1"/>
          </a:solidFill>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b="0" sz="1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23" name="Google Shape;23;p5"/>
          <p:cNvSpPr txBox="1"/>
          <p:nvPr>
            <p:ph idx="2" type="subTitle"/>
          </p:nvPr>
        </p:nvSpPr>
        <p:spPr>
          <a:xfrm>
            <a:off x="1583300" y="3837349"/>
            <a:ext cx="2505600" cy="572700"/>
          </a:xfrm>
          <a:prstGeom prst="rect">
            <a:avLst/>
          </a:prstGeom>
          <a:solidFill>
            <a:schemeClr val="accent1"/>
          </a:solidFill>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b="0" sz="1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24" name="Google Shape;24;p5"/>
          <p:cNvSpPr txBox="1"/>
          <p:nvPr>
            <p:ph idx="3" type="subTitle"/>
          </p:nvPr>
        </p:nvSpPr>
        <p:spPr>
          <a:xfrm>
            <a:off x="5055275" y="3198725"/>
            <a:ext cx="2505600" cy="572700"/>
          </a:xfrm>
          <a:prstGeom prst="rect">
            <a:avLst/>
          </a:prstGeom>
          <a:solidFill>
            <a:schemeClr val="lt1"/>
          </a:solidFill>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sz="2400">
                <a:solidFill>
                  <a:schemeClr val="dk1"/>
                </a:solidFill>
                <a:latin typeface="Merriweather"/>
                <a:ea typeface="Merriweather"/>
                <a:cs typeface="Merriweather"/>
                <a:sym typeface="Merriweather"/>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5" name="Google Shape;25;p5"/>
          <p:cNvSpPr txBox="1"/>
          <p:nvPr>
            <p:ph idx="4" type="subTitle"/>
          </p:nvPr>
        </p:nvSpPr>
        <p:spPr>
          <a:xfrm>
            <a:off x="1583075" y="3198725"/>
            <a:ext cx="2505600" cy="572700"/>
          </a:xfrm>
          <a:prstGeom prst="rect">
            <a:avLst/>
          </a:prstGeom>
          <a:solidFill>
            <a:schemeClr val="lt1"/>
          </a:solidFill>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sz="2400">
                <a:solidFill>
                  <a:schemeClr val="dk1"/>
                </a:solidFill>
                <a:latin typeface="Merriweather"/>
                <a:ea typeface="Merriweather"/>
                <a:cs typeface="Merriweather"/>
                <a:sym typeface="Merriweather"/>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720000" y="521225"/>
            <a:ext cx="8424000" cy="572700"/>
          </a:xfrm>
          <a:prstGeom prst="rect">
            <a:avLst/>
          </a:prstGeom>
          <a:solidFill>
            <a:schemeClr val="dk2"/>
          </a:solidFill>
        </p:spPr>
        <p:txBody>
          <a:bodyPr anchorCtr="0" anchor="ctr"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720000" y="521225"/>
            <a:ext cx="8424000" cy="572700"/>
          </a:xfrm>
          <a:prstGeom prst="rect">
            <a:avLst/>
          </a:prstGeom>
          <a:solidFill>
            <a:schemeClr val="accent2"/>
          </a:solidFill>
        </p:spPr>
        <p:txBody>
          <a:bodyPr anchorCtr="0" anchor="ctr"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30" name="Google Shape;30;p7"/>
          <p:cNvSpPr txBox="1"/>
          <p:nvPr>
            <p:ph idx="1" type="subTitle"/>
          </p:nvPr>
        </p:nvSpPr>
        <p:spPr>
          <a:xfrm>
            <a:off x="720000" y="1541950"/>
            <a:ext cx="4041300" cy="2538900"/>
          </a:xfrm>
          <a:prstGeom prst="rect">
            <a:avLst/>
          </a:prstGeom>
          <a:solidFill>
            <a:schemeClr val="dk2"/>
          </a:solidFill>
        </p:spPr>
        <p:txBody>
          <a:bodyPr anchorCtr="0" anchor="t" bIns="91425" lIns="91425" spcFirstLastPara="1" rIns="91425" wrap="square" tIns="91425">
            <a:noAutofit/>
          </a:bodyPr>
          <a:lstStyle>
            <a:lvl1pPr lvl="0" rtl="0">
              <a:lnSpc>
                <a:spcPct val="100000"/>
              </a:lnSpc>
              <a:spcBef>
                <a:spcPts val="0"/>
              </a:spcBef>
              <a:spcAft>
                <a:spcPts val="0"/>
              </a:spcAft>
              <a:buSzPts val="1600"/>
              <a:buFont typeface="Nunito Light"/>
              <a:buChar char="●"/>
              <a:defRPr sz="1600"/>
            </a:lvl1pPr>
            <a:lvl2pPr lvl="1" rtl="0" algn="ctr">
              <a:lnSpc>
                <a:spcPct val="100000"/>
              </a:lnSpc>
              <a:spcBef>
                <a:spcPts val="0"/>
              </a:spcBef>
              <a:spcAft>
                <a:spcPts val="0"/>
              </a:spcAft>
              <a:buClr>
                <a:srgbClr val="E76A28"/>
              </a:buClr>
              <a:buSzPts val="1600"/>
              <a:buFont typeface="Nunito Light"/>
              <a:buChar char="○"/>
              <a:defRPr/>
            </a:lvl2pPr>
            <a:lvl3pPr lvl="2" rtl="0" algn="ctr">
              <a:lnSpc>
                <a:spcPct val="100000"/>
              </a:lnSpc>
              <a:spcBef>
                <a:spcPts val="1600"/>
              </a:spcBef>
              <a:spcAft>
                <a:spcPts val="0"/>
              </a:spcAft>
              <a:buClr>
                <a:srgbClr val="E76A28"/>
              </a:buClr>
              <a:buSzPts val="1500"/>
              <a:buFont typeface="Nunito Light"/>
              <a:buChar char="■"/>
              <a:defRPr/>
            </a:lvl3pPr>
            <a:lvl4pPr lvl="3" rtl="0" algn="ctr">
              <a:lnSpc>
                <a:spcPct val="100000"/>
              </a:lnSpc>
              <a:spcBef>
                <a:spcPts val="1600"/>
              </a:spcBef>
              <a:spcAft>
                <a:spcPts val="0"/>
              </a:spcAft>
              <a:buClr>
                <a:srgbClr val="E76A28"/>
              </a:buClr>
              <a:buSzPts val="1500"/>
              <a:buFont typeface="Nunito Light"/>
              <a:buChar char="●"/>
              <a:defRPr/>
            </a:lvl4pPr>
            <a:lvl5pPr lvl="4" rtl="0" algn="ctr">
              <a:lnSpc>
                <a:spcPct val="100000"/>
              </a:lnSpc>
              <a:spcBef>
                <a:spcPts val="1600"/>
              </a:spcBef>
              <a:spcAft>
                <a:spcPts val="0"/>
              </a:spcAft>
              <a:buClr>
                <a:srgbClr val="E76A28"/>
              </a:buClr>
              <a:buSzPts val="1400"/>
              <a:buFont typeface="Nunito Light"/>
              <a:buChar char="○"/>
              <a:defRPr/>
            </a:lvl5pPr>
            <a:lvl6pPr lvl="5" rtl="0" algn="ctr">
              <a:lnSpc>
                <a:spcPct val="100000"/>
              </a:lnSpc>
              <a:spcBef>
                <a:spcPts val="1600"/>
              </a:spcBef>
              <a:spcAft>
                <a:spcPts val="0"/>
              </a:spcAft>
              <a:buClr>
                <a:srgbClr val="999999"/>
              </a:buClr>
              <a:buSzPts val="1400"/>
              <a:buFont typeface="Nunito Light"/>
              <a:buChar char="■"/>
              <a:defRPr/>
            </a:lvl6pPr>
            <a:lvl7pPr lvl="6" rtl="0" algn="ctr">
              <a:lnSpc>
                <a:spcPct val="100000"/>
              </a:lnSpc>
              <a:spcBef>
                <a:spcPts val="1600"/>
              </a:spcBef>
              <a:spcAft>
                <a:spcPts val="0"/>
              </a:spcAft>
              <a:buClr>
                <a:srgbClr val="999999"/>
              </a:buClr>
              <a:buSzPts val="1300"/>
              <a:buFont typeface="Nunito Light"/>
              <a:buChar char="●"/>
              <a:defRPr/>
            </a:lvl7pPr>
            <a:lvl8pPr lvl="7" rtl="0" algn="ctr">
              <a:lnSpc>
                <a:spcPct val="100000"/>
              </a:lnSpc>
              <a:spcBef>
                <a:spcPts val="1600"/>
              </a:spcBef>
              <a:spcAft>
                <a:spcPts val="0"/>
              </a:spcAft>
              <a:buClr>
                <a:srgbClr val="999999"/>
              </a:buClr>
              <a:buSzPts val="1300"/>
              <a:buFont typeface="Nunito Light"/>
              <a:buChar char="○"/>
              <a:defRPr/>
            </a:lvl8pPr>
            <a:lvl9pPr lvl="8" rtl="0" algn="ctr">
              <a:lnSpc>
                <a:spcPct val="100000"/>
              </a:lnSpc>
              <a:spcBef>
                <a:spcPts val="1600"/>
              </a:spcBef>
              <a:spcAft>
                <a:spcPts val="1600"/>
              </a:spcAft>
              <a:buClr>
                <a:srgbClr val="999999"/>
              </a:buClr>
              <a:buSzPts val="1400"/>
              <a:buFont typeface="Nunito Light"/>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1" name="Shape 31"/>
        <p:cNvGrpSpPr/>
        <p:nvPr/>
      </p:nvGrpSpPr>
      <p:grpSpPr>
        <a:xfrm>
          <a:off x="0" y="0"/>
          <a:ext cx="0" cy="0"/>
          <a:chOff x="0" y="0"/>
          <a:chExt cx="0" cy="0"/>
        </a:xfrm>
      </p:grpSpPr>
      <p:sp>
        <p:nvSpPr>
          <p:cNvPr id="32" name="Google Shape;32;p8"/>
          <p:cNvSpPr txBox="1"/>
          <p:nvPr>
            <p:ph type="title"/>
          </p:nvPr>
        </p:nvSpPr>
        <p:spPr>
          <a:xfrm>
            <a:off x="1523550" y="1307100"/>
            <a:ext cx="6096900" cy="2529300"/>
          </a:xfrm>
          <a:prstGeom prst="rect">
            <a:avLst/>
          </a:prstGeom>
          <a:solidFill>
            <a:schemeClr val="dk2"/>
          </a:solidFill>
        </p:spPr>
        <p:txBody>
          <a:bodyPr anchorCtr="0" anchor="ctr" bIns="91425" lIns="91425" spcFirstLastPara="1" rIns="91425" wrap="square" tIns="91425">
            <a:noAutofit/>
          </a:bodyPr>
          <a:lstStyle>
            <a:lvl1pPr lvl="0" algn="ctr">
              <a:lnSpc>
                <a:spcPct val="80000"/>
              </a:lnSpc>
              <a:spcBef>
                <a:spcPts val="0"/>
              </a:spcBef>
              <a:spcAft>
                <a:spcPts val="0"/>
              </a:spcAft>
              <a:buSzPts val="4800"/>
              <a:buNone/>
              <a:defRPr sz="7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3" name="Shape 33"/>
        <p:cNvGrpSpPr/>
        <p:nvPr/>
      </p:nvGrpSpPr>
      <p:grpSpPr>
        <a:xfrm>
          <a:off x="0" y="0"/>
          <a:ext cx="0" cy="0"/>
          <a:chOff x="0" y="0"/>
          <a:chExt cx="0" cy="0"/>
        </a:xfrm>
      </p:grpSpPr>
      <p:sp>
        <p:nvSpPr>
          <p:cNvPr id="34" name="Google Shape;34;p9"/>
          <p:cNvSpPr txBox="1"/>
          <p:nvPr>
            <p:ph type="title"/>
          </p:nvPr>
        </p:nvSpPr>
        <p:spPr>
          <a:xfrm>
            <a:off x="1012050" y="1189100"/>
            <a:ext cx="7119900" cy="1964400"/>
          </a:xfrm>
          <a:prstGeom prst="rect">
            <a:avLst/>
          </a:prstGeom>
          <a:solidFill>
            <a:schemeClr val="accent2"/>
          </a:solidFill>
        </p:spPr>
        <p:txBody>
          <a:bodyPr anchorCtr="0" anchor="ctr" bIns="91425" lIns="91425" spcFirstLastPara="1" rIns="91425" wrap="square" tIns="91425">
            <a:noAutofit/>
          </a:bodyPr>
          <a:lstStyle>
            <a:lvl1pPr lvl="0" rtl="0" algn="ctr">
              <a:spcBef>
                <a:spcPts val="0"/>
              </a:spcBef>
              <a:spcAft>
                <a:spcPts val="0"/>
              </a:spcAft>
              <a:buSzPts val="3200"/>
              <a:buNone/>
              <a:defRPr sz="15000"/>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
        <p:nvSpPr>
          <p:cNvPr id="35" name="Google Shape;35;p9"/>
          <p:cNvSpPr txBox="1"/>
          <p:nvPr>
            <p:ph idx="1" type="subTitle"/>
          </p:nvPr>
        </p:nvSpPr>
        <p:spPr>
          <a:xfrm>
            <a:off x="2135550" y="3305900"/>
            <a:ext cx="4872900" cy="671100"/>
          </a:xfrm>
          <a:prstGeom prst="rect">
            <a:avLst/>
          </a:prstGeom>
          <a:solidFill>
            <a:schemeClr val="dk2"/>
          </a:solidFill>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6" name="Shape 36"/>
        <p:cNvGrpSpPr/>
        <p:nvPr/>
      </p:nvGrpSpPr>
      <p:grpSpPr>
        <a:xfrm>
          <a:off x="0" y="0"/>
          <a:ext cx="0" cy="0"/>
          <a:chOff x="0" y="0"/>
          <a:chExt cx="0" cy="0"/>
        </a:xfrm>
      </p:grpSpPr>
      <p:sp>
        <p:nvSpPr>
          <p:cNvPr id="37" name="Google Shape;37;p10"/>
          <p:cNvSpPr txBox="1"/>
          <p:nvPr>
            <p:ph type="title"/>
          </p:nvPr>
        </p:nvSpPr>
        <p:spPr>
          <a:xfrm>
            <a:off x="720000" y="4014450"/>
            <a:ext cx="7704000" cy="572700"/>
          </a:xfrm>
          <a:prstGeom prst="rect">
            <a:avLst/>
          </a:prstGeom>
          <a:solidFill>
            <a:schemeClr val="dk2"/>
          </a:solidFill>
        </p:spPr>
        <p:txBody>
          <a:bodyPr anchorCtr="0" anchor="ctr" bIns="91425" lIns="91425" spcFirstLastPara="1" rIns="91425" wrap="square" tIns="91425">
            <a:noAutofit/>
          </a:bodyPr>
          <a:lstStyle>
            <a:lvl1pPr lvl="0" rtl="0" algn="ctr">
              <a:spcBef>
                <a:spcPts val="0"/>
              </a:spcBef>
              <a:spcAft>
                <a:spcPts val="0"/>
              </a:spcAft>
              <a:buSzPts val="3200"/>
              <a:buNone/>
              <a:defRPr sz="2800"/>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38" name="Shape 38"/>
        <p:cNvGrpSpPr/>
        <p:nvPr/>
      </p:nvGrpSpPr>
      <p:grpSpPr>
        <a:xfrm>
          <a:off x="0" y="0"/>
          <a:ext cx="0" cy="0"/>
          <a:chOff x="0" y="0"/>
          <a:chExt cx="0" cy="0"/>
        </a:xfrm>
      </p:grpSpPr>
      <p:sp>
        <p:nvSpPr>
          <p:cNvPr id="39" name="Google Shape;39;p11"/>
          <p:cNvSpPr txBox="1"/>
          <p:nvPr>
            <p:ph hasCustomPrompt="1" type="title"/>
          </p:nvPr>
        </p:nvSpPr>
        <p:spPr>
          <a:xfrm>
            <a:off x="998550" y="1594375"/>
            <a:ext cx="7146900" cy="1436100"/>
          </a:xfrm>
          <a:prstGeom prst="rect">
            <a:avLst/>
          </a:prstGeom>
          <a:solidFill>
            <a:schemeClr val="dk2"/>
          </a:solidFill>
        </p:spPr>
        <p:txBody>
          <a:bodyPr anchorCtr="0" anchor="ctr" bIns="91425" lIns="91425" spcFirstLastPara="1" rIns="91425" wrap="square" tIns="91425">
            <a:noAutofit/>
          </a:bodyPr>
          <a:lstStyle>
            <a:lvl1pPr lvl="0" algn="ctr">
              <a:spcBef>
                <a:spcPts val="0"/>
              </a:spcBef>
              <a:spcAft>
                <a:spcPts val="0"/>
              </a:spcAft>
              <a:buSzPts val="9600"/>
              <a:buNone/>
              <a:defRPr sz="72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40" name="Google Shape;40;p11"/>
          <p:cNvSpPr txBox="1"/>
          <p:nvPr>
            <p:ph idx="1" type="subTitle"/>
          </p:nvPr>
        </p:nvSpPr>
        <p:spPr>
          <a:xfrm>
            <a:off x="1667250" y="3182875"/>
            <a:ext cx="5809500" cy="497100"/>
          </a:xfrm>
          <a:prstGeom prst="rect">
            <a:avLst/>
          </a:prstGeom>
          <a:solidFill>
            <a:schemeClr val="accent2"/>
          </a:solidFill>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1600"/>
              </a:spcBef>
              <a:spcAft>
                <a:spcPts val="0"/>
              </a:spcAft>
              <a:buSzPts val="1600"/>
              <a:buNone/>
              <a:defRPr sz="1600"/>
            </a:lvl3pPr>
            <a:lvl4pPr lvl="3" rtl="0" algn="ctr">
              <a:lnSpc>
                <a:spcPct val="100000"/>
              </a:lnSpc>
              <a:spcBef>
                <a:spcPts val="1600"/>
              </a:spcBef>
              <a:spcAft>
                <a:spcPts val="0"/>
              </a:spcAft>
              <a:buSzPts val="1600"/>
              <a:buNone/>
              <a:defRPr sz="1600"/>
            </a:lvl4pPr>
            <a:lvl5pPr lvl="4" rtl="0" algn="ctr">
              <a:lnSpc>
                <a:spcPct val="100000"/>
              </a:lnSpc>
              <a:spcBef>
                <a:spcPts val="1600"/>
              </a:spcBef>
              <a:spcAft>
                <a:spcPts val="0"/>
              </a:spcAft>
              <a:buSzPts val="1600"/>
              <a:buNone/>
              <a:defRPr sz="1600"/>
            </a:lvl5pPr>
            <a:lvl6pPr lvl="5" rtl="0" algn="ctr">
              <a:lnSpc>
                <a:spcPct val="100000"/>
              </a:lnSpc>
              <a:spcBef>
                <a:spcPts val="1600"/>
              </a:spcBef>
              <a:spcAft>
                <a:spcPts val="0"/>
              </a:spcAft>
              <a:buSzPts val="1600"/>
              <a:buNone/>
              <a:defRPr sz="1600"/>
            </a:lvl6pPr>
            <a:lvl7pPr lvl="6" rtl="0" algn="ctr">
              <a:lnSpc>
                <a:spcPct val="100000"/>
              </a:lnSpc>
              <a:spcBef>
                <a:spcPts val="1600"/>
              </a:spcBef>
              <a:spcAft>
                <a:spcPts val="0"/>
              </a:spcAft>
              <a:buSzPts val="1600"/>
              <a:buNone/>
              <a:defRPr sz="1600"/>
            </a:lvl7pPr>
            <a:lvl8pPr lvl="7" rtl="0" algn="ctr">
              <a:lnSpc>
                <a:spcPct val="100000"/>
              </a:lnSpc>
              <a:spcBef>
                <a:spcPts val="1600"/>
              </a:spcBef>
              <a:spcAft>
                <a:spcPts val="0"/>
              </a:spcAft>
              <a:buSzPts val="1600"/>
              <a:buNone/>
              <a:defRPr sz="1600"/>
            </a:lvl8pPr>
            <a:lvl9pPr lvl="8" rtl="0" algn="ctr">
              <a:lnSpc>
                <a:spcPct val="100000"/>
              </a:lnSpc>
              <a:spcBef>
                <a:spcPts val="1600"/>
              </a:spcBef>
              <a:spcAft>
                <a:spcPts val="1600"/>
              </a:spcAft>
              <a:buSzPts val="1600"/>
              <a:buNone/>
              <a:defRPr sz="1600"/>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accent6"/>
        </a:solidFill>
      </p:bgPr>
    </p:bg>
    <p:spTree>
      <p:nvGrpSpPr>
        <p:cNvPr id="41" name="Shape 41"/>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_1_1_1_1_1">
    <p:bg>
      <p:bgPr>
        <a:solidFill>
          <a:schemeClr val="dk2"/>
        </a:solidFill>
      </p:bgPr>
    </p:bg>
    <p:spTree>
      <p:nvGrpSpPr>
        <p:cNvPr id="42" name="Shape 42"/>
        <p:cNvGrpSpPr/>
        <p:nvPr/>
      </p:nvGrpSpPr>
      <p:grpSpPr>
        <a:xfrm>
          <a:off x="0" y="0"/>
          <a:ext cx="0" cy="0"/>
          <a:chOff x="0" y="0"/>
          <a:chExt cx="0" cy="0"/>
        </a:xfrm>
      </p:grpSpPr>
      <p:sp>
        <p:nvSpPr>
          <p:cNvPr id="43" name="Google Shape;43;p13"/>
          <p:cNvSpPr txBox="1"/>
          <p:nvPr>
            <p:ph type="title"/>
          </p:nvPr>
        </p:nvSpPr>
        <p:spPr>
          <a:xfrm>
            <a:off x="720000" y="521225"/>
            <a:ext cx="8424000" cy="572700"/>
          </a:xfrm>
          <a:prstGeom prst="rect">
            <a:avLst/>
          </a:prstGeom>
          <a:solidFill>
            <a:schemeClr val="lt1"/>
          </a:solidFill>
        </p:spPr>
        <p:txBody>
          <a:bodyPr anchorCtr="0" anchor="ctr"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44" name="Google Shape;44;p13"/>
          <p:cNvSpPr txBox="1"/>
          <p:nvPr>
            <p:ph idx="1" type="subTitle"/>
          </p:nvPr>
        </p:nvSpPr>
        <p:spPr>
          <a:xfrm>
            <a:off x="1383813" y="2421775"/>
            <a:ext cx="2305500" cy="484800"/>
          </a:xfrm>
          <a:prstGeom prst="rect">
            <a:avLst/>
          </a:prstGeom>
          <a:solidFill>
            <a:schemeClr val="accent1"/>
          </a:solidFill>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5" name="Google Shape;45;p13"/>
          <p:cNvSpPr txBox="1"/>
          <p:nvPr>
            <p:ph idx="2" type="subTitle"/>
          </p:nvPr>
        </p:nvSpPr>
        <p:spPr>
          <a:xfrm>
            <a:off x="4387882" y="2421775"/>
            <a:ext cx="2305500" cy="484800"/>
          </a:xfrm>
          <a:prstGeom prst="rect">
            <a:avLst/>
          </a:prstGeom>
          <a:solidFill>
            <a:schemeClr val="accent1"/>
          </a:solidFill>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6" name="Google Shape;46;p13"/>
          <p:cNvSpPr txBox="1"/>
          <p:nvPr>
            <p:ph idx="3" type="subTitle"/>
          </p:nvPr>
        </p:nvSpPr>
        <p:spPr>
          <a:xfrm>
            <a:off x="2603013" y="4083775"/>
            <a:ext cx="2305500" cy="484800"/>
          </a:xfrm>
          <a:prstGeom prst="rect">
            <a:avLst/>
          </a:prstGeom>
          <a:solidFill>
            <a:schemeClr val="accent1"/>
          </a:solidFill>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7" name="Google Shape;47;p13"/>
          <p:cNvSpPr txBox="1"/>
          <p:nvPr>
            <p:ph idx="4" type="subTitle"/>
          </p:nvPr>
        </p:nvSpPr>
        <p:spPr>
          <a:xfrm>
            <a:off x="5607082" y="4083775"/>
            <a:ext cx="2305500" cy="484800"/>
          </a:xfrm>
          <a:prstGeom prst="rect">
            <a:avLst/>
          </a:prstGeom>
          <a:solidFill>
            <a:schemeClr val="accent1"/>
          </a:solidFill>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8" name="Google Shape;48;p13"/>
          <p:cNvSpPr txBox="1"/>
          <p:nvPr>
            <p:ph hasCustomPrompt="1" idx="5" type="title"/>
          </p:nvPr>
        </p:nvSpPr>
        <p:spPr>
          <a:xfrm>
            <a:off x="2110113" y="1384654"/>
            <a:ext cx="640200" cy="484500"/>
          </a:xfrm>
          <a:prstGeom prst="rect">
            <a:avLst/>
          </a:prstGeom>
          <a:solidFill>
            <a:schemeClr val="accent2"/>
          </a:solidFill>
        </p:spPr>
        <p:txBody>
          <a:bodyPr anchorCtr="0" anchor="ctr"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9" name="Google Shape;49;p13"/>
          <p:cNvSpPr txBox="1"/>
          <p:nvPr>
            <p:ph hasCustomPrompt="1" idx="6" type="title"/>
          </p:nvPr>
        </p:nvSpPr>
        <p:spPr>
          <a:xfrm>
            <a:off x="3311015" y="3082991"/>
            <a:ext cx="676800" cy="484500"/>
          </a:xfrm>
          <a:prstGeom prst="rect">
            <a:avLst/>
          </a:prstGeom>
          <a:solidFill>
            <a:schemeClr val="accent2"/>
          </a:solidFill>
        </p:spPr>
        <p:txBody>
          <a:bodyPr anchorCtr="0" anchor="ctr" bIns="91425" lIns="91425" spcFirstLastPara="1" rIns="91425" wrap="square" tIns="91425">
            <a:noAutofit/>
          </a:bodyPr>
          <a:lstStyle>
            <a:lvl1pPr lvl="0" rtl="0" algn="ctr">
              <a:spcBef>
                <a:spcPts val="0"/>
              </a:spcBef>
              <a:spcAft>
                <a:spcPts val="0"/>
              </a:spcAft>
              <a:buSzPts val="3000"/>
              <a:buNone/>
              <a:defRPr sz="29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0" name="Google Shape;50;p13"/>
          <p:cNvSpPr txBox="1"/>
          <p:nvPr>
            <p:ph hasCustomPrompt="1" idx="7" type="title"/>
          </p:nvPr>
        </p:nvSpPr>
        <p:spPr>
          <a:xfrm>
            <a:off x="5095890" y="1384654"/>
            <a:ext cx="676800" cy="484500"/>
          </a:xfrm>
          <a:prstGeom prst="rect">
            <a:avLst/>
          </a:prstGeom>
          <a:solidFill>
            <a:schemeClr val="accent2"/>
          </a:solidFill>
        </p:spPr>
        <p:txBody>
          <a:bodyPr anchorCtr="0" anchor="ctr" bIns="91425" lIns="91425" spcFirstLastPara="1" rIns="91425" wrap="square" tIns="91425">
            <a:noAutofit/>
          </a:bodyPr>
          <a:lstStyle>
            <a:lvl1pPr lvl="0" rtl="0" algn="ctr">
              <a:spcBef>
                <a:spcPts val="0"/>
              </a:spcBef>
              <a:spcAft>
                <a:spcPts val="0"/>
              </a:spcAft>
              <a:buSzPts val="3000"/>
              <a:buNone/>
              <a:defRPr sz="29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1" name="Google Shape;51;p13"/>
          <p:cNvSpPr txBox="1"/>
          <p:nvPr>
            <p:ph hasCustomPrompt="1" idx="8" type="title"/>
          </p:nvPr>
        </p:nvSpPr>
        <p:spPr>
          <a:xfrm>
            <a:off x="6315090" y="3082991"/>
            <a:ext cx="676800" cy="484500"/>
          </a:xfrm>
          <a:prstGeom prst="rect">
            <a:avLst/>
          </a:prstGeom>
          <a:solidFill>
            <a:schemeClr val="accent2"/>
          </a:solidFill>
        </p:spPr>
        <p:txBody>
          <a:bodyPr anchorCtr="0" anchor="ctr" bIns="91425" lIns="91425" spcFirstLastPara="1" rIns="91425" wrap="square" tIns="91425">
            <a:noAutofit/>
          </a:bodyPr>
          <a:lstStyle>
            <a:lvl1pPr lvl="0" rtl="0" algn="ctr">
              <a:spcBef>
                <a:spcPts val="0"/>
              </a:spcBef>
              <a:spcAft>
                <a:spcPts val="0"/>
              </a:spcAft>
              <a:buSzPts val="3000"/>
              <a:buNone/>
              <a:defRPr sz="29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2" name="Google Shape;52;p13"/>
          <p:cNvSpPr txBox="1"/>
          <p:nvPr>
            <p:ph idx="9" type="subTitle"/>
          </p:nvPr>
        </p:nvSpPr>
        <p:spPr>
          <a:xfrm>
            <a:off x="1383813" y="1948215"/>
            <a:ext cx="2305500" cy="394500"/>
          </a:xfrm>
          <a:prstGeom prst="rect">
            <a:avLst/>
          </a:prstGeom>
          <a:solidFill>
            <a:schemeClr val="lt1"/>
          </a:solidFill>
        </p:spPr>
        <p:txBody>
          <a:bodyPr anchorCtr="0" anchor="ctr" bIns="91425" lIns="91425" spcFirstLastPara="1" rIns="91425" wrap="square" tIns="91425">
            <a:noAutofit/>
          </a:bodyPr>
          <a:lstStyle>
            <a:lvl1pPr lvl="0" rtl="0" algn="ctr">
              <a:lnSpc>
                <a:spcPct val="100000"/>
              </a:lnSpc>
              <a:spcBef>
                <a:spcPts val="0"/>
              </a:spcBef>
              <a:spcAft>
                <a:spcPts val="0"/>
              </a:spcAft>
              <a:buSzPts val="2400"/>
              <a:buFont typeface="Bebas Neue"/>
              <a:buNone/>
              <a:defRPr sz="2400">
                <a:solidFill>
                  <a:schemeClr val="dk1"/>
                </a:solidFill>
                <a:latin typeface="Merriweather"/>
                <a:ea typeface="Merriweather"/>
                <a:cs typeface="Merriweather"/>
                <a:sym typeface="Merriweather"/>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53" name="Google Shape;53;p13"/>
          <p:cNvSpPr txBox="1"/>
          <p:nvPr>
            <p:ph idx="13" type="subTitle"/>
          </p:nvPr>
        </p:nvSpPr>
        <p:spPr>
          <a:xfrm>
            <a:off x="4387888" y="1948215"/>
            <a:ext cx="2305500" cy="394500"/>
          </a:xfrm>
          <a:prstGeom prst="rect">
            <a:avLst/>
          </a:prstGeom>
          <a:solidFill>
            <a:schemeClr val="lt1"/>
          </a:solidFill>
        </p:spPr>
        <p:txBody>
          <a:bodyPr anchorCtr="0" anchor="ctr" bIns="91425" lIns="91425" spcFirstLastPara="1" rIns="91425" wrap="square" tIns="91425">
            <a:noAutofit/>
          </a:bodyPr>
          <a:lstStyle>
            <a:lvl1pPr lvl="0" rtl="0" algn="ctr">
              <a:lnSpc>
                <a:spcPct val="100000"/>
              </a:lnSpc>
              <a:spcBef>
                <a:spcPts val="0"/>
              </a:spcBef>
              <a:spcAft>
                <a:spcPts val="0"/>
              </a:spcAft>
              <a:buSzPts val="2400"/>
              <a:buFont typeface="Bebas Neue"/>
              <a:buNone/>
              <a:defRPr sz="2400">
                <a:solidFill>
                  <a:schemeClr val="dk1"/>
                </a:solidFill>
                <a:latin typeface="Merriweather"/>
                <a:ea typeface="Merriweather"/>
                <a:cs typeface="Merriweather"/>
                <a:sym typeface="Merriweather"/>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54" name="Google Shape;54;p13"/>
          <p:cNvSpPr txBox="1"/>
          <p:nvPr>
            <p:ph idx="14" type="subTitle"/>
          </p:nvPr>
        </p:nvSpPr>
        <p:spPr>
          <a:xfrm>
            <a:off x="2603013" y="3628383"/>
            <a:ext cx="2305500" cy="394500"/>
          </a:xfrm>
          <a:prstGeom prst="rect">
            <a:avLst/>
          </a:prstGeom>
          <a:solidFill>
            <a:schemeClr val="lt1"/>
          </a:solidFill>
        </p:spPr>
        <p:txBody>
          <a:bodyPr anchorCtr="0" anchor="ctr" bIns="91425" lIns="91425" spcFirstLastPara="1" rIns="91425" wrap="square" tIns="91425">
            <a:noAutofit/>
          </a:bodyPr>
          <a:lstStyle>
            <a:lvl1pPr lvl="0" rtl="0" algn="ctr">
              <a:lnSpc>
                <a:spcPct val="100000"/>
              </a:lnSpc>
              <a:spcBef>
                <a:spcPts val="0"/>
              </a:spcBef>
              <a:spcAft>
                <a:spcPts val="0"/>
              </a:spcAft>
              <a:buSzPts val="2400"/>
              <a:buFont typeface="Bebas Neue"/>
              <a:buNone/>
              <a:defRPr sz="2400">
                <a:solidFill>
                  <a:schemeClr val="dk1"/>
                </a:solidFill>
                <a:latin typeface="Merriweather"/>
                <a:ea typeface="Merriweather"/>
                <a:cs typeface="Merriweather"/>
                <a:sym typeface="Merriweather"/>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55" name="Google Shape;55;p13"/>
          <p:cNvSpPr txBox="1"/>
          <p:nvPr>
            <p:ph idx="15" type="subTitle"/>
          </p:nvPr>
        </p:nvSpPr>
        <p:spPr>
          <a:xfrm>
            <a:off x="5607088" y="3628383"/>
            <a:ext cx="2305500" cy="394500"/>
          </a:xfrm>
          <a:prstGeom prst="rect">
            <a:avLst/>
          </a:prstGeom>
          <a:solidFill>
            <a:schemeClr val="lt1"/>
          </a:solidFill>
        </p:spPr>
        <p:txBody>
          <a:bodyPr anchorCtr="0" anchor="ctr" bIns="91425" lIns="91425" spcFirstLastPara="1" rIns="91425" wrap="square" tIns="91425">
            <a:noAutofit/>
          </a:bodyPr>
          <a:lstStyle>
            <a:lvl1pPr lvl="0" rtl="0" algn="ctr">
              <a:lnSpc>
                <a:spcPct val="100000"/>
              </a:lnSpc>
              <a:spcBef>
                <a:spcPts val="0"/>
              </a:spcBef>
              <a:spcAft>
                <a:spcPts val="0"/>
              </a:spcAft>
              <a:buSzPts val="2400"/>
              <a:buFont typeface="Bebas Neue"/>
              <a:buNone/>
              <a:defRPr sz="2400">
                <a:solidFill>
                  <a:schemeClr val="dk1"/>
                </a:solidFill>
                <a:latin typeface="Merriweather"/>
                <a:ea typeface="Merriweather"/>
                <a:cs typeface="Merriweather"/>
                <a:sym typeface="Merriweather"/>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_1">
    <p:bg>
      <p:bgPr>
        <a:solidFill>
          <a:schemeClr val="dk2"/>
        </a:solidFill>
      </p:bgPr>
    </p:bg>
    <p:spTree>
      <p:nvGrpSpPr>
        <p:cNvPr id="56" name="Shape 56"/>
        <p:cNvGrpSpPr/>
        <p:nvPr/>
      </p:nvGrpSpPr>
      <p:grpSpPr>
        <a:xfrm>
          <a:off x="0" y="0"/>
          <a:ext cx="0" cy="0"/>
          <a:chOff x="0" y="0"/>
          <a:chExt cx="0" cy="0"/>
        </a:xfrm>
      </p:grpSpPr>
      <p:sp>
        <p:nvSpPr>
          <p:cNvPr id="57" name="Google Shape;57;p14"/>
          <p:cNvSpPr txBox="1"/>
          <p:nvPr>
            <p:ph type="title"/>
          </p:nvPr>
        </p:nvSpPr>
        <p:spPr>
          <a:xfrm>
            <a:off x="720000" y="521225"/>
            <a:ext cx="8424000" cy="572700"/>
          </a:xfrm>
          <a:prstGeom prst="rect">
            <a:avLst/>
          </a:prstGeom>
          <a:solidFill>
            <a:schemeClr val="lt1"/>
          </a:solidFill>
        </p:spPr>
        <p:txBody>
          <a:bodyPr anchorCtr="0" anchor="ctr"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SECTION_HEADER_1">
    <p:spTree>
      <p:nvGrpSpPr>
        <p:cNvPr id="58" name="Shape 58"/>
        <p:cNvGrpSpPr/>
        <p:nvPr/>
      </p:nvGrpSpPr>
      <p:grpSpPr>
        <a:xfrm>
          <a:off x="0" y="0"/>
          <a:ext cx="0" cy="0"/>
          <a:chOff x="0" y="0"/>
          <a:chExt cx="0" cy="0"/>
        </a:xfrm>
      </p:grpSpPr>
      <p:sp>
        <p:nvSpPr>
          <p:cNvPr id="59" name="Google Shape;59;p15"/>
          <p:cNvSpPr txBox="1"/>
          <p:nvPr>
            <p:ph type="title"/>
          </p:nvPr>
        </p:nvSpPr>
        <p:spPr>
          <a:xfrm>
            <a:off x="1634400" y="2490600"/>
            <a:ext cx="6873000" cy="841800"/>
          </a:xfrm>
          <a:prstGeom prst="rect">
            <a:avLst/>
          </a:prstGeom>
          <a:solidFill>
            <a:schemeClr val="lt2"/>
          </a:solidFill>
        </p:spPr>
        <p:txBody>
          <a:bodyPr anchorCtr="0" anchor="ctr" bIns="91425" lIns="91425" spcFirstLastPara="1" rIns="91425" wrap="square" tIns="91425">
            <a:noAutofit/>
          </a:bodyPr>
          <a:lstStyle>
            <a:lvl1pPr lvl="0" rtl="0" algn="r">
              <a:spcBef>
                <a:spcPts val="0"/>
              </a:spcBef>
              <a:spcAft>
                <a:spcPts val="0"/>
              </a:spcAft>
              <a:buSzPts val="3600"/>
              <a:buNone/>
              <a:defRPr sz="5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60" name="Google Shape;60;p15"/>
          <p:cNvSpPr txBox="1"/>
          <p:nvPr>
            <p:ph hasCustomPrompt="1" idx="2" type="title"/>
          </p:nvPr>
        </p:nvSpPr>
        <p:spPr>
          <a:xfrm>
            <a:off x="6968400" y="1037825"/>
            <a:ext cx="1503900" cy="1405500"/>
          </a:xfrm>
          <a:prstGeom prst="rect">
            <a:avLst/>
          </a:prstGeom>
          <a:solidFill>
            <a:schemeClr val="accent2"/>
          </a:solid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6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61" name="Google Shape;61;p15"/>
          <p:cNvSpPr txBox="1"/>
          <p:nvPr>
            <p:ph idx="1" type="subTitle"/>
          </p:nvPr>
        </p:nvSpPr>
        <p:spPr>
          <a:xfrm>
            <a:off x="1657800" y="3395725"/>
            <a:ext cx="6873000" cy="375000"/>
          </a:xfrm>
          <a:prstGeom prst="rect">
            <a:avLst/>
          </a:prstGeom>
          <a:solidFill>
            <a:schemeClr val="dk2"/>
          </a:solidFill>
        </p:spPr>
        <p:txBody>
          <a:bodyPr anchorCtr="0" anchor="ctr" bIns="91425" lIns="91425" spcFirstLastPara="1" rIns="91425" wrap="square" tIns="91425">
            <a:noAutofit/>
          </a:bodyPr>
          <a:lstStyle>
            <a:lvl1pPr lvl="0" rtl="0" algn="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2" name="Google Shape;62;p15"/>
          <p:cNvSpPr/>
          <p:nvPr/>
        </p:nvSpPr>
        <p:spPr>
          <a:xfrm>
            <a:off x="0" y="625500"/>
            <a:ext cx="2519400" cy="4518000"/>
          </a:xfrm>
          <a:prstGeom prst="rtTriangle">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63" name="Shape 63"/>
        <p:cNvGrpSpPr/>
        <p:nvPr/>
      </p:nvGrpSpPr>
      <p:grpSpPr>
        <a:xfrm>
          <a:off x="0" y="0"/>
          <a:ext cx="0" cy="0"/>
          <a:chOff x="0" y="0"/>
          <a:chExt cx="0" cy="0"/>
        </a:xfrm>
      </p:grpSpPr>
      <p:sp>
        <p:nvSpPr>
          <p:cNvPr id="64" name="Google Shape;64;p16"/>
          <p:cNvSpPr txBox="1"/>
          <p:nvPr>
            <p:ph type="title"/>
          </p:nvPr>
        </p:nvSpPr>
        <p:spPr>
          <a:xfrm>
            <a:off x="3927900" y="3100300"/>
            <a:ext cx="3989700" cy="531900"/>
          </a:xfrm>
          <a:prstGeom prst="rect">
            <a:avLst/>
          </a:prstGeom>
          <a:solidFill>
            <a:schemeClr val="accent2"/>
          </a:solidFill>
        </p:spPr>
        <p:txBody>
          <a:bodyPr anchorCtr="0" anchor="ctr" bIns="91425" lIns="91425" spcFirstLastPara="1" rIns="91425" wrap="square" tIns="91425">
            <a:noAutofit/>
          </a:bodyPr>
          <a:lstStyle>
            <a:lvl1pPr lvl="0" rtl="0" algn="r">
              <a:spcBef>
                <a:spcPts val="0"/>
              </a:spcBef>
              <a:spcAft>
                <a:spcPts val="0"/>
              </a:spcAft>
              <a:buSzPts val="3000"/>
              <a:buNone/>
              <a:defRPr sz="30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
        <p:nvSpPr>
          <p:cNvPr id="65" name="Google Shape;65;p16"/>
          <p:cNvSpPr txBox="1"/>
          <p:nvPr>
            <p:ph idx="1" type="subTitle"/>
          </p:nvPr>
        </p:nvSpPr>
        <p:spPr>
          <a:xfrm>
            <a:off x="1018875" y="1511325"/>
            <a:ext cx="6898800" cy="1478400"/>
          </a:xfrm>
          <a:prstGeom prst="rect">
            <a:avLst/>
          </a:prstGeom>
          <a:solidFill>
            <a:schemeClr val="dk2"/>
          </a:solidFill>
        </p:spPr>
        <p:txBody>
          <a:bodyPr anchorCtr="0" anchor="b" bIns="91425" lIns="91425" spcFirstLastPara="1" rIns="91425" wrap="square" tIns="91425">
            <a:noAutofit/>
          </a:bodyPr>
          <a:lstStyle>
            <a:lvl1pPr lvl="0" rtl="0" algn="r">
              <a:lnSpc>
                <a:spcPct val="100000"/>
              </a:lnSpc>
              <a:spcBef>
                <a:spcPts val="0"/>
              </a:spcBef>
              <a:spcAft>
                <a:spcPts val="0"/>
              </a:spcAft>
              <a:buSzPts val="3000"/>
              <a:buNone/>
              <a:defRPr sz="3000"/>
            </a:lvl1pPr>
            <a:lvl2pPr lvl="1" rtl="0" algn="ctr">
              <a:lnSpc>
                <a:spcPct val="100000"/>
              </a:lnSpc>
              <a:spcBef>
                <a:spcPts val="0"/>
              </a:spcBef>
              <a:spcAft>
                <a:spcPts val="0"/>
              </a:spcAft>
              <a:buSzPts val="3000"/>
              <a:buNone/>
              <a:defRPr sz="3000"/>
            </a:lvl2pPr>
            <a:lvl3pPr lvl="2" rtl="0" algn="ctr">
              <a:lnSpc>
                <a:spcPct val="100000"/>
              </a:lnSpc>
              <a:spcBef>
                <a:spcPts val="1600"/>
              </a:spcBef>
              <a:spcAft>
                <a:spcPts val="0"/>
              </a:spcAft>
              <a:buSzPts val="3000"/>
              <a:buNone/>
              <a:defRPr sz="3000"/>
            </a:lvl3pPr>
            <a:lvl4pPr lvl="3" rtl="0" algn="ctr">
              <a:lnSpc>
                <a:spcPct val="100000"/>
              </a:lnSpc>
              <a:spcBef>
                <a:spcPts val="1600"/>
              </a:spcBef>
              <a:spcAft>
                <a:spcPts val="0"/>
              </a:spcAft>
              <a:buSzPts val="3000"/>
              <a:buNone/>
              <a:defRPr sz="3000"/>
            </a:lvl4pPr>
            <a:lvl5pPr lvl="4" rtl="0" algn="ctr">
              <a:lnSpc>
                <a:spcPct val="100000"/>
              </a:lnSpc>
              <a:spcBef>
                <a:spcPts val="1600"/>
              </a:spcBef>
              <a:spcAft>
                <a:spcPts val="0"/>
              </a:spcAft>
              <a:buSzPts val="3000"/>
              <a:buNone/>
              <a:defRPr sz="3000"/>
            </a:lvl5pPr>
            <a:lvl6pPr lvl="5" rtl="0" algn="ctr">
              <a:lnSpc>
                <a:spcPct val="100000"/>
              </a:lnSpc>
              <a:spcBef>
                <a:spcPts val="1600"/>
              </a:spcBef>
              <a:spcAft>
                <a:spcPts val="0"/>
              </a:spcAft>
              <a:buSzPts val="3000"/>
              <a:buNone/>
              <a:defRPr sz="3000"/>
            </a:lvl6pPr>
            <a:lvl7pPr lvl="6" rtl="0" algn="ctr">
              <a:lnSpc>
                <a:spcPct val="100000"/>
              </a:lnSpc>
              <a:spcBef>
                <a:spcPts val="1600"/>
              </a:spcBef>
              <a:spcAft>
                <a:spcPts val="0"/>
              </a:spcAft>
              <a:buSzPts val="3000"/>
              <a:buNone/>
              <a:defRPr sz="3000"/>
            </a:lvl7pPr>
            <a:lvl8pPr lvl="7" rtl="0" algn="ctr">
              <a:lnSpc>
                <a:spcPct val="100000"/>
              </a:lnSpc>
              <a:spcBef>
                <a:spcPts val="1600"/>
              </a:spcBef>
              <a:spcAft>
                <a:spcPts val="0"/>
              </a:spcAft>
              <a:buSzPts val="3000"/>
              <a:buNone/>
              <a:defRPr sz="3000"/>
            </a:lvl8pPr>
            <a:lvl9pPr lvl="8" rtl="0" algn="ctr">
              <a:lnSpc>
                <a:spcPct val="100000"/>
              </a:lnSpc>
              <a:spcBef>
                <a:spcPts val="1600"/>
              </a:spcBef>
              <a:spcAft>
                <a:spcPts val="1600"/>
              </a:spcAft>
              <a:buSzPts val="3000"/>
              <a:buNone/>
              <a:defRPr sz="3000"/>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bg>
      <p:bgPr>
        <a:solidFill>
          <a:schemeClr val="dk2"/>
        </a:solidFill>
      </p:bgPr>
    </p:bg>
    <p:spTree>
      <p:nvGrpSpPr>
        <p:cNvPr id="66" name="Shape 66"/>
        <p:cNvGrpSpPr/>
        <p:nvPr/>
      </p:nvGrpSpPr>
      <p:grpSpPr>
        <a:xfrm>
          <a:off x="0" y="0"/>
          <a:ext cx="0" cy="0"/>
          <a:chOff x="0" y="0"/>
          <a:chExt cx="0" cy="0"/>
        </a:xfrm>
      </p:grpSpPr>
      <p:sp>
        <p:nvSpPr>
          <p:cNvPr id="67" name="Google Shape;67;p17"/>
          <p:cNvSpPr txBox="1"/>
          <p:nvPr>
            <p:ph type="title"/>
          </p:nvPr>
        </p:nvSpPr>
        <p:spPr>
          <a:xfrm>
            <a:off x="713225" y="1112750"/>
            <a:ext cx="3526200" cy="1632000"/>
          </a:xfrm>
          <a:prstGeom prst="rect">
            <a:avLst/>
          </a:prstGeom>
          <a:noFill/>
        </p:spPr>
        <p:txBody>
          <a:bodyPr anchorCtr="0" anchor="b"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68" name="Google Shape;68;p17"/>
          <p:cNvSpPr txBox="1"/>
          <p:nvPr>
            <p:ph idx="1" type="subTitle"/>
          </p:nvPr>
        </p:nvSpPr>
        <p:spPr>
          <a:xfrm>
            <a:off x="720000" y="2986350"/>
            <a:ext cx="3021900" cy="1116300"/>
          </a:xfrm>
          <a:prstGeom prst="rect">
            <a:avLst/>
          </a:prstGeom>
          <a:solidFill>
            <a:schemeClr val="accent2"/>
          </a:solidFill>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9" name="Google Shape;69;p17"/>
          <p:cNvSpPr/>
          <p:nvPr>
            <p:ph idx="2" type="pic"/>
          </p:nvPr>
        </p:nvSpPr>
        <p:spPr>
          <a:xfrm>
            <a:off x="4239450" y="690300"/>
            <a:ext cx="4191300" cy="3762900"/>
          </a:xfrm>
          <a:prstGeom prst="rect">
            <a:avLst/>
          </a:prstGeom>
          <a:noFill/>
          <a:ln cap="flat" cmpd="sng" w="76200">
            <a:solidFill>
              <a:schemeClr val="lt2"/>
            </a:solidFill>
            <a:prstDash val="solid"/>
            <a:round/>
            <a:headEnd len="sm" w="sm" type="none"/>
            <a:tailEnd len="sm" w="sm" type="none"/>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11">
    <p:bg>
      <p:bgPr>
        <a:solidFill>
          <a:schemeClr val="dk2"/>
        </a:solidFill>
      </p:bgPr>
    </p:bg>
    <p:spTree>
      <p:nvGrpSpPr>
        <p:cNvPr id="70" name="Shape 70"/>
        <p:cNvGrpSpPr/>
        <p:nvPr/>
      </p:nvGrpSpPr>
      <p:grpSpPr>
        <a:xfrm>
          <a:off x="0" y="0"/>
          <a:ext cx="0" cy="0"/>
          <a:chOff x="0" y="0"/>
          <a:chExt cx="0" cy="0"/>
        </a:xfrm>
      </p:grpSpPr>
      <p:sp>
        <p:nvSpPr>
          <p:cNvPr id="71" name="Google Shape;71;p18"/>
          <p:cNvSpPr txBox="1"/>
          <p:nvPr>
            <p:ph type="title"/>
          </p:nvPr>
        </p:nvSpPr>
        <p:spPr>
          <a:xfrm>
            <a:off x="713225" y="1265150"/>
            <a:ext cx="3526200" cy="1632000"/>
          </a:xfrm>
          <a:prstGeom prst="rect">
            <a:avLst/>
          </a:prstGeom>
          <a:noFill/>
        </p:spPr>
        <p:txBody>
          <a:bodyPr anchorCtr="0" anchor="b"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72" name="Google Shape;72;p18"/>
          <p:cNvSpPr txBox="1"/>
          <p:nvPr>
            <p:ph idx="1" type="subTitle"/>
          </p:nvPr>
        </p:nvSpPr>
        <p:spPr>
          <a:xfrm>
            <a:off x="720000" y="2986350"/>
            <a:ext cx="3021900" cy="1116300"/>
          </a:xfrm>
          <a:prstGeom prst="rect">
            <a:avLst/>
          </a:prstGeom>
          <a:solidFill>
            <a:schemeClr val="accent2"/>
          </a:solidFill>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73" name="Google Shape;73;p18"/>
          <p:cNvSpPr/>
          <p:nvPr>
            <p:ph idx="2" type="pic"/>
          </p:nvPr>
        </p:nvSpPr>
        <p:spPr>
          <a:xfrm>
            <a:off x="4239450" y="690300"/>
            <a:ext cx="4191300" cy="3762900"/>
          </a:xfrm>
          <a:prstGeom prst="rect">
            <a:avLst/>
          </a:prstGeom>
          <a:noFill/>
          <a:ln cap="flat" cmpd="sng" w="76200">
            <a:solidFill>
              <a:schemeClr val="accent2"/>
            </a:solidFill>
            <a:prstDash val="solid"/>
            <a:round/>
            <a:headEnd len="sm" w="sm" type="none"/>
            <a:tailEnd len="sm" w="sm" type="none"/>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10">
    <p:spTree>
      <p:nvGrpSpPr>
        <p:cNvPr id="74" name="Shape 74"/>
        <p:cNvGrpSpPr/>
        <p:nvPr/>
      </p:nvGrpSpPr>
      <p:grpSpPr>
        <a:xfrm>
          <a:off x="0" y="0"/>
          <a:ext cx="0" cy="0"/>
          <a:chOff x="0" y="0"/>
          <a:chExt cx="0" cy="0"/>
        </a:xfrm>
      </p:grpSpPr>
      <p:sp>
        <p:nvSpPr>
          <p:cNvPr id="75" name="Google Shape;75;p19"/>
          <p:cNvSpPr txBox="1"/>
          <p:nvPr>
            <p:ph type="title"/>
          </p:nvPr>
        </p:nvSpPr>
        <p:spPr>
          <a:xfrm>
            <a:off x="5055150" y="1008863"/>
            <a:ext cx="3594000" cy="1632000"/>
          </a:xfrm>
          <a:prstGeom prst="rect">
            <a:avLst/>
          </a:prstGeom>
          <a:noFill/>
        </p:spPr>
        <p:txBody>
          <a:bodyPr anchorCtr="0" anchor="b"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76" name="Google Shape;76;p19"/>
          <p:cNvSpPr txBox="1"/>
          <p:nvPr>
            <p:ph idx="1" type="subTitle"/>
          </p:nvPr>
        </p:nvSpPr>
        <p:spPr>
          <a:xfrm>
            <a:off x="5055150" y="2875550"/>
            <a:ext cx="3198000" cy="1050000"/>
          </a:xfrm>
          <a:prstGeom prst="rect">
            <a:avLst/>
          </a:prstGeom>
          <a:solidFill>
            <a:schemeClr val="accent1"/>
          </a:solidFill>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77" name="Google Shape;77;p19"/>
          <p:cNvSpPr/>
          <p:nvPr>
            <p:ph idx="2" type="pic"/>
          </p:nvPr>
        </p:nvSpPr>
        <p:spPr>
          <a:xfrm>
            <a:off x="661075" y="651175"/>
            <a:ext cx="4191300" cy="3762900"/>
          </a:xfrm>
          <a:prstGeom prst="rect">
            <a:avLst/>
          </a:prstGeom>
          <a:noFill/>
          <a:ln cap="flat" cmpd="sng" w="76200">
            <a:solidFill>
              <a:schemeClr val="accent1"/>
            </a:solidFill>
            <a:prstDash val="solid"/>
            <a:round/>
            <a:headEnd len="sm" w="sm" type="none"/>
            <a:tailEnd len="sm" w="sm" type="none"/>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4">
    <p:spTree>
      <p:nvGrpSpPr>
        <p:cNvPr id="78" name="Shape 78"/>
        <p:cNvGrpSpPr/>
        <p:nvPr/>
      </p:nvGrpSpPr>
      <p:grpSpPr>
        <a:xfrm>
          <a:off x="0" y="0"/>
          <a:ext cx="0" cy="0"/>
          <a:chOff x="0" y="0"/>
          <a:chExt cx="0" cy="0"/>
        </a:xfrm>
      </p:grpSpPr>
      <p:sp>
        <p:nvSpPr>
          <p:cNvPr id="79" name="Google Shape;79;p20"/>
          <p:cNvSpPr txBox="1"/>
          <p:nvPr>
            <p:ph type="title"/>
          </p:nvPr>
        </p:nvSpPr>
        <p:spPr>
          <a:xfrm>
            <a:off x="713225" y="1747100"/>
            <a:ext cx="4100400" cy="647100"/>
          </a:xfrm>
          <a:prstGeom prst="rect">
            <a:avLst/>
          </a:prstGeom>
        </p:spPr>
        <p:txBody>
          <a:bodyPr anchorCtr="0" anchor="b"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80" name="Google Shape;80;p20"/>
          <p:cNvSpPr txBox="1"/>
          <p:nvPr>
            <p:ph idx="1" type="subTitle"/>
          </p:nvPr>
        </p:nvSpPr>
        <p:spPr>
          <a:xfrm>
            <a:off x="713225" y="2620275"/>
            <a:ext cx="3009000" cy="1050000"/>
          </a:xfrm>
          <a:prstGeom prst="rect">
            <a:avLst/>
          </a:prstGeom>
          <a:solidFill>
            <a:schemeClr val="dk2"/>
          </a:solidFill>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4_3">
    <p:bg>
      <p:bgPr>
        <a:solidFill>
          <a:schemeClr val="dk2"/>
        </a:solidFill>
      </p:bgPr>
    </p:bg>
    <p:spTree>
      <p:nvGrpSpPr>
        <p:cNvPr id="81" name="Shape 81"/>
        <p:cNvGrpSpPr/>
        <p:nvPr/>
      </p:nvGrpSpPr>
      <p:grpSpPr>
        <a:xfrm>
          <a:off x="0" y="0"/>
          <a:ext cx="0" cy="0"/>
          <a:chOff x="0" y="0"/>
          <a:chExt cx="0" cy="0"/>
        </a:xfrm>
      </p:grpSpPr>
      <p:sp>
        <p:nvSpPr>
          <p:cNvPr id="82" name="Google Shape;82;p21"/>
          <p:cNvSpPr txBox="1"/>
          <p:nvPr>
            <p:ph type="title"/>
          </p:nvPr>
        </p:nvSpPr>
        <p:spPr>
          <a:xfrm>
            <a:off x="4370825" y="1670900"/>
            <a:ext cx="4100400" cy="647100"/>
          </a:xfrm>
          <a:prstGeom prst="rect">
            <a:avLst/>
          </a:prstGeom>
        </p:spPr>
        <p:txBody>
          <a:bodyPr anchorCtr="0" anchor="b" bIns="91425" lIns="91425" spcFirstLastPara="1" rIns="91425" wrap="square" tIns="91425">
            <a:noAutofit/>
          </a:bodyPr>
          <a:lstStyle>
            <a:lvl1pPr lvl="0" rtl="0" algn="r">
              <a:spcBef>
                <a:spcPts val="0"/>
              </a:spcBef>
              <a:spcAft>
                <a:spcPts val="0"/>
              </a:spcAft>
              <a:buSzPts val="3200"/>
              <a:buNone/>
              <a:defRPr/>
            </a:lvl1pPr>
            <a:lvl2pPr lvl="1" rtl="0" algn="r">
              <a:spcBef>
                <a:spcPts val="0"/>
              </a:spcBef>
              <a:spcAft>
                <a:spcPts val="0"/>
              </a:spcAft>
              <a:buSzPts val="3500"/>
              <a:buNone/>
              <a:defRPr/>
            </a:lvl2pPr>
            <a:lvl3pPr lvl="2" rtl="0" algn="r">
              <a:spcBef>
                <a:spcPts val="0"/>
              </a:spcBef>
              <a:spcAft>
                <a:spcPts val="0"/>
              </a:spcAft>
              <a:buSzPts val="3500"/>
              <a:buNone/>
              <a:defRPr/>
            </a:lvl3pPr>
            <a:lvl4pPr lvl="3" rtl="0" algn="r">
              <a:spcBef>
                <a:spcPts val="0"/>
              </a:spcBef>
              <a:spcAft>
                <a:spcPts val="0"/>
              </a:spcAft>
              <a:buSzPts val="3500"/>
              <a:buNone/>
              <a:defRPr/>
            </a:lvl4pPr>
            <a:lvl5pPr lvl="4" rtl="0" algn="r">
              <a:spcBef>
                <a:spcPts val="0"/>
              </a:spcBef>
              <a:spcAft>
                <a:spcPts val="0"/>
              </a:spcAft>
              <a:buSzPts val="3500"/>
              <a:buNone/>
              <a:defRPr/>
            </a:lvl5pPr>
            <a:lvl6pPr lvl="5" rtl="0" algn="r">
              <a:spcBef>
                <a:spcPts val="0"/>
              </a:spcBef>
              <a:spcAft>
                <a:spcPts val="0"/>
              </a:spcAft>
              <a:buSzPts val="3500"/>
              <a:buNone/>
              <a:defRPr/>
            </a:lvl6pPr>
            <a:lvl7pPr lvl="6" rtl="0" algn="r">
              <a:spcBef>
                <a:spcPts val="0"/>
              </a:spcBef>
              <a:spcAft>
                <a:spcPts val="0"/>
              </a:spcAft>
              <a:buSzPts val="3500"/>
              <a:buNone/>
              <a:defRPr/>
            </a:lvl7pPr>
            <a:lvl8pPr lvl="7" rtl="0" algn="r">
              <a:spcBef>
                <a:spcPts val="0"/>
              </a:spcBef>
              <a:spcAft>
                <a:spcPts val="0"/>
              </a:spcAft>
              <a:buSzPts val="3500"/>
              <a:buNone/>
              <a:defRPr/>
            </a:lvl8pPr>
            <a:lvl9pPr lvl="8" rtl="0" algn="r">
              <a:spcBef>
                <a:spcPts val="0"/>
              </a:spcBef>
              <a:spcAft>
                <a:spcPts val="0"/>
              </a:spcAft>
              <a:buSzPts val="3500"/>
              <a:buNone/>
              <a:defRPr/>
            </a:lvl9pPr>
          </a:lstStyle>
          <a:p/>
        </p:txBody>
      </p:sp>
      <p:sp>
        <p:nvSpPr>
          <p:cNvPr id="83" name="Google Shape;83;p21"/>
          <p:cNvSpPr txBox="1"/>
          <p:nvPr>
            <p:ph idx="1" type="subTitle"/>
          </p:nvPr>
        </p:nvSpPr>
        <p:spPr>
          <a:xfrm>
            <a:off x="5437625" y="2544075"/>
            <a:ext cx="3009000" cy="1050000"/>
          </a:xfrm>
          <a:prstGeom prst="rect">
            <a:avLst/>
          </a:prstGeom>
          <a:solidFill>
            <a:schemeClr val="accent1"/>
          </a:solidFill>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a:lvl1pPr>
            <a:lvl2pPr lvl="1" rtl="0" algn="r">
              <a:lnSpc>
                <a:spcPct val="100000"/>
              </a:lnSpc>
              <a:spcBef>
                <a:spcPts val="0"/>
              </a:spcBef>
              <a:spcAft>
                <a:spcPts val="0"/>
              </a:spcAft>
              <a:buSzPts val="1400"/>
              <a:buNone/>
              <a:defRPr/>
            </a:lvl2pPr>
            <a:lvl3pPr lvl="2" rtl="0" algn="r">
              <a:lnSpc>
                <a:spcPct val="100000"/>
              </a:lnSpc>
              <a:spcBef>
                <a:spcPts val="1600"/>
              </a:spcBef>
              <a:spcAft>
                <a:spcPts val="0"/>
              </a:spcAft>
              <a:buSzPts val="1400"/>
              <a:buNone/>
              <a:defRPr/>
            </a:lvl3pPr>
            <a:lvl4pPr lvl="3" rtl="0" algn="r">
              <a:lnSpc>
                <a:spcPct val="100000"/>
              </a:lnSpc>
              <a:spcBef>
                <a:spcPts val="1600"/>
              </a:spcBef>
              <a:spcAft>
                <a:spcPts val="0"/>
              </a:spcAft>
              <a:buSzPts val="1400"/>
              <a:buNone/>
              <a:defRPr/>
            </a:lvl4pPr>
            <a:lvl5pPr lvl="4" rtl="0" algn="r">
              <a:lnSpc>
                <a:spcPct val="100000"/>
              </a:lnSpc>
              <a:spcBef>
                <a:spcPts val="1600"/>
              </a:spcBef>
              <a:spcAft>
                <a:spcPts val="0"/>
              </a:spcAft>
              <a:buSzPts val="1400"/>
              <a:buNone/>
              <a:defRPr/>
            </a:lvl5pPr>
            <a:lvl6pPr lvl="5" rtl="0" algn="r">
              <a:lnSpc>
                <a:spcPct val="100000"/>
              </a:lnSpc>
              <a:spcBef>
                <a:spcPts val="1600"/>
              </a:spcBef>
              <a:spcAft>
                <a:spcPts val="0"/>
              </a:spcAft>
              <a:buSzPts val="1400"/>
              <a:buNone/>
              <a:defRPr/>
            </a:lvl6pPr>
            <a:lvl7pPr lvl="6" rtl="0" algn="r">
              <a:lnSpc>
                <a:spcPct val="100000"/>
              </a:lnSpc>
              <a:spcBef>
                <a:spcPts val="1600"/>
              </a:spcBef>
              <a:spcAft>
                <a:spcPts val="0"/>
              </a:spcAft>
              <a:buSzPts val="1400"/>
              <a:buNone/>
              <a:defRPr/>
            </a:lvl7pPr>
            <a:lvl8pPr lvl="7" rtl="0" algn="r">
              <a:lnSpc>
                <a:spcPct val="100000"/>
              </a:lnSpc>
              <a:spcBef>
                <a:spcPts val="1600"/>
              </a:spcBef>
              <a:spcAft>
                <a:spcPts val="0"/>
              </a:spcAft>
              <a:buSzPts val="1400"/>
              <a:buNone/>
              <a:defRPr/>
            </a:lvl8pPr>
            <a:lvl9pPr lvl="8" rtl="0" algn="r">
              <a:lnSpc>
                <a:spcPct val="100000"/>
              </a:lnSpc>
              <a:spcBef>
                <a:spcPts val="1600"/>
              </a:spcBef>
              <a:spcAft>
                <a:spcPts val="1600"/>
              </a:spcAft>
              <a:buSzPts val="14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5">
  <p:cSld name="CUSTOM_4_2">
    <p:spTree>
      <p:nvGrpSpPr>
        <p:cNvPr id="84" name="Shape 84"/>
        <p:cNvGrpSpPr/>
        <p:nvPr/>
      </p:nvGrpSpPr>
      <p:grpSpPr>
        <a:xfrm>
          <a:off x="0" y="0"/>
          <a:ext cx="0" cy="0"/>
          <a:chOff x="0" y="0"/>
          <a:chExt cx="0" cy="0"/>
        </a:xfrm>
      </p:grpSpPr>
      <p:sp>
        <p:nvSpPr>
          <p:cNvPr id="85" name="Google Shape;85;p22"/>
          <p:cNvSpPr txBox="1"/>
          <p:nvPr>
            <p:ph type="title"/>
          </p:nvPr>
        </p:nvSpPr>
        <p:spPr>
          <a:xfrm>
            <a:off x="720000" y="1211850"/>
            <a:ext cx="4483200" cy="572700"/>
          </a:xfrm>
          <a:prstGeom prst="rect">
            <a:avLst/>
          </a:prstGeom>
        </p:spPr>
        <p:txBody>
          <a:bodyPr anchorCtr="0" anchor="b"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86" name="Google Shape;86;p22"/>
          <p:cNvSpPr txBox="1"/>
          <p:nvPr>
            <p:ph idx="1" type="subTitle"/>
          </p:nvPr>
        </p:nvSpPr>
        <p:spPr>
          <a:xfrm>
            <a:off x="720000" y="2037200"/>
            <a:ext cx="3826800" cy="2202000"/>
          </a:xfrm>
          <a:prstGeom prst="rect">
            <a:avLst/>
          </a:prstGeom>
          <a:solidFill>
            <a:schemeClr val="dk2"/>
          </a:solidFill>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a:lvl1pPr>
            <a:lvl2pPr lvl="1" rtl="0" algn="ctr">
              <a:lnSpc>
                <a:spcPct val="100000"/>
              </a:lnSpc>
              <a:spcBef>
                <a:spcPts val="0"/>
              </a:spcBef>
              <a:spcAft>
                <a:spcPts val="0"/>
              </a:spcAft>
              <a:buSzPts val="1400"/>
              <a:buChar char="○"/>
              <a:defRPr/>
            </a:lvl2pPr>
            <a:lvl3pPr lvl="2" rtl="0" algn="ctr">
              <a:lnSpc>
                <a:spcPct val="100000"/>
              </a:lnSpc>
              <a:spcBef>
                <a:spcPts val="1600"/>
              </a:spcBef>
              <a:spcAft>
                <a:spcPts val="0"/>
              </a:spcAft>
              <a:buSzPts val="1400"/>
              <a:buChar char="■"/>
              <a:defRPr/>
            </a:lvl3pPr>
            <a:lvl4pPr lvl="3" rtl="0" algn="ctr">
              <a:lnSpc>
                <a:spcPct val="100000"/>
              </a:lnSpc>
              <a:spcBef>
                <a:spcPts val="1600"/>
              </a:spcBef>
              <a:spcAft>
                <a:spcPts val="0"/>
              </a:spcAft>
              <a:buSzPts val="1400"/>
              <a:buChar char="●"/>
              <a:defRPr/>
            </a:lvl4pPr>
            <a:lvl5pPr lvl="4" rtl="0" algn="ctr">
              <a:lnSpc>
                <a:spcPct val="100000"/>
              </a:lnSpc>
              <a:spcBef>
                <a:spcPts val="1600"/>
              </a:spcBef>
              <a:spcAft>
                <a:spcPts val="0"/>
              </a:spcAft>
              <a:buSzPts val="1400"/>
              <a:buChar char="○"/>
              <a:defRPr/>
            </a:lvl5pPr>
            <a:lvl6pPr lvl="5" rtl="0" algn="ctr">
              <a:lnSpc>
                <a:spcPct val="100000"/>
              </a:lnSpc>
              <a:spcBef>
                <a:spcPts val="1600"/>
              </a:spcBef>
              <a:spcAft>
                <a:spcPts val="0"/>
              </a:spcAft>
              <a:buSzPts val="1400"/>
              <a:buChar char="■"/>
              <a:defRPr/>
            </a:lvl6pPr>
            <a:lvl7pPr lvl="6" rtl="0" algn="ctr">
              <a:lnSpc>
                <a:spcPct val="100000"/>
              </a:lnSpc>
              <a:spcBef>
                <a:spcPts val="1600"/>
              </a:spcBef>
              <a:spcAft>
                <a:spcPts val="0"/>
              </a:spcAft>
              <a:buSzPts val="1400"/>
              <a:buChar char="●"/>
              <a:defRPr/>
            </a:lvl7pPr>
            <a:lvl8pPr lvl="7" rtl="0" algn="ctr">
              <a:lnSpc>
                <a:spcPct val="100000"/>
              </a:lnSpc>
              <a:spcBef>
                <a:spcPts val="1600"/>
              </a:spcBef>
              <a:spcAft>
                <a:spcPts val="0"/>
              </a:spcAft>
              <a:buSzPts val="1400"/>
              <a:buChar char="○"/>
              <a:defRPr/>
            </a:lvl8pPr>
            <a:lvl9pPr lvl="8" rtl="0" algn="ctr">
              <a:lnSpc>
                <a:spcPct val="100000"/>
              </a:lnSpc>
              <a:spcBef>
                <a:spcPts val="1600"/>
              </a:spcBef>
              <a:spcAft>
                <a:spcPts val="1600"/>
              </a:spcAft>
              <a:buSzPts val="1400"/>
              <a:buChar char="■"/>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6">
  <p:cSld name="CUSTOM_12">
    <p:spTree>
      <p:nvGrpSpPr>
        <p:cNvPr id="87" name="Shape 87"/>
        <p:cNvGrpSpPr/>
        <p:nvPr/>
      </p:nvGrpSpPr>
      <p:grpSpPr>
        <a:xfrm>
          <a:off x="0" y="0"/>
          <a:ext cx="0" cy="0"/>
          <a:chOff x="0" y="0"/>
          <a:chExt cx="0" cy="0"/>
        </a:xfrm>
      </p:grpSpPr>
      <p:sp>
        <p:nvSpPr>
          <p:cNvPr id="88" name="Google Shape;88;p23"/>
          <p:cNvSpPr txBox="1"/>
          <p:nvPr>
            <p:ph type="title"/>
          </p:nvPr>
        </p:nvSpPr>
        <p:spPr>
          <a:xfrm>
            <a:off x="713225" y="477175"/>
            <a:ext cx="8430900" cy="572700"/>
          </a:xfrm>
          <a:prstGeom prst="rect">
            <a:avLst/>
          </a:prstGeom>
          <a:solidFill>
            <a:schemeClr val="accent2"/>
          </a:solidFill>
        </p:spPr>
        <p:txBody>
          <a:bodyPr anchorCtr="0" anchor="t"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500"/>
              <a:buNone/>
              <a:defRPr>
                <a:latin typeface="Raleway Medium"/>
                <a:ea typeface="Raleway Medium"/>
                <a:cs typeface="Raleway Medium"/>
                <a:sym typeface="Raleway Medium"/>
              </a:defRPr>
            </a:lvl2pPr>
            <a:lvl3pPr lvl="2">
              <a:spcBef>
                <a:spcPts val="0"/>
              </a:spcBef>
              <a:spcAft>
                <a:spcPts val="0"/>
              </a:spcAft>
              <a:buSzPts val="3500"/>
              <a:buNone/>
              <a:defRPr>
                <a:latin typeface="Raleway Medium"/>
                <a:ea typeface="Raleway Medium"/>
                <a:cs typeface="Raleway Medium"/>
                <a:sym typeface="Raleway Medium"/>
              </a:defRPr>
            </a:lvl3pPr>
            <a:lvl4pPr lvl="3">
              <a:spcBef>
                <a:spcPts val="0"/>
              </a:spcBef>
              <a:spcAft>
                <a:spcPts val="0"/>
              </a:spcAft>
              <a:buSzPts val="3500"/>
              <a:buNone/>
              <a:defRPr>
                <a:latin typeface="Raleway Medium"/>
                <a:ea typeface="Raleway Medium"/>
                <a:cs typeface="Raleway Medium"/>
                <a:sym typeface="Raleway Medium"/>
              </a:defRPr>
            </a:lvl4pPr>
            <a:lvl5pPr lvl="4">
              <a:spcBef>
                <a:spcPts val="0"/>
              </a:spcBef>
              <a:spcAft>
                <a:spcPts val="0"/>
              </a:spcAft>
              <a:buSzPts val="3500"/>
              <a:buNone/>
              <a:defRPr>
                <a:latin typeface="Raleway Medium"/>
                <a:ea typeface="Raleway Medium"/>
                <a:cs typeface="Raleway Medium"/>
                <a:sym typeface="Raleway Medium"/>
              </a:defRPr>
            </a:lvl5pPr>
            <a:lvl6pPr lvl="5">
              <a:spcBef>
                <a:spcPts val="0"/>
              </a:spcBef>
              <a:spcAft>
                <a:spcPts val="0"/>
              </a:spcAft>
              <a:buSzPts val="3500"/>
              <a:buNone/>
              <a:defRPr>
                <a:latin typeface="Raleway Medium"/>
                <a:ea typeface="Raleway Medium"/>
                <a:cs typeface="Raleway Medium"/>
                <a:sym typeface="Raleway Medium"/>
              </a:defRPr>
            </a:lvl6pPr>
            <a:lvl7pPr lvl="6">
              <a:spcBef>
                <a:spcPts val="0"/>
              </a:spcBef>
              <a:spcAft>
                <a:spcPts val="0"/>
              </a:spcAft>
              <a:buSzPts val="3500"/>
              <a:buNone/>
              <a:defRPr>
                <a:latin typeface="Raleway Medium"/>
                <a:ea typeface="Raleway Medium"/>
                <a:cs typeface="Raleway Medium"/>
                <a:sym typeface="Raleway Medium"/>
              </a:defRPr>
            </a:lvl7pPr>
            <a:lvl8pPr lvl="7">
              <a:spcBef>
                <a:spcPts val="0"/>
              </a:spcBef>
              <a:spcAft>
                <a:spcPts val="0"/>
              </a:spcAft>
              <a:buSzPts val="3500"/>
              <a:buNone/>
              <a:defRPr>
                <a:latin typeface="Raleway Medium"/>
                <a:ea typeface="Raleway Medium"/>
                <a:cs typeface="Raleway Medium"/>
                <a:sym typeface="Raleway Medium"/>
              </a:defRPr>
            </a:lvl8pPr>
            <a:lvl9pPr lvl="8">
              <a:spcBef>
                <a:spcPts val="0"/>
              </a:spcBef>
              <a:spcAft>
                <a:spcPts val="0"/>
              </a:spcAft>
              <a:buSzPts val="3500"/>
              <a:buNone/>
              <a:defRPr>
                <a:latin typeface="Raleway Medium"/>
                <a:ea typeface="Raleway Medium"/>
                <a:cs typeface="Raleway Medium"/>
                <a:sym typeface="Raleway Medium"/>
              </a:defRPr>
            </a:lvl9pPr>
          </a:lstStyle>
          <a:p/>
        </p:txBody>
      </p:sp>
      <p:sp>
        <p:nvSpPr>
          <p:cNvPr id="89" name="Google Shape;89;p23"/>
          <p:cNvSpPr txBox="1"/>
          <p:nvPr>
            <p:ph idx="1" type="body"/>
          </p:nvPr>
        </p:nvSpPr>
        <p:spPr>
          <a:xfrm>
            <a:off x="758950" y="1395475"/>
            <a:ext cx="7715400" cy="2469600"/>
          </a:xfrm>
          <a:prstGeom prst="rect">
            <a:avLst/>
          </a:prstGeom>
          <a:solidFill>
            <a:schemeClr val="dk2"/>
          </a:solidFill>
        </p:spPr>
        <p:txBody>
          <a:bodyPr anchorCtr="0" anchor="t" bIns="91425" lIns="91425" spcFirstLastPara="1" rIns="91425" wrap="square" tIns="91425">
            <a:noAutofit/>
          </a:bodyPr>
          <a:lstStyle>
            <a:lvl1pPr indent="-317500" lvl="0" marL="457200">
              <a:spcBef>
                <a:spcPts val="0"/>
              </a:spcBef>
              <a:spcAft>
                <a:spcPts val="0"/>
              </a:spcAft>
              <a:buSzPts val="1400"/>
              <a:buFont typeface="Nunito Light"/>
              <a:buChar char="●"/>
              <a:defRPr/>
            </a:lvl1pPr>
            <a:lvl2pPr indent="-317500" lvl="1" marL="914400">
              <a:spcBef>
                <a:spcPts val="1600"/>
              </a:spcBef>
              <a:spcAft>
                <a:spcPts val="0"/>
              </a:spcAft>
              <a:buSzPts val="1400"/>
              <a:buFont typeface="Nunito Light"/>
              <a:buChar char="○"/>
              <a:defRPr/>
            </a:lvl2pPr>
            <a:lvl3pPr indent="-317500" lvl="2" marL="1371600">
              <a:spcBef>
                <a:spcPts val="1600"/>
              </a:spcBef>
              <a:spcAft>
                <a:spcPts val="0"/>
              </a:spcAft>
              <a:buSzPts val="1400"/>
              <a:buFont typeface="Nunito Light"/>
              <a:buChar char="■"/>
              <a:defRPr/>
            </a:lvl3pPr>
            <a:lvl4pPr indent="-317500" lvl="3" marL="1828800">
              <a:spcBef>
                <a:spcPts val="1600"/>
              </a:spcBef>
              <a:spcAft>
                <a:spcPts val="0"/>
              </a:spcAft>
              <a:buSzPts val="1400"/>
              <a:buFont typeface="Nunito Light"/>
              <a:buChar char="●"/>
              <a:defRPr/>
            </a:lvl4pPr>
            <a:lvl5pPr indent="-317500" lvl="4" marL="2286000">
              <a:spcBef>
                <a:spcPts val="1600"/>
              </a:spcBef>
              <a:spcAft>
                <a:spcPts val="0"/>
              </a:spcAft>
              <a:buSzPts val="1400"/>
              <a:buFont typeface="Nunito Light"/>
              <a:buChar char="○"/>
              <a:defRPr/>
            </a:lvl5pPr>
            <a:lvl6pPr indent="-317500" lvl="5" marL="2743200">
              <a:spcBef>
                <a:spcPts val="1600"/>
              </a:spcBef>
              <a:spcAft>
                <a:spcPts val="0"/>
              </a:spcAft>
              <a:buSzPts val="1400"/>
              <a:buFont typeface="Nunito Light"/>
              <a:buChar char="■"/>
              <a:defRPr/>
            </a:lvl6pPr>
            <a:lvl7pPr indent="-317500" lvl="6" marL="3200400">
              <a:spcBef>
                <a:spcPts val="1600"/>
              </a:spcBef>
              <a:spcAft>
                <a:spcPts val="0"/>
              </a:spcAft>
              <a:buSzPts val="1400"/>
              <a:buFont typeface="Nunito Light"/>
              <a:buChar char="●"/>
              <a:defRPr/>
            </a:lvl7pPr>
            <a:lvl8pPr indent="-317500" lvl="7" marL="3657600">
              <a:spcBef>
                <a:spcPts val="1600"/>
              </a:spcBef>
              <a:spcAft>
                <a:spcPts val="0"/>
              </a:spcAft>
              <a:buSzPts val="1400"/>
              <a:buFont typeface="Nunito Light"/>
              <a:buChar char="○"/>
              <a:defRPr/>
            </a:lvl8pPr>
            <a:lvl9pPr indent="-317500" lvl="8" marL="4114800">
              <a:spcBef>
                <a:spcPts val="1600"/>
              </a:spcBef>
              <a:spcAft>
                <a:spcPts val="1600"/>
              </a:spcAft>
              <a:buSzPts val="1400"/>
              <a:buFont typeface="Nunito Light"/>
              <a:buChar char="■"/>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7">
  <p:cSld name="CUSTOM_12_1">
    <p:spTree>
      <p:nvGrpSpPr>
        <p:cNvPr id="90" name="Shape 90"/>
        <p:cNvGrpSpPr/>
        <p:nvPr/>
      </p:nvGrpSpPr>
      <p:grpSpPr>
        <a:xfrm>
          <a:off x="0" y="0"/>
          <a:ext cx="0" cy="0"/>
          <a:chOff x="0" y="0"/>
          <a:chExt cx="0" cy="0"/>
        </a:xfrm>
      </p:grpSpPr>
      <p:sp>
        <p:nvSpPr>
          <p:cNvPr id="91" name="Google Shape;91;p24"/>
          <p:cNvSpPr txBox="1"/>
          <p:nvPr>
            <p:ph type="title"/>
          </p:nvPr>
        </p:nvSpPr>
        <p:spPr>
          <a:xfrm>
            <a:off x="713225" y="477750"/>
            <a:ext cx="8430900" cy="572700"/>
          </a:xfrm>
          <a:prstGeom prst="rect">
            <a:avLst/>
          </a:prstGeom>
          <a:solidFill>
            <a:schemeClr val="accent1"/>
          </a:solidFill>
        </p:spPr>
        <p:txBody>
          <a:bodyPr anchorCtr="0" anchor="t"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500"/>
              <a:buNone/>
              <a:defRPr>
                <a:latin typeface="Raleway Medium"/>
                <a:ea typeface="Raleway Medium"/>
                <a:cs typeface="Raleway Medium"/>
                <a:sym typeface="Raleway Medium"/>
              </a:defRPr>
            </a:lvl2pPr>
            <a:lvl3pPr lvl="2" rtl="0">
              <a:spcBef>
                <a:spcPts val="0"/>
              </a:spcBef>
              <a:spcAft>
                <a:spcPts val="0"/>
              </a:spcAft>
              <a:buSzPts val="3500"/>
              <a:buNone/>
              <a:defRPr>
                <a:latin typeface="Raleway Medium"/>
                <a:ea typeface="Raleway Medium"/>
                <a:cs typeface="Raleway Medium"/>
                <a:sym typeface="Raleway Medium"/>
              </a:defRPr>
            </a:lvl3pPr>
            <a:lvl4pPr lvl="3" rtl="0">
              <a:spcBef>
                <a:spcPts val="0"/>
              </a:spcBef>
              <a:spcAft>
                <a:spcPts val="0"/>
              </a:spcAft>
              <a:buSzPts val="3500"/>
              <a:buNone/>
              <a:defRPr>
                <a:latin typeface="Raleway Medium"/>
                <a:ea typeface="Raleway Medium"/>
                <a:cs typeface="Raleway Medium"/>
                <a:sym typeface="Raleway Medium"/>
              </a:defRPr>
            </a:lvl4pPr>
            <a:lvl5pPr lvl="4" rtl="0">
              <a:spcBef>
                <a:spcPts val="0"/>
              </a:spcBef>
              <a:spcAft>
                <a:spcPts val="0"/>
              </a:spcAft>
              <a:buSzPts val="3500"/>
              <a:buNone/>
              <a:defRPr>
                <a:latin typeface="Raleway Medium"/>
                <a:ea typeface="Raleway Medium"/>
                <a:cs typeface="Raleway Medium"/>
                <a:sym typeface="Raleway Medium"/>
              </a:defRPr>
            </a:lvl5pPr>
            <a:lvl6pPr lvl="5" rtl="0">
              <a:spcBef>
                <a:spcPts val="0"/>
              </a:spcBef>
              <a:spcAft>
                <a:spcPts val="0"/>
              </a:spcAft>
              <a:buSzPts val="3500"/>
              <a:buNone/>
              <a:defRPr>
                <a:latin typeface="Raleway Medium"/>
                <a:ea typeface="Raleway Medium"/>
                <a:cs typeface="Raleway Medium"/>
                <a:sym typeface="Raleway Medium"/>
              </a:defRPr>
            </a:lvl6pPr>
            <a:lvl7pPr lvl="6" rtl="0">
              <a:spcBef>
                <a:spcPts val="0"/>
              </a:spcBef>
              <a:spcAft>
                <a:spcPts val="0"/>
              </a:spcAft>
              <a:buSzPts val="3500"/>
              <a:buNone/>
              <a:defRPr>
                <a:latin typeface="Raleway Medium"/>
                <a:ea typeface="Raleway Medium"/>
                <a:cs typeface="Raleway Medium"/>
                <a:sym typeface="Raleway Medium"/>
              </a:defRPr>
            </a:lvl7pPr>
            <a:lvl8pPr lvl="7" rtl="0">
              <a:spcBef>
                <a:spcPts val="0"/>
              </a:spcBef>
              <a:spcAft>
                <a:spcPts val="0"/>
              </a:spcAft>
              <a:buSzPts val="3500"/>
              <a:buNone/>
              <a:defRPr>
                <a:latin typeface="Raleway Medium"/>
                <a:ea typeface="Raleway Medium"/>
                <a:cs typeface="Raleway Medium"/>
                <a:sym typeface="Raleway Medium"/>
              </a:defRPr>
            </a:lvl8pPr>
            <a:lvl9pPr lvl="8" rtl="0">
              <a:spcBef>
                <a:spcPts val="0"/>
              </a:spcBef>
              <a:spcAft>
                <a:spcPts val="0"/>
              </a:spcAft>
              <a:buSzPts val="3500"/>
              <a:buNone/>
              <a:defRPr>
                <a:latin typeface="Raleway Medium"/>
                <a:ea typeface="Raleway Medium"/>
                <a:cs typeface="Raleway Medium"/>
                <a:sym typeface="Raleway Medium"/>
              </a:defRPr>
            </a:lvl9pPr>
          </a:lstStyle>
          <a:p/>
        </p:txBody>
      </p:sp>
      <p:sp>
        <p:nvSpPr>
          <p:cNvPr id="92" name="Google Shape;92;p24"/>
          <p:cNvSpPr txBox="1"/>
          <p:nvPr>
            <p:ph idx="1" type="body"/>
          </p:nvPr>
        </p:nvSpPr>
        <p:spPr>
          <a:xfrm>
            <a:off x="758950" y="1395475"/>
            <a:ext cx="7715400" cy="3279900"/>
          </a:xfrm>
          <a:prstGeom prst="rect">
            <a:avLst/>
          </a:prstGeom>
          <a:solidFill>
            <a:schemeClr val="dk2"/>
          </a:solidFill>
        </p:spPr>
        <p:txBody>
          <a:bodyPr anchorCtr="0" anchor="t" bIns="91425" lIns="91425" spcFirstLastPara="1" rIns="91425" wrap="square" tIns="91425">
            <a:noAutofit/>
          </a:bodyPr>
          <a:lstStyle>
            <a:lvl1pPr indent="-317500" lvl="0" marL="457200" rtl="0">
              <a:spcBef>
                <a:spcPts val="0"/>
              </a:spcBef>
              <a:spcAft>
                <a:spcPts val="0"/>
              </a:spcAft>
              <a:buSzPts val="1400"/>
              <a:buFont typeface="Nunito Light"/>
              <a:buChar char="●"/>
              <a:defRPr/>
            </a:lvl1pPr>
            <a:lvl2pPr indent="-317500" lvl="1" marL="914400" rtl="0">
              <a:spcBef>
                <a:spcPts val="1600"/>
              </a:spcBef>
              <a:spcAft>
                <a:spcPts val="0"/>
              </a:spcAft>
              <a:buSzPts val="1400"/>
              <a:buFont typeface="Nunito Light"/>
              <a:buChar char="○"/>
              <a:defRPr/>
            </a:lvl2pPr>
            <a:lvl3pPr indent="-317500" lvl="2" marL="1371600" rtl="0">
              <a:spcBef>
                <a:spcPts val="1600"/>
              </a:spcBef>
              <a:spcAft>
                <a:spcPts val="0"/>
              </a:spcAft>
              <a:buSzPts val="1400"/>
              <a:buFont typeface="Nunito Light"/>
              <a:buChar char="■"/>
              <a:defRPr/>
            </a:lvl3pPr>
            <a:lvl4pPr indent="-317500" lvl="3" marL="1828800" rtl="0">
              <a:spcBef>
                <a:spcPts val="1600"/>
              </a:spcBef>
              <a:spcAft>
                <a:spcPts val="0"/>
              </a:spcAft>
              <a:buSzPts val="1400"/>
              <a:buFont typeface="Nunito Light"/>
              <a:buChar char="●"/>
              <a:defRPr/>
            </a:lvl4pPr>
            <a:lvl5pPr indent="-317500" lvl="4" marL="2286000" rtl="0">
              <a:spcBef>
                <a:spcPts val="1600"/>
              </a:spcBef>
              <a:spcAft>
                <a:spcPts val="0"/>
              </a:spcAft>
              <a:buSzPts val="1400"/>
              <a:buFont typeface="Nunito Light"/>
              <a:buChar char="○"/>
              <a:defRPr/>
            </a:lvl5pPr>
            <a:lvl6pPr indent="-317500" lvl="5" marL="2743200" rtl="0">
              <a:spcBef>
                <a:spcPts val="1600"/>
              </a:spcBef>
              <a:spcAft>
                <a:spcPts val="0"/>
              </a:spcAft>
              <a:buSzPts val="1400"/>
              <a:buFont typeface="Nunito Light"/>
              <a:buChar char="■"/>
              <a:defRPr/>
            </a:lvl6pPr>
            <a:lvl7pPr indent="-317500" lvl="6" marL="3200400" rtl="0">
              <a:spcBef>
                <a:spcPts val="1600"/>
              </a:spcBef>
              <a:spcAft>
                <a:spcPts val="0"/>
              </a:spcAft>
              <a:buSzPts val="1400"/>
              <a:buFont typeface="Nunito Light"/>
              <a:buChar char="●"/>
              <a:defRPr/>
            </a:lvl7pPr>
            <a:lvl8pPr indent="-317500" lvl="7" marL="3657600" rtl="0">
              <a:spcBef>
                <a:spcPts val="1600"/>
              </a:spcBef>
              <a:spcAft>
                <a:spcPts val="0"/>
              </a:spcAft>
              <a:buSzPts val="1400"/>
              <a:buFont typeface="Nunito Light"/>
              <a:buChar char="○"/>
              <a:defRPr/>
            </a:lvl8pPr>
            <a:lvl9pPr indent="-317500" lvl="8" marL="4114800" rtl="0">
              <a:spcBef>
                <a:spcPts val="1600"/>
              </a:spcBef>
              <a:spcAft>
                <a:spcPts val="1600"/>
              </a:spcAft>
              <a:buSzPts val="1400"/>
              <a:buFont typeface="Nunito Light"/>
              <a:buChar char="■"/>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6">
  <p:cSld name="CUSTOM_4_1">
    <p:bg>
      <p:bgPr>
        <a:solidFill>
          <a:schemeClr val="dk2"/>
        </a:solidFill>
      </p:bgPr>
    </p:bg>
    <p:spTree>
      <p:nvGrpSpPr>
        <p:cNvPr id="93" name="Shape 93"/>
        <p:cNvGrpSpPr/>
        <p:nvPr/>
      </p:nvGrpSpPr>
      <p:grpSpPr>
        <a:xfrm>
          <a:off x="0" y="0"/>
          <a:ext cx="0" cy="0"/>
          <a:chOff x="0" y="0"/>
          <a:chExt cx="0" cy="0"/>
        </a:xfrm>
      </p:grpSpPr>
      <p:sp>
        <p:nvSpPr>
          <p:cNvPr id="94" name="Google Shape;94;p25"/>
          <p:cNvSpPr txBox="1"/>
          <p:nvPr>
            <p:ph type="title"/>
          </p:nvPr>
        </p:nvSpPr>
        <p:spPr>
          <a:xfrm>
            <a:off x="2228650" y="1655825"/>
            <a:ext cx="4661100" cy="646800"/>
          </a:xfrm>
          <a:prstGeom prst="rect">
            <a:avLst/>
          </a:prstGeom>
          <a:solidFill>
            <a:schemeClr val="lt1"/>
          </a:solidFill>
        </p:spPr>
        <p:txBody>
          <a:bodyPr anchorCtr="0" anchor="b" bIns="91425" lIns="91425" spcFirstLastPara="1" rIns="91425" wrap="square" tIns="91425">
            <a:noAutofit/>
          </a:bodyPr>
          <a:lstStyle>
            <a:lvl1pPr lvl="0" rtl="0" algn="ctr">
              <a:spcBef>
                <a:spcPts val="0"/>
              </a:spcBef>
              <a:spcAft>
                <a:spcPts val="0"/>
              </a:spcAft>
              <a:buSzPts val="3200"/>
              <a:buNone/>
              <a:defRPr sz="3500">
                <a:solidFill>
                  <a:schemeClr val="accent4"/>
                </a:solidFill>
                <a:latin typeface="Bebas Neue"/>
                <a:ea typeface="Bebas Neue"/>
                <a:cs typeface="Bebas Neue"/>
                <a:sym typeface="Bebas Neu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95" name="Google Shape;95;p25"/>
          <p:cNvSpPr txBox="1"/>
          <p:nvPr>
            <p:ph idx="1" type="subTitle"/>
          </p:nvPr>
        </p:nvSpPr>
        <p:spPr>
          <a:xfrm>
            <a:off x="2228650" y="2383725"/>
            <a:ext cx="4661100" cy="1077900"/>
          </a:xfrm>
          <a:prstGeom prst="rect">
            <a:avLst/>
          </a:prstGeom>
          <a:solidFill>
            <a:schemeClr val="accent1"/>
          </a:solidFill>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96" name="Shape 96"/>
        <p:cNvGrpSpPr/>
        <p:nvPr/>
      </p:nvGrpSpPr>
      <p:grpSpPr>
        <a:xfrm>
          <a:off x="0" y="0"/>
          <a:ext cx="0" cy="0"/>
          <a:chOff x="0" y="0"/>
          <a:chExt cx="0" cy="0"/>
        </a:xfrm>
      </p:grpSpPr>
      <p:sp>
        <p:nvSpPr>
          <p:cNvPr id="97" name="Google Shape;97;p26"/>
          <p:cNvSpPr txBox="1"/>
          <p:nvPr>
            <p:ph type="title"/>
          </p:nvPr>
        </p:nvSpPr>
        <p:spPr>
          <a:xfrm>
            <a:off x="720000" y="521225"/>
            <a:ext cx="8424000" cy="572700"/>
          </a:xfrm>
          <a:prstGeom prst="rect">
            <a:avLst/>
          </a:prstGeom>
          <a:solidFill>
            <a:schemeClr val="dk2"/>
          </a:solidFill>
        </p:spPr>
        <p:txBody>
          <a:bodyPr anchorCtr="0" anchor="ctr"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98" name="Google Shape;98;p26"/>
          <p:cNvSpPr txBox="1"/>
          <p:nvPr>
            <p:ph idx="1" type="subTitle"/>
          </p:nvPr>
        </p:nvSpPr>
        <p:spPr>
          <a:xfrm>
            <a:off x="4923249" y="2599825"/>
            <a:ext cx="2505600" cy="1252800"/>
          </a:xfrm>
          <a:prstGeom prst="rect">
            <a:avLst/>
          </a:prstGeom>
          <a:solidFill>
            <a:schemeClr val="accent1"/>
          </a:solidFill>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b="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9" name="Google Shape;99;p26"/>
          <p:cNvSpPr txBox="1"/>
          <p:nvPr>
            <p:ph idx="2" type="subTitle"/>
          </p:nvPr>
        </p:nvSpPr>
        <p:spPr>
          <a:xfrm>
            <a:off x="1715375" y="2599825"/>
            <a:ext cx="2505600" cy="1252800"/>
          </a:xfrm>
          <a:prstGeom prst="rect">
            <a:avLst/>
          </a:prstGeom>
          <a:solidFill>
            <a:schemeClr val="accent2"/>
          </a:solidFill>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b="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0" name="Google Shape;100;p26"/>
          <p:cNvSpPr txBox="1"/>
          <p:nvPr>
            <p:ph idx="3" type="subTitle"/>
          </p:nvPr>
        </p:nvSpPr>
        <p:spPr>
          <a:xfrm>
            <a:off x="1715375" y="1959800"/>
            <a:ext cx="2505600" cy="558900"/>
          </a:xfrm>
          <a:prstGeom prst="rect">
            <a:avLst/>
          </a:prstGeom>
          <a:solidFill>
            <a:schemeClr val="accent1"/>
          </a:solidFill>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b="1" sz="2400">
                <a:solidFill>
                  <a:schemeClr val="dk1"/>
                </a:solidFill>
                <a:latin typeface="Merriweather"/>
                <a:ea typeface="Merriweather"/>
                <a:cs typeface="Merriweather"/>
                <a:sym typeface="Merriweather"/>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01" name="Google Shape;101;p26"/>
          <p:cNvSpPr txBox="1"/>
          <p:nvPr>
            <p:ph idx="4" type="subTitle"/>
          </p:nvPr>
        </p:nvSpPr>
        <p:spPr>
          <a:xfrm>
            <a:off x="4923250" y="1959800"/>
            <a:ext cx="2505600" cy="558900"/>
          </a:xfrm>
          <a:prstGeom prst="rect">
            <a:avLst/>
          </a:prstGeom>
          <a:solidFill>
            <a:schemeClr val="accent2"/>
          </a:solidFill>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b="1" sz="2400">
                <a:solidFill>
                  <a:schemeClr val="dk1"/>
                </a:solidFill>
                <a:latin typeface="Merriweather"/>
                <a:ea typeface="Merriweather"/>
                <a:cs typeface="Merriweather"/>
                <a:sym typeface="Merriweather"/>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TITLE_AND_TWO_COLUMNS_1_1">
    <p:bg>
      <p:bgPr>
        <a:solidFill>
          <a:schemeClr val="dk2"/>
        </a:solidFill>
      </p:bgPr>
    </p:bg>
    <p:spTree>
      <p:nvGrpSpPr>
        <p:cNvPr id="102" name="Shape 102"/>
        <p:cNvGrpSpPr/>
        <p:nvPr/>
      </p:nvGrpSpPr>
      <p:grpSpPr>
        <a:xfrm>
          <a:off x="0" y="0"/>
          <a:ext cx="0" cy="0"/>
          <a:chOff x="0" y="0"/>
          <a:chExt cx="0" cy="0"/>
        </a:xfrm>
      </p:grpSpPr>
      <p:sp>
        <p:nvSpPr>
          <p:cNvPr id="103" name="Google Shape;103;p27"/>
          <p:cNvSpPr txBox="1"/>
          <p:nvPr>
            <p:ph type="title"/>
          </p:nvPr>
        </p:nvSpPr>
        <p:spPr>
          <a:xfrm>
            <a:off x="720000" y="521225"/>
            <a:ext cx="8424000" cy="572700"/>
          </a:xfrm>
          <a:prstGeom prst="rect">
            <a:avLst/>
          </a:prstGeom>
          <a:solidFill>
            <a:schemeClr val="lt1"/>
          </a:solidFill>
        </p:spPr>
        <p:txBody>
          <a:bodyPr anchorCtr="0" anchor="ctr"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04" name="Google Shape;104;p27"/>
          <p:cNvSpPr txBox="1"/>
          <p:nvPr>
            <p:ph idx="1" type="subTitle"/>
          </p:nvPr>
        </p:nvSpPr>
        <p:spPr>
          <a:xfrm>
            <a:off x="4985251" y="1667625"/>
            <a:ext cx="3273900" cy="2875200"/>
          </a:xfrm>
          <a:prstGeom prst="rect">
            <a:avLst/>
          </a:prstGeom>
          <a:solidFill>
            <a:schemeClr val="accent2"/>
          </a:solidFill>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b="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5" name="Google Shape;105;p27"/>
          <p:cNvSpPr txBox="1"/>
          <p:nvPr>
            <p:ph idx="2" type="subTitle"/>
          </p:nvPr>
        </p:nvSpPr>
        <p:spPr>
          <a:xfrm>
            <a:off x="1211050" y="1667625"/>
            <a:ext cx="3273600" cy="2875200"/>
          </a:xfrm>
          <a:prstGeom prst="rect">
            <a:avLst/>
          </a:prstGeom>
          <a:solidFill>
            <a:schemeClr val="accent1"/>
          </a:solidFill>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b="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6">
    <p:spTree>
      <p:nvGrpSpPr>
        <p:cNvPr id="106" name="Shape 106"/>
        <p:cNvGrpSpPr/>
        <p:nvPr/>
      </p:nvGrpSpPr>
      <p:grpSpPr>
        <a:xfrm>
          <a:off x="0" y="0"/>
          <a:ext cx="0" cy="0"/>
          <a:chOff x="0" y="0"/>
          <a:chExt cx="0" cy="0"/>
        </a:xfrm>
      </p:grpSpPr>
      <p:sp>
        <p:nvSpPr>
          <p:cNvPr id="107" name="Google Shape;107;p28"/>
          <p:cNvSpPr txBox="1"/>
          <p:nvPr>
            <p:ph type="title"/>
          </p:nvPr>
        </p:nvSpPr>
        <p:spPr>
          <a:xfrm>
            <a:off x="720000" y="521225"/>
            <a:ext cx="8424000" cy="572700"/>
          </a:xfrm>
          <a:prstGeom prst="rect">
            <a:avLst/>
          </a:prstGeom>
          <a:solidFill>
            <a:schemeClr val="accent1"/>
          </a:solidFill>
        </p:spPr>
        <p:txBody>
          <a:bodyPr anchorCtr="0" anchor="ctr"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08" name="Google Shape;108;p28"/>
          <p:cNvSpPr txBox="1"/>
          <p:nvPr>
            <p:ph idx="1" type="subTitle"/>
          </p:nvPr>
        </p:nvSpPr>
        <p:spPr>
          <a:xfrm>
            <a:off x="908826" y="2574015"/>
            <a:ext cx="2231100" cy="869400"/>
          </a:xfrm>
          <a:prstGeom prst="rect">
            <a:avLst/>
          </a:prstGeom>
          <a:solidFill>
            <a:schemeClr val="accent1"/>
          </a:solidFill>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09" name="Google Shape;109;p28"/>
          <p:cNvSpPr txBox="1"/>
          <p:nvPr>
            <p:ph idx="2" type="subTitle"/>
          </p:nvPr>
        </p:nvSpPr>
        <p:spPr>
          <a:xfrm>
            <a:off x="3455547" y="2574015"/>
            <a:ext cx="2231100" cy="869400"/>
          </a:xfrm>
          <a:prstGeom prst="rect">
            <a:avLst/>
          </a:prstGeom>
          <a:solidFill>
            <a:schemeClr val="accent1"/>
          </a:solidFill>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10" name="Google Shape;110;p28"/>
          <p:cNvSpPr txBox="1"/>
          <p:nvPr>
            <p:ph idx="3" type="subTitle"/>
          </p:nvPr>
        </p:nvSpPr>
        <p:spPr>
          <a:xfrm>
            <a:off x="6002275" y="2574025"/>
            <a:ext cx="2232900" cy="869400"/>
          </a:xfrm>
          <a:prstGeom prst="rect">
            <a:avLst/>
          </a:prstGeom>
          <a:solidFill>
            <a:schemeClr val="accent1"/>
          </a:solidFill>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11" name="Google Shape;111;p28"/>
          <p:cNvSpPr txBox="1"/>
          <p:nvPr>
            <p:ph idx="4" type="subTitle"/>
          </p:nvPr>
        </p:nvSpPr>
        <p:spPr>
          <a:xfrm>
            <a:off x="909725" y="1965326"/>
            <a:ext cx="2231100" cy="527700"/>
          </a:xfrm>
          <a:prstGeom prst="rect">
            <a:avLst/>
          </a:prstGeom>
          <a:solidFill>
            <a:schemeClr val="lt1"/>
          </a:solidFill>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sz="2400">
                <a:solidFill>
                  <a:schemeClr val="dk1"/>
                </a:solidFill>
                <a:latin typeface="Merriweather"/>
                <a:ea typeface="Merriweather"/>
                <a:cs typeface="Merriweather"/>
                <a:sym typeface="Merriweather"/>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12" name="Google Shape;112;p28"/>
          <p:cNvSpPr txBox="1"/>
          <p:nvPr>
            <p:ph idx="5" type="subTitle"/>
          </p:nvPr>
        </p:nvSpPr>
        <p:spPr>
          <a:xfrm>
            <a:off x="3456450" y="1965326"/>
            <a:ext cx="2231100" cy="527700"/>
          </a:xfrm>
          <a:prstGeom prst="rect">
            <a:avLst/>
          </a:prstGeom>
          <a:solidFill>
            <a:schemeClr val="lt1"/>
          </a:solidFill>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sz="2400">
                <a:solidFill>
                  <a:schemeClr val="dk1"/>
                </a:solidFill>
                <a:latin typeface="Merriweather"/>
                <a:ea typeface="Merriweather"/>
                <a:cs typeface="Merriweather"/>
                <a:sym typeface="Merriweather"/>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13" name="Google Shape;113;p28"/>
          <p:cNvSpPr txBox="1"/>
          <p:nvPr>
            <p:ph idx="6" type="subTitle"/>
          </p:nvPr>
        </p:nvSpPr>
        <p:spPr>
          <a:xfrm>
            <a:off x="6003175" y="1965326"/>
            <a:ext cx="2231100" cy="527700"/>
          </a:xfrm>
          <a:prstGeom prst="rect">
            <a:avLst/>
          </a:prstGeom>
          <a:solidFill>
            <a:schemeClr val="lt1"/>
          </a:solidFill>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sz="2400">
                <a:solidFill>
                  <a:schemeClr val="dk1"/>
                </a:solidFill>
                <a:latin typeface="Merriweather"/>
                <a:ea typeface="Merriweather"/>
                <a:cs typeface="Merriweather"/>
                <a:sym typeface="Merriweather"/>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5">
    <p:spTree>
      <p:nvGrpSpPr>
        <p:cNvPr id="114" name="Shape 114"/>
        <p:cNvGrpSpPr/>
        <p:nvPr/>
      </p:nvGrpSpPr>
      <p:grpSpPr>
        <a:xfrm>
          <a:off x="0" y="0"/>
          <a:ext cx="0" cy="0"/>
          <a:chOff x="0" y="0"/>
          <a:chExt cx="0" cy="0"/>
        </a:xfrm>
      </p:grpSpPr>
      <p:sp>
        <p:nvSpPr>
          <p:cNvPr id="115" name="Google Shape;115;p29"/>
          <p:cNvSpPr/>
          <p:nvPr/>
        </p:nvSpPr>
        <p:spPr>
          <a:xfrm rot="10800000">
            <a:off x="6624600" y="-75"/>
            <a:ext cx="2519400" cy="45180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29"/>
          <p:cNvSpPr txBox="1"/>
          <p:nvPr>
            <p:ph type="title"/>
          </p:nvPr>
        </p:nvSpPr>
        <p:spPr>
          <a:xfrm>
            <a:off x="720000" y="521225"/>
            <a:ext cx="8424000" cy="572700"/>
          </a:xfrm>
          <a:prstGeom prst="rect">
            <a:avLst/>
          </a:prstGeom>
          <a:solidFill>
            <a:schemeClr val="accent2"/>
          </a:solidFill>
        </p:spPr>
        <p:txBody>
          <a:bodyPr anchorCtr="0" anchor="ctr"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17" name="Google Shape;117;p29"/>
          <p:cNvSpPr txBox="1"/>
          <p:nvPr>
            <p:ph idx="1" type="subTitle"/>
          </p:nvPr>
        </p:nvSpPr>
        <p:spPr>
          <a:xfrm>
            <a:off x="2424850" y="2128575"/>
            <a:ext cx="1978200" cy="665400"/>
          </a:xfrm>
          <a:prstGeom prst="rect">
            <a:avLst/>
          </a:prstGeom>
          <a:solidFill>
            <a:schemeClr val="dk2"/>
          </a:solidFill>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18" name="Google Shape;118;p29"/>
          <p:cNvSpPr txBox="1"/>
          <p:nvPr>
            <p:ph idx="2" type="subTitle"/>
          </p:nvPr>
        </p:nvSpPr>
        <p:spPr>
          <a:xfrm>
            <a:off x="4740954" y="2128575"/>
            <a:ext cx="1978200" cy="665400"/>
          </a:xfrm>
          <a:prstGeom prst="rect">
            <a:avLst/>
          </a:prstGeom>
          <a:solidFill>
            <a:schemeClr val="dk2"/>
          </a:solidFill>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19" name="Google Shape;119;p29"/>
          <p:cNvSpPr txBox="1"/>
          <p:nvPr>
            <p:ph idx="3" type="subTitle"/>
          </p:nvPr>
        </p:nvSpPr>
        <p:spPr>
          <a:xfrm>
            <a:off x="2424850" y="3561975"/>
            <a:ext cx="1978200" cy="665400"/>
          </a:xfrm>
          <a:prstGeom prst="rect">
            <a:avLst/>
          </a:prstGeom>
          <a:solidFill>
            <a:schemeClr val="dk2"/>
          </a:solidFill>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20" name="Google Shape;120;p29"/>
          <p:cNvSpPr txBox="1"/>
          <p:nvPr>
            <p:ph idx="4" type="subTitle"/>
          </p:nvPr>
        </p:nvSpPr>
        <p:spPr>
          <a:xfrm>
            <a:off x="4740954" y="3561975"/>
            <a:ext cx="1978200" cy="665400"/>
          </a:xfrm>
          <a:prstGeom prst="rect">
            <a:avLst/>
          </a:prstGeom>
          <a:solidFill>
            <a:schemeClr val="dk2"/>
          </a:solidFill>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21" name="Google Shape;121;p29"/>
          <p:cNvSpPr txBox="1"/>
          <p:nvPr>
            <p:ph idx="5" type="subTitle"/>
          </p:nvPr>
        </p:nvSpPr>
        <p:spPr>
          <a:xfrm>
            <a:off x="2424850" y="1666463"/>
            <a:ext cx="1978200" cy="377100"/>
          </a:xfrm>
          <a:prstGeom prst="rect">
            <a:avLst/>
          </a:prstGeom>
          <a:solidFill>
            <a:schemeClr val="accent1"/>
          </a:solidFill>
        </p:spPr>
        <p:txBody>
          <a:bodyPr anchorCtr="0" anchor="ctr" bIns="91425" lIns="91425" spcFirstLastPara="1" rIns="91425" wrap="square" tIns="91425">
            <a:noAutofit/>
          </a:bodyPr>
          <a:lstStyle>
            <a:lvl1pPr lvl="0" rtl="0" algn="ctr">
              <a:lnSpc>
                <a:spcPct val="100000"/>
              </a:lnSpc>
              <a:spcBef>
                <a:spcPts val="0"/>
              </a:spcBef>
              <a:spcAft>
                <a:spcPts val="0"/>
              </a:spcAft>
              <a:buSzPts val="2400"/>
              <a:buFont typeface="Bebas Neue"/>
              <a:buNone/>
              <a:defRPr sz="2400">
                <a:solidFill>
                  <a:schemeClr val="dk1"/>
                </a:solidFill>
                <a:latin typeface="Merriweather"/>
                <a:ea typeface="Merriweather"/>
                <a:cs typeface="Merriweather"/>
                <a:sym typeface="Merriweather"/>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22" name="Google Shape;122;p29"/>
          <p:cNvSpPr txBox="1"/>
          <p:nvPr>
            <p:ph idx="6" type="subTitle"/>
          </p:nvPr>
        </p:nvSpPr>
        <p:spPr>
          <a:xfrm>
            <a:off x="2424850" y="3099938"/>
            <a:ext cx="1978200" cy="377100"/>
          </a:xfrm>
          <a:prstGeom prst="rect">
            <a:avLst/>
          </a:prstGeom>
          <a:solidFill>
            <a:schemeClr val="accent1"/>
          </a:solidFill>
        </p:spPr>
        <p:txBody>
          <a:bodyPr anchorCtr="0" anchor="ctr" bIns="91425" lIns="91425" spcFirstLastPara="1" rIns="91425" wrap="square" tIns="91425">
            <a:noAutofit/>
          </a:bodyPr>
          <a:lstStyle>
            <a:lvl1pPr lvl="0" rtl="0" algn="ctr">
              <a:lnSpc>
                <a:spcPct val="100000"/>
              </a:lnSpc>
              <a:spcBef>
                <a:spcPts val="0"/>
              </a:spcBef>
              <a:spcAft>
                <a:spcPts val="0"/>
              </a:spcAft>
              <a:buSzPts val="2400"/>
              <a:buFont typeface="Bebas Neue"/>
              <a:buNone/>
              <a:defRPr sz="2400">
                <a:solidFill>
                  <a:schemeClr val="dk1"/>
                </a:solidFill>
                <a:latin typeface="Merriweather"/>
                <a:ea typeface="Merriweather"/>
                <a:cs typeface="Merriweather"/>
                <a:sym typeface="Merriweather"/>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23" name="Google Shape;123;p29"/>
          <p:cNvSpPr txBox="1"/>
          <p:nvPr>
            <p:ph idx="7" type="subTitle"/>
          </p:nvPr>
        </p:nvSpPr>
        <p:spPr>
          <a:xfrm>
            <a:off x="4740950" y="1666463"/>
            <a:ext cx="1978200" cy="377100"/>
          </a:xfrm>
          <a:prstGeom prst="rect">
            <a:avLst/>
          </a:prstGeom>
          <a:solidFill>
            <a:schemeClr val="accent1"/>
          </a:solidFill>
        </p:spPr>
        <p:txBody>
          <a:bodyPr anchorCtr="0" anchor="ctr" bIns="91425" lIns="91425" spcFirstLastPara="1" rIns="91425" wrap="square" tIns="91425">
            <a:noAutofit/>
          </a:bodyPr>
          <a:lstStyle>
            <a:lvl1pPr lvl="0" rtl="0" algn="ctr">
              <a:lnSpc>
                <a:spcPct val="100000"/>
              </a:lnSpc>
              <a:spcBef>
                <a:spcPts val="0"/>
              </a:spcBef>
              <a:spcAft>
                <a:spcPts val="0"/>
              </a:spcAft>
              <a:buSzPts val="2400"/>
              <a:buFont typeface="Bebas Neue"/>
              <a:buNone/>
              <a:defRPr sz="2400">
                <a:solidFill>
                  <a:schemeClr val="dk1"/>
                </a:solidFill>
                <a:latin typeface="Merriweather"/>
                <a:ea typeface="Merriweather"/>
                <a:cs typeface="Merriweather"/>
                <a:sym typeface="Merriweather"/>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24" name="Google Shape;124;p29"/>
          <p:cNvSpPr txBox="1"/>
          <p:nvPr>
            <p:ph idx="8" type="subTitle"/>
          </p:nvPr>
        </p:nvSpPr>
        <p:spPr>
          <a:xfrm>
            <a:off x="4740950" y="3099938"/>
            <a:ext cx="1978200" cy="377100"/>
          </a:xfrm>
          <a:prstGeom prst="rect">
            <a:avLst/>
          </a:prstGeom>
          <a:solidFill>
            <a:schemeClr val="accent1"/>
          </a:solidFill>
        </p:spPr>
        <p:txBody>
          <a:bodyPr anchorCtr="0" anchor="ctr" bIns="91425" lIns="91425" spcFirstLastPara="1" rIns="91425" wrap="square" tIns="91425">
            <a:noAutofit/>
          </a:bodyPr>
          <a:lstStyle>
            <a:lvl1pPr lvl="0" rtl="0" algn="ctr">
              <a:lnSpc>
                <a:spcPct val="100000"/>
              </a:lnSpc>
              <a:spcBef>
                <a:spcPts val="0"/>
              </a:spcBef>
              <a:spcAft>
                <a:spcPts val="0"/>
              </a:spcAft>
              <a:buSzPts val="2400"/>
              <a:buFont typeface="Bebas Neue"/>
              <a:buNone/>
              <a:defRPr sz="2400">
                <a:solidFill>
                  <a:schemeClr val="dk1"/>
                </a:solidFill>
                <a:latin typeface="Merriweather"/>
                <a:ea typeface="Merriweather"/>
                <a:cs typeface="Merriweather"/>
                <a:sym typeface="Merriweather"/>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
    <p:spTree>
      <p:nvGrpSpPr>
        <p:cNvPr id="125" name="Shape 125"/>
        <p:cNvGrpSpPr/>
        <p:nvPr/>
      </p:nvGrpSpPr>
      <p:grpSpPr>
        <a:xfrm>
          <a:off x="0" y="0"/>
          <a:ext cx="0" cy="0"/>
          <a:chOff x="0" y="0"/>
          <a:chExt cx="0" cy="0"/>
        </a:xfrm>
      </p:grpSpPr>
      <p:sp>
        <p:nvSpPr>
          <p:cNvPr id="126" name="Google Shape;126;p30"/>
          <p:cNvSpPr txBox="1"/>
          <p:nvPr>
            <p:ph type="title"/>
          </p:nvPr>
        </p:nvSpPr>
        <p:spPr>
          <a:xfrm>
            <a:off x="720000" y="521225"/>
            <a:ext cx="8424000" cy="572700"/>
          </a:xfrm>
          <a:prstGeom prst="rect">
            <a:avLst/>
          </a:prstGeom>
          <a:solidFill>
            <a:schemeClr val="accent2"/>
          </a:solidFill>
        </p:spPr>
        <p:txBody>
          <a:bodyPr anchorCtr="0" anchor="ctr"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27" name="Google Shape;127;p30"/>
          <p:cNvSpPr txBox="1"/>
          <p:nvPr>
            <p:ph idx="1" type="subTitle"/>
          </p:nvPr>
        </p:nvSpPr>
        <p:spPr>
          <a:xfrm>
            <a:off x="1109150" y="2193175"/>
            <a:ext cx="2094000" cy="572700"/>
          </a:xfrm>
          <a:prstGeom prst="rect">
            <a:avLst/>
          </a:prstGeom>
          <a:solidFill>
            <a:schemeClr val="dk2"/>
          </a:solidFill>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28" name="Google Shape;128;p30"/>
          <p:cNvSpPr txBox="1"/>
          <p:nvPr>
            <p:ph idx="2" type="subTitle"/>
          </p:nvPr>
        </p:nvSpPr>
        <p:spPr>
          <a:xfrm>
            <a:off x="3578998" y="2193175"/>
            <a:ext cx="2094000" cy="572700"/>
          </a:xfrm>
          <a:prstGeom prst="rect">
            <a:avLst/>
          </a:prstGeom>
          <a:solidFill>
            <a:schemeClr val="dk2"/>
          </a:solidFill>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29" name="Google Shape;129;p30"/>
          <p:cNvSpPr txBox="1"/>
          <p:nvPr>
            <p:ph idx="3" type="subTitle"/>
          </p:nvPr>
        </p:nvSpPr>
        <p:spPr>
          <a:xfrm>
            <a:off x="1109156" y="3626575"/>
            <a:ext cx="2094000" cy="484800"/>
          </a:xfrm>
          <a:prstGeom prst="rect">
            <a:avLst/>
          </a:prstGeom>
          <a:solidFill>
            <a:schemeClr val="dk2"/>
          </a:solidFill>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30" name="Google Shape;130;p30"/>
          <p:cNvSpPr txBox="1"/>
          <p:nvPr>
            <p:ph idx="4" type="subTitle"/>
          </p:nvPr>
        </p:nvSpPr>
        <p:spPr>
          <a:xfrm>
            <a:off x="3579000" y="3626575"/>
            <a:ext cx="2094000" cy="484800"/>
          </a:xfrm>
          <a:prstGeom prst="rect">
            <a:avLst/>
          </a:prstGeom>
          <a:solidFill>
            <a:schemeClr val="dk2"/>
          </a:solidFill>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31" name="Google Shape;131;p30"/>
          <p:cNvSpPr txBox="1"/>
          <p:nvPr>
            <p:ph idx="5" type="subTitle"/>
          </p:nvPr>
        </p:nvSpPr>
        <p:spPr>
          <a:xfrm>
            <a:off x="6048850" y="2193175"/>
            <a:ext cx="2093400" cy="572700"/>
          </a:xfrm>
          <a:prstGeom prst="rect">
            <a:avLst/>
          </a:prstGeom>
          <a:solidFill>
            <a:schemeClr val="dk2"/>
          </a:solidFill>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32" name="Google Shape;132;p30"/>
          <p:cNvSpPr txBox="1"/>
          <p:nvPr>
            <p:ph idx="6" type="subTitle"/>
          </p:nvPr>
        </p:nvSpPr>
        <p:spPr>
          <a:xfrm>
            <a:off x="6048845" y="3626575"/>
            <a:ext cx="2094000" cy="484800"/>
          </a:xfrm>
          <a:prstGeom prst="rect">
            <a:avLst/>
          </a:prstGeom>
          <a:solidFill>
            <a:schemeClr val="dk2"/>
          </a:solidFill>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33" name="Google Shape;133;p30"/>
          <p:cNvSpPr txBox="1"/>
          <p:nvPr>
            <p:ph idx="7" type="subTitle"/>
          </p:nvPr>
        </p:nvSpPr>
        <p:spPr>
          <a:xfrm>
            <a:off x="1113355" y="1732538"/>
            <a:ext cx="2085600" cy="377100"/>
          </a:xfrm>
          <a:prstGeom prst="rect">
            <a:avLst/>
          </a:prstGeom>
          <a:solidFill>
            <a:schemeClr val="accent1"/>
          </a:solidFill>
        </p:spPr>
        <p:txBody>
          <a:bodyPr anchorCtr="0" anchor="ctr" bIns="91425" lIns="91425" spcFirstLastPara="1" rIns="91425" wrap="square" tIns="91425">
            <a:noAutofit/>
          </a:bodyPr>
          <a:lstStyle>
            <a:lvl1pPr lvl="0" rtl="0" algn="ctr">
              <a:lnSpc>
                <a:spcPct val="100000"/>
              </a:lnSpc>
              <a:spcBef>
                <a:spcPts val="0"/>
              </a:spcBef>
              <a:spcAft>
                <a:spcPts val="0"/>
              </a:spcAft>
              <a:buSzPts val="2400"/>
              <a:buFont typeface="Bebas Neue"/>
              <a:buNone/>
              <a:defRPr sz="2400">
                <a:solidFill>
                  <a:schemeClr val="dk1"/>
                </a:solidFill>
                <a:latin typeface="Merriweather"/>
                <a:ea typeface="Merriweather"/>
                <a:cs typeface="Merriweather"/>
                <a:sym typeface="Merriweather"/>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34" name="Google Shape;134;p30"/>
          <p:cNvSpPr txBox="1"/>
          <p:nvPr>
            <p:ph idx="8" type="subTitle"/>
          </p:nvPr>
        </p:nvSpPr>
        <p:spPr>
          <a:xfrm>
            <a:off x="3583200" y="1732538"/>
            <a:ext cx="2085900" cy="377100"/>
          </a:xfrm>
          <a:prstGeom prst="rect">
            <a:avLst/>
          </a:prstGeom>
          <a:solidFill>
            <a:schemeClr val="accent1"/>
          </a:solidFill>
        </p:spPr>
        <p:txBody>
          <a:bodyPr anchorCtr="0" anchor="ctr" bIns="91425" lIns="91425" spcFirstLastPara="1" rIns="91425" wrap="square" tIns="91425">
            <a:noAutofit/>
          </a:bodyPr>
          <a:lstStyle>
            <a:lvl1pPr lvl="0" rtl="0" algn="ctr">
              <a:lnSpc>
                <a:spcPct val="100000"/>
              </a:lnSpc>
              <a:spcBef>
                <a:spcPts val="0"/>
              </a:spcBef>
              <a:spcAft>
                <a:spcPts val="0"/>
              </a:spcAft>
              <a:buSzPts val="2400"/>
              <a:buFont typeface="Bebas Neue"/>
              <a:buNone/>
              <a:defRPr sz="2400">
                <a:solidFill>
                  <a:schemeClr val="dk1"/>
                </a:solidFill>
                <a:latin typeface="Merriweather"/>
                <a:ea typeface="Merriweather"/>
                <a:cs typeface="Merriweather"/>
                <a:sym typeface="Merriweather"/>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35" name="Google Shape;135;p30"/>
          <p:cNvSpPr txBox="1"/>
          <p:nvPr>
            <p:ph idx="9" type="subTitle"/>
          </p:nvPr>
        </p:nvSpPr>
        <p:spPr>
          <a:xfrm>
            <a:off x="6053044" y="1732538"/>
            <a:ext cx="2085600" cy="377100"/>
          </a:xfrm>
          <a:prstGeom prst="rect">
            <a:avLst/>
          </a:prstGeom>
          <a:solidFill>
            <a:schemeClr val="accent1"/>
          </a:solidFill>
        </p:spPr>
        <p:txBody>
          <a:bodyPr anchorCtr="0" anchor="ctr" bIns="91425" lIns="91425" spcFirstLastPara="1" rIns="91425" wrap="square" tIns="91425">
            <a:noAutofit/>
          </a:bodyPr>
          <a:lstStyle>
            <a:lvl1pPr lvl="0" rtl="0" algn="ctr">
              <a:lnSpc>
                <a:spcPct val="100000"/>
              </a:lnSpc>
              <a:spcBef>
                <a:spcPts val="0"/>
              </a:spcBef>
              <a:spcAft>
                <a:spcPts val="0"/>
              </a:spcAft>
              <a:buSzPts val="2400"/>
              <a:buFont typeface="Bebas Neue"/>
              <a:buNone/>
              <a:defRPr sz="2400">
                <a:solidFill>
                  <a:schemeClr val="dk1"/>
                </a:solidFill>
                <a:latin typeface="Merriweather"/>
                <a:ea typeface="Merriweather"/>
                <a:cs typeface="Merriweather"/>
                <a:sym typeface="Merriweather"/>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36" name="Google Shape;136;p30"/>
          <p:cNvSpPr txBox="1"/>
          <p:nvPr>
            <p:ph idx="13" type="subTitle"/>
          </p:nvPr>
        </p:nvSpPr>
        <p:spPr>
          <a:xfrm>
            <a:off x="1113355" y="3164800"/>
            <a:ext cx="2085600" cy="377100"/>
          </a:xfrm>
          <a:prstGeom prst="rect">
            <a:avLst/>
          </a:prstGeom>
          <a:solidFill>
            <a:schemeClr val="accent1"/>
          </a:solidFill>
        </p:spPr>
        <p:txBody>
          <a:bodyPr anchorCtr="0" anchor="ctr" bIns="91425" lIns="91425" spcFirstLastPara="1" rIns="91425" wrap="square" tIns="91425">
            <a:noAutofit/>
          </a:bodyPr>
          <a:lstStyle>
            <a:lvl1pPr lvl="0" rtl="0" algn="ctr">
              <a:lnSpc>
                <a:spcPct val="100000"/>
              </a:lnSpc>
              <a:spcBef>
                <a:spcPts val="0"/>
              </a:spcBef>
              <a:spcAft>
                <a:spcPts val="0"/>
              </a:spcAft>
              <a:buSzPts val="2400"/>
              <a:buFont typeface="Bebas Neue"/>
              <a:buNone/>
              <a:defRPr sz="2400">
                <a:solidFill>
                  <a:schemeClr val="dk1"/>
                </a:solidFill>
                <a:latin typeface="Merriweather"/>
                <a:ea typeface="Merriweather"/>
                <a:cs typeface="Merriweather"/>
                <a:sym typeface="Merriweather"/>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37" name="Google Shape;137;p30"/>
          <p:cNvSpPr txBox="1"/>
          <p:nvPr>
            <p:ph idx="14" type="subTitle"/>
          </p:nvPr>
        </p:nvSpPr>
        <p:spPr>
          <a:xfrm>
            <a:off x="3583200" y="3164800"/>
            <a:ext cx="2085900" cy="377100"/>
          </a:xfrm>
          <a:prstGeom prst="rect">
            <a:avLst/>
          </a:prstGeom>
          <a:solidFill>
            <a:schemeClr val="accent1"/>
          </a:solidFill>
        </p:spPr>
        <p:txBody>
          <a:bodyPr anchorCtr="0" anchor="ctr" bIns="91425" lIns="91425" spcFirstLastPara="1" rIns="91425" wrap="square" tIns="91425">
            <a:noAutofit/>
          </a:bodyPr>
          <a:lstStyle>
            <a:lvl1pPr lvl="0" rtl="0" algn="ctr">
              <a:lnSpc>
                <a:spcPct val="100000"/>
              </a:lnSpc>
              <a:spcBef>
                <a:spcPts val="0"/>
              </a:spcBef>
              <a:spcAft>
                <a:spcPts val="0"/>
              </a:spcAft>
              <a:buSzPts val="2400"/>
              <a:buFont typeface="Bebas Neue"/>
              <a:buNone/>
              <a:defRPr sz="2400">
                <a:solidFill>
                  <a:schemeClr val="dk1"/>
                </a:solidFill>
                <a:latin typeface="Merriweather"/>
                <a:ea typeface="Merriweather"/>
                <a:cs typeface="Merriweather"/>
                <a:sym typeface="Merriweather"/>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38" name="Google Shape;138;p30"/>
          <p:cNvSpPr txBox="1"/>
          <p:nvPr>
            <p:ph idx="15" type="subTitle"/>
          </p:nvPr>
        </p:nvSpPr>
        <p:spPr>
          <a:xfrm>
            <a:off x="6053044" y="3164800"/>
            <a:ext cx="2085600" cy="377100"/>
          </a:xfrm>
          <a:prstGeom prst="rect">
            <a:avLst/>
          </a:prstGeom>
          <a:solidFill>
            <a:schemeClr val="accent1"/>
          </a:solidFill>
        </p:spPr>
        <p:txBody>
          <a:bodyPr anchorCtr="0" anchor="ctr" bIns="91425" lIns="91425" spcFirstLastPara="1" rIns="91425" wrap="square" tIns="91425">
            <a:noAutofit/>
          </a:bodyPr>
          <a:lstStyle>
            <a:lvl1pPr lvl="0" rtl="0" algn="ctr">
              <a:lnSpc>
                <a:spcPct val="100000"/>
              </a:lnSpc>
              <a:spcBef>
                <a:spcPts val="0"/>
              </a:spcBef>
              <a:spcAft>
                <a:spcPts val="0"/>
              </a:spcAft>
              <a:buSzPts val="2400"/>
              <a:buFont typeface="Bebas Neue"/>
              <a:buNone/>
              <a:defRPr sz="2400">
                <a:solidFill>
                  <a:schemeClr val="dk1"/>
                </a:solidFill>
                <a:latin typeface="Merriweather"/>
                <a:ea typeface="Merriweather"/>
                <a:cs typeface="Merriweather"/>
                <a:sym typeface="Merriweather"/>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8">
    <p:spTree>
      <p:nvGrpSpPr>
        <p:cNvPr id="139" name="Shape 139"/>
        <p:cNvGrpSpPr/>
        <p:nvPr/>
      </p:nvGrpSpPr>
      <p:grpSpPr>
        <a:xfrm>
          <a:off x="0" y="0"/>
          <a:ext cx="0" cy="0"/>
          <a:chOff x="0" y="0"/>
          <a:chExt cx="0" cy="0"/>
        </a:xfrm>
      </p:grpSpPr>
      <p:sp>
        <p:nvSpPr>
          <p:cNvPr id="140" name="Google Shape;140;p31"/>
          <p:cNvSpPr txBox="1"/>
          <p:nvPr>
            <p:ph hasCustomPrompt="1" type="title"/>
          </p:nvPr>
        </p:nvSpPr>
        <p:spPr>
          <a:xfrm>
            <a:off x="2223600" y="594025"/>
            <a:ext cx="4696800" cy="768900"/>
          </a:xfrm>
          <a:prstGeom prst="rect">
            <a:avLst/>
          </a:prstGeom>
          <a:solidFill>
            <a:schemeClr val="accent2"/>
          </a:solid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4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41" name="Google Shape;141;p31"/>
          <p:cNvSpPr txBox="1"/>
          <p:nvPr>
            <p:ph idx="1" type="subTitle"/>
          </p:nvPr>
        </p:nvSpPr>
        <p:spPr>
          <a:xfrm>
            <a:off x="2223600" y="1443918"/>
            <a:ext cx="4696800" cy="356700"/>
          </a:xfrm>
          <a:prstGeom prst="rect">
            <a:avLst/>
          </a:prstGeom>
          <a:solidFill>
            <a:schemeClr val="dk2"/>
          </a:solidFill>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PT Sans"/>
              <a:buNone/>
              <a:defRPr sz="1600">
                <a:solidFill>
                  <a:schemeClr val="dk1"/>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sp>
        <p:nvSpPr>
          <p:cNvPr id="142" name="Google Shape;142;p31"/>
          <p:cNvSpPr txBox="1"/>
          <p:nvPr>
            <p:ph hasCustomPrompt="1" idx="2" type="title"/>
          </p:nvPr>
        </p:nvSpPr>
        <p:spPr>
          <a:xfrm>
            <a:off x="2223600" y="1955411"/>
            <a:ext cx="4696800" cy="768900"/>
          </a:xfrm>
          <a:prstGeom prst="rect">
            <a:avLst/>
          </a:prstGeom>
          <a:solidFill>
            <a:schemeClr val="accent2"/>
          </a:solid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4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43" name="Google Shape;143;p31"/>
          <p:cNvSpPr txBox="1"/>
          <p:nvPr>
            <p:ph idx="3" type="subTitle"/>
          </p:nvPr>
        </p:nvSpPr>
        <p:spPr>
          <a:xfrm>
            <a:off x="2223600" y="2805304"/>
            <a:ext cx="4696800" cy="356700"/>
          </a:xfrm>
          <a:prstGeom prst="rect">
            <a:avLst/>
          </a:prstGeom>
          <a:solidFill>
            <a:schemeClr val="dk2"/>
          </a:solidFill>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PT Sans"/>
              <a:buNone/>
              <a:defRPr sz="1600">
                <a:solidFill>
                  <a:schemeClr val="dk1"/>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sp>
        <p:nvSpPr>
          <p:cNvPr id="144" name="Google Shape;144;p31"/>
          <p:cNvSpPr txBox="1"/>
          <p:nvPr>
            <p:ph hasCustomPrompt="1" idx="4" type="title"/>
          </p:nvPr>
        </p:nvSpPr>
        <p:spPr>
          <a:xfrm>
            <a:off x="2223600" y="3318297"/>
            <a:ext cx="4696800" cy="768900"/>
          </a:xfrm>
          <a:prstGeom prst="rect">
            <a:avLst/>
          </a:prstGeom>
          <a:solidFill>
            <a:schemeClr val="accent2"/>
          </a:solid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4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45" name="Google Shape;145;p31"/>
          <p:cNvSpPr txBox="1"/>
          <p:nvPr>
            <p:ph idx="5" type="subTitle"/>
          </p:nvPr>
        </p:nvSpPr>
        <p:spPr>
          <a:xfrm>
            <a:off x="2223600" y="4168202"/>
            <a:ext cx="4696800" cy="358200"/>
          </a:xfrm>
          <a:prstGeom prst="rect">
            <a:avLst/>
          </a:prstGeom>
          <a:solidFill>
            <a:schemeClr val="dk2"/>
          </a:solidFill>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PT Sans"/>
              <a:buNone/>
              <a:defRPr sz="1600">
                <a:solidFill>
                  <a:schemeClr val="dk1"/>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sp>
        <p:nvSpPr>
          <p:cNvPr id="146" name="Google Shape;146;p31"/>
          <p:cNvSpPr/>
          <p:nvPr/>
        </p:nvSpPr>
        <p:spPr>
          <a:xfrm rot="10800000">
            <a:off x="6624600" y="-75"/>
            <a:ext cx="2519400" cy="45180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CUSTOM_8_1">
    <p:bg>
      <p:bgPr>
        <a:solidFill>
          <a:schemeClr val="dk2"/>
        </a:solidFill>
      </p:bgPr>
    </p:bg>
    <p:spTree>
      <p:nvGrpSpPr>
        <p:cNvPr id="147" name="Shape 147"/>
        <p:cNvGrpSpPr/>
        <p:nvPr/>
      </p:nvGrpSpPr>
      <p:grpSpPr>
        <a:xfrm>
          <a:off x="0" y="0"/>
          <a:ext cx="0" cy="0"/>
          <a:chOff x="0" y="0"/>
          <a:chExt cx="0" cy="0"/>
        </a:xfrm>
      </p:grpSpPr>
      <p:sp>
        <p:nvSpPr>
          <p:cNvPr id="148" name="Google Shape;148;p32"/>
          <p:cNvSpPr txBox="1"/>
          <p:nvPr>
            <p:ph hasCustomPrompt="1" type="title"/>
          </p:nvPr>
        </p:nvSpPr>
        <p:spPr>
          <a:xfrm>
            <a:off x="1414300" y="1662300"/>
            <a:ext cx="1225200" cy="1225200"/>
          </a:xfrm>
          <a:prstGeom prst="rect">
            <a:avLst/>
          </a:prstGeom>
          <a:solidFill>
            <a:schemeClr val="accent1"/>
          </a:solid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36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49" name="Google Shape;149;p32"/>
          <p:cNvSpPr txBox="1"/>
          <p:nvPr>
            <p:ph idx="1" type="subTitle"/>
          </p:nvPr>
        </p:nvSpPr>
        <p:spPr>
          <a:xfrm>
            <a:off x="901600" y="3489900"/>
            <a:ext cx="2249400" cy="759600"/>
          </a:xfrm>
          <a:prstGeom prst="rect">
            <a:avLst/>
          </a:prstGeom>
          <a:solidFill>
            <a:schemeClr val="accent1"/>
          </a:solidFill>
        </p:spPr>
        <p:txBody>
          <a:bodyPr anchorCtr="0" anchor="ctr" bIns="91425" lIns="91425" spcFirstLastPara="1" rIns="91425" wrap="square" tIns="91425">
            <a:noAutofit/>
          </a:bodyPr>
          <a:lstStyle>
            <a:lvl1pPr lvl="0" rtl="0" algn="ctr">
              <a:lnSpc>
                <a:spcPct val="100000"/>
              </a:lnSpc>
              <a:spcBef>
                <a:spcPts val="0"/>
              </a:spcBef>
              <a:spcAft>
                <a:spcPts val="0"/>
              </a:spcAft>
              <a:buSzPts val="2400"/>
              <a:buFont typeface="PT Sans"/>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Font typeface="PT Sans"/>
              <a:buNone/>
              <a:defRPr sz="2100">
                <a:latin typeface="PT Sans"/>
                <a:ea typeface="PT Sans"/>
                <a:cs typeface="PT Sans"/>
                <a:sym typeface="PT Sans"/>
              </a:defRPr>
            </a:lvl4pPr>
            <a:lvl5pPr lvl="4" rtl="0" algn="ctr">
              <a:lnSpc>
                <a:spcPct val="100000"/>
              </a:lnSpc>
              <a:spcBef>
                <a:spcPts val="0"/>
              </a:spcBef>
              <a:spcAft>
                <a:spcPts val="0"/>
              </a:spcAft>
              <a:buSzPts val="2100"/>
              <a:buFont typeface="PT Sans"/>
              <a:buNone/>
              <a:defRPr sz="2100">
                <a:latin typeface="PT Sans"/>
                <a:ea typeface="PT Sans"/>
                <a:cs typeface="PT Sans"/>
                <a:sym typeface="PT Sans"/>
              </a:defRPr>
            </a:lvl5pPr>
            <a:lvl6pPr lvl="5" rtl="0" algn="ctr">
              <a:lnSpc>
                <a:spcPct val="100000"/>
              </a:lnSpc>
              <a:spcBef>
                <a:spcPts val="0"/>
              </a:spcBef>
              <a:spcAft>
                <a:spcPts val="0"/>
              </a:spcAft>
              <a:buSzPts val="2100"/>
              <a:buFont typeface="PT Sans"/>
              <a:buNone/>
              <a:defRPr sz="2100">
                <a:latin typeface="PT Sans"/>
                <a:ea typeface="PT Sans"/>
                <a:cs typeface="PT Sans"/>
                <a:sym typeface="PT Sans"/>
              </a:defRPr>
            </a:lvl6pPr>
            <a:lvl7pPr lvl="6" rtl="0" algn="ctr">
              <a:lnSpc>
                <a:spcPct val="100000"/>
              </a:lnSpc>
              <a:spcBef>
                <a:spcPts val="0"/>
              </a:spcBef>
              <a:spcAft>
                <a:spcPts val="0"/>
              </a:spcAft>
              <a:buSzPts val="2100"/>
              <a:buFont typeface="PT Sans"/>
              <a:buNone/>
              <a:defRPr sz="2100">
                <a:latin typeface="PT Sans"/>
                <a:ea typeface="PT Sans"/>
                <a:cs typeface="PT Sans"/>
                <a:sym typeface="PT Sans"/>
              </a:defRPr>
            </a:lvl7pPr>
            <a:lvl8pPr lvl="7" rtl="0" algn="ctr">
              <a:lnSpc>
                <a:spcPct val="100000"/>
              </a:lnSpc>
              <a:spcBef>
                <a:spcPts val="0"/>
              </a:spcBef>
              <a:spcAft>
                <a:spcPts val="0"/>
              </a:spcAft>
              <a:buSzPts val="2100"/>
              <a:buFont typeface="PT Sans"/>
              <a:buNone/>
              <a:defRPr sz="2100">
                <a:latin typeface="PT Sans"/>
                <a:ea typeface="PT Sans"/>
                <a:cs typeface="PT Sans"/>
                <a:sym typeface="PT Sans"/>
              </a:defRPr>
            </a:lvl8pPr>
            <a:lvl9pPr lvl="8" rtl="0" algn="ctr">
              <a:lnSpc>
                <a:spcPct val="100000"/>
              </a:lnSpc>
              <a:spcBef>
                <a:spcPts val="0"/>
              </a:spcBef>
              <a:spcAft>
                <a:spcPts val="0"/>
              </a:spcAft>
              <a:buSzPts val="2100"/>
              <a:buFont typeface="PT Sans"/>
              <a:buNone/>
              <a:defRPr sz="2100">
                <a:latin typeface="PT Sans"/>
                <a:ea typeface="PT Sans"/>
                <a:cs typeface="PT Sans"/>
                <a:sym typeface="PT Sans"/>
              </a:defRPr>
            </a:lvl9pPr>
          </a:lstStyle>
          <a:p/>
        </p:txBody>
      </p:sp>
      <p:sp>
        <p:nvSpPr>
          <p:cNvPr id="150" name="Google Shape;150;p32"/>
          <p:cNvSpPr txBox="1"/>
          <p:nvPr>
            <p:ph idx="2" type="subTitle"/>
          </p:nvPr>
        </p:nvSpPr>
        <p:spPr>
          <a:xfrm>
            <a:off x="901600" y="2968500"/>
            <a:ext cx="2249400" cy="440400"/>
          </a:xfrm>
          <a:prstGeom prst="rect">
            <a:avLst/>
          </a:prstGeom>
          <a:solidFill>
            <a:schemeClr val="lt1"/>
          </a:solidFill>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400">
                <a:solidFill>
                  <a:schemeClr val="dk1"/>
                </a:solidFill>
                <a:latin typeface="Merriweather"/>
                <a:ea typeface="Merriweather"/>
                <a:cs typeface="Merriweather"/>
                <a:sym typeface="Merriweather"/>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51" name="Google Shape;151;p32"/>
          <p:cNvSpPr txBox="1"/>
          <p:nvPr>
            <p:ph hasCustomPrompt="1" idx="3" type="title"/>
          </p:nvPr>
        </p:nvSpPr>
        <p:spPr>
          <a:xfrm>
            <a:off x="3960600" y="1662300"/>
            <a:ext cx="1225200" cy="1225200"/>
          </a:xfrm>
          <a:prstGeom prst="rect">
            <a:avLst/>
          </a:prstGeom>
          <a:solidFill>
            <a:schemeClr val="lt2"/>
          </a:solid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36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52" name="Google Shape;152;p32"/>
          <p:cNvSpPr txBox="1"/>
          <p:nvPr>
            <p:ph idx="4" type="subTitle"/>
          </p:nvPr>
        </p:nvSpPr>
        <p:spPr>
          <a:xfrm>
            <a:off x="3448500" y="3489900"/>
            <a:ext cx="2249400" cy="759600"/>
          </a:xfrm>
          <a:prstGeom prst="rect">
            <a:avLst/>
          </a:prstGeom>
          <a:solidFill>
            <a:schemeClr val="lt2"/>
          </a:solidFill>
        </p:spPr>
        <p:txBody>
          <a:bodyPr anchorCtr="0" anchor="ctr" bIns="91425" lIns="91425" spcFirstLastPara="1" rIns="91425" wrap="square" tIns="91425">
            <a:noAutofit/>
          </a:bodyPr>
          <a:lstStyle>
            <a:lvl1pPr lvl="0" rtl="0" algn="ctr">
              <a:lnSpc>
                <a:spcPct val="100000"/>
              </a:lnSpc>
              <a:spcBef>
                <a:spcPts val="0"/>
              </a:spcBef>
              <a:spcAft>
                <a:spcPts val="0"/>
              </a:spcAft>
              <a:buSzPts val="2400"/>
              <a:buFont typeface="PT Sans"/>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Font typeface="PT Sans"/>
              <a:buNone/>
              <a:defRPr sz="2100">
                <a:latin typeface="PT Sans"/>
                <a:ea typeface="PT Sans"/>
                <a:cs typeface="PT Sans"/>
                <a:sym typeface="PT Sans"/>
              </a:defRPr>
            </a:lvl4pPr>
            <a:lvl5pPr lvl="4" rtl="0" algn="ctr">
              <a:lnSpc>
                <a:spcPct val="100000"/>
              </a:lnSpc>
              <a:spcBef>
                <a:spcPts val="0"/>
              </a:spcBef>
              <a:spcAft>
                <a:spcPts val="0"/>
              </a:spcAft>
              <a:buSzPts val="2100"/>
              <a:buFont typeface="PT Sans"/>
              <a:buNone/>
              <a:defRPr sz="2100">
                <a:latin typeface="PT Sans"/>
                <a:ea typeface="PT Sans"/>
                <a:cs typeface="PT Sans"/>
                <a:sym typeface="PT Sans"/>
              </a:defRPr>
            </a:lvl5pPr>
            <a:lvl6pPr lvl="5" rtl="0" algn="ctr">
              <a:lnSpc>
                <a:spcPct val="100000"/>
              </a:lnSpc>
              <a:spcBef>
                <a:spcPts val="0"/>
              </a:spcBef>
              <a:spcAft>
                <a:spcPts val="0"/>
              </a:spcAft>
              <a:buSzPts val="2100"/>
              <a:buFont typeface="PT Sans"/>
              <a:buNone/>
              <a:defRPr sz="2100">
                <a:latin typeface="PT Sans"/>
                <a:ea typeface="PT Sans"/>
                <a:cs typeface="PT Sans"/>
                <a:sym typeface="PT Sans"/>
              </a:defRPr>
            </a:lvl6pPr>
            <a:lvl7pPr lvl="6" rtl="0" algn="ctr">
              <a:lnSpc>
                <a:spcPct val="100000"/>
              </a:lnSpc>
              <a:spcBef>
                <a:spcPts val="0"/>
              </a:spcBef>
              <a:spcAft>
                <a:spcPts val="0"/>
              </a:spcAft>
              <a:buSzPts val="2100"/>
              <a:buFont typeface="PT Sans"/>
              <a:buNone/>
              <a:defRPr sz="2100">
                <a:latin typeface="PT Sans"/>
                <a:ea typeface="PT Sans"/>
                <a:cs typeface="PT Sans"/>
                <a:sym typeface="PT Sans"/>
              </a:defRPr>
            </a:lvl7pPr>
            <a:lvl8pPr lvl="7" rtl="0" algn="ctr">
              <a:lnSpc>
                <a:spcPct val="100000"/>
              </a:lnSpc>
              <a:spcBef>
                <a:spcPts val="0"/>
              </a:spcBef>
              <a:spcAft>
                <a:spcPts val="0"/>
              </a:spcAft>
              <a:buSzPts val="2100"/>
              <a:buFont typeface="PT Sans"/>
              <a:buNone/>
              <a:defRPr sz="2100">
                <a:latin typeface="PT Sans"/>
                <a:ea typeface="PT Sans"/>
                <a:cs typeface="PT Sans"/>
                <a:sym typeface="PT Sans"/>
              </a:defRPr>
            </a:lvl8pPr>
            <a:lvl9pPr lvl="8" rtl="0" algn="ctr">
              <a:lnSpc>
                <a:spcPct val="100000"/>
              </a:lnSpc>
              <a:spcBef>
                <a:spcPts val="0"/>
              </a:spcBef>
              <a:spcAft>
                <a:spcPts val="0"/>
              </a:spcAft>
              <a:buSzPts val="2100"/>
              <a:buFont typeface="PT Sans"/>
              <a:buNone/>
              <a:defRPr sz="2100">
                <a:latin typeface="PT Sans"/>
                <a:ea typeface="PT Sans"/>
                <a:cs typeface="PT Sans"/>
                <a:sym typeface="PT Sans"/>
              </a:defRPr>
            </a:lvl9pPr>
          </a:lstStyle>
          <a:p/>
        </p:txBody>
      </p:sp>
      <p:sp>
        <p:nvSpPr>
          <p:cNvPr id="153" name="Google Shape;153;p32"/>
          <p:cNvSpPr txBox="1"/>
          <p:nvPr>
            <p:ph idx="5" type="subTitle"/>
          </p:nvPr>
        </p:nvSpPr>
        <p:spPr>
          <a:xfrm>
            <a:off x="3448500" y="2968500"/>
            <a:ext cx="2249400" cy="440400"/>
          </a:xfrm>
          <a:prstGeom prst="rect">
            <a:avLst/>
          </a:prstGeom>
          <a:solidFill>
            <a:schemeClr val="lt1"/>
          </a:solidFill>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400">
                <a:solidFill>
                  <a:schemeClr val="dk1"/>
                </a:solidFill>
                <a:latin typeface="Merriweather"/>
                <a:ea typeface="Merriweather"/>
                <a:cs typeface="Merriweather"/>
                <a:sym typeface="Merriweather"/>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54" name="Google Shape;154;p32"/>
          <p:cNvSpPr txBox="1"/>
          <p:nvPr>
            <p:ph hasCustomPrompt="1" idx="6" type="title"/>
          </p:nvPr>
        </p:nvSpPr>
        <p:spPr>
          <a:xfrm>
            <a:off x="6506900" y="1662300"/>
            <a:ext cx="1225200" cy="1225200"/>
          </a:xfrm>
          <a:prstGeom prst="rect">
            <a:avLst/>
          </a:prstGeom>
          <a:solidFill>
            <a:schemeClr val="accent2"/>
          </a:solid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36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55" name="Google Shape;155;p32"/>
          <p:cNvSpPr txBox="1"/>
          <p:nvPr>
            <p:ph idx="7" type="subTitle"/>
          </p:nvPr>
        </p:nvSpPr>
        <p:spPr>
          <a:xfrm>
            <a:off x="5995400" y="3489900"/>
            <a:ext cx="2247000" cy="759600"/>
          </a:xfrm>
          <a:prstGeom prst="rect">
            <a:avLst/>
          </a:prstGeom>
          <a:solidFill>
            <a:schemeClr val="accent2"/>
          </a:solidFill>
        </p:spPr>
        <p:txBody>
          <a:bodyPr anchorCtr="0" anchor="ctr" bIns="91425" lIns="91425" spcFirstLastPara="1" rIns="91425" wrap="square" tIns="91425">
            <a:noAutofit/>
          </a:bodyPr>
          <a:lstStyle>
            <a:lvl1pPr lvl="0" rtl="0" algn="ctr">
              <a:lnSpc>
                <a:spcPct val="100000"/>
              </a:lnSpc>
              <a:spcBef>
                <a:spcPts val="0"/>
              </a:spcBef>
              <a:spcAft>
                <a:spcPts val="0"/>
              </a:spcAft>
              <a:buSzPts val="2400"/>
              <a:buFont typeface="PT Sans"/>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Font typeface="PT Sans"/>
              <a:buNone/>
              <a:defRPr sz="2100">
                <a:latin typeface="PT Sans"/>
                <a:ea typeface="PT Sans"/>
                <a:cs typeface="PT Sans"/>
                <a:sym typeface="PT Sans"/>
              </a:defRPr>
            </a:lvl4pPr>
            <a:lvl5pPr lvl="4" rtl="0" algn="ctr">
              <a:lnSpc>
                <a:spcPct val="100000"/>
              </a:lnSpc>
              <a:spcBef>
                <a:spcPts val="0"/>
              </a:spcBef>
              <a:spcAft>
                <a:spcPts val="0"/>
              </a:spcAft>
              <a:buSzPts val="2100"/>
              <a:buFont typeface="PT Sans"/>
              <a:buNone/>
              <a:defRPr sz="2100">
                <a:latin typeface="PT Sans"/>
                <a:ea typeface="PT Sans"/>
                <a:cs typeface="PT Sans"/>
                <a:sym typeface="PT Sans"/>
              </a:defRPr>
            </a:lvl5pPr>
            <a:lvl6pPr lvl="5" rtl="0" algn="ctr">
              <a:lnSpc>
                <a:spcPct val="100000"/>
              </a:lnSpc>
              <a:spcBef>
                <a:spcPts val="0"/>
              </a:spcBef>
              <a:spcAft>
                <a:spcPts val="0"/>
              </a:spcAft>
              <a:buSzPts val="2100"/>
              <a:buFont typeface="PT Sans"/>
              <a:buNone/>
              <a:defRPr sz="2100">
                <a:latin typeface="PT Sans"/>
                <a:ea typeface="PT Sans"/>
                <a:cs typeface="PT Sans"/>
                <a:sym typeface="PT Sans"/>
              </a:defRPr>
            </a:lvl6pPr>
            <a:lvl7pPr lvl="6" rtl="0" algn="ctr">
              <a:lnSpc>
                <a:spcPct val="100000"/>
              </a:lnSpc>
              <a:spcBef>
                <a:spcPts val="0"/>
              </a:spcBef>
              <a:spcAft>
                <a:spcPts val="0"/>
              </a:spcAft>
              <a:buSzPts val="2100"/>
              <a:buFont typeface="PT Sans"/>
              <a:buNone/>
              <a:defRPr sz="2100">
                <a:latin typeface="PT Sans"/>
                <a:ea typeface="PT Sans"/>
                <a:cs typeface="PT Sans"/>
                <a:sym typeface="PT Sans"/>
              </a:defRPr>
            </a:lvl7pPr>
            <a:lvl8pPr lvl="7" rtl="0" algn="ctr">
              <a:lnSpc>
                <a:spcPct val="100000"/>
              </a:lnSpc>
              <a:spcBef>
                <a:spcPts val="0"/>
              </a:spcBef>
              <a:spcAft>
                <a:spcPts val="0"/>
              </a:spcAft>
              <a:buSzPts val="2100"/>
              <a:buFont typeface="PT Sans"/>
              <a:buNone/>
              <a:defRPr sz="2100">
                <a:latin typeface="PT Sans"/>
                <a:ea typeface="PT Sans"/>
                <a:cs typeface="PT Sans"/>
                <a:sym typeface="PT Sans"/>
              </a:defRPr>
            </a:lvl8pPr>
            <a:lvl9pPr lvl="8" rtl="0" algn="ctr">
              <a:lnSpc>
                <a:spcPct val="100000"/>
              </a:lnSpc>
              <a:spcBef>
                <a:spcPts val="0"/>
              </a:spcBef>
              <a:spcAft>
                <a:spcPts val="0"/>
              </a:spcAft>
              <a:buSzPts val="2100"/>
              <a:buFont typeface="PT Sans"/>
              <a:buNone/>
              <a:defRPr sz="2100">
                <a:latin typeface="PT Sans"/>
                <a:ea typeface="PT Sans"/>
                <a:cs typeface="PT Sans"/>
                <a:sym typeface="PT Sans"/>
              </a:defRPr>
            </a:lvl9pPr>
          </a:lstStyle>
          <a:p/>
        </p:txBody>
      </p:sp>
      <p:sp>
        <p:nvSpPr>
          <p:cNvPr id="156" name="Google Shape;156;p32"/>
          <p:cNvSpPr txBox="1"/>
          <p:nvPr>
            <p:ph idx="8" type="subTitle"/>
          </p:nvPr>
        </p:nvSpPr>
        <p:spPr>
          <a:xfrm>
            <a:off x="5995400" y="2968500"/>
            <a:ext cx="2247000" cy="440400"/>
          </a:xfrm>
          <a:prstGeom prst="rect">
            <a:avLst/>
          </a:prstGeom>
          <a:solidFill>
            <a:schemeClr val="lt1"/>
          </a:solidFill>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400">
                <a:solidFill>
                  <a:schemeClr val="dk1"/>
                </a:solidFill>
                <a:latin typeface="Merriweather"/>
                <a:ea typeface="Merriweather"/>
                <a:cs typeface="Merriweather"/>
                <a:sym typeface="Merriweather"/>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57" name="Google Shape;157;p32"/>
          <p:cNvSpPr txBox="1"/>
          <p:nvPr>
            <p:ph idx="9" type="title"/>
          </p:nvPr>
        </p:nvSpPr>
        <p:spPr>
          <a:xfrm>
            <a:off x="720000" y="521225"/>
            <a:ext cx="8424000" cy="572700"/>
          </a:xfrm>
          <a:prstGeom prst="rect">
            <a:avLst/>
          </a:prstGeom>
          <a:solidFill>
            <a:schemeClr val="lt1"/>
          </a:solidFill>
        </p:spPr>
        <p:txBody>
          <a:bodyPr anchorCtr="0" anchor="ctr"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_1">
    <p:spTree>
      <p:nvGrpSpPr>
        <p:cNvPr id="158" name="Shape 158"/>
        <p:cNvGrpSpPr/>
        <p:nvPr/>
      </p:nvGrpSpPr>
      <p:grpSpPr>
        <a:xfrm>
          <a:off x="0" y="0"/>
          <a:ext cx="0" cy="0"/>
          <a:chOff x="0" y="0"/>
          <a:chExt cx="0" cy="0"/>
        </a:xfrm>
      </p:grpSpPr>
      <p:sp>
        <p:nvSpPr>
          <p:cNvPr id="159" name="Google Shape;159;p33"/>
          <p:cNvSpPr txBox="1"/>
          <p:nvPr>
            <p:ph type="title"/>
          </p:nvPr>
        </p:nvSpPr>
        <p:spPr>
          <a:xfrm>
            <a:off x="1804650" y="692400"/>
            <a:ext cx="5534700" cy="1058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200"/>
              <a:buNone/>
              <a:defRPr sz="85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60" name="Google Shape;160;p33"/>
          <p:cNvSpPr txBox="1"/>
          <p:nvPr>
            <p:ph idx="1" type="subTitle"/>
          </p:nvPr>
        </p:nvSpPr>
        <p:spPr>
          <a:xfrm>
            <a:off x="2028000" y="2006163"/>
            <a:ext cx="5088000" cy="1058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61" name="Google Shape;161;p33"/>
          <p:cNvSpPr txBox="1"/>
          <p:nvPr/>
        </p:nvSpPr>
        <p:spPr>
          <a:xfrm>
            <a:off x="2099100" y="4145350"/>
            <a:ext cx="4945800" cy="556200"/>
          </a:xfrm>
          <a:prstGeom prst="rect">
            <a:avLst/>
          </a:prstGeom>
          <a:noFill/>
          <a:ln>
            <a:noFill/>
          </a:ln>
        </p:spPr>
        <p:txBody>
          <a:bodyPr anchorCtr="0" anchor="t" bIns="91425" lIns="91425" spcFirstLastPara="1" rIns="91425" wrap="square" tIns="91425">
            <a:noAutofit/>
          </a:bodyPr>
          <a:lstStyle/>
          <a:p>
            <a:pPr indent="0" lvl="0" marL="0" rtl="0" algn="ctr">
              <a:spcBef>
                <a:spcPts val="300"/>
              </a:spcBef>
              <a:spcAft>
                <a:spcPts val="0"/>
              </a:spcAft>
              <a:buNone/>
            </a:pPr>
            <a:r>
              <a:rPr b="1" lang="en" sz="1000">
                <a:solidFill>
                  <a:schemeClr val="dk1"/>
                </a:solidFill>
                <a:latin typeface="Raleway"/>
                <a:ea typeface="Raleway"/>
                <a:cs typeface="Raleway"/>
                <a:sym typeface="Raleway"/>
              </a:rPr>
              <a:t>CREDITS:</a:t>
            </a:r>
            <a:r>
              <a:rPr lang="en" sz="1000">
                <a:solidFill>
                  <a:schemeClr val="dk1"/>
                </a:solidFill>
                <a:latin typeface="Raleway"/>
                <a:ea typeface="Raleway"/>
                <a:cs typeface="Raleway"/>
                <a:sym typeface="Raleway"/>
              </a:rPr>
              <a:t> This presentation template was created by </a:t>
            </a:r>
            <a:r>
              <a:rPr b="1" lang="en" sz="1000" u="sng">
                <a:solidFill>
                  <a:schemeClr val="hlink"/>
                </a:solidFill>
                <a:latin typeface="Raleway"/>
                <a:ea typeface="Raleway"/>
                <a:cs typeface="Raleway"/>
                <a:sym typeface="Raleway"/>
                <a:hlinkClick r:id="rId2"/>
              </a:rPr>
              <a:t>Slidesgo</a:t>
            </a:r>
            <a:r>
              <a:rPr lang="en" sz="1000">
                <a:solidFill>
                  <a:schemeClr val="dk1"/>
                </a:solidFill>
                <a:latin typeface="Raleway"/>
                <a:ea typeface="Raleway"/>
                <a:cs typeface="Raleway"/>
                <a:sym typeface="Raleway"/>
              </a:rPr>
              <a:t>, and includes icons by </a:t>
            </a:r>
            <a:r>
              <a:rPr b="1" lang="en" sz="1000" u="sng">
                <a:solidFill>
                  <a:schemeClr val="dk1"/>
                </a:solidFill>
                <a:latin typeface="Raleway"/>
                <a:ea typeface="Raleway"/>
                <a:cs typeface="Raleway"/>
                <a:sym typeface="Raleway"/>
                <a:hlinkClick r:id="rId3">
                  <a:extLst>
                    <a:ext uri="{A12FA001-AC4F-418D-AE19-62706E023703}">
                      <ahyp:hlinkClr val="tx"/>
                    </a:ext>
                  </a:extLst>
                </a:hlinkClick>
              </a:rPr>
              <a:t>Flaticon</a:t>
            </a:r>
            <a:r>
              <a:rPr lang="en" sz="1000">
                <a:solidFill>
                  <a:schemeClr val="dk1"/>
                </a:solidFill>
                <a:latin typeface="Raleway"/>
                <a:ea typeface="Raleway"/>
                <a:cs typeface="Raleway"/>
                <a:sym typeface="Raleway"/>
              </a:rPr>
              <a:t>, and infographics &amp; images by </a:t>
            </a:r>
            <a:r>
              <a:rPr b="1" lang="en" sz="1000" u="sng">
                <a:solidFill>
                  <a:schemeClr val="dk1"/>
                </a:solidFill>
                <a:latin typeface="Raleway"/>
                <a:ea typeface="Raleway"/>
                <a:cs typeface="Raleway"/>
                <a:sym typeface="Raleway"/>
                <a:hlinkClick r:id="rId4">
                  <a:extLst>
                    <a:ext uri="{A12FA001-AC4F-418D-AE19-62706E023703}">
                      <ahyp:hlinkClr val="tx"/>
                    </a:ext>
                  </a:extLst>
                </a:hlinkClick>
              </a:rPr>
              <a:t>Freepik</a:t>
            </a:r>
            <a:r>
              <a:rPr lang="en" sz="1000" u="sng">
                <a:solidFill>
                  <a:schemeClr val="dk1"/>
                </a:solidFill>
                <a:latin typeface="Raleway"/>
                <a:ea typeface="Raleway"/>
                <a:cs typeface="Raleway"/>
                <a:sym typeface="Raleway"/>
              </a:rPr>
              <a:t> </a:t>
            </a:r>
            <a:endParaRPr b="1" sz="1000" u="sng">
              <a:solidFill>
                <a:schemeClr val="dk1"/>
              </a:solidFill>
              <a:latin typeface="Raleway"/>
              <a:ea typeface="Raleway"/>
              <a:cs typeface="Raleway"/>
              <a:sym typeface="Raleway"/>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9">
    <p:spTree>
      <p:nvGrpSpPr>
        <p:cNvPr id="162" name="Shape 162"/>
        <p:cNvGrpSpPr/>
        <p:nvPr/>
      </p:nvGrpSpPr>
      <p:grpSpPr>
        <a:xfrm>
          <a:off x="0" y="0"/>
          <a:ext cx="0" cy="0"/>
          <a:chOff x="0" y="0"/>
          <a:chExt cx="0" cy="0"/>
        </a:xfrm>
      </p:grpSpPr>
      <p:sp>
        <p:nvSpPr>
          <p:cNvPr id="163" name="Google Shape;163;p34"/>
          <p:cNvSpPr/>
          <p:nvPr/>
        </p:nvSpPr>
        <p:spPr>
          <a:xfrm>
            <a:off x="-403225" y="302150"/>
            <a:ext cx="2305800" cy="858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34"/>
          <p:cNvSpPr/>
          <p:nvPr/>
        </p:nvSpPr>
        <p:spPr>
          <a:xfrm>
            <a:off x="7961700" y="1230575"/>
            <a:ext cx="1902600" cy="3411900"/>
          </a:xfrm>
          <a:prstGeom prst="rtTriangle">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5" name="Google Shape;165;p34"/>
          <p:cNvGrpSpPr/>
          <p:nvPr/>
        </p:nvGrpSpPr>
        <p:grpSpPr>
          <a:xfrm>
            <a:off x="7467225" y="3086675"/>
            <a:ext cx="2527875" cy="1138375"/>
            <a:chOff x="1579650" y="4181900"/>
            <a:chExt cx="2527875" cy="1138375"/>
          </a:xfrm>
        </p:grpSpPr>
        <p:sp>
          <p:nvSpPr>
            <p:cNvPr id="166" name="Google Shape;166;p34"/>
            <p:cNvSpPr/>
            <p:nvPr/>
          </p:nvSpPr>
          <p:spPr>
            <a:xfrm>
              <a:off x="1665850" y="4481925"/>
              <a:ext cx="2399125" cy="689175"/>
            </a:xfrm>
            <a:custGeom>
              <a:rect b="b" l="l" r="r" t="t"/>
              <a:pathLst>
                <a:path extrusionOk="0" h="27567" w="95965">
                  <a:moveTo>
                    <a:pt x="94564" y="0"/>
                  </a:moveTo>
                  <a:cubicBezTo>
                    <a:pt x="94143" y="0"/>
                    <a:pt x="93733" y="241"/>
                    <a:pt x="93363" y="725"/>
                  </a:cubicBezTo>
                  <a:cubicBezTo>
                    <a:pt x="92995" y="1203"/>
                    <a:pt x="92612" y="1662"/>
                    <a:pt x="92159" y="2061"/>
                  </a:cubicBezTo>
                  <a:cubicBezTo>
                    <a:pt x="91460" y="2679"/>
                    <a:pt x="90885" y="2975"/>
                    <a:pt x="90246" y="2975"/>
                  </a:cubicBezTo>
                  <a:cubicBezTo>
                    <a:pt x="89790" y="2975"/>
                    <a:pt x="89300" y="2824"/>
                    <a:pt x="88709" y="2532"/>
                  </a:cubicBezTo>
                  <a:cubicBezTo>
                    <a:pt x="87619" y="1993"/>
                    <a:pt x="86538" y="1724"/>
                    <a:pt x="85489" y="1724"/>
                  </a:cubicBezTo>
                  <a:cubicBezTo>
                    <a:pt x="83806" y="1724"/>
                    <a:pt x="82206" y="2417"/>
                    <a:pt x="80790" y="3801"/>
                  </a:cubicBezTo>
                  <a:cubicBezTo>
                    <a:pt x="80115" y="4459"/>
                    <a:pt x="79397" y="4801"/>
                    <a:pt x="78591" y="4801"/>
                  </a:cubicBezTo>
                  <a:cubicBezTo>
                    <a:pt x="78227" y="4801"/>
                    <a:pt x="77845" y="4731"/>
                    <a:pt x="77441" y="4589"/>
                  </a:cubicBezTo>
                  <a:cubicBezTo>
                    <a:pt x="76619" y="4299"/>
                    <a:pt x="75826" y="4151"/>
                    <a:pt x="75061" y="4151"/>
                  </a:cubicBezTo>
                  <a:cubicBezTo>
                    <a:pt x="73554" y="4151"/>
                    <a:pt x="72160" y="4727"/>
                    <a:pt x="70892" y="5923"/>
                  </a:cubicBezTo>
                  <a:cubicBezTo>
                    <a:pt x="70101" y="6669"/>
                    <a:pt x="69255" y="7088"/>
                    <a:pt x="68297" y="7088"/>
                  </a:cubicBezTo>
                  <a:cubicBezTo>
                    <a:pt x="67834" y="7088"/>
                    <a:pt x="67345" y="6990"/>
                    <a:pt x="66824" y="6783"/>
                  </a:cubicBezTo>
                  <a:cubicBezTo>
                    <a:pt x="65973" y="6446"/>
                    <a:pt x="65074" y="6235"/>
                    <a:pt x="64151" y="6235"/>
                  </a:cubicBezTo>
                  <a:cubicBezTo>
                    <a:pt x="63823" y="6235"/>
                    <a:pt x="63492" y="6262"/>
                    <a:pt x="63160" y="6319"/>
                  </a:cubicBezTo>
                  <a:cubicBezTo>
                    <a:pt x="61535" y="6599"/>
                    <a:pt x="60186" y="7367"/>
                    <a:pt x="59076" y="8586"/>
                  </a:cubicBezTo>
                  <a:cubicBezTo>
                    <a:pt x="58632" y="9075"/>
                    <a:pt x="58206" y="9595"/>
                    <a:pt x="57614" y="9930"/>
                  </a:cubicBezTo>
                  <a:cubicBezTo>
                    <a:pt x="57023" y="10266"/>
                    <a:pt x="56420" y="10388"/>
                    <a:pt x="55810" y="10388"/>
                  </a:cubicBezTo>
                  <a:cubicBezTo>
                    <a:pt x="55227" y="10388"/>
                    <a:pt x="54638" y="10276"/>
                    <a:pt x="54047" y="10132"/>
                  </a:cubicBezTo>
                  <a:cubicBezTo>
                    <a:pt x="53276" y="9945"/>
                    <a:pt x="52513" y="9710"/>
                    <a:pt x="51733" y="9571"/>
                  </a:cubicBezTo>
                  <a:cubicBezTo>
                    <a:pt x="51323" y="9498"/>
                    <a:pt x="50922" y="9460"/>
                    <a:pt x="50531" y="9460"/>
                  </a:cubicBezTo>
                  <a:cubicBezTo>
                    <a:pt x="49193" y="9460"/>
                    <a:pt x="47976" y="9908"/>
                    <a:pt x="46931" y="10946"/>
                  </a:cubicBezTo>
                  <a:cubicBezTo>
                    <a:pt x="45748" y="12118"/>
                    <a:pt x="44406" y="12707"/>
                    <a:pt x="42898" y="12707"/>
                  </a:cubicBezTo>
                  <a:cubicBezTo>
                    <a:pt x="42372" y="12707"/>
                    <a:pt x="41826" y="12636"/>
                    <a:pt x="41260" y="12492"/>
                  </a:cubicBezTo>
                  <a:cubicBezTo>
                    <a:pt x="40497" y="12299"/>
                    <a:pt x="39729" y="12174"/>
                    <a:pt x="38954" y="12174"/>
                  </a:cubicBezTo>
                  <a:cubicBezTo>
                    <a:pt x="38473" y="12174"/>
                    <a:pt x="37989" y="12222"/>
                    <a:pt x="37501" y="12333"/>
                  </a:cubicBezTo>
                  <a:cubicBezTo>
                    <a:pt x="35936" y="12688"/>
                    <a:pt x="34657" y="13516"/>
                    <a:pt x="33575" y="14660"/>
                  </a:cubicBezTo>
                  <a:cubicBezTo>
                    <a:pt x="32653" y="15638"/>
                    <a:pt x="31570" y="16174"/>
                    <a:pt x="30261" y="16174"/>
                  </a:cubicBezTo>
                  <a:cubicBezTo>
                    <a:pt x="30142" y="16174"/>
                    <a:pt x="30021" y="16169"/>
                    <a:pt x="29898" y="16160"/>
                  </a:cubicBezTo>
                  <a:cubicBezTo>
                    <a:pt x="28981" y="16094"/>
                    <a:pt x="28062" y="16006"/>
                    <a:pt x="27142" y="16006"/>
                  </a:cubicBezTo>
                  <a:cubicBezTo>
                    <a:pt x="26883" y="16006"/>
                    <a:pt x="26624" y="16013"/>
                    <a:pt x="26365" y="16029"/>
                  </a:cubicBezTo>
                  <a:cubicBezTo>
                    <a:pt x="24571" y="16144"/>
                    <a:pt x="23047" y="16804"/>
                    <a:pt x="21906" y="18256"/>
                  </a:cubicBezTo>
                  <a:cubicBezTo>
                    <a:pt x="21432" y="18861"/>
                    <a:pt x="20901" y="19425"/>
                    <a:pt x="20236" y="19843"/>
                  </a:cubicBezTo>
                  <a:cubicBezTo>
                    <a:pt x="19746" y="20153"/>
                    <a:pt x="19250" y="20256"/>
                    <a:pt x="18749" y="20256"/>
                  </a:cubicBezTo>
                  <a:cubicBezTo>
                    <a:pt x="18149" y="20256"/>
                    <a:pt x="17542" y="20107"/>
                    <a:pt x="16930" y="19986"/>
                  </a:cubicBezTo>
                  <a:cubicBezTo>
                    <a:pt x="16427" y="19887"/>
                    <a:pt x="15940" y="19837"/>
                    <a:pt x="15473" y="19837"/>
                  </a:cubicBezTo>
                  <a:cubicBezTo>
                    <a:pt x="13319" y="19837"/>
                    <a:pt x="11557" y="20881"/>
                    <a:pt x="10342" y="22877"/>
                  </a:cubicBezTo>
                  <a:cubicBezTo>
                    <a:pt x="9815" y="23743"/>
                    <a:pt x="9188" y="24176"/>
                    <a:pt x="8362" y="24176"/>
                  </a:cubicBezTo>
                  <a:cubicBezTo>
                    <a:pt x="8081" y="24176"/>
                    <a:pt x="7777" y="24126"/>
                    <a:pt x="7445" y="24026"/>
                  </a:cubicBezTo>
                  <a:cubicBezTo>
                    <a:pt x="6721" y="23805"/>
                    <a:pt x="5993" y="23704"/>
                    <a:pt x="5260" y="23704"/>
                  </a:cubicBezTo>
                  <a:cubicBezTo>
                    <a:pt x="4951" y="23704"/>
                    <a:pt x="4640" y="23722"/>
                    <a:pt x="4328" y="23757"/>
                  </a:cubicBezTo>
                  <a:cubicBezTo>
                    <a:pt x="3028" y="23900"/>
                    <a:pt x="1781" y="24221"/>
                    <a:pt x="836" y="25211"/>
                  </a:cubicBezTo>
                  <a:cubicBezTo>
                    <a:pt x="0" y="26081"/>
                    <a:pt x="307" y="27138"/>
                    <a:pt x="1460" y="27498"/>
                  </a:cubicBezTo>
                  <a:cubicBezTo>
                    <a:pt x="1615" y="27546"/>
                    <a:pt x="1766" y="27566"/>
                    <a:pt x="1913" y="27566"/>
                  </a:cubicBezTo>
                  <a:cubicBezTo>
                    <a:pt x="2253" y="27566"/>
                    <a:pt x="2577" y="27458"/>
                    <a:pt x="2899" y="27334"/>
                  </a:cubicBezTo>
                  <a:cubicBezTo>
                    <a:pt x="3442" y="27127"/>
                    <a:pt x="3989" y="27005"/>
                    <a:pt x="4553" y="27005"/>
                  </a:cubicBezTo>
                  <a:cubicBezTo>
                    <a:pt x="4796" y="27005"/>
                    <a:pt x="5042" y="27028"/>
                    <a:pt x="5293" y="27076"/>
                  </a:cubicBezTo>
                  <a:cubicBezTo>
                    <a:pt x="6223" y="27253"/>
                    <a:pt x="7147" y="27493"/>
                    <a:pt x="8101" y="27493"/>
                  </a:cubicBezTo>
                  <a:cubicBezTo>
                    <a:pt x="8246" y="27493"/>
                    <a:pt x="8393" y="27488"/>
                    <a:pt x="8540" y="27476"/>
                  </a:cubicBezTo>
                  <a:cubicBezTo>
                    <a:pt x="10589" y="27308"/>
                    <a:pt x="12351" y="26684"/>
                    <a:pt x="13324" y="24665"/>
                  </a:cubicBezTo>
                  <a:cubicBezTo>
                    <a:pt x="13773" y="23739"/>
                    <a:pt x="14488" y="23197"/>
                    <a:pt x="15527" y="23197"/>
                  </a:cubicBezTo>
                  <a:cubicBezTo>
                    <a:pt x="15620" y="23197"/>
                    <a:pt x="15715" y="23201"/>
                    <a:pt x="15813" y="23210"/>
                  </a:cubicBezTo>
                  <a:cubicBezTo>
                    <a:pt x="16308" y="23254"/>
                    <a:pt x="16790" y="23351"/>
                    <a:pt x="17279" y="23406"/>
                  </a:cubicBezTo>
                  <a:cubicBezTo>
                    <a:pt x="17766" y="23463"/>
                    <a:pt x="18245" y="23572"/>
                    <a:pt x="18737" y="23572"/>
                  </a:cubicBezTo>
                  <a:cubicBezTo>
                    <a:pt x="18887" y="23572"/>
                    <a:pt x="19039" y="23562"/>
                    <a:pt x="19193" y="23537"/>
                  </a:cubicBezTo>
                  <a:cubicBezTo>
                    <a:pt x="21113" y="23224"/>
                    <a:pt x="22477" y="22037"/>
                    <a:pt x="23721" y="20678"/>
                  </a:cubicBezTo>
                  <a:cubicBezTo>
                    <a:pt x="24106" y="20258"/>
                    <a:pt x="24494" y="19867"/>
                    <a:pt x="25025" y="19663"/>
                  </a:cubicBezTo>
                  <a:cubicBezTo>
                    <a:pt x="25997" y="19292"/>
                    <a:pt x="26998" y="19097"/>
                    <a:pt x="28019" y="19097"/>
                  </a:cubicBezTo>
                  <a:cubicBezTo>
                    <a:pt x="28348" y="19097"/>
                    <a:pt x="28679" y="19117"/>
                    <a:pt x="29012" y="19158"/>
                  </a:cubicBezTo>
                  <a:cubicBezTo>
                    <a:pt x="29309" y="19194"/>
                    <a:pt x="29598" y="19212"/>
                    <a:pt x="29881" y="19212"/>
                  </a:cubicBezTo>
                  <a:cubicBezTo>
                    <a:pt x="32096" y="19212"/>
                    <a:pt x="33878" y="18138"/>
                    <a:pt x="35436" y="16566"/>
                  </a:cubicBezTo>
                  <a:cubicBezTo>
                    <a:pt x="36153" y="15843"/>
                    <a:pt x="36897" y="15276"/>
                    <a:pt x="37919" y="15078"/>
                  </a:cubicBezTo>
                  <a:cubicBezTo>
                    <a:pt x="38157" y="15032"/>
                    <a:pt x="38391" y="15013"/>
                    <a:pt x="38623" y="15013"/>
                  </a:cubicBezTo>
                  <a:cubicBezTo>
                    <a:pt x="39224" y="15013"/>
                    <a:pt x="39811" y="15141"/>
                    <a:pt x="40402" y="15256"/>
                  </a:cubicBezTo>
                  <a:cubicBezTo>
                    <a:pt x="41322" y="15437"/>
                    <a:pt x="42223" y="15728"/>
                    <a:pt x="43172" y="15728"/>
                  </a:cubicBezTo>
                  <a:cubicBezTo>
                    <a:pt x="43303" y="15728"/>
                    <a:pt x="43436" y="15723"/>
                    <a:pt x="43569" y="15710"/>
                  </a:cubicBezTo>
                  <a:cubicBezTo>
                    <a:pt x="45520" y="15533"/>
                    <a:pt x="47119" y="14644"/>
                    <a:pt x="48532" y="13350"/>
                  </a:cubicBezTo>
                  <a:cubicBezTo>
                    <a:pt x="49171" y="12763"/>
                    <a:pt x="49890" y="12399"/>
                    <a:pt x="50758" y="12399"/>
                  </a:cubicBezTo>
                  <a:cubicBezTo>
                    <a:pt x="50851" y="12399"/>
                    <a:pt x="50946" y="12403"/>
                    <a:pt x="51043" y="12412"/>
                  </a:cubicBezTo>
                  <a:cubicBezTo>
                    <a:pt x="51968" y="12492"/>
                    <a:pt x="52850" y="12777"/>
                    <a:pt x="53752" y="12963"/>
                  </a:cubicBezTo>
                  <a:cubicBezTo>
                    <a:pt x="54491" y="13115"/>
                    <a:pt x="55220" y="13205"/>
                    <a:pt x="55933" y="13205"/>
                  </a:cubicBezTo>
                  <a:cubicBezTo>
                    <a:pt x="57325" y="13205"/>
                    <a:pt x="58659" y="12859"/>
                    <a:pt x="59899" y="11945"/>
                  </a:cubicBezTo>
                  <a:cubicBezTo>
                    <a:pt x="60509" y="11495"/>
                    <a:pt x="60983" y="10908"/>
                    <a:pt x="61529" y="10393"/>
                  </a:cubicBezTo>
                  <a:cubicBezTo>
                    <a:pt x="62171" y="9785"/>
                    <a:pt x="62901" y="9404"/>
                    <a:pt x="63802" y="9305"/>
                  </a:cubicBezTo>
                  <a:cubicBezTo>
                    <a:pt x="63951" y="9289"/>
                    <a:pt x="64098" y="9281"/>
                    <a:pt x="64244" y="9281"/>
                  </a:cubicBezTo>
                  <a:cubicBezTo>
                    <a:pt x="65140" y="9281"/>
                    <a:pt x="65981" y="9557"/>
                    <a:pt x="66834" y="9771"/>
                  </a:cubicBezTo>
                  <a:cubicBezTo>
                    <a:pt x="67420" y="9918"/>
                    <a:pt x="67987" y="9991"/>
                    <a:pt x="68532" y="9991"/>
                  </a:cubicBezTo>
                  <a:cubicBezTo>
                    <a:pt x="70159" y="9991"/>
                    <a:pt x="71602" y="9343"/>
                    <a:pt x="72854" y="8085"/>
                  </a:cubicBezTo>
                  <a:cubicBezTo>
                    <a:pt x="73625" y="7310"/>
                    <a:pt x="74457" y="6927"/>
                    <a:pt x="75381" y="6927"/>
                  </a:cubicBezTo>
                  <a:cubicBezTo>
                    <a:pt x="75809" y="6927"/>
                    <a:pt x="76257" y="7009"/>
                    <a:pt x="76728" y="7173"/>
                  </a:cubicBezTo>
                  <a:cubicBezTo>
                    <a:pt x="77255" y="7357"/>
                    <a:pt x="77788" y="7502"/>
                    <a:pt x="78355" y="7540"/>
                  </a:cubicBezTo>
                  <a:cubicBezTo>
                    <a:pt x="78481" y="7549"/>
                    <a:pt x="78605" y="7553"/>
                    <a:pt x="78728" y="7553"/>
                  </a:cubicBezTo>
                  <a:cubicBezTo>
                    <a:pt x="80242" y="7553"/>
                    <a:pt x="81516" y="6909"/>
                    <a:pt x="82629" y="5915"/>
                  </a:cubicBezTo>
                  <a:cubicBezTo>
                    <a:pt x="83646" y="5006"/>
                    <a:pt x="84713" y="4484"/>
                    <a:pt x="85883" y="4484"/>
                  </a:cubicBezTo>
                  <a:cubicBezTo>
                    <a:pt x="86500" y="4484"/>
                    <a:pt x="87146" y="4629"/>
                    <a:pt x="87829" y="4940"/>
                  </a:cubicBezTo>
                  <a:cubicBezTo>
                    <a:pt x="88398" y="5197"/>
                    <a:pt x="89004" y="5356"/>
                    <a:pt x="89639" y="5356"/>
                  </a:cubicBezTo>
                  <a:cubicBezTo>
                    <a:pt x="89748" y="5356"/>
                    <a:pt x="89858" y="5352"/>
                    <a:pt x="89969" y="5342"/>
                  </a:cubicBezTo>
                  <a:cubicBezTo>
                    <a:pt x="90084" y="5353"/>
                    <a:pt x="90199" y="5358"/>
                    <a:pt x="90313" y="5358"/>
                  </a:cubicBezTo>
                  <a:cubicBezTo>
                    <a:pt x="90931" y="5358"/>
                    <a:pt x="91532" y="5202"/>
                    <a:pt x="92105" y="4989"/>
                  </a:cubicBezTo>
                  <a:cubicBezTo>
                    <a:pt x="93591" y="4439"/>
                    <a:pt x="94873" y="3610"/>
                    <a:pt x="95589" y="2120"/>
                  </a:cubicBezTo>
                  <a:cubicBezTo>
                    <a:pt x="95965" y="1343"/>
                    <a:pt x="95820" y="561"/>
                    <a:pt x="95256" y="214"/>
                  </a:cubicBezTo>
                  <a:cubicBezTo>
                    <a:pt x="95026" y="72"/>
                    <a:pt x="94793" y="0"/>
                    <a:pt x="9456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34"/>
            <p:cNvSpPr/>
            <p:nvPr/>
          </p:nvSpPr>
          <p:spPr>
            <a:xfrm>
              <a:off x="1622800" y="4332550"/>
              <a:ext cx="2400300" cy="688625"/>
            </a:xfrm>
            <a:custGeom>
              <a:rect b="b" l="l" r="r" t="t"/>
              <a:pathLst>
                <a:path extrusionOk="0" h="27545" w="96012">
                  <a:moveTo>
                    <a:pt x="94599" y="1"/>
                  </a:moveTo>
                  <a:cubicBezTo>
                    <a:pt x="94174" y="1"/>
                    <a:pt x="93734" y="210"/>
                    <a:pt x="93415" y="599"/>
                  </a:cubicBezTo>
                  <a:cubicBezTo>
                    <a:pt x="93237" y="815"/>
                    <a:pt x="93092" y="1057"/>
                    <a:pt x="92910" y="1265"/>
                  </a:cubicBezTo>
                  <a:cubicBezTo>
                    <a:pt x="92068" y="2227"/>
                    <a:pt x="91194" y="2946"/>
                    <a:pt x="90105" y="2946"/>
                  </a:cubicBezTo>
                  <a:cubicBezTo>
                    <a:pt x="89571" y="2946"/>
                    <a:pt x="88985" y="2773"/>
                    <a:pt x="88326" y="2372"/>
                  </a:cubicBezTo>
                  <a:cubicBezTo>
                    <a:pt x="87534" y="1890"/>
                    <a:pt x="86635" y="1681"/>
                    <a:pt x="85693" y="1681"/>
                  </a:cubicBezTo>
                  <a:cubicBezTo>
                    <a:pt x="85391" y="1681"/>
                    <a:pt x="85084" y="1703"/>
                    <a:pt x="84775" y="1744"/>
                  </a:cubicBezTo>
                  <a:cubicBezTo>
                    <a:pt x="83208" y="1950"/>
                    <a:pt x="81910" y="2672"/>
                    <a:pt x="80832" y="3752"/>
                  </a:cubicBezTo>
                  <a:cubicBezTo>
                    <a:pt x="80139" y="4448"/>
                    <a:pt x="79395" y="4767"/>
                    <a:pt x="78588" y="4767"/>
                  </a:cubicBezTo>
                  <a:cubicBezTo>
                    <a:pt x="78175" y="4767"/>
                    <a:pt x="77745" y="4684"/>
                    <a:pt x="77297" y="4524"/>
                  </a:cubicBezTo>
                  <a:cubicBezTo>
                    <a:pt x="76521" y="4245"/>
                    <a:pt x="75775" y="4108"/>
                    <a:pt x="75058" y="4108"/>
                  </a:cubicBezTo>
                  <a:cubicBezTo>
                    <a:pt x="73574" y="4108"/>
                    <a:pt x="72216" y="4695"/>
                    <a:pt x="70980" y="5832"/>
                  </a:cubicBezTo>
                  <a:cubicBezTo>
                    <a:pt x="70127" y="6617"/>
                    <a:pt x="69241" y="7038"/>
                    <a:pt x="68240" y="7038"/>
                  </a:cubicBezTo>
                  <a:cubicBezTo>
                    <a:pt x="67750" y="7038"/>
                    <a:pt x="67232" y="6937"/>
                    <a:pt x="66676" y="6728"/>
                  </a:cubicBezTo>
                  <a:cubicBezTo>
                    <a:pt x="65821" y="6407"/>
                    <a:pt x="64964" y="6242"/>
                    <a:pt x="64114" y="6242"/>
                  </a:cubicBezTo>
                  <a:cubicBezTo>
                    <a:pt x="62959" y="6242"/>
                    <a:pt x="61818" y="6547"/>
                    <a:pt x="60713" y="7178"/>
                  </a:cubicBezTo>
                  <a:cubicBezTo>
                    <a:pt x="59780" y="7711"/>
                    <a:pt x="59124" y="8545"/>
                    <a:pt x="58383" y="9286"/>
                  </a:cubicBezTo>
                  <a:cubicBezTo>
                    <a:pt x="57640" y="10033"/>
                    <a:pt x="56791" y="10377"/>
                    <a:pt x="55806" y="10377"/>
                  </a:cubicBezTo>
                  <a:cubicBezTo>
                    <a:pt x="55616" y="10377"/>
                    <a:pt x="55422" y="10365"/>
                    <a:pt x="55222" y="10340"/>
                  </a:cubicBezTo>
                  <a:cubicBezTo>
                    <a:pt x="54168" y="10206"/>
                    <a:pt x="53179" y="9843"/>
                    <a:pt x="52155" y="9615"/>
                  </a:cubicBezTo>
                  <a:cubicBezTo>
                    <a:pt x="51625" y="9496"/>
                    <a:pt x="51110" y="9434"/>
                    <a:pt x="50610" y="9434"/>
                  </a:cubicBezTo>
                  <a:cubicBezTo>
                    <a:pt x="49273" y="9434"/>
                    <a:pt x="48049" y="9880"/>
                    <a:pt x="46947" y="10883"/>
                  </a:cubicBezTo>
                  <a:cubicBezTo>
                    <a:pt x="46491" y="11297"/>
                    <a:pt x="46018" y="11704"/>
                    <a:pt x="45473" y="12019"/>
                  </a:cubicBezTo>
                  <a:cubicBezTo>
                    <a:pt x="44641" y="12500"/>
                    <a:pt x="43789" y="12685"/>
                    <a:pt x="42918" y="12685"/>
                  </a:cubicBezTo>
                  <a:cubicBezTo>
                    <a:pt x="42283" y="12685"/>
                    <a:pt x="41638" y="12586"/>
                    <a:pt x="40983" y="12433"/>
                  </a:cubicBezTo>
                  <a:cubicBezTo>
                    <a:pt x="40293" y="12271"/>
                    <a:pt x="39601" y="12178"/>
                    <a:pt x="38912" y="12178"/>
                  </a:cubicBezTo>
                  <a:cubicBezTo>
                    <a:pt x="38055" y="12178"/>
                    <a:pt x="37202" y="12322"/>
                    <a:pt x="36362" y="12657"/>
                  </a:cubicBezTo>
                  <a:cubicBezTo>
                    <a:pt x="35177" y="13128"/>
                    <a:pt x="34247" y="13941"/>
                    <a:pt x="33365" y="14831"/>
                  </a:cubicBezTo>
                  <a:cubicBezTo>
                    <a:pt x="32437" y="15768"/>
                    <a:pt x="31313" y="16202"/>
                    <a:pt x="30041" y="16202"/>
                  </a:cubicBezTo>
                  <a:cubicBezTo>
                    <a:pt x="29901" y="16202"/>
                    <a:pt x="29759" y="16196"/>
                    <a:pt x="29616" y="16186"/>
                  </a:cubicBezTo>
                  <a:cubicBezTo>
                    <a:pt x="29147" y="16152"/>
                    <a:pt x="28683" y="16037"/>
                    <a:pt x="28213" y="16004"/>
                  </a:cubicBezTo>
                  <a:cubicBezTo>
                    <a:pt x="27871" y="15980"/>
                    <a:pt x="27533" y="15966"/>
                    <a:pt x="27200" y="15966"/>
                  </a:cubicBezTo>
                  <a:cubicBezTo>
                    <a:pt x="25097" y="15966"/>
                    <a:pt x="23202" y="16514"/>
                    <a:pt x="21775" y="18397"/>
                  </a:cubicBezTo>
                  <a:cubicBezTo>
                    <a:pt x="20892" y="19560"/>
                    <a:pt x="19849" y="20227"/>
                    <a:pt x="18502" y="20227"/>
                  </a:cubicBezTo>
                  <a:cubicBezTo>
                    <a:pt x="18087" y="20227"/>
                    <a:pt x="17643" y="20164"/>
                    <a:pt x="17166" y="20032"/>
                  </a:cubicBezTo>
                  <a:cubicBezTo>
                    <a:pt x="16582" y="19871"/>
                    <a:pt x="16002" y="19792"/>
                    <a:pt x="15436" y="19792"/>
                  </a:cubicBezTo>
                  <a:cubicBezTo>
                    <a:pt x="13331" y="19792"/>
                    <a:pt x="11427" y="20883"/>
                    <a:pt x="10296" y="22898"/>
                  </a:cubicBezTo>
                  <a:cubicBezTo>
                    <a:pt x="9811" y="23764"/>
                    <a:pt x="9178" y="24159"/>
                    <a:pt x="8354" y="24159"/>
                  </a:cubicBezTo>
                  <a:cubicBezTo>
                    <a:pt x="8058" y="24159"/>
                    <a:pt x="7737" y="24108"/>
                    <a:pt x="7389" y="24009"/>
                  </a:cubicBezTo>
                  <a:cubicBezTo>
                    <a:pt x="6761" y="23830"/>
                    <a:pt x="6135" y="23668"/>
                    <a:pt x="5500" y="23668"/>
                  </a:cubicBezTo>
                  <a:cubicBezTo>
                    <a:pt x="5420" y="23668"/>
                    <a:pt x="5340" y="23670"/>
                    <a:pt x="5259" y="23676"/>
                  </a:cubicBezTo>
                  <a:cubicBezTo>
                    <a:pt x="5171" y="23671"/>
                    <a:pt x="5084" y="23669"/>
                    <a:pt x="4996" y="23669"/>
                  </a:cubicBezTo>
                  <a:cubicBezTo>
                    <a:pt x="4243" y="23669"/>
                    <a:pt x="3524" y="23828"/>
                    <a:pt x="2833" y="24043"/>
                  </a:cubicBezTo>
                  <a:cubicBezTo>
                    <a:pt x="2035" y="24291"/>
                    <a:pt x="1252" y="24627"/>
                    <a:pt x="717" y="25323"/>
                  </a:cubicBezTo>
                  <a:cubicBezTo>
                    <a:pt x="0" y="26258"/>
                    <a:pt x="458" y="27356"/>
                    <a:pt x="1627" y="27511"/>
                  </a:cubicBezTo>
                  <a:cubicBezTo>
                    <a:pt x="1766" y="27530"/>
                    <a:pt x="1908" y="27545"/>
                    <a:pt x="2048" y="27545"/>
                  </a:cubicBezTo>
                  <a:cubicBezTo>
                    <a:pt x="2233" y="27545"/>
                    <a:pt x="2416" y="27518"/>
                    <a:pt x="2582" y="27437"/>
                  </a:cubicBezTo>
                  <a:cubicBezTo>
                    <a:pt x="3210" y="27130"/>
                    <a:pt x="3841" y="27019"/>
                    <a:pt x="4476" y="27019"/>
                  </a:cubicBezTo>
                  <a:cubicBezTo>
                    <a:pt x="5183" y="27019"/>
                    <a:pt x="5894" y="27157"/>
                    <a:pt x="6610" y="27316"/>
                  </a:cubicBezTo>
                  <a:cubicBezTo>
                    <a:pt x="7208" y="27447"/>
                    <a:pt x="7778" y="27513"/>
                    <a:pt x="8320" y="27513"/>
                  </a:cubicBezTo>
                  <a:cubicBezTo>
                    <a:pt x="10492" y="27513"/>
                    <a:pt x="12212" y="26458"/>
                    <a:pt x="13469" y="24378"/>
                  </a:cubicBezTo>
                  <a:cubicBezTo>
                    <a:pt x="13932" y="23609"/>
                    <a:pt x="14620" y="23191"/>
                    <a:pt x="15535" y="23157"/>
                  </a:cubicBezTo>
                  <a:cubicBezTo>
                    <a:pt x="15569" y="23156"/>
                    <a:pt x="15603" y="23155"/>
                    <a:pt x="15637" y="23155"/>
                  </a:cubicBezTo>
                  <a:cubicBezTo>
                    <a:pt x="16080" y="23155"/>
                    <a:pt x="16505" y="23260"/>
                    <a:pt x="16936" y="23341"/>
                  </a:cubicBezTo>
                  <a:cubicBezTo>
                    <a:pt x="17514" y="23447"/>
                    <a:pt x="18091" y="23537"/>
                    <a:pt x="18665" y="23537"/>
                  </a:cubicBezTo>
                  <a:cubicBezTo>
                    <a:pt x="19252" y="23537"/>
                    <a:pt x="19836" y="23443"/>
                    <a:pt x="20412" y="23177"/>
                  </a:cubicBezTo>
                  <a:cubicBezTo>
                    <a:pt x="21577" y="22638"/>
                    <a:pt x="22661" y="21946"/>
                    <a:pt x="23450" y="20950"/>
                  </a:cubicBezTo>
                  <a:cubicBezTo>
                    <a:pt x="24569" y="19541"/>
                    <a:pt x="26035" y="19103"/>
                    <a:pt x="27596" y="19103"/>
                  </a:cubicBezTo>
                  <a:cubicBezTo>
                    <a:pt x="27890" y="19103"/>
                    <a:pt x="28187" y="19118"/>
                    <a:pt x="28485" y="19146"/>
                  </a:cubicBezTo>
                  <a:cubicBezTo>
                    <a:pt x="28802" y="19175"/>
                    <a:pt x="29111" y="19189"/>
                    <a:pt x="29414" y="19189"/>
                  </a:cubicBezTo>
                  <a:cubicBezTo>
                    <a:pt x="31830" y="19189"/>
                    <a:pt x="33823" y="18267"/>
                    <a:pt x="35517" y="16446"/>
                  </a:cubicBezTo>
                  <a:cubicBezTo>
                    <a:pt x="36303" y="15603"/>
                    <a:pt x="37225" y="15037"/>
                    <a:pt x="38435" y="15037"/>
                  </a:cubicBezTo>
                  <a:cubicBezTo>
                    <a:pt x="38458" y="15037"/>
                    <a:pt x="38481" y="15037"/>
                    <a:pt x="38504" y="15037"/>
                  </a:cubicBezTo>
                  <a:cubicBezTo>
                    <a:pt x="39233" y="15047"/>
                    <a:pt x="39958" y="15136"/>
                    <a:pt x="40668" y="15302"/>
                  </a:cubicBezTo>
                  <a:cubicBezTo>
                    <a:pt x="41399" y="15469"/>
                    <a:pt x="42128" y="15671"/>
                    <a:pt x="42885" y="15693"/>
                  </a:cubicBezTo>
                  <a:cubicBezTo>
                    <a:pt x="42954" y="15695"/>
                    <a:pt x="43022" y="15696"/>
                    <a:pt x="43090" y="15696"/>
                  </a:cubicBezTo>
                  <a:cubicBezTo>
                    <a:pt x="45196" y="15696"/>
                    <a:pt x="46927" y="14765"/>
                    <a:pt x="48449" y="13388"/>
                  </a:cubicBezTo>
                  <a:cubicBezTo>
                    <a:pt x="49189" y="12716"/>
                    <a:pt x="49976" y="12355"/>
                    <a:pt x="50867" y="12355"/>
                  </a:cubicBezTo>
                  <a:cubicBezTo>
                    <a:pt x="51190" y="12355"/>
                    <a:pt x="51527" y="12403"/>
                    <a:pt x="51881" y="12500"/>
                  </a:cubicBezTo>
                  <a:cubicBezTo>
                    <a:pt x="52666" y="12716"/>
                    <a:pt x="53464" y="12914"/>
                    <a:pt x="54267" y="13033"/>
                  </a:cubicBezTo>
                  <a:cubicBezTo>
                    <a:pt x="54818" y="13113"/>
                    <a:pt x="55359" y="13158"/>
                    <a:pt x="55885" y="13158"/>
                  </a:cubicBezTo>
                  <a:cubicBezTo>
                    <a:pt x="57800" y="13158"/>
                    <a:pt x="59536" y="12567"/>
                    <a:pt x="60957" y="10955"/>
                  </a:cubicBezTo>
                  <a:cubicBezTo>
                    <a:pt x="61337" y="10523"/>
                    <a:pt x="61741" y="10108"/>
                    <a:pt x="62249" y="9805"/>
                  </a:cubicBezTo>
                  <a:cubicBezTo>
                    <a:pt x="62906" y="9413"/>
                    <a:pt x="63572" y="9264"/>
                    <a:pt x="64244" y="9264"/>
                  </a:cubicBezTo>
                  <a:cubicBezTo>
                    <a:pt x="64903" y="9264"/>
                    <a:pt x="65567" y="9407"/>
                    <a:pt x="66234" y="9607"/>
                  </a:cubicBezTo>
                  <a:cubicBezTo>
                    <a:pt x="66984" y="9831"/>
                    <a:pt x="67749" y="9957"/>
                    <a:pt x="68526" y="9957"/>
                  </a:cubicBezTo>
                  <a:cubicBezTo>
                    <a:pt x="68629" y="9957"/>
                    <a:pt x="68733" y="9955"/>
                    <a:pt x="68837" y="9950"/>
                  </a:cubicBezTo>
                  <a:cubicBezTo>
                    <a:pt x="70522" y="9879"/>
                    <a:pt x="71859" y="9058"/>
                    <a:pt x="73015" y="7911"/>
                  </a:cubicBezTo>
                  <a:cubicBezTo>
                    <a:pt x="73658" y="7272"/>
                    <a:pt x="74382" y="6929"/>
                    <a:pt x="75280" y="6929"/>
                  </a:cubicBezTo>
                  <a:cubicBezTo>
                    <a:pt x="75332" y="6929"/>
                    <a:pt x="75385" y="6930"/>
                    <a:pt x="75438" y="6932"/>
                  </a:cubicBezTo>
                  <a:cubicBezTo>
                    <a:pt x="76050" y="6956"/>
                    <a:pt x="76621" y="7112"/>
                    <a:pt x="77196" y="7287"/>
                  </a:cubicBezTo>
                  <a:cubicBezTo>
                    <a:pt x="77711" y="7444"/>
                    <a:pt x="78226" y="7563"/>
                    <a:pt x="78765" y="7563"/>
                  </a:cubicBezTo>
                  <a:cubicBezTo>
                    <a:pt x="78915" y="7563"/>
                    <a:pt x="79067" y="7554"/>
                    <a:pt x="79221" y="7534"/>
                  </a:cubicBezTo>
                  <a:cubicBezTo>
                    <a:pt x="80576" y="7356"/>
                    <a:pt x="81704" y="6740"/>
                    <a:pt x="82693" y="5842"/>
                  </a:cubicBezTo>
                  <a:cubicBezTo>
                    <a:pt x="83671" y="4954"/>
                    <a:pt x="84716" y="4483"/>
                    <a:pt x="85852" y="4483"/>
                  </a:cubicBezTo>
                  <a:cubicBezTo>
                    <a:pt x="86472" y="4483"/>
                    <a:pt x="87120" y="4624"/>
                    <a:pt x="87799" y="4913"/>
                  </a:cubicBezTo>
                  <a:cubicBezTo>
                    <a:pt x="88493" y="5209"/>
                    <a:pt x="89217" y="5371"/>
                    <a:pt x="89955" y="5371"/>
                  </a:cubicBezTo>
                  <a:cubicBezTo>
                    <a:pt x="90306" y="5371"/>
                    <a:pt x="90659" y="5334"/>
                    <a:pt x="91015" y="5258"/>
                  </a:cubicBezTo>
                  <a:cubicBezTo>
                    <a:pt x="93011" y="4830"/>
                    <a:pt x="94669" y="3900"/>
                    <a:pt x="95642" y="2016"/>
                  </a:cubicBezTo>
                  <a:cubicBezTo>
                    <a:pt x="96011" y="1306"/>
                    <a:pt x="95832" y="557"/>
                    <a:pt x="95250" y="187"/>
                  </a:cubicBezTo>
                  <a:cubicBezTo>
                    <a:pt x="95052" y="61"/>
                    <a:pt x="94828" y="1"/>
                    <a:pt x="9459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34"/>
            <p:cNvSpPr/>
            <p:nvPr/>
          </p:nvSpPr>
          <p:spPr>
            <a:xfrm>
              <a:off x="1715000" y="4631750"/>
              <a:ext cx="2392525" cy="688525"/>
            </a:xfrm>
            <a:custGeom>
              <a:rect b="b" l="l" r="r" t="t"/>
              <a:pathLst>
                <a:path extrusionOk="0" h="27541" w="95701">
                  <a:moveTo>
                    <a:pt x="94324" y="0"/>
                  </a:moveTo>
                  <a:cubicBezTo>
                    <a:pt x="94034" y="0"/>
                    <a:pt x="93754" y="124"/>
                    <a:pt x="93496" y="378"/>
                  </a:cubicBezTo>
                  <a:cubicBezTo>
                    <a:pt x="93252" y="617"/>
                    <a:pt x="93046" y="893"/>
                    <a:pt x="92818" y="1150"/>
                  </a:cubicBezTo>
                  <a:cubicBezTo>
                    <a:pt x="91828" y="2256"/>
                    <a:pt x="91002" y="2957"/>
                    <a:pt x="89936" y="2957"/>
                  </a:cubicBezTo>
                  <a:cubicBezTo>
                    <a:pt x="89385" y="2957"/>
                    <a:pt x="88769" y="2770"/>
                    <a:pt x="88033" y="2355"/>
                  </a:cubicBezTo>
                  <a:cubicBezTo>
                    <a:pt x="87244" y="1910"/>
                    <a:pt x="86366" y="1702"/>
                    <a:pt x="85449" y="1702"/>
                  </a:cubicBezTo>
                  <a:cubicBezTo>
                    <a:pt x="85191" y="1702"/>
                    <a:pt x="84929" y="1719"/>
                    <a:pt x="84666" y="1751"/>
                  </a:cubicBezTo>
                  <a:cubicBezTo>
                    <a:pt x="83035" y="1953"/>
                    <a:pt x="81678" y="2696"/>
                    <a:pt x="80546" y="3824"/>
                  </a:cubicBezTo>
                  <a:cubicBezTo>
                    <a:pt x="79880" y="4488"/>
                    <a:pt x="79165" y="4776"/>
                    <a:pt x="78394" y="4776"/>
                  </a:cubicBezTo>
                  <a:cubicBezTo>
                    <a:pt x="77966" y="4776"/>
                    <a:pt x="77521" y="4687"/>
                    <a:pt x="77057" y="4525"/>
                  </a:cubicBezTo>
                  <a:cubicBezTo>
                    <a:pt x="76315" y="4265"/>
                    <a:pt x="75582" y="4126"/>
                    <a:pt x="74859" y="4126"/>
                  </a:cubicBezTo>
                  <a:cubicBezTo>
                    <a:pt x="73894" y="4126"/>
                    <a:pt x="72949" y="4373"/>
                    <a:pt x="72029" y="4904"/>
                  </a:cubicBezTo>
                  <a:cubicBezTo>
                    <a:pt x="71338" y="5304"/>
                    <a:pt x="70743" y="5835"/>
                    <a:pt x="70131" y="6340"/>
                  </a:cubicBezTo>
                  <a:cubicBezTo>
                    <a:pt x="69520" y="6846"/>
                    <a:pt x="68863" y="7087"/>
                    <a:pt x="68157" y="7087"/>
                  </a:cubicBezTo>
                  <a:cubicBezTo>
                    <a:pt x="67821" y="7087"/>
                    <a:pt x="67474" y="7032"/>
                    <a:pt x="67115" y="6925"/>
                  </a:cubicBezTo>
                  <a:cubicBezTo>
                    <a:pt x="66477" y="6735"/>
                    <a:pt x="65837" y="6548"/>
                    <a:pt x="65185" y="6421"/>
                  </a:cubicBezTo>
                  <a:cubicBezTo>
                    <a:pt x="64700" y="6327"/>
                    <a:pt x="64224" y="6279"/>
                    <a:pt x="63758" y="6279"/>
                  </a:cubicBezTo>
                  <a:cubicBezTo>
                    <a:pt x="62344" y="6279"/>
                    <a:pt x="61027" y="6720"/>
                    <a:pt x="59845" y="7660"/>
                  </a:cubicBezTo>
                  <a:cubicBezTo>
                    <a:pt x="59211" y="8167"/>
                    <a:pt x="58658" y="8776"/>
                    <a:pt x="58093" y="9364"/>
                  </a:cubicBezTo>
                  <a:cubicBezTo>
                    <a:pt x="57397" y="10089"/>
                    <a:pt x="56573" y="10413"/>
                    <a:pt x="55662" y="10413"/>
                  </a:cubicBezTo>
                  <a:cubicBezTo>
                    <a:pt x="55419" y="10413"/>
                    <a:pt x="55170" y="10390"/>
                    <a:pt x="54915" y="10345"/>
                  </a:cubicBezTo>
                  <a:cubicBezTo>
                    <a:pt x="54071" y="10198"/>
                    <a:pt x="53248" y="9937"/>
                    <a:pt x="52412" y="9747"/>
                  </a:cubicBezTo>
                  <a:cubicBezTo>
                    <a:pt x="51690" y="9583"/>
                    <a:pt x="50975" y="9474"/>
                    <a:pt x="50280" y="9474"/>
                  </a:cubicBezTo>
                  <a:cubicBezTo>
                    <a:pt x="49045" y="9474"/>
                    <a:pt x="47876" y="9818"/>
                    <a:pt x="46854" y="10805"/>
                  </a:cubicBezTo>
                  <a:cubicBezTo>
                    <a:pt x="45578" y="12040"/>
                    <a:pt x="44184" y="12717"/>
                    <a:pt x="42591" y="12717"/>
                  </a:cubicBezTo>
                  <a:cubicBezTo>
                    <a:pt x="42020" y="12717"/>
                    <a:pt x="41423" y="12630"/>
                    <a:pt x="40796" y="12451"/>
                  </a:cubicBezTo>
                  <a:cubicBezTo>
                    <a:pt x="40159" y="12268"/>
                    <a:pt x="39507" y="12183"/>
                    <a:pt x="38851" y="12183"/>
                  </a:cubicBezTo>
                  <a:cubicBezTo>
                    <a:pt x="38331" y="12183"/>
                    <a:pt x="37808" y="12237"/>
                    <a:pt x="37287" y="12338"/>
                  </a:cubicBezTo>
                  <a:cubicBezTo>
                    <a:pt x="35632" y="12659"/>
                    <a:pt x="34348" y="13605"/>
                    <a:pt x="33215" y="14782"/>
                  </a:cubicBezTo>
                  <a:cubicBezTo>
                    <a:pt x="32262" y="15772"/>
                    <a:pt x="31118" y="16212"/>
                    <a:pt x="29810" y="16212"/>
                  </a:cubicBezTo>
                  <a:cubicBezTo>
                    <a:pt x="29665" y="16212"/>
                    <a:pt x="29517" y="16206"/>
                    <a:pt x="29368" y="16195"/>
                  </a:cubicBezTo>
                  <a:cubicBezTo>
                    <a:pt x="28920" y="16163"/>
                    <a:pt x="28471" y="16113"/>
                    <a:pt x="28025" y="16058"/>
                  </a:cubicBezTo>
                  <a:cubicBezTo>
                    <a:pt x="27606" y="16009"/>
                    <a:pt x="27199" y="15983"/>
                    <a:pt x="26802" y="15983"/>
                  </a:cubicBezTo>
                  <a:cubicBezTo>
                    <a:pt x="24538" y="15983"/>
                    <a:pt x="22640" y="16824"/>
                    <a:pt x="21155" y="18868"/>
                  </a:cubicBezTo>
                  <a:cubicBezTo>
                    <a:pt x="20507" y="19760"/>
                    <a:pt x="19609" y="20291"/>
                    <a:pt x="18520" y="20291"/>
                  </a:cubicBezTo>
                  <a:cubicBezTo>
                    <a:pt x="18199" y="20291"/>
                    <a:pt x="17862" y="20245"/>
                    <a:pt x="17509" y="20148"/>
                  </a:cubicBezTo>
                  <a:cubicBezTo>
                    <a:pt x="16815" y="19958"/>
                    <a:pt x="16105" y="19830"/>
                    <a:pt x="15377" y="19830"/>
                  </a:cubicBezTo>
                  <a:cubicBezTo>
                    <a:pt x="15094" y="19830"/>
                    <a:pt x="14808" y="19849"/>
                    <a:pt x="14520" y="19892"/>
                  </a:cubicBezTo>
                  <a:cubicBezTo>
                    <a:pt x="12707" y="20160"/>
                    <a:pt x="11316" y="21006"/>
                    <a:pt x="10323" y="22555"/>
                  </a:cubicBezTo>
                  <a:cubicBezTo>
                    <a:pt x="9575" y="23718"/>
                    <a:pt x="9105" y="24157"/>
                    <a:pt x="8248" y="24157"/>
                  </a:cubicBezTo>
                  <a:cubicBezTo>
                    <a:pt x="7873" y="24157"/>
                    <a:pt x="7424" y="24073"/>
                    <a:pt x="6846" y="23929"/>
                  </a:cubicBezTo>
                  <a:cubicBezTo>
                    <a:pt x="6305" y="23795"/>
                    <a:pt x="5765" y="23662"/>
                    <a:pt x="5323" y="23662"/>
                  </a:cubicBezTo>
                  <a:cubicBezTo>
                    <a:pt x="5287" y="23662"/>
                    <a:pt x="5252" y="23663"/>
                    <a:pt x="5217" y="23665"/>
                  </a:cubicBezTo>
                  <a:cubicBezTo>
                    <a:pt x="4157" y="23669"/>
                    <a:pt x="3267" y="23830"/>
                    <a:pt x="2411" y="24121"/>
                  </a:cubicBezTo>
                  <a:cubicBezTo>
                    <a:pt x="1698" y="24361"/>
                    <a:pt x="1016" y="24705"/>
                    <a:pt x="527" y="25306"/>
                  </a:cubicBezTo>
                  <a:cubicBezTo>
                    <a:pt x="186" y="25722"/>
                    <a:pt x="1" y="26207"/>
                    <a:pt x="239" y="26741"/>
                  </a:cubicBezTo>
                  <a:cubicBezTo>
                    <a:pt x="483" y="27291"/>
                    <a:pt x="957" y="27505"/>
                    <a:pt x="1535" y="27533"/>
                  </a:cubicBezTo>
                  <a:cubicBezTo>
                    <a:pt x="1590" y="27536"/>
                    <a:pt x="1644" y="27538"/>
                    <a:pt x="1699" y="27538"/>
                  </a:cubicBezTo>
                  <a:cubicBezTo>
                    <a:pt x="2053" y="27538"/>
                    <a:pt x="2403" y="27465"/>
                    <a:pt x="2730" y="27325"/>
                  </a:cubicBezTo>
                  <a:cubicBezTo>
                    <a:pt x="3223" y="27107"/>
                    <a:pt x="3728" y="27013"/>
                    <a:pt x="4242" y="27013"/>
                  </a:cubicBezTo>
                  <a:cubicBezTo>
                    <a:pt x="4534" y="27013"/>
                    <a:pt x="4829" y="27043"/>
                    <a:pt x="5126" y="27099"/>
                  </a:cubicBezTo>
                  <a:cubicBezTo>
                    <a:pt x="5823" y="27230"/>
                    <a:pt x="6521" y="27351"/>
                    <a:pt x="7220" y="27466"/>
                  </a:cubicBezTo>
                  <a:cubicBezTo>
                    <a:pt x="7528" y="27516"/>
                    <a:pt x="7836" y="27541"/>
                    <a:pt x="8142" y="27541"/>
                  </a:cubicBezTo>
                  <a:cubicBezTo>
                    <a:pt x="10218" y="27541"/>
                    <a:pt x="12166" y="26410"/>
                    <a:pt x="13159" y="24557"/>
                  </a:cubicBezTo>
                  <a:cubicBezTo>
                    <a:pt x="13644" y="23652"/>
                    <a:pt x="14436" y="23165"/>
                    <a:pt x="15400" y="23165"/>
                  </a:cubicBezTo>
                  <a:cubicBezTo>
                    <a:pt x="15562" y="23165"/>
                    <a:pt x="15729" y="23179"/>
                    <a:pt x="15900" y="23207"/>
                  </a:cubicBezTo>
                  <a:cubicBezTo>
                    <a:pt x="16153" y="23249"/>
                    <a:pt x="16405" y="23308"/>
                    <a:pt x="16657" y="23354"/>
                  </a:cubicBezTo>
                  <a:cubicBezTo>
                    <a:pt x="17256" y="23463"/>
                    <a:pt x="17854" y="23550"/>
                    <a:pt x="18444" y="23550"/>
                  </a:cubicBezTo>
                  <a:cubicBezTo>
                    <a:pt x="19162" y="23550"/>
                    <a:pt x="19869" y="23422"/>
                    <a:pt x="20554" y="23047"/>
                  </a:cubicBezTo>
                  <a:cubicBezTo>
                    <a:pt x="21674" y="22435"/>
                    <a:pt x="22688" y="21670"/>
                    <a:pt x="23499" y="20685"/>
                  </a:cubicBezTo>
                  <a:cubicBezTo>
                    <a:pt x="24016" y="20057"/>
                    <a:pt x="24648" y="19682"/>
                    <a:pt x="25409" y="19454"/>
                  </a:cubicBezTo>
                  <a:cubicBezTo>
                    <a:pt x="26198" y="19216"/>
                    <a:pt x="26999" y="19145"/>
                    <a:pt x="27803" y="19145"/>
                  </a:cubicBezTo>
                  <a:cubicBezTo>
                    <a:pt x="28325" y="19145"/>
                    <a:pt x="28849" y="19175"/>
                    <a:pt x="29372" y="19209"/>
                  </a:cubicBezTo>
                  <a:cubicBezTo>
                    <a:pt x="29497" y="19219"/>
                    <a:pt x="29622" y="19223"/>
                    <a:pt x="29747" y="19223"/>
                  </a:cubicBezTo>
                  <a:cubicBezTo>
                    <a:pt x="30262" y="19223"/>
                    <a:pt x="30776" y="19146"/>
                    <a:pt x="31269" y="18995"/>
                  </a:cubicBezTo>
                  <a:cubicBezTo>
                    <a:pt x="33020" y="18463"/>
                    <a:pt x="34481" y="17487"/>
                    <a:pt x="35703" y="16135"/>
                  </a:cubicBezTo>
                  <a:cubicBezTo>
                    <a:pt x="36391" y="15372"/>
                    <a:pt x="37273" y="15067"/>
                    <a:pt x="38291" y="15045"/>
                  </a:cubicBezTo>
                  <a:cubicBezTo>
                    <a:pt x="38333" y="15044"/>
                    <a:pt x="38376" y="15043"/>
                    <a:pt x="38418" y="15043"/>
                  </a:cubicBezTo>
                  <a:cubicBezTo>
                    <a:pt x="39353" y="15043"/>
                    <a:pt x="40247" y="15272"/>
                    <a:pt x="41145" y="15483"/>
                  </a:cubicBezTo>
                  <a:cubicBezTo>
                    <a:pt x="41745" y="15622"/>
                    <a:pt x="42345" y="15709"/>
                    <a:pt x="42947" y="15709"/>
                  </a:cubicBezTo>
                  <a:cubicBezTo>
                    <a:pt x="43303" y="15709"/>
                    <a:pt x="43659" y="15679"/>
                    <a:pt x="44016" y="15612"/>
                  </a:cubicBezTo>
                  <a:cubicBezTo>
                    <a:pt x="45671" y="15305"/>
                    <a:pt x="47066" y="14492"/>
                    <a:pt x="48282" y="13357"/>
                  </a:cubicBezTo>
                  <a:cubicBezTo>
                    <a:pt x="48973" y="12713"/>
                    <a:pt x="49729" y="12365"/>
                    <a:pt x="50586" y="12365"/>
                  </a:cubicBezTo>
                  <a:cubicBezTo>
                    <a:pt x="50890" y="12365"/>
                    <a:pt x="51207" y="12409"/>
                    <a:pt x="51538" y="12499"/>
                  </a:cubicBezTo>
                  <a:cubicBezTo>
                    <a:pt x="52343" y="12717"/>
                    <a:pt x="53163" y="12909"/>
                    <a:pt x="53987" y="13046"/>
                  </a:cubicBezTo>
                  <a:cubicBezTo>
                    <a:pt x="54557" y="13141"/>
                    <a:pt x="55124" y="13196"/>
                    <a:pt x="55686" y="13196"/>
                  </a:cubicBezTo>
                  <a:cubicBezTo>
                    <a:pt x="56670" y="13196"/>
                    <a:pt x="57640" y="13027"/>
                    <a:pt x="58589" y="12606"/>
                  </a:cubicBezTo>
                  <a:cubicBezTo>
                    <a:pt x="59666" y="12130"/>
                    <a:pt x="60406" y="11264"/>
                    <a:pt x="61220" y="10472"/>
                  </a:cubicBezTo>
                  <a:cubicBezTo>
                    <a:pt x="62018" y="9697"/>
                    <a:pt x="62925" y="9261"/>
                    <a:pt x="63963" y="9261"/>
                  </a:cubicBezTo>
                  <a:cubicBezTo>
                    <a:pt x="64254" y="9261"/>
                    <a:pt x="64556" y="9295"/>
                    <a:pt x="64868" y="9366"/>
                  </a:cubicBezTo>
                  <a:cubicBezTo>
                    <a:pt x="65433" y="9493"/>
                    <a:pt x="65998" y="9620"/>
                    <a:pt x="66560" y="9766"/>
                  </a:cubicBezTo>
                  <a:cubicBezTo>
                    <a:pt x="67155" y="9921"/>
                    <a:pt x="67729" y="9997"/>
                    <a:pt x="68282" y="9997"/>
                  </a:cubicBezTo>
                  <a:cubicBezTo>
                    <a:pt x="69910" y="9997"/>
                    <a:pt x="71355" y="9336"/>
                    <a:pt x="72636" y="8086"/>
                  </a:cubicBezTo>
                  <a:cubicBezTo>
                    <a:pt x="72913" y="7818"/>
                    <a:pt x="73181" y="7545"/>
                    <a:pt x="73526" y="7351"/>
                  </a:cubicBezTo>
                  <a:cubicBezTo>
                    <a:pt x="74055" y="7055"/>
                    <a:pt x="74588" y="6932"/>
                    <a:pt x="75124" y="6932"/>
                  </a:cubicBezTo>
                  <a:cubicBezTo>
                    <a:pt x="75668" y="6932"/>
                    <a:pt x="76215" y="7059"/>
                    <a:pt x="76763" y="7258"/>
                  </a:cubicBezTo>
                  <a:cubicBezTo>
                    <a:pt x="77362" y="7476"/>
                    <a:pt x="77941" y="7578"/>
                    <a:pt x="78504" y="7578"/>
                  </a:cubicBezTo>
                  <a:cubicBezTo>
                    <a:pt x="79628" y="7578"/>
                    <a:pt x="80685" y="7171"/>
                    <a:pt x="81694" y="6467"/>
                  </a:cubicBezTo>
                  <a:cubicBezTo>
                    <a:pt x="82135" y="6160"/>
                    <a:pt x="82546" y="5817"/>
                    <a:pt x="82966" y="5480"/>
                  </a:cubicBezTo>
                  <a:cubicBezTo>
                    <a:pt x="83794" y="4817"/>
                    <a:pt x="84673" y="4480"/>
                    <a:pt x="85598" y="4480"/>
                  </a:cubicBezTo>
                  <a:cubicBezTo>
                    <a:pt x="86153" y="4480"/>
                    <a:pt x="86725" y="4602"/>
                    <a:pt x="87313" y="4846"/>
                  </a:cubicBezTo>
                  <a:cubicBezTo>
                    <a:pt x="88178" y="5206"/>
                    <a:pt x="89014" y="5375"/>
                    <a:pt x="89823" y="5375"/>
                  </a:cubicBezTo>
                  <a:cubicBezTo>
                    <a:pt x="91305" y="5375"/>
                    <a:pt x="92696" y="4806"/>
                    <a:pt x="94013" y="3796"/>
                  </a:cubicBezTo>
                  <a:cubicBezTo>
                    <a:pt x="94738" y="3241"/>
                    <a:pt x="95313" y="2538"/>
                    <a:pt x="95551" y="1630"/>
                  </a:cubicBezTo>
                  <a:cubicBezTo>
                    <a:pt x="95701" y="1057"/>
                    <a:pt x="95531" y="558"/>
                    <a:pt x="95022" y="229"/>
                  </a:cubicBezTo>
                  <a:cubicBezTo>
                    <a:pt x="94787" y="78"/>
                    <a:pt x="94552" y="0"/>
                    <a:pt x="9432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34"/>
            <p:cNvSpPr/>
            <p:nvPr/>
          </p:nvSpPr>
          <p:spPr>
            <a:xfrm>
              <a:off x="1579650" y="4181900"/>
              <a:ext cx="2398675" cy="688650"/>
            </a:xfrm>
            <a:custGeom>
              <a:rect b="b" l="l" r="r" t="t"/>
              <a:pathLst>
                <a:path extrusionOk="0" h="27546" w="95947">
                  <a:moveTo>
                    <a:pt x="94571" y="1"/>
                  </a:moveTo>
                  <a:cubicBezTo>
                    <a:pt x="94307" y="1"/>
                    <a:pt x="94041" y="104"/>
                    <a:pt x="93780" y="298"/>
                  </a:cubicBezTo>
                  <a:cubicBezTo>
                    <a:pt x="93443" y="547"/>
                    <a:pt x="93252" y="912"/>
                    <a:pt x="92979" y="1213"/>
                  </a:cubicBezTo>
                  <a:cubicBezTo>
                    <a:pt x="91956" y="2338"/>
                    <a:pt x="91178" y="2962"/>
                    <a:pt x="90168" y="2962"/>
                  </a:cubicBezTo>
                  <a:cubicBezTo>
                    <a:pt x="89622" y="2962"/>
                    <a:pt x="89008" y="2780"/>
                    <a:pt x="88251" y="2396"/>
                  </a:cubicBezTo>
                  <a:cubicBezTo>
                    <a:pt x="87323" y="1926"/>
                    <a:pt x="86399" y="1700"/>
                    <a:pt x="85492" y="1700"/>
                  </a:cubicBezTo>
                  <a:cubicBezTo>
                    <a:pt x="84104" y="1700"/>
                    <a:pt x="82755" y="2227"/>
                    <a:pt x="81492" y="3209"/>
                  </a:cubicBezTo>
                  <a:cubicBezTo>
                    <a:pt x="81238" y="3405"/>
                    <a:pt x="80981" y="3605"/>
                    <a:pt x="80755" y="3831"/>
                  </a:cubicBezTo>
                  <a:cubicBezTo>
                    <a:pt x="80113" y="4479"/>
                    <a:pt x="79404" y="4828"/>
                    <a:pt x="78612" y="4828"/>
                  </a:cubicBezTo>
                  <a:cubicBezTo>
                    <a:pt x="78250" y="4828"/>
                    <a:pt x="77870" y="4755"/>
                    <a:pt x="77471" y="4604"/>
                  </a:cubicBezTo>
                  <a:cubicBezTo>
                    <a:pt x="76638" y="4293"/>
                    <a:pt x="75835" y="4137"/>
                    <a:pt x="75063" y="4137"/>
                  </a:cubicBezTo>
                  <a:cubicBezTo>
                    <a:pt x="73566" y="4137"/>
                    <a:pt x="72185" y="4723"/>
                    <a:pt x="70920" y="5896"/>
                  </a:cubicBezTo>
                  <a:cubicBezTo>
                    <a:pt x="70795" y="6011"/>
                    <a:pt x="70641" y="6096"/>
                    <a:pt x="70514" y="6211"/>
                  </a:cubicBezTo>
                  <a:cubicBezTo>
                    <a:pt x="69841" y="6825"/>
                    <a:pt x="69116" y="7124"/>
                    <a:pt x="68329" y="7124"/>
                  </a:cubicBezTo>
                  <a:cubicBezTo>
                    <a:pt x="67903" y="7124"/>
                    <a:pt x="67459" y="7037"/>
                    <a:pt x="66995" y="6863"/>
                  </a:cubicBezTo>
                  <a:cubicBezTo>
                    <a:pt x="66020" y="6497"/>
                    <a:pt x="65042" y="6286"/>
                    <a:pt x="64062" y="6286"/>
                  </a:cubicBezTo>
                  <a:cubicBezTo>
                    <a:pt x="63161" y="6286"/>
                    <a:pt x="62259" y="6465"/>
                    <a:pt x="61357" y="6867"/>
                  </a:cubicBezTo>
                  <a:cubicBezTo>
                    <a:pt x="60119" y="7419"/>
                    <a:pt x="59259" y="8410"/>
                    <a:pt x="58351" y="9348"/>
                  </a:cubicBezTo>
                  <a:cubicBezTo>
                    <a:pt x="57650" y="10071"/>
                    <a:pt x="56809" y="10394"/>
                    <a:pt x="55815" y="10408"/>
                  </a:cubicBezTo>
                  <a:cubicBezTo>
                    <a:pt x="55794" y="10409"/>
                    <a:pt x="55773" y="10409"/>
                    <a:pt x="55751" y="10409"/>
                  </a:cubicBezTo>
                  <a:cubicBezTo>
                    <a:pt x="54591" y="10409"/>
                    <a:pt x="53522" y="9983"/>
                    <a:pt x="52420" y="9716"/>
                  </a:cubicBezTo>
                  <a:cubicBezTo>
                    <a:pt x="51787" y="9561"/>
                    <a:pt x="51170" y="9477"/>
                    <a:pt x="50574" y="9477"/>
                  </a:cubicBezTo>
                  <a:cubicBezTo>
                    <a:pt x="49167" y="9477"/>
                    <a:pt x="47873" y="9945"/>
                    <a:pt x="46747" y="11056"/>
                  </a:cubicBezTo>
                  <a:cubicBezTo>
                    <a:pt x="45574" y="12212"/>
                    <a:pt x="44268" y="12721"/>
                    <a:pt x="42834" y="12721"/>
                  </a:cubicBezTo>
                  <a:cubicBezTo>
                    <a:pt x="42221" y="12721"/>
                    <a:pt x="41585" y="12629"/>
                    <a:pt x="40927" y="12453"/>
                  </a:cubicBezTo>
                  <a:cubicBezTo>
                    <a:pt x="40282" y="12282"/>
                    <a:pt x="39626" y="12190"/>
                    <a:pt x="38965" y="12190"/>
                  </a:cubicBezTo>
                  <a:cubicBezTo>
                    <a:pt x="38599" y="12190"/>
                    <a:pt x="38233" y="12218"/>
                    <a:pt x="37864" y="12276"/>
                  </a:cubicBezTo>
                  <a:cubicBezTo>
                    <a:pt x="36158" y="12546"/>
                    <a:pt x="34753" y="13380"/>
                    <a:pt x="33613" y="14634"/>
                  </a:cubicBezTo>
                  <a:cubicBezTo>
                    <a:pt x="32626" y="15718"/>
                    <a:pt x="31444" y="16216"/>
                    <a:pt x="30092" y="16216"/>
                  </a:cubicBezTo>
                  <a:cubicBezTo>
                    <a:pt x="29859" y="16216"/>
                    <a:pt x="29620" y="16201"/>
                    <a:pt x="29377" y="16172"/>
                  </a:cubicBezTo>
                  <a:cubicBezTo>
                    <a:pt x="28499" y="16065"/>
                    <a:pt x="27623" y="16067"/>
                    <a:pt x="26745" y="16059"/>
                  </a:cubicBezTo>
                  <a:cubicBezTo>
                    <a:pt x="26715" y="16059"/>
                    <a:pt x="26685" y="16058"/>
                    <a:pt x="26656" y="16058"/>
                  </a:cubicBezTo>
                  <a:cubicBezTo>
                    <a:pt x="24657" y="16058"/>
                    <a:pt x="23022" y="16796"/>
                    <a:pt x="21779" y="18417"/>
                  </a:cubicBezTo>
                  <a:cubicBezTo>
                    <a:pt x="20904" y="19558"/>
                    <a:pt x="19876" y="20297"/>
                    <a:pt x="18554" y="20297"/>
                  </a:cubicBezTo>
                  <a:cubicBezTo>
                    <a:pt x="18146" y="20297"/>
                    <a:pt x="17710" y="20227"/>
                    <a:pt x="17243" y="20076"/>
                  </a:cubicBezTo>
                  <a:cubicBezTo>
                    <a:pt x="16742" y="19916"/>
                    <a:pt x="16221" y="19851"/>
                    <a:pt x="15696" y="19851"/>
                  </a:cubicBezTo>
                  <a:cubicBezTo>
                    <a:pt x="15188" y="19851"/>
                    <a:pt x="14676" y="19912"/>
                    <a:pt x="14176" y="20008"/>
                  </a:cubicBezTo>
                  <a:cubicBezTo>
                    <a:pt x="12446" y="20337"/>
                    <a:pt x="11229" y="21386"/>
                    <a:pt x="10320" y="22868"/>
                  </a:cubicBezTo>
                  <a:cubicBezTo>
                    <a:pt x="9762" y="23777"/>
                    <a:pt x="9177" y="24190"/>
                    <a:pt x="8358" y="24190"/>
                  </a:cubicBezTo>
                  <a:cubicBezTo>
                    <a:pt x="8048" y="24190"/>
                    <a:pt x="7704" y="24131"/>
                    <a:pt x="7316" y="24017"/>
                  </a:cubicBezTo>
                  <a:cubicBezTo>
                    <a:pt x="6610" y="23810"/>
                    <a:pt x="5907" y="23699"/>
                    <a:pt x="5196" y="23699"/>
                  </a:cubicBezTo>
                  <a:cubicBezTo>
                    <a:pt x="4826" y="23699"/>
                    <a:pt x="4453" y="23729"/>
                    <a:pt x="4076" y="23791"/>
                  </a:cubicBezTo>
                  <a:cubicBezTo>
                    <a:pt x="2824" y="23995"/>
                    <a:pt x="1635" y="24338"/>
                    <a:pt x="749" y="25309"/>
                  </a:cubicBezTo>
                  <a:cubicBezTo>
                    <a:pt x="0" y="26128"/>
                    <a:pt x="313" y="27257"/>
                    <a:pt x="1339" y="27471"/>
                  </a:cubicBezTo>
                  <a:cubicBezTo>
                    <a:pt x="1555" y="27517"/>
                    <a:pt x="1776" y="27545"/>
                    <a:pt x="1996" y="27545"/>
                  </a:cubicBezTo>
                  <a:cubicBezTo>
                    <a:pt x="2289" y="27545"/>
                    <a:pt x="2580" y="27495"/>
                    <a:pt x="2859" y="27370"/>
                  </a:cubicBezTo>
                  <a:cubicBezTo>
                    <a:pt x="3385" y="27135"/>
                    <a:pt x="3919" y="27014"/>
                    <a:pt x="4467" y="27014"/>
                  </a:cubicBezTo>
                  <a:cubicBezTo>
                    <a:pt x="4744" y="27014"/>
                    <a:pt x="5025" y="27045"/>
                    <a:pt x="5310" y="27108"/>
                  </a:cubicBezTo>
                  <a:cubicBezTo>
                    <a:pt x="5873" y="27233"/>
                    <a:pt x="6448" y="27326"/>
                    <a:pt x="7017" y="27431"/>
                  </a:cubicBezTo>
                  <a:cubicBezTo>
                    <a:pt x="7349" y="27491"/>
                    <a:pt x="7707" y="27521"/>
                    <a:pt x="8077" y="27521"/>
                  </a:cubicBezTo>
                  <a:cubicBezTo>
                    <a:pt x="10122" y="27521"/>
                    <a:pt x="12570" y="26594"/>
                    <a:pt x="13381" y="24604"/>
                  </a:cubicBezTo>
                  <a:cubicBezTo>
                    <a:pt x="13791" y="23599"/>
                    <a:pt x="14542" y="23190"/>
                    <a:pt x="15526" y="23190"/>
                  </a:cubicBezTo>
                  <a:cubicBezTo>
                    <a:pt x="15743" y="23190"/>
                    <a:pt x="15972" y="23210"/>
                    <a:pt x="16211" y="23248"/>
                  </a:cubicBezTo>
                  <a:cubicBezTo>
                    <a:pt x="16613" y="23310"/>
                    <a:pt x="17010" y="23407"/>
                    <a:pt x="17414" y="23456"/>
                  </a:cubicBezTo>
                  <a:cubicBezTo>
                    <a:pt x="17850" y="23508"/>
                    <a:pt x="18287" y="23553"/>
                    <a:pt x="18720" y="23553"/>
                  </a:cubicBezTo>
                  <a:cubicBezTo>
                    <a:pt x="19331" y="23553"/>
                    <a:pt x="19933" y="23463"/>
                    <a:pt x="20511" y="23177"/>
                  </a:cubicBezTo>
                  <a:cubicBezTo>
                    <a:pt x="21615" y="22630"/>
                    <a:pt x="22665" y="21954"/>
                    <a:pt x="23424" y="20993"/>
                  </a:cubicBezTo>
                  <a:cubicBezTo>
                    <a:pt x="24185" y="20030"/>
                    <a:pt x="25138" y="19545"/>
                    <a:pt x="26289" y="19309"/>
                  </a:cubicBezTo>
                  <a:cubicBezTo>
                    <a:pt x="26865" y="19192"/>
                    <a:pt x="27440" y="19138"/>
                    <a:pt x="28017" y="19138"/>
                  </a:cubicBezTo>
                  <a:cubicBezTo>
                    <a:pt x="28444" y="19138"/>
                    <a:pt x="28871" y="19167"/>
                    <a:pt x="29299" y="19222"/>
                  </a:cubicBezTo>
                  <a:cubicBezTo>
                    <a:pt x="29543" y="19254"/>
                    <a:pt x="29787" y="19277"/>
                    <a:pt x="30030" y="19277"/>
                  </a:cubicBezTo>
                  <a:cubicBezTo>
                    <a:pt x="30278" y="19277"/>
                    <a:pt x="30524" y="19253"/>
                    <a:pt x="30770" y="19192"/>
                  </a:cubicBezTo>
                  <a:cubicBezTo>
                    <a:pt x="32591" y="18730"/>
                    <a:pt x="34235" y="17967"/>
                    <a:pt x="35490" y="16497"/>
                  </a:cubicBezTo>
                  <a:cubicBezTo>
                    <a:pt x="36310" y="15538"/>
                    <a:pt x="37362" y="15033"/>
                    <a:pt x="38624" y="15033"/>
                  </a:cubicBezTo>
                  <a:cubicBezTo>
                    <a:pt x="38678" y="15033"/>
                    <a:pt x="38731" y="15034"/>
                    <a:pt x="38785" y="15035"/>
                  </a:cubicBezTo>
                  <a:cubicBezTo>
                    <a:pt x="39562" y="15062"/>
                    <a:pt x="40313" y="15247"/>
                    <a:pt x="41062" y="15435"/>
                  </a:cubicBezTo>
                  <a:cubicBezTo>
                    <a:pt x="41747" y="15608"/>
                    <a:pt x="42424" y="15700"/>
                    <a:pt x="43094" y="15700"/>
                  </a:cubicBezTo>
                  <a:cubicBezTo>
                    <a:pt x="44110" y="15700"/>
                    <a:pt x="45109" y="15489"/>
                    <a:pt x="46089" y="15029"/>
                  </a:cubicBezTo>
                  <a:cubicBezTo>
                    <a:pt x="46993" y="14603"/>
                    <a:pt x="47793" y="14034"/>
                    <a:pt x="48517" y="13360"/>
                  </a:cubicBezTo>
                  <a:cubicBezTo>
                    <a:pt x="49194" y="12727"/>
                    <a:pt x="49942" y="12374"/>
                    <a:pt x="50790" y="12374"/>
                  </a:cubicBezTo>
                  <a:cubicBezTo>
                    <a:pt x="51064" y="12374"/>
                    <a:pt x="51350" y="12411"/>
                    <a:pt x="51647" y="12488"/>
                  </a:cubicBezTo>
                  <a:cubicBezTo>
                    <a:pt x="52208" y="12631"/>
                    <a:pt x="52771" y="12770"/>
                    <a:pt x="53334" y="12902"/>
                  </a:cubicBezTo>
                  <a:cubicBezTo>
                    <a:pt x="54173" y="13096"/>
                    <a:pt x="55008" y="13218"/>
                    <a:pt x="55842" y="13218"/>
                  </a:cubicBezTo>
                  <a:cubicBezTo>
                    <a:pt x="56677" y="13218"/>
                    <a:pt x="57510" y="13096"/>
                    <a:pt x="58345" y="12803"/>
                  </a:cubicBezTo>
                  <a:cubicBezTo>
                    <a:pt x="59568" y="12371"/>
                    <a:pt x="60457" y="11513"/>
                    <a:pt x="61312" y="10604"/>
                  </a:cubicBezTo>
                  <a:cubicBezTo>
                    <a:pt x="62037" y="9837"/>
                    <a:pt x="62913" y="9383"/>
                    <a:pt x="63957" y="9284"/>
                  </a:cubicBezTo>
                  <a:cubicBezTo>
                    <a:pt x="64066" y="9273"/>
                    <a:pt x="64175" y="9269"/>
                    <a:pt x="64283" y="9269"/>
                  </a:cubicBezTo>
                  <a:cubicBezTo>
                    <a:pt x="64950" y="9269"/>
                    <a:pt x="65596" y="9453"/>
                    <a:pt x="66230" y="9651"/>
                  </a:cubicBezTo>
                  <a:cubicBezTo>
                    <a:pt x="67001" y="9890"/>
                    <a:pt x="67742" y="10010"/>
                    <a:pt x="68453" y="10010"/>
                  </a:cubicBezTo>
                  <a:cubicBezTo>
                    <a:pt x="70145" y="10010"/>
                    <a:pt x="71664" y="9329"/>
                    <a:pt x="73007" y="7951"/>
                  </a:cubicBezTo>
                  <a:cubicBezTo>
                    <a:pt x="73667" y="7277"/>
                    <a:pt x="74424" y="6937"/>
                    <a:pt x="75281" y="6937"/>
                  </a:cubicBezTo>
                  <a:cubicBezTo>
                    <a:pt x="75551" y="6937"/>
                    <a:pt x="75832" y="6971"/>
                    <a:pt x="76122" y="7039"/>
                  </a:cubicBezTo>
                  <a:cubicBezTo>
                    <a:pt x="76455" y="7118"/>
                    <a:pt x="76788" y="7207"/>
                    <a:pt x="77113" y="7314"/>
                  </a:cubicBezTo>
                  <a:cubicBezTo>
                    <a:pt x="77655" y="7492"/>
                    <a:pt x="78187" y="7578"/>
                    <a:pt x="78713" y="7578"/>
                  </a:cubicBezTo>
                  <a:cubicBezTo>
                    <a:pt x="79506" y="7578"/>
                    <a:pt x="80282" y="7381"/>
                    <a:pt x="81048" y="7003"/>
                  </a:cubicBezTo>
                  <a:cubicBezTo>
                    <a:pt x="81787" y="6635"/>
                    <a:pt x="82415" y="6114"/>
                    <a:pt x="83041" y="5596"/>
                  </a:cubicBezTo>
                  <a:cubicBezTo>
                    <a:pt x="83915" y="4872"/>
                    <a:pt x="84838" y="4501"/>
                    <a:pt x="85825" y="4501"/>
                  </a:cubicBezTo>
                  <a:cubicBezTo>
                    <a:pt x="86378" y="4501"/>
                    <a:pt x="86952" y="4618"/>
                    <a:pt x="87549" y="4855"/>
                  </a:cubicBezTo>
                  <a:cubicBezTo>
                    <a:pt x="88258" y="5137"/>
                    <a:pt x="88983" y="5397"/>
                    <a:pt x="89639" y="5397"/>
                  </a:cubicBezTo>
                  <a:cubicBezTo>
                    <a:pt x="89701" y="5397"/>
                    <a:pt x="89763" y="5395"/>
                    <a:pt x="89824" y="5390"/>
                  </a:cubicBezTo>
                  <a:cubicBezTo>
                    <a:pt x="91039" y="5386"/>
                    <a:pt x="92028" y="5107"/>
                    <a:pt x="92953" y="4639"/>
                  </a:cubicBezTo>
                  <a:cubicBezTo>
                    <a:pt x="94210" y="4001"/>
                    <a:pt x="95242" y="3119"/>
                    <a:pt x="95733" y="1740"/>
                  </a:cubicBezTo>
                  <a:cubicBezTo>
                    <a:pt x="95947" y="1138"/>
                    <a:pt x="95747" y="623"/>
                    <a:pt x="95266" y="256"/>
                  </a:cubicBezTo>
                  <a:cubicBezTo>
                    <a:pt x="95040" y="83"/>
                    <a:pt x="94806" y="1"/>
                    <a:pt x="9457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0" name="Google Shape;170;p34"/>
          <p:cNvGrpSpPr/>
          <p:nvPr/>
        </p:nvGrpSpPr>
        <p:grpSpPr>
          <a:xfrm>
            <a:off x="163" y="54451"/>
            <a:ext cx="1650959" cy="1601379"/>
            <a:chOff x="3221825" y="690425"/>
            <a:chExt cx="2239500" cy="2038675"/>
          </a:xfrm>
        </p:grpSpPr>
        <p:sp>
          <p:nvSpPr>
            <p:cNvPr id="171" name="Google Shape;171;p34"/>
            <p:cNvSpPr/>
            <p:nvPr/>
          </p:nvSpPr>
          <p:spPr>
            <a:xfrm>
              <a:off x="3221825" y="690425"/>
              <a:ext cx="2239450" cy="2038675"/>
            </a:xfrm>
            <a:custGeom>
              <a:rect b="b" l="l" r="r" t="t"/>
              <a:pathLst>
                <a:path extrusionOk="0" h="81547" w="89578">
                  <a:moveTo>
                    <a:pt x="76891" y="0"/>
                  </a:moveTo>
                  <a:cubicBezTo>
                    <a:pt x="75969" y="1046"/>
                    <a:pt x="75016" y="2069"/>
                    <a:pt x="74130" y="3147"/>
                  </a:cubicBezTo>
                  <a:cubicBezTo>
                    <a:pt x="73675" y="3698"/>
                    <a:pt x="73235" y="3966"/>
                    <a:pt x="72761" y="3966"/>
                  </a:cubicBezTo>
                  <a:cubicBezTo>
                    <a:pt x="72357" y="3966"/>
                    <a:pt x="71929" y="3771"/>
                    <a:pt x="71445" y="3392"/>
                  </a:cubicBezTo>
                  <a:cubicBezTo>
                    <a:pt x="69991" y="2251"/>
                    <a:pt x="68433" y="1244"/>
                    <a:pt x="66919" y="178"/>
                  </a:cubicBezTo>
                  <a:lnTo>
                    <a:pt x="66557" y="509"/>
                  </a:lnTo>
                  <a:cubicBezTo>
                    <a:pt x="67108" y="1575"/>
                    <a:pt x="67565" y="2709"/>
                    <a:pt x="68237" y="3694"/>
                  </a:cubicBezTo>
                  <a:cubicBezTo>
                    <a:pt x="69264" y="5196"/>
                    <a:pt x="69071" y="6117"/>
                    <a:pt x="67391" y="6987"/>
                  </a:cubicBezTo>
                  <a:cubicBezTo>
                    <a:pt x="65499" y="7962"/>
                    <a:pt x="63753" y="9222"/>
                    <a:pt x="61944" y="10358"/>
                  </a:cubicBezTo>
                  <a:cubicBezTo>
                    <a:pt x="62007" y="10492"/>
                    <a:pt x="62070" y="10623"/>
                    <a:pt x="62132" y="10754"/>
                  </a:cubicBezTo>
                  <a:lnTo>
                    <a:pt x="68933" y="9593"/>
                  </a:lnTo>
                  <a:lnTo>
                    <a:pt x="68933" y="9593"/>
                  </a:lnTo>
                  <a:cubicBezTo>
                    <a:pt x="68556" y="11725"/>
                    <a:pt x="68243" y="13489"/>
                    <a:pt x="67930" y="15254"/>
                  </a:cubicBezTo>
                  <a:lnTo>
                    <a:pt x="68346" y="15355"/>
                  </a:lnTo>
                  <a:lnTo>
                    <a:pt x="71893" y="11404"/>
                  </a:lnTo>
                  <a:cubicBezTo>
                    <a:pt x="72622" y="13457"/>
                    <a:pt x="73217" y="15135"/>
                    <a:pt x="73813" y="16814"/>
                  </a:cubicBezTo>
                  <a:lnTo>
                    <a:pt x="74257" y="16762"/>
                  </a:lnTo>
                  <a:cubicBezTo>
                    <a:pt x="74412" y="15220"/>
                    <a:pt x="74626" y="13679"/>
                    <a:pt x="74713" y="12133"/>
                  </a:cubicBezTo>
                  <a:cubicBezTo>
                    <a:pt x="74817" y="10286"/>
                    <a:pt x="74917" y="9799"/>
                    <a:pt x="76108" y="9799"/>
                  </a:cubicBezTo>
                  <a:cubicBezTo>
                    <a:pt x="76426" y="9799"/>
                    <a:pt x="76822" y="9833"/>
                    <a:pt x="77315" y="9886"/>
                  </a:cubicBezTo>
                  <a:cubicBezTo>
                    <a:pt x="78615" y="10025"/>
                    <a:pt x="79907" y="10231"/>
                    <a:pt x="81199" y="10407"/>
                  </a:cubicBezTo>
                  <a:cubicBezTo>
                    <a:pt x="79780" y="9080"/>
                    <a:pt x="78232" y="8152"/>
                    <a:pt x="76687" y="7219"/>
                  </a:cubicBezTo>
                  <a:cubicBezTo>
                    <a:pt x="74679" y="6004"/>
                    <a:pt x="74685" y="6002"/>
                    <a:pt x="75785" y="3840"/>
                  </a:cubicBezTo>
                  <a:cubicBezTo>
                    <a:pt x="76354" y="2721"/>
                    <a:pt x="76910" y="1595"/>
                    <a:pt x="77469" y="472"/>
                  </a:cubicBezTo>
                  <a:lnTo>
                    <a:pt x="76891" y="0"/>
                  </a:lnTo>
                  <a:close/>
                  <a:moveTo>
                    <a:pt x="79183" y="17759"/>
                  </a:moveTo>
                  <a:cubicBezTo>
                    <a:pt x="78464" y="19142"/>
                    <a:pt x="77739" y="20521"/>
                    <a:pt x="77031" y="21908"/>
                  </a:cubicBezTo>
                  <a:cubicBezTo>
                    <a:pt x="76054" y="23813"/>
                    <a:pt x="75718" y="24398"/>
                    <a:pt x="74586" y="24398"/>
                  </a:cubicBezTo>
                  <a:cubicBezTo>
                    <a:pt x="74088" y="24398"/>
                    <a:pt x="73434" y="24285"/>
                    <a:pt x="72503" y="24120"/>
                  </a:cubicBezTo>
                  <a:cubicBezTo>
                    <a:pt x="70397" y="23749"/>
                    <a:pt x="68269" y="23501"/>
                    <a:pt x="66151" y="23196"/>
                  </a:cubicBezTo>
                  <a:lnTo>
                    <a:pt x="65962" y="23713"/>
                  </a:lnTo>
                  <a:lnTo>
                    <a:pt x="73728" y="28774"/>
                  </a:lnTo>
                  <a:lnTo>
                    <a:pt x="66620" y="33183"/>
                  </a:lnTo>
                  <a:cubicBezTo>
                    <a:pt x="66703" y="33370"/>
                    <a:pt x="66787" y="33558"/>
                    <a:pt x="66870" y="33744"/>
                  </a:cubicBezTo>
                  <a:lnTo>
                    <a:pt x="75971" y="32644"/>
                  </a:lnTo>
                  <a:lnTo>
                    <a:pt x="75971" y="32644"/>
                  </a:lnTo>
                  <a:cubicBezTo>
                    <a:pt x="75159" y="35530"/>
                    <a:pt x="74414" y="38175"/>
                    <a:pt x="73669" y="40818"/>
                  </a:cubicBezTo>
                  <a:lnTo>
                    <a:pt x="74136" y="41078"/>
                  </a:lnTo>
                  <a:cubicBezTo>
                    <a:pt x="75315" y="39437"/>
                    <a:pt x="76623" y="37874"/>
                    <a:pt x="77624" y="36134"/>
                  </a:cubicBezTo>
                  <a:cubicBezTo>
                    <a:pt x="78151" y="35222"/>
                    <a:pt x="78657" y="34801"/>
                    <a:pt x="79255" y="34801"/>
                  </a:cubicBezTo>
                  <a:cubicBezTo>
                    <a:pt x="79707" y="34801"/>
                    <a:pt x="80211" y="35041"/>
                    <a:pt x="80816" y="35492"/>
                  </a:cubicBezTo>
                  <a:cubicBezTo>
                    <a:pt x="82235" y="36550"/>
                    <a:pt x="83798" y="37416"/>
                    <a:pt x="85296" y="38365"/>
                  </a:cubicBezTo>
                  <a:lnTo>
                    <a:pt x="85677" y="37919"/>
                  </a:lnTo>
                  <a:cubicBezTo>
                    <a:pt x="84440" y="35868"/>
                    <a:pt x="83232" y="33792"/>
                    <a:pt x="81950" y="31767"/>
                  </a:cubicBezTo>
                  <a:cubicBezTo>
                    <a:pt x="81361" y="30837"/>
                    <a:pt x="81533" y="30292"/>
                    <a:pt x="82498" y="29825"/>
                  </a:cubicBezTo>
                  <a:cubicBezTo>
                    <a:pt x="84092" y="29052"/>
                    <a:pt x="85667" y="28245"/>
                    <a:pt x="87226" y="27399"/>
                  </a:cubicBezTo>
                  <a:cubicBezTo>
                    <a:pt x="88043" y="26951"/>
                    <a:pt x="88796" y="26383"/>
                    <a:pt x="89577" y="25871"/>
                  </a:cubicBezTo>
                  <a:lnTo>
                    <a:pt x="89365" y="25453"/>
                  </a:lnTo>
                  <a:cubicBezTo>
                    <a:pt x="86979" y="25651"/>
                    <a:pt x="84587" y="25800"/>
                    <a:pt x="82207" y="26064"/>
                  </a:cubicBezTo>
                  <a:cubicBezTo>
                    <a:pt x="82029" y="26084"/>
                    <a:pt x="81864" y="26094"/>
                    <a:pt x="81711" y="26094"/>
                  </a:cubicBezTo>
                  <a:cubicBezTo>
                    <a:pt x="80542" y="26094"/>
                    <a:pt x="80066" y="25503"/>
                    <a:pt x="80045" y="24132"/>
                  </a:cubicBezTo>
                  <a:cubicBezTo>
                    <a:pt x="80010" y="22043"/>
                    <a:pt x="79792" y="19958"/>
                    <a:pt x="79655" y="17870"/>
                  </a:cubicBezTo>
                  <a:lnTo>
                    <a:pt x="79183" y="17759"/>
                  </a:lnTo>
                  <a:close/>
                  <a:moveTo>
                    <a:pt x="58127" y="21246"/>
                  </a:moveTo>
                  <a:cubicBezTo>
                    <a:pt x="57741" y="21548"/>
                    <a:pt x="57327" y="21823"/>
                    <a:pt x="56976" y="22160"/>
                  </a:cubicBezTo>
                  <a:cubicBezTo>
                    <a:pt x="55404" y="23678"/>
                    <a:pt x="53762" y="25138"/>
                    <a:pt x="52315" y="26767"/>
                  </a:cubicBezTo>
                  <a:cubicBezTo>
                    <a:pt x="51776" y="27373"/>
                    <a:pt x="51306" y="27660"/>
                    <a:pt x="50812" y="27660"/>
                  </a:cubicBezTo>
                  <a:cubicBezTo>
                    <a:pt x="50373" y="27660"/>
                    <a:pt x="49914" y="27434"/>
                    <a:pt x="49369" y="27005"/>
                  </a:cubicBezTo>
                  <a:cubicBezTo>
                    <a:pt x="47653" y="25659"/>
                    <a:pt x="45814" y="24466"/>
                    <a:pt x="44012" y="23232"/>
                  </a:cubicBezTo>
                  <a:cubicBezTo>
                    <a:pt x="43680" y="23004"/>
                    <a:pt x="43273" y="22887"/>
                    <a:pt x="42899" y="22719"/>
                  </a:cubicBezTo>
                  <a:lnTo>
                    <a:pt x="42633" y="23032"/>
                  </a:lnTo>
                  <a:cubicBezTo>
                    <a:pt x="43941" y="25097"/>
                    <a:pt x="45251" y="27165"/>
                    <a:pt x="46674" y="29414"/>
                  </a:cubicBezTo>
                  <a:lnTo>
                    <a:pt x="37535" y="34537"/>
                  </a:lnTo>
                  <a:lnTo>
                    <a:pt x="37709" y="35137"/>
                  </a:lnTo>
                  <a:lnTo>
                    <a:pt x="47096" y="34319"/>
                  </a:lnTo>
                  <a:lnTo>
                    <a:pt x="43890" y="42459"/>
                  </a:lnTo>
                  <a:lnTo>
                    <a:pt x="44359" y="42764"/>
                  </a:lnTo>
                  <a:lnTo>
                    <a:pt x="51435" y="35730"/>
                  </a:lnTo>
                  <a:lnTo>
                    <a:pt x="55496" y="43363"/>
                  </a:lnTo>
                  <a:lnTo>
                    <a:pt x="56035" y="43178"/>
                  </a:lnTo>
                  <a:cubicBezTo>
                    <a:pt x="55850" y="41274"/>
                    <a:pt x="55753" y="39354"/>
                    <a:pt x="55458" y="37466"/>
                  </a:cubicBezTo>
                  <a:cubicBezTo>
                    <a:pt x="54854" y="33629"/>
                    <a:pt x="54875" y="33594"/>
                    <a:pt x="58732" y="33243"/>
                  </a:cubicBezTo>
                  <a:cubicBezTo>
                    <a:pt x="60497" y="33084"/>
                    <a:pt x="62243" y="32742"/>
                    <a:pt x="63999" y="32482"/>
                  </a:cubicBezTo>
                  <a:cubicBezTo>
                    <a:pt x="64010" y="32290"/>
                    <a:pt x="64018" y="32096"/>
                    <a:pt x="64028" y="31905"/>
                  </a:cubicBezTo>
                  <a:lnTo>
                    <a:pt x="54602" y="29177"/>
                  </a:lnTo>
                  <a:cubicBezTo>
                    <a:pt x="55985" y="26464"/>
                    <a:pt x="57245" y="23993"/>
                    <a:pt x="58504" y="21520"/>
                  </a:cubicBezTo>
                  <a:lnTo>
                    <a:pt x="58127" y="21246"/>
                  </a:lnTo>
                  <a:close/>
                  <a:moveTo>
                    <a:pt x="23800" y="38522"/>
                  </a:moveTo>
                  <a:cubicBezTo>
                    <a:pt x="23374" y="38910"/>
                    <a:pt x="22938" y="39285"/>
                    <a:pt x="22524" y="39683"/>
                  </a:cubicBezTo>
                  <a:cubicBezTo>
                    <a:pt x="20565" y="41567"/>
                    <a:pt x="18553" y="43402"/>
                    <a:pt x="16679" y="45366"/>
                  </a:cubicBezTo>
                  <a:cubicBezTo>
                    <a:pt x="16047" y="46029"/>
                    <a:pt x="15481" y="46386"/>
                    <a:pt x="14874" y="46386"/>
                  </a:cubicBezTo>
                  <a:cubicBezTo>
                    <a:pt x="14377" y="46386"/>
                    <a:pt x="13854" y="46147"/>
                    <a:pt x="13245" y="45640"/>
                  </a:cubicBezTo>
                  <a:cubicBezTo>
                    <a:pt x="11525" y="44205"/>
                    <a:pt x="9646" y="42964"/>
                    <a:pt x="7817" y="41663"/>
                  </a:cubicBezTo>
                  <a:cubicBezTo>
                    <a:pt x="7431" y="41389"/>
                    <a:pt x="6973" y="41221"/>
                    <a:pt x="6547" y="41003"/>
                  </a:cubicBezTo>
                  <a:lnTo>
                    <a:pt x="6238" y="41326"/>
                  </a:lnTo>
                  <a:cubicBezTo>
                    <a:pt x="7528" y="43717"/>
                    <a:pt x="8816" y="46105"/>
                    <a:pt x="10179" y="48626"/>
                  </a:cubicBezTo>
                  <a:lnTo>
                    <a:pt x="0" y="52423"/>
                  </a:lnTo>
                  <a:cubicBezTo>
                    <a:pt x="43" y="52650"/>
                    <a:pt x="85" y="52876"/>
                    <a:pt x="129" y="53102"/>
                  </a:cubicBezTo>
                  <a:lnTo>
                    <a:pt x="11358" y="53102"/>
                  </a:lnTo>
                  <a:cubicBezTo>
                    <a:pt x="10296" y="56691"/>
                    <a:pt x="9349" y="59901"/>
                    <a:pt x="8400" y="63111"/>
                  </a:cubicBezTo>
                  <a:lnTo>
                    <a:pt x="8955" y="63381"/>
                  </a:lnTo>
                  <a:lnTo>
                    <a:pt x="14988" y="55995"/>
                  </a:lnTo>
                  <a:lnTo>
                    <a:pt x="17101" y="63842"/>
                  </a:lnTo>
                  <a:cubicBezTo>
                    <a:pt x="17654" y="63325"/>
                    <a:pt x="17868" y="62850"/>
                    <a:pt x="17943" y="62354"/>
                  </a:cubicBezTo>
                  <a:cubicBezTo>
                    <a:pt x="18319" y="59911"/>
                    <a:pt x="18797" y="57472"/>
                    <a:pt x="18961" y="55014"/>
                  </a:cubicBezTo>
                  <a:cubicBezTo>
                    <a:pt x="19070" y="53376"/>
                    <a:pt x="19819" y="53116"/>
                    <a:pt x="21209" y="53088"/>
                  </a:cubicBezTo>
                  <a:cubicBezTo>
                    <a:pt x="23464" y="53043"/>
                    <a:pt x="25715" y="52805"/>
                    <a:pt x="27968" y="52650"/>
                  </a:cubicBezTo>
                  <a:cubicBezTo>
                    <a:pt x="27991" y="52470"/>
                    <a:pt x="28015" y="52290"/>
                    <a:pt x="28039" y="52109"/>
                  </a:cubicBezTo>
                  <a:lnTo>
                    <a:pt x="18686" y="49252"/>
                  </a:lnTo>
                  <a:cubicBezTo>
                    <a:pt x="20614" y="45606"/>
                    <a:pt x="22413" y="42200"/>
                    <a:pt x="24213" y="38795"/>
                  </a:cubicBezTo>
                  <a:lnTo>
                    <a:pt x="23800" y="38522"/>
                  </a:lnTo>
                  <a:close/>
                  <a:moveTo>
                    <a:pt x="42907" y="44548"/>
                  </a:moveTo>
                  <a:lnTo>
                    <a:pt x="42328" y="44581"/>
                  </a:lnTo>
                  <a:cubicBezTo>
                    <a:pt x="42126" y="45214"/>
                    <a:pt x="41829" y="45836"/>
                    <a:pt x="41744" y="46486"/>
                  </a:cubicBezTo>
                  <a:cubicBezTo>
                    <a:pt x="41571" y="47827"/>
                    <a:pt x="41444" y="49183"/>
                    <a:pt x="41417" y="50534"/>
                  </a:cubicBezTo>
                  <a:cubicBezTo>
                    <a:pt x="41395" y="51760"/>
                    <a:pt x="40986" y="52163"/>
                    <a:pt x="39940" y="52163"/>
                  </a:cubicBezTo>
                  <a:cubicBezTo>
                    <a:pt x="39787" y="52163"/>
                    <a:pt x="39620" y="52155"/>
                    <a:pt x="39439" y="52139"/>
                  </a:cubicBezTo>
                  <a:cubicBezTo>
                    <a:pt x="38504" y="52057"/>
                    <a:pt x="37564" y="52032"/>
                    <a:pt x="36622" y="52032"/>
                  </a:cubicBezTo>
                  <a:cubicBezTo>
                    <a:pt x="35246" y="52032"/>
                    <a:pt x="33866" y="52084"/>
                    <a:pt x="32490" y="52084"/>
                  </a:cubicBezTo>
                  <a:lnTo>
                    <a:pt x="32377" y="52468"/>
                  </a:lnTo>
                  <a:cubicBezTo>
                    <a:pt x="34879" y="53526"/>
                    <a:pt x="37378" y="54588"/>
                    <a:pt x="40144" y="55756"/>
                  </a:cubicBezTo>
                  <a:lnTo>
                    <a:pt x="33352" y="61621"/>
                  </a:lnTo>
                  <a:lnTo>
                    <a:pt x="33661" y="62087"/>
                  </a:lnTo>
                  <a:lnTo>
                    <a:pt x="41775" y="59390"/>
                  </a:lnTo>
                  <a:lnTo>
                    <a:pt x="41775" y="59390"/>
                  </a:lnTo>
                  <a:cubicBezTo>
                    <a:pt x="40604" y="62451"/>
                    <a:pt x="39631" y="64998"/>
                    <a:pt x="38658" y="67546"/>
                  </a:cubicBezTo>
                  <a:lnTo>
                    <a:pt x="39195" y="67857"/>
                  </a:lnTo>
                  <a:cubicBezTo>
                    <a:pt x="40388" y="66448"/>
                    <a:pt x="41593" y="65047"/>
                    <a:pt x="42776" y="63628"/>
                  </a:cubicBezTo>
                  <a:cubicBezTo>
                    <a:pt x="44351" y="61738"/>
                    <a:pt x="44965" y="61001"/>
                    <a:pt x="46083" y="61001"/>
                  </a:cubicBezTo>
                  <a:cubicBezTo>
                    <a:pt x="46803" y="61001"/>
                    <a:pt x="47731" y="61306"/>
                    <a:pt x="49258" y="61805"/>
                  </a:cubicBezTo>
                  <a:cubicBezTo>
                    <a:pt x="51005" y="62376"/>
                    <a:pt x="52771" y="62885"/>
                    <a:pt x="54527" y="63424"/>
                  </a:cubicBezTo>
                  <a:lnTo>
                    <a:pt x="54800" y="62953"/>
                  </a:lnTo>
                  <a:cubicBezTo>
                    <a:pt x="54428" y="62546"/>
                    <a:pt x="54085" y="62110"/>
                    <a:pt x="53688" y="61732"/>
                  </a:cubicBezTo>
                  <a:cubicBezTo>
                    <a:pt x="52228" y="60351"/>
                    <a:pt x="50750" y="58989"/>
                    <a:pt x="49279" y="57622"/>
                  </a:cubicBezTo>
                  <a:cubicBezTo>
                    <a:pt x="47732" y="56186"/>
                    <a:pt x="47744" y="55991"/>
                    <a:pt x="49418" y="54687"/>
                  </a:cubicBezTo>
                  <a:cubicBezTo>
                    <a:pt x="51303" y="53217"/>
                    <a:pt x="53185" y="51747"/>
                    <a:pt x="55066" y="50273"/>
                  </a:cubicBezTo>
                  <a:lnTo>
                    <a:pt x="54820" y="49763"/>
                  </a:lnTo>
                  <a:cubicBezTo>
                    <a:pt x="52777" y="50370"/>
                    <a:pt x="50718" y="50930"/>
                    <a:pt x="48695" y="51598"/>
                  </a:cubicBezTo>
                  <a:cubicBezTo>
                    <a:pt x="47204" y="52090"/>
                    <a:pt x="46441" y="52440"/>
                    <a:pt x="45981" y="52440"/>
                  </a:cubicBezTo>
                  <a:cubicBezTo>
                    <a:pt x="45313" y="52440"/>
                    <a:pt x="45283" y="51703"/>
                    <a:pt x="44591" y="49597"/>
                  </a:cubicBezTo>
                  <a:cubicBezTo>
                    <a:pt x="44036" y="47912"/>
                    <a:pt x="43469" y="46232"/>
                    <a:pt x="42907" y="44548"/>
                  </a:cubicBezTo>
                  <a:close/>
                  <a:moveTo>
                    <a:pt x="23680" y="61239"/>
                  </a:moveTo>
                  <a:lnTo>
                    <a:pt x="23162" y="61258"/>
                  </a:lnTo>
                  <a:cubicBezTo>
                    <a:pt x="22538" y="63028"/>
                    <a:pt x="21862" y="64782"/>
                    <a:pt x="21304" y="66575"/>
                  </a:cubicBezTo>
                  <a:cubicBezTo>
                    <a:pt x="21009" y="67524"/>
                    <a:pt x="20544" y="67922"/>
                    <a:pt x="19764" y="67922"/>
                  </a:cubicBezTo>
                  <a:cubicBezTo>
                    <a:pt x="19552" y="67922"/>
                    <a:pt x="19317" y="67892"/>
                    <a:pt x="19055" y="67837"/>
                  </a:cubicBezTo>
                  <a:cubicBezTo>
                    <a:pt x="17378" y="67481"/>
                    <a:pt x="15660" y="67314"/>
                    <a:pt x="13960" y="67064"/>
                  </a:cubicBezTo>
                  <a:cubicBezTo>
                    <a:pt x="13871" y="67290"/>
                    <a:pt x="13780" y="67518"/>
                    <a:pt x="13694" y="67744"/>
                  </a:cubicBezTo>
                  <a:lnTo>
                    <a:pt x="19316" y="71301"/>
                  </a:lnTo>
                  <a:lnTo>
                    <a:pt x="13706" y="74997"/>
                  </a:lnTo>
                  <a:lnTo>
                    <a:pt x="13994" y="75577"/>
                  </a:lnTo>
                  <a:lnTo>
                    <a:pt x="20788" y="74139"/>
                  </a:lnTo>
                  <a:lnTo>
                    <a:pt x="20788" y="74139"/>
                  </a:lnTo>
                  <a:cubicBezTo>
                    <a:pt x="20220" y="76752"/>
                    <a:pt x="19728" y="79019"/>
                    <a:pt x="19233" y="81286"/>
                  </a:cubicBezTo>
                  <a:lnTo>
                    <a:pt x="19958" y="81546"/>
                  </a:lnTo>
                  <a:cubicBezTo>
                    <a:pt x="21074" y="80060"/>
                    <a:pt x="22185" y="78569"/>
                    <a:pt x="23309" y="77089"/>
                  </a:cubicBezTo>
                  <a:cubicBezTo>
                    <a:pt x="24551" y="75452"/>
                    <a:pt x="24834" y="74835"/>
                    <a:pt x="25418" y="74835"/>
                  </a:cubicBezTo>
                  <a:cubicBezTo>
                    <a:pt x="25871" y="74835"/>
                    <a:pt x="26505" y="75207"/>
                    <a:pt x="27910" y="75762"/>
                  </a:cubicBezTo>
                  <a:cubicBezTo>
                    <a:pt x="29044" y="76211"/>
                    <a:pt x="30207" y="76590"/>
                    <a:pt x="31358" y="77002"/>
                  </a:cubicBezTo>
                  <a:lnTo>
                    <a:pt x="31667" y="76374"/>
                  </a:lnTo>
                  <a:lnTo>
                    <a:pt x="25188" y="71135"/>
                  </a:lnTo>
                  <a:lnTo>
                    <a:pt x="31673" y="66963"/>
                  </a:lnTo>
                  <a:lnTo>
                    <a:pt x="31398" y="66452"/>
                  </a:lnTo>
                  <a:lnTo>
                    <a:pt x="24651" y="68095"/>
                  </a:lnTo>
                  <a:cubicBezTo>
                    <a:pt x="24298" y="65596"/>
                    <a:pt x="23989" y="63420"/>
                    <a:pt x="23680" y="6123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34"/>
            <p:cNvSpPr/>
            <p:nvPr/>
          </p:nvSpPr>
          <p:spPr>
            <a:xfrm>
              <a:off x="4870850" y="1134450"/>
              <a:ext cx="590475" cy="582925"/>
            </a:xfrm>
            <a:custGeom>
              <a:rect b="b" l="l" r="r" t="t"/>
              <a:pathLst>
                <a:path extrusionOk="0" h="23317" w="23619">
                  <a:moveTo>
                    <a:pt x="13224" y="0"/>
                  </a:moveTo>
                  <a:cubicBezTo>
                    <a:pt x="12505" y="1383"/>
                    <a:pt x="11780" y="2762"/>
                    <a:pt x="11070" y="4147"/>
                  </a:cubicBezTo>
                  <a:cubicBezTo>
                    <a:pt x="10093" y="6052"/>
                    <a:pt x="9758" y="6638"/>
                    <a:pt x="8627" y="6638"/>
                  </a:cubicBezTo>
                  <a:cubicBezTo>
                    <a:pt x="8129" y="6638"/>
                    <a:pt x="7475" y="6524"/>
                    <a:pt x="6544" y="6359"/>
                  </a:cubicBezTo>
                  <a:cubicBezTo>
                    <a:pt x="4436" y="5988"/>
                    <a:pt x="2310" y="5740"/>
                    <a:pt x="193" y="5437"/>
                  </a:cubicBezTo>
                  <a:lnTo>
                    <a:pt x="1" y="5954"/>
                  </a:lnTo>
                  <a:lnTo>
                    <a:pt x="7767" y="11013"/>
                  </a:lnTo>
                  <a:lnTo>
                    <a:pt x="661" y="15422"/>
                  </a:lnTo>
                  <a:cubicBezTo>
                    <a:pt x="744" y="15609"/>
                    <a:pt x="826" y="15797"/>
                    <a:pt x="909" y="15985"/>
                  </a:cubicBezTo>
                  <a:lnTo>
                    <a:pt x="10012" y="14885"/>
                  </a:lnTo>
                  <a:lnTo>
                    <a:pt x="10012" y="14885"/>
                  </a:lnTo>
                  <a:cubicBezTo>
                    <a:pt x="9198" y="17771"/>
                    <a:pt x="8453" y="20414"/>
                    <a:pt x="7710" y="23059"/>
                  </a:cubicBezTo>
                  <a:lnTo>
                    <a:pt x="8177" y="23317"/>
                  </a:lnTo>
                  <a:cubicBezTo>
                    <a:pt x="9352" y="21678"/>
                    <a:pt x="10662" y="20115"/>
                    <a:pt x="11665" y="18375"/>
                  </a:cubicBezTo>
                  <a:cubicBezTo>
                    <a:pt x="12191" y="17462"/>
                    <a:pt x="12696" y="17041"/>
                    <a:pt x="13294" y="17041"/>
                  </a:cubicBezTo>
                  <a:cubicBezTo>
                    <a:pt x="13746" y="17041"/>
                    <a:pt x="14251" y="17282"/>
                    <a:pt x="14857" y="17733"/>
                  </a:cubicBezTo>
                  <a:cubicBezTo>
                    <a:pt x="16274" y="18789"/>
                    <a:pt x="17837" y="19655"/>
                    <a:pt x="19337" y="20606"/>
                  </a:cubicBezTo>
                  <a:lnTo>
                    <a:pt x="19716" y="20160"/>
                  </a:lnTo>
                  <a:cubicBezTo>
                    <a:pt x="18481" y="18107"/>
                    <a:pt x="17271" y="16033"/>
                    <a:pt x="15989" y="14008"/>
                  </a:cubicBezTo>
                  <a:cubicBezTo>
                    <a:pt x="15400" y="13078"/>
                    <a:pt x="15574" y="12533"/>
                    <a:pt x="16539" y="12066"/>
                  </a:cubicBezTo>
                  <a:cubicBezTo>
                    <a:pt x="18135" y="11297"/>
                    <a:pt x="19710" y="10488"/>
                    <a:pt x="21265" y="9638"/>
                  </a:cubicBezTo>
                  <a:cubicBezTo>
                    <a:pt x="22084" y="9192"/>
                    <a:pt x="22837" y="8624"/>
                    <a:pt x="23618" y="8112"/>
                  </a:cubicBezTo>
                  <a:cubicBezTo>
                    <a:pt x="23548" y="7972"/>
                    <a:pt x="23477" y="7833"/>
                    <a:pt x="23404" y="7694"/>
                  </a:cubicBezTo>
                  <a:cubicBezTo>
                    <a:pt x="21018" y="7892"/>
                    <a:pt x="18626" y="8041"/>
                    <a:pt x="16248" y="8305"/>
                  </a:cubicBezTo>
                  <a:cubicBezTo>
                    <a:pt x="16072" y="8325"/>
                    <a:pt x="15908" y="8335"/>
                    <a:pt x="15756" y="8335"/>
                  </a:cubicBezTo>
                  <a:cubicBezTo>
                    <a:pt x="14584" y="8335"/>
                    <a:pt x="14105" y="7744"/>
                    <a:pt x="14084" y="6373"/>
                  </a:cubicBezTo>
                  <a:cubicBezTo>
                    <a:pt x="14051" y="4282"/>
                    <a:pt x="13833" y="2197"/>
                    <a:pt x="13694" y="109"/>
                  </a:cubicBezTo>
                  <a:lnTo>
                    <a:pt x="13224"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3" name="Google Shape;173;p34"/>
          <p:cNvGrpSpPr/>
          <p:nvPr/>
        </p:nvGrpSpPr>
        <p:grpSpPr>
          <a:xfrm>
            <a:off x="-151384" y="2422361"/>
            <a:ext cx="1580454" cy="3021472"/>
            <a:chOff x="235950" y="394475"/>
            <a:chExt cx="1911300" cy="3653975"/>
          </a:xfrm>
        </p:grpSpPr>
        <p:sp>
          <p:nvSpPr>
            <p:cNvPr id="174" name="Google Shape;174;p34"/>
            <p:cNvSpPr/>
            <p:nvPr/>
          </p:nvSpPr>
          <p:spPr>
            <a:xfrm>
              <a:off x="525125" y="711925"/>
              <a:ext cx="1109250" cy="2175075"/>
            </a:xfrm>
            <a:custGeom>
              <a:rect b="b" l="l" r="r" t="t"/>
              <a:pathLst>
                <a:path extrusionOk="0" h="87003" w="44370">
                  <a:moveTo>
                    <a:pt x="15497" y="6291"/>
                  </a:moveTo>
                  <a:cubicBezTo>
                    <a:pt x="16690" y="8097"/>
                    <a:pt x="17732" y="9628"/>
                    <a:pt x="18721" y="11188"/>
                  </a:cubicBezTo>
                  <a:cubicBezTo>
                    <a:pt x="26096" y="22806"/>
                    <a:pt x="33054" y="34654"/>
                    <a:pt x="38594" y="47288"/>
                  </a:cubicBezTo>
                  <a:cubicBezTo>
                    <a:pt x="38730" y="47602"/>
                    <a:pt x="39248" y="48029"/>
                    <a:pt x="39494" y="48029"/>
                  </a:cubicBezTo>
                  <a:cubicBezTo>
                    <a:pt x="39513" y="48029"/>
                    <a:pt x="39531" y="48026"/>
                    <a:pt x="39547" y="48021"/>
                  </a:cubicBezTo>
                  <a:cubicBezTo>
                    <a:pt x="40346" y="47738"/>
                    <a:pt x="39878" y="47161"/>
                    <a:pt x="39672" y="46678"/>
                  </a:cubicBezTo>
                  <a:cubicBezTo>
                    <a:pt x="34215" y="33839"/>
                    <a:pt x="27060" y="21936"/>
                    <a:pt x="19609" y="10193"/>
                  </a:cubicBezTo>
                  <a:cubicBezTo>
                    <a:pt x="18874" y="9034"/>
                    <a:pt x="18154" y="7865"/>
                    <a:pt x="17269" y="6452"/>
                  </a:cubicBezTo>
                  <a:lnTo>
                    <a:pt x="17269" y="6452"/>
                  </a:lnTo>
                  <a:cubicBezTo>
                    <a:pt x="22450" y="8394"/>
                    <a:pt x="27155" y="10479"/>
                    <a:pt x="30581" y="14721"/>
                  </a:cubicBezTo>
                  <a:cubicBezTo>
                    <a:pt x="34490" y="19562"/>
                    <a:pt x="36684" y="25212"/>
                    <a:pt x="38527" y="31045"/>
                  </a:cubicBezTo>
                  <a:cubicBezTo>
                    <a:pt x="40808" y="38304"/>
                    <a:pt x="42369" y="45715"/>
                    <a:pt x="43209" y="53277"/>
                  </a:cubicBezTo>
                  <a:cubicBezTo>
                    <a:pt x="43289" y="54018"/>
                    <a:pt x="43219" y="54775"/>
                    <a:pt x="43219" y="55524"/>
                  </a:cubicBezTo>
                  <a:lnTo>
                    <a:pt x="42785" y="55706"/>
                  </a:lnTo>
                  <a:cubicBezTo>
                    <a:pt x="42343" y="55361"/>
                    <a:pt x="41830" y="55080"/>
                    <a:pt x="41473" y="54664"/>
                  </a:cubicBezTo>
                  <a:cubicBezTo>
                    <a:pt x="36882" y="49292"/>
                    <a:pt x="31397" y="44958"/>
                    <a:pt x="25659" y="40904"/>
                  </a:cubicBezTo>
                  <a:cubicBezTo>
                    <a:pt x="23665" y="39495"/>
                    <a:pt x="21721" y="38011"/>
                    <a:pt x="19775" y="36536"/>
                  </a:cubicBezTo>
                  <a:cubicBezTo>
                    <a:pt x="15687" y="33433"/>
                    <a:pt x="14058" y="29149"/>
                    <a:pt x="13771" y="24171"/>
                  </a:cubicBezTo>
                  <a:cubicBezTo>
                    <a:pt x="13490" y="19279"/>
                    <a:pt x="14215" y="14485"/>
                    <a:pt x="14982" y="9690"/>
                  </a:cubicBezTo>
                  <a:cubicBezTo>
                    <a:pt x="15148" y="8661"/>
                    <a:pt x="15295" y="7631"/>
                    <a:pt x="15497" y="6291"/>
                  </a:cubicBezTo>
                  <a:close/>
                  <a:moveTo>
                    <a:pt x="7840" y="30938"/>
                  </a:moveTo>
                  <a:lnTo>
                    <a:pt x="7840" y="30938"/>
                  </a:lnTo>
                  <a:cubicBezTo>
                    <a:pt x="8742" y="31315"/>
                    <a:pt x="9493" y="31614"/>
                    <a:pt x="10230" y="31947"/>
                  </a:cubicBezTo>
                  <a:cubicBezTo>
                    <a:pt x="12866" y="33136"/>
                    <a:pt x="15467" y="34430"/>
                    <a:pt x="17429" y="36610"/>
                  </a:cubicBezTo>
                  <a:cubicBezTo>
                    <a:pt x="18307" y="37586"/>
                    <a:pt x="19060" y="38773"/>
                    <a:pt x="19534" y="39994"/>
                  </a:cubicBezTo>
                  <a:cubicBezTo>
                    <a:pt x="21212" y="44300"/>
                    <a:pt x="22369" y="48765"/>
                    <a:pt x="22260" y="53419"/>
                  </a:cubicBezTo>
                  <a:cubicBezTo>
                    <a:pt x="22193" y="56213"/>
                    <a:pt x="21759" y="59007"/>
                    <a:pt x="21396" y="61789"/>
                  </a:cubicBezTo>
                  <a:cubicBezTo>
                    <a:pt x="20451" y="69042"/>
                    <a:pt x="20604" y="76277"/>
                    <a:pt x="21571" y="83515"/>
                  </a:cubicBezTo>
                  <a:cubicBezTo>
                    <a:pt x="21662" y="84179"/>
                    <a:pt x="21584" y="84865"/>
                    <a:pt x="21347" y="85705"/>
                  </a:cubicBezTo>
                  <a:cubicBezTo>
                    <a:pt x="21034" y="85360"/>
                    <a:pt x="20621" y="85063"/>
                    <a:pt x="20423" y="84659"/>
                  </a:cubicBezTo>
                  <a:cubicBezTo>
                    <a:pt x="16753" y="77155"/>
                    <a:pt x="11746" y="70483"/>
                    <a:pt x="7315" y="63454"/>
                  </a:cubicBezTo>
                  <a:cubicBezTo>
                    <a:pt x="4965" y="59727"/>
                    <a:pt x="3017" y="55835"/>
                    <a:pt x="2278" y="51432"/>
                  </a:cubicBezTo>
                  <a:cubicBezTo>
                    <a:pt x="1749" y="48275"/>
                    <a:pt x="1898" y="45174"/>
                    <a:pt x="3077" y="42170"/>
                  </a:cubicBezTo>
                  <a:cubicBezTo>
                    <a:pt x="4260" y="39156"/>
                    <a:pt x="5482" y="36156"/>
                    <a:pt x="6746" y="33007"/>
                  </a:cubicBezTo>
                  <a:cubicBezTo>
                    <a:pt x="7359" y="35369"/>
                    <a:pt x="7961" y="37616"/>
                    <a:pt x="8526" y="39871"/>
                  </a:cubicBezTo>
                  <a:cubicBezTo>
                    <a:pt x="11300" y="50974"/>
                    <a:pt x="14078" y="62077"/>
                    <a:pt x="16862" y="73178"/>
                  </a:cubicBezTo>
                  <a:cubicBezTo>
                    <a:pt x="17110" y="74170"/>
                    <a:pt x="17387" y="75157"/>
                    <a:pt x="17752" y="76106"/>
                  </a:cubicBezTo>
                  <a:cubicBezTo>
                    <a:pt x="17871" y="76421"/>
                    <a:pt x="18307" y="76610"/>
                    <a:pt x="18600" y="76859"/>
                  </a:cubicBezTo>
                  <a:cubicBezTo>
                    <a:pt x="18697" y="76511"/>
                    <a:pt x="18941" y="76132"/>
                    <a:pt x="18870" y="75825"/>
                  </a:cubicBezTo>
                  <a:cubicBezTo>
                    <a:pt x="18133" y="72629"/>
                    <a:pt x="17368" y="69440"/>
                    <a:pt x="16577" y="66258"/>
                  </a:cubicBezTo>
                  <a:cubicBezTo>
                    <a:pt x="13716" y="54802"/>
                    <a:pt x="10856" y="43345"/>
                    <a:pt x="7997" y="31887"/>
                  </a:cubicBezTo>
                  <a:cubicBezTo>
                    <a:pt x="7937" y="31650"/>
                    <a:pt x="7916" y="31404"/>
                    <a:pt x="7840" y="30938"/>
                  </a:cubicBezTo>
                  <a:close/>
                  <a:moveTo>
                    <a:pt x="11827" y="1"/>
                  </a:moveTo>
                  <a:cubicBezTo>
                    <a:pt x="11682" y="1"/>
                    <a:pt x="11527" y="31"/>
                    <a:pt x="11417" y="79"/>
                  </a:cubicBezTo>
                  <a:cubicBezTo>
                    <a:pt x="11322" y="119"/>
                    <a:pt x="11288" y="565"/>
                    <a:pt x="11383" y="741"/>
                  </a:cubicBezTo>
                  <a:cubicBezTo>
                    <a:pt x="11627" y="1185"/>
                    <a:pt x="11908" y="1633"/>
                    <a:pt x="12267" y="1985"/>
                  </a:cubicBezTo>
                  <a:cubicBezTo>
                    <a:pt x="13454" y="3145"/>
                    <a:pt x="13880" y="4571"/>
                    <a:pt x="13761" y="6169"/>
                  </a:cubicBezTo>
                  <a:cubicBezTo>
                    <a:pt x="13613" y="8099"/>
                    <a:pt x="13452" y="10029"/>
                    <a:pt x="13214" y="11947"/>
                  </a:cubicBezTo>
                  <a:cubicBezTo>
                    <a:pt x="12663" y="16364"/>
                    <a:pt x="11984" y="20763"/>
                    <a:pt x="12430" y="25249"/>
                  </a:cubicBezTo>
                  <a:cubicBezTo>
                    <a:pt x="12667" y="27629"/>
                    <a:pt x="13006" y="29953"/>
                    <a:pt x="14080" y="32117"/>
                  </a:cubicBezTo>
                  <a:cubicBezTo>
                    <a:pt x="14142" y="32244"/>
                    <a:pt x="14136" y="32407"/>
                    <a:pt x="14175" y="32619"/>
                  </a:cubicBezTo>
                  <a:cubicBezTo>
                    <a:pt x="12644" y="31850"/>
                    <a:pt x="11251" y="31037"/>
                    <a:pt x="9774" y="30437"/>
                  </a:cubicBezTo>
                  <a:cubicBezTo>
                    <a:pt x="8042" y="29735"/>
                    <a:pt x="6723" y="28780"/>
                    <a:pt x="6402" y="26793"/>
                  </a:cubicBezTo>
                  <a:cubicBezTo>
                    <a:pt x="6324" y="26305"/>
                    <a:pt x="6027" y="25848"/>
                    <a:pt x="5807" y="25388"/>
                  </a:cubicBezTo>
                  <a:cubicBezTo>
                    <a:pt x="5632" y="25022"/>
                    <a:pt x="5511" y="24474"/>
                    <a:pt x="5113" y="24474"/>
                  </a:cubicBezTo>
                  <a:cubicBezTo>
                    <a:pt x="5004" y="24474"/>
                    <a:pt x="4875" y="24515"/>
                    <a:pt x="4719" y="24611"/>
                  </a:cubicBezTo>
                  <a:cubicBezTo>
                    <a:pt x="4497" y="24748"/>
                    <a:pt x="4460" y="25544"/>
                    <a:pt x="4628" y="25895"/>
                  </a:cubicBezTo>
                  <a:cubicBezTo>
                    <a:pt x="5764" y="28265"/>
                    <a:pt x="5896" y="30697"/>
                    <a:pt x="5066" y="33138"/>
                  </a:cubicBezTo>
                  <a:cubicBezTo>
                    <a:pt x="4293" y="35411"/>
                    <a:pt x="3429" y="37664"/>
                    <a:pt x="2452" y="39857"/>
                  </a:cubicBezTo>
                  <a:cubicBezTo>
                    <a:pt x="1" y="45364"/>
                    <a:pt x="45" y="50883"/>
                    <a:pt x="2104" y="56471"/>
                  </a:cubicBezTo>
                  <a:cubicBezTo>
                    <a:pt x="3649" y="60658"/>
                    <a:pt x="6182" y="64280"/>
                    <a:pt x="8599" y="67972"/>
                  </a:cubicBezTo>
                  <a:cubicBezTo>
                    <a:pt x="12111" y="73340"/>
                    <a:pt x="15899" y="78540"/>
                    <a:pt x="18707" y="84348"/>
                  </a:cubicBezTo>
                  <a:cubicBezTo>
                    <a:pt x="19036" y="85031"/>
                    <a:pt x="19462" y="85727"/>
                    <a:pt x="20019" y="86216"/>
                  </a:cubicBezTo>
                  <a:cubicBezTo>
                    <a:pt x="20480" y="86618"/>
                    <a:pt x="21177" y="87003"/>
                    <a:pt x="21753" y="87003"/>
                  </a:cubicBezTo>
                  <a:cubicBezTo>
                    <a:pt x="21793" y="87003"/>
                    <a:pt x="21832" y="87001"/>
                    <a:pt x="21870" y="86997"/>
                  </a:cubicBezTo>
                  <a:cubicBezTo>
                    <a:pt x="22744" y="86912"/>
                    <a:pt x="22983" y="86016"/>
                    <a:pt x="22954" y="85208"/>
                  </a:cubicBezTo>
                  <a:cubicBezTo>
                    <a:pt x="22898" y="83640"/>
                    <a:pt x="22837" y="82069"/>
                    <a:pt x="22670" y="80511"/>
                  </a:cubicBezTo>
                  <a:cubicBezTo>
                    <a:pt x="21989" y="74275"/>
                    <a:pt x="21933" y="68039"/>
                    <a:pt x="22918" y="61837"/>
                  </a:cubicBezTo>
                  <a:cubicBezTo>
                    <a:pt x="23828" y="56116"/>
                    <a:pt x="24026" y="50435"/>
                    <a:pt x="22536" y="44784"/>
                  </a:cubicBezTo>
                  <a:cubicBezTo>
                    <a:pt x="22064" y="43002"/>
                    <a:pt x="21489" y="41248"/>
                    <a:pt x="20921" y="39344"/>
                  </a:cubicBezTo>
                  <a:lnTo>
                    <a:pt x="20921" y="39344"/>
                  </a:lnTo>
                  <a:cubicBezTo>
                    <a:pt x="21214" y="39536"/>
                    <a:pt x="21394" y="39649"/>
                    <a:pt x="21569" y="39770"/>
                  </a:cubicBezTo>
                  <a:cubicBezTo>
                    <a:pt x="28272" y="44399"/>
                    <a:pt x="34825" y="49214"/>
                    <a:pt x="40374" y="55252"/>
                  </a:cubicBezTo>
                  <a:cubicBezTo>
                    <a:pt x="40814" y="55730"/>
                    <a:pt x="41315" y="56186"/>
                    <a:pt x="41866" y="56528"/>
                  </a:cubicBezTo>
                  <a:cubicBezTo>
                    <a:pt x="42218" y="56745"/>
                    <a:pt x="42570" y="56848"/>
                    <a:pt x="42892" y="56848"/>
                  </a:cubicBezTo>
                  <a:cubicBezTo>
                    <a:pt x="43616" y="56848"/>
                    <a:pt x="44187" y="56325"/>
                    <a:pt x="44252" y="55401"/>
                  </a:cubicBezTo>
                  <a:cubicBezTo>
                    <a:pt x="44355" y="53919"/>
                    <a:pt x="44370" y="52397"/>
                    <a:pt x="44153" y="50932"/>
                  </a:cubicBezTo>
                  <a:cubicBezTo>
                    <a:pt x="42821" y="41815"/>
                    <a:pt x="40798" y="32866"/>
                    <a:pt x="37403" y="24270"/>
                  </a:cubicBezTo>
                  <a:cubicBezTo>
                    <a:pt x="33880" y="15349"/>
                    <a:pt x="28235" y="8596"/>
                    <a:pt x="18729" y="5663"/>
                  </a:cubicBezTo>
                  <a:cubicBezTo>
                    <a:pt x="16482" y="4970"/>
                    <a:pt x="14724" y="3464"/>
                    <a:pt x="13389" y="1490"/>
                  </a:cubicBezTo>
                  <a:cubicBezTo>
                    <a:pt x="13040" y="981"/>
                    <a:pt x="12630" y="513"/>
                    <a:pt x="12172" y="97"/>
                  </a:cubicBezTo>
                  <a:cubicBezTo>
                    <a:pt x="12099" y="29"/>
                    <a:pt x="11968" y="1"/>
                    <a:pt x="1182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34"/>
            <p:cNvSpPr/>
            <p:nvPr/>
          </p:nvSpPr>
          <p:spPr>
            <a:xfrm>
              <a:off x="235950" y="2865875"/>
              <a:ext cx="1622250" cy="1182575"/>
            </a:xfrm>
            <a:custGeom>
              <a:rect b="b" l="l" r="r" t="t"/>
              <a:pathLst>
                <a:path extrusionOk="0" h="47303" w="64890">
                  <a:moveTo>
                    <a:pt x="8447" y="1061"/>
                  </a:moveTo>
                  <a:cubicBezTo>
                    <a:pt x="9157" y="1237"/>
                    <a:pt x="9906" y="1331"/>
                    <a:pt x="10583" y="1602"/>
                  </a:cubicBezTo>
                  <a:cubicBezTo>
                    <a:pt x="15654" y="3633"/>
                    <a:pt x="20666" y="5811"/>
                    <a:pt x="25780" y="7717"/>
                  </a:cubicBezTo>
                  <a:cubicBezTo>
                    <a:pt x="30348" y="9419"/>
                    <a:pt x="35058" y="10735"/>
                    <a:pt x="39635" y="12413"/>
                  </a:cubicBezTo>
                  <a:cubicBezTo>
                    <a:pt x="41599" y="13131"/>
                    <a:pt x="43418" y="14278"/>
                    <a:pt x="45253" y="15322"/>
                  </a:cubicBezTo>
                  <a:cubicBezTo>
                    <a:pt x="49985" y="18009"/>
                    <a:pt x="53027" y="22171"/>
                    <a:pt x="55274" y="27004"/>
                  </a:cubicBezTo>
                  <a:cubicBezTo>
                    <a:pt x="55329" y="27123"/>
                    <a:pt x="55329" y="27267"/>
                    <a:pt x="55377" y="27513"/>
                  </a:cubicBezTo>
                  <a:cubicBezTo>
                    <a:pt x="55151" y="27398"/>
                    <a:pt x="55020" y="27357"/>
                    <a:pt x="54919" y="27277"/>
                  </a:cubicBezTo>
                  <a:cubicBezTo>
                    <a:pt x="48915" y="22504"/>
                    <a:pt x="41997" y="19397"/>
                    <a:pt x="35054" y="16337"/>
                  </a:cubicBezTo>
                  <a:cubicBezTo>
                    <a:pt x="30623" y="14373"/>
                    <a:pt x="26182" y="12439"/>
                    <a:pt x="21728" y="10533"/>
                  </a:cubicBezTo>
                  <a:cubicBezTo>
                    <a:pt x="21556" y="10460"/>
                    <a:pt x="21294" y="10421"/>
                    <a:pt x="21050" y="10421"/>
                  </a:cubicBezTo>
                  <a:cubicBezTo>
                    <a:pt x="20763" y="10421"/>
                    <a:pt x="20502" y="10474"/>
                    <a:pt x="20438" y="10586"/>
                  </a:cubicBezTo>
                  <a:cubicBezTo>
                    <a:pt x="20028" y="11302"/>
                    <a:pt x="20749" y="11478"/>
                    <a:pt x="21228" y="11692"/>
                  </a:cubicBezTo>
                  <a:cubicBezTo>
                    <a:pt x="28237" y="14847"/>
                    <a:pt x="35274" y="17942"/>
                    <a:pt x="42255" y="21160"/>
                  </a:cubicBezTo>
                  <a:cubicBezTo>
                    <a:pt x="47478" y="23566"/>
                    <a:pt x="52339" y="26570"/>
                    <a:pt x="56613" y="30466"/>
                  </a:cubicBezTo>
                  <a:cubicBezTo>
                    <a:pt x="56904" y="30733"/>
                    <a:pt x="57231" y="30957"/>
                    <a:pt x="57541" y="31201"/>
                  </a:cubicBezTo>
                  <a:lnTo>
                    <a:pt x="57380" y="31445"/>
                  </a:lnTo>
                  <a:cubicBezTo>
                    <a:pt x="56041" y="31229"/>
                    <a:pt x="54709" y="30957"/>
                    <a:pt x="53363" y="30806"/>
                  </a:cubicBezTo>
                  <a:cubicBezTo>
                    <a:pt x="49632" y="30384"/>
                    <a:pt x="45865" y="30196"/>
                    <a:pt x="42168" y="29576"/>
                  </a:cubicBezTo>
                  <a:cubicBezTo>
                    <a:pt x="34766" y="28335"/>
                    <a:pt x="28538" y="24731"/>
                    <a:pt x="23400" y="19317"/>
                  </a:cubicBezTo>
                  <a:cubicBezTo>
                    <a:pt x="18803" y="14474"/>
                    <a:pt x="14334" y="9508"/>
                    <a:pt x="9870" y="4537"/>
                  </a:cubicBezTo>
                  <a:cubicBezTo>
                    <a:pt x="9103" y="3683"/>
                    <a:pt x="8647" y="2551"/>
                    <a:pt x="8047" y="1545"/>
                  </a:cubicBezTo>
                  <a:lnTo>
                    <a:pt x="8447" y="1061"/>
                  </a:lnTo>
                  <a:close/>
                  <a:moveTo>
                    <a:pt x="8449" y="0"/>
                  </a:moveTo>
                  <a:cubicBezTo>
                    <a:pt x="7311" y="0"/>
                    <a:pt x="6678" y="913"/>
                    <a:pt x="7149" y="2060"/>
                  </a:cubicBezTo>
                  <a:cubicBezTo>
                    <a:pt x="7682" y="3354"/>
                    <a:pt x="8344" y="4671"/>
                    <a:pt x="9246" y="5722"/>
                  </a:cubicBezTo>
                  <a:cubicBezTo>
                    <a:pt x="11669" y="8547"/>
                    <a:pt x="14279" y="11209"/>
                    <a:pt x="16762" y="13983"/>
                  </a:cubicBezTo>
                  <a:cubicBezTo>
                    <a:pt x="19691" y="17258"/>
                    <a:pt x="22124" y="20869"/>
                    <a:pt x="23049" y="25232"/>
                  </a:cubicBezTo>
                  <a:cubicBezTo>
                    <a:pt x="23878" y="29148"/>
                    <a:pt x="24601" y="33111"/>
                    <a:pt x="25035" y="37090"/>
                  </a:cubicBezTo>
                  <a:cubicBezTo>
                    <a:pt x="25316" y="39672"/>
                    <a:pt x="25013" y="42323"/>
                    <a:pt x="24922" y="44941"/>
                  </a:cubicBezTo>
                  <a:cubicBezTo>
                    <a:pt x="24914" y="45230"/>
                    <a:pt x="24641" y="45623"/>
                    <a:pt x="24383" y="45746"/>
                  </a:cubicBezTo>
                  <a:cubicBezTo>
                    <a:pt x="24365" y="45755"/>
                    <a:pt x="24344" y="45759"/>
                    <a:pt x="24320" y="45759"/>
                  </a:cubicBezTo>
                  <a:cubicBezTo>
                    <a:pt x="24132" y="45759"/>
                    <a:pt x="23778" y="45513"/>
                    <a:pt x="23610" y="45314"/>
                  </a:cubicBezTo>
                  <a:cubicBezTo>
                    <a:pt x="23117" y="44731"/>
                    <a:pt x="22629" y="44127"/>
                    <a:pt x="22243" y="43469"/>
                  </a:cubicBezTo>
                  <a:cubicBezTo>
                    <a:pt x="19568" y="38915"/>
                    <a:pt x="15914" y="35350"/>
                    <a:pt x="11618" y="32299"/>
                  </a:cubicBezTo>
                  <a:cubicBezTo>
                    <a:pt x="6910" y="28954"/>
                    <a:pt x="2935" y="24923"/>
                    <a:pt x="1377" y="19064"/>
                  </a:cubicBezTo>
                  <a:cubicBezTo>
                    <a:pt x="1294" y="18745"/>
                    <a:pt x="816" y="18533"/>
                    <a:pt x="521" y="18271"/>
                  </a:cubicBezTo>
                  <a:cubicBezTo>
                    <a:pt x="370" y="18661"/>
                    <a:pt x="0" y="19127"/>
                    <a:pt x="105" y="19426"/>
                  </a:cubicBezTo>
                  <a:cubicBezTo>
                    <a:pt x="703" y="21134"/>
                    <a:pt x="1242" y="22898"/>
                    <a:pt x="2120" y="24465"/>
                  </a:cubicBezTo>
                  <a:cubicBezTo>
                    <a:pt x="4363" y="28464"/>
                    <a:pt x="7688" y="31488"/>
                    <a:pt x="11455" y="34007"/>
                  </a:cubicBezTo>
                  <a:cubicBezTo>
                    <a:pt x="15323" y="36591"/>
                    <a:pt x="18415" y="39862"/>
                    <a:pt x="20779" y="43859"/>
                  </a:cubicBezTo>
                  <a:cubicBezTo>
                    <a:pt x="21296" y="44733"/>
                    <a:pt x="21950" y="45530"/>
                    <a:pt x="22596" y="46320"/>
                  </a:cubicBezTo>
                  <a:cubicBezTo>
                    <a:pt x="23037" y="46859"/>
                    <a:pt x="23560" y="47302"/>
                    <a:pt x="24242" y="47302"/>
                  </a:cubicBezTo>
                  <a:cubicBezTo>
                    <a:pt x="24410" y="47302"/>
                    <a:pt x="24588" y="47275"/>
                    <a:pt x="24777" y="47216"/>
                  </a:cubicBezTo>
                  <a:cubicBezTo>
                    <a:pt x="25732" y="46915"/>
                    <a:pt x="26077" y="46154"/>
                    <a:pt x="26240" y="45224"/>
                  </a:cubicBezTo>
                  <a:cubicBezTo>
                    <a:pt x="27001" y="40875"/>
                    <a:pt x="26583" y="36543"/>
                    <a:pt x="25857" y="32259"/>
                  </a:cubicBezTo>
                  <a:cubicBezTo>
                    <a:pt x="25243" y="28641"/>
                    <a:pt x="24288" y="25084"/>
                    <a:pt x="23473" y="21455"/>
                  </a:cubicBezTo>
                  <a:lnTo>
                    <a:pt x="23473" y="21455"/>
                  </a:lnTo>
                  <a:cubicBezTo>
                    <a:pt x="23850" y="21784"/>
                    <a:pt x="24288" y="22159"/>
                    <a:pt x="24716" y="22545"/>
                  </a:cubicBezTo>
                  <a:cubicBezTo>
                    <a:pt x="30526" y="27773"/>
                    <a:pt x="37360" y="30658"/>
                    <a:pt x="45100" y="31478"/>
                  </a:cubicBezTo>
                  <a:cubicBezTo>
                    <a:pt x="48978" y="31888"/>
                    <a:pt x="52862" y="32281"/>
                    <a:pt x="56730" y="32768"/>
                  </a:cubicBezTo>
                  <a:cubicBezTo>
                    <a:pt x="58884" y="33040"/>
                    <a:pt x="60640" y="34096"/>
                    <a:pt x="61896" y="35921"/>
                  </a:cubicBezTo>
                  <a:cubicBezTo>
                    <a:pt x="62475" y="36763"/>
                    <a:pt x="63063" y="37603"/>
                    <a:pt x="63715" y="38386"/>
                  </a:cubicBezTo>
                  <a:cubicBezTo>
                    <a:pt x="63949" y="38667"/>
                    <a:pt x="64385" y="38780"/>
                    <a:pt x="64728" y="38969"/>
                  </a:cubicBezTo>
                  <a:cubicBezTo>
                    <a:pt x="64730" y="38552"/>
                    <a:pt x="64890" y="38043"/>
                    <a:pt x="64708" y="37736"/>
                  </a:cubicBezTo>
                  <a:cubicBezTo>
                    <a:pt x="64175" y="36830"/>
                    <a:pt x="63598" y="35919"/>
                    <a:pt x="62877" y="35164"/>
                  </a:cubicBezTo>
                  <a:cubicBezTo>
                    <a:pt x="59780" y="31916"/>
                    <a:pt x="57142" y="28339"/>
                    <a:pt x="55210" y="24293"/>
                  </a:cubicBezTo>
                  <a:cubicBezTo>
                    <a:pt x="53157" y="19993"/>
                    <a:pt x="50042" y="16733"/>
                    <a:pt x="46044" y="14252"/>
                  </a:cubicBezTo>
                  <a:cubicBezTo>
                    <a:pt x="42338" y="11950"/>
                    <a:pt x="38401" y="10115"/>
                    <a:pt x="34223" y="8902"/>
                  </a:cubicBezTo>
                  <a:cubicBezTo>
                    <a:pt x="26830" y="6756"/>
                    <a:pt x="19534" y="4384"/>
                    <a:pt x="12579" y="1029"/>
                  </a:cubicBezTo>
                  <a:cubicBezTo>
                    <a:pt x="11422" y="472"/>
                    <a:pt x="10082" y="219"/>
                    <a:pt x="8798" y="27"/>
                  </a:cubicBezTo>
                  <a:cubicBezTo>
                    <a:pt x="8677" y="9"/>
                    <a:pt x="8561" y="0"/>
                    <a:pt x="844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34"/>
            <p:cNvSpPr/>
            <p:nvPr/>
          </p:nvSpPr>
          <p:spPr>
            <a:xfrm>
              <a:off x="1136275" y="1929450"/>
              <a:ext cx="651175" cy="1613575"/>
            </a:xfrm>
            <a:custGeom>
              <a:rect b="b" l="l" r="r" t="t"/>
              <a:pathLst>
                <a:path extrusionOk="0" h="64543" w="26047">
                  <a:moveTo>
                    <a:pt x="4824" y="1314"/>
                  </a:moveTo>
                  <a:cubicBezTo>
                    <a:pt x="5061" y="1314"/>
                    <a:pt x="5333" y="1498"/>
                    <a:pt x="5659" y="1869"/>
                  </a:cubicBezTo>
                  <a:cubicBezTo>
                    <a:pt x="6402" y="2721"/>
                    <a:pt x="7078" y="3628"/>
                    <a:pt x="7682" y="4582"/>
                  </a:cubicBezTo>
                  <a:cubicBezTo>
                    <a:pt x="11622" y="10806"/>
                    <a:pt x="15418" y="17125"/>
                    <a:pt x="19496" y="23256"/>
                  </a:cubicBezTo>
                  <a:cubicBezTo>
                    <a:pt x="22471" y="27732"/>
                    <a:pt x="23941" y="32500"/>
                    <a:pt x="23979" y="37862"/>
                  </a:cubicBezTo>
                  <a:cubicBezTo>
                    <a:pt x="24010" y="42483"/>
                    <a:pt x="23961" y="47061"/>
                    <a:pt x="22639" y="51531"/>
                  </a:cubicBezTo>
                  <a:cubicBezTo>
                    <a:pt x="22392" y="52363"/>
                    <a:pt x="22057" y="53170"/>
                    <a:pt x="21765" y="53988"/>
                  </a:cubicBezTo>
                  <a:lnTo>
                    <a:pt x="21442" y="53988"/>
                  </a:lnTo>
                  <a:cubicBezTo>
                    <a:pt x="20662" y="52074"/>
                    <a:pt x="19867" y="50164"/>
                    <a:pt x="19106" y="48244"/>
                  </a:cubicBezTo>
                  <a:cubicBezTo>
                    <a:pt x="14176" y="35857"/>
                    <a:pt x="10149" y="23187"/>
                    <a:pt x="7213" y="10174"/>
                  </a:cubicBezTo>
                  <a:cubicBezTo>
                    <a:pt x="7092" y="9637"/>
                    <a:pt x="7280" y="8705"/>
                    <a:pt x="6379" y="8705"/>
                  </a:cubicBezTo>
                  <a:cubicBezTo>
                    <a:pt x="6332" y="8705"/>
                    <a:pt x="6283" y="8708"/>
                    <a:pt x="6230" y="8713"/>
                  </a:cubicBezTo>
                  <a:cubicBezTo>
                    <a:pt x="6141" y="8721"/>
                    <a:pt x="6028" y="9860"/>
                    <a:pt x="6147" y="10433"/>
                  </a:cubicBezTo>
                  <a:cubicBezTo>
                    <a:pt x="9109" y="24839"/>
                    <a:pt x="13667" y="38748"/>
                    <a:pt x="19225" y="52345"/>
                  </a:cubicBezTo>
                  <a:cubicBezTo>
                    <a:pt x="19348" y="52647"/>
                    <a:pt x="19469" y="52952"/>
                    <a:pt x="19578" y="53261"/>
                  </a:cubicBezTo>
                  <a:cubicBezTo>
                    <a:pt x="19598" y="53318"/>
                    <a:pt x="19556" y="53396"/>
                    <a:pt x="19552" y="53425"/>
                  </a:cubicBezTo>
                  <a:cubicBezTo>
                    <a:pt x="11572" y="49149"/>
                    <a:pt x="5647" y="43131"/>
                    <a:pt x="3131" y="34137"/>
                  </a:cubicBezTo>
                  <a:cubicBezTo>
                    <a:pt x="1516" y="28355"/>
                    <a:pt x="1016" y="22507"/>
                    <a:pt x="1714" y="16572"/>
                  </a:cubicBezTo>
                  <a:cubicBezTo>
                    <a:pt x="2215" y="12300"/>
                    <a:pt x="2923" y="8055"/>
                    <a:pt x="3563" y="3801"/>
                  </a:cubicBezTo>
                  <a:cubicBezTo>
                    <a:pt x="3644" y="3266"/>
                    <a:pt x="3850" y="2745"/>
                    <a:pt x="4042" y="2233"/>
                  </a:cubicBezTo>
                  <a:cubicBezTo>
                    <a:pt x="4269" y="1623"/>
                    <a:pt x="4517" y="1314"/>
                    <a:pt x="4824" y="1314"/>
                  </a:cubicBezTo>
                  <a:close/>
                  <a:moveTo>
                    <a:pt x="4835" y="0"/>
                  </a:moveTo>
                  <a:cubicBezTo>
                    <a:pt x="4154" y="0"/>
                    <a:pt x="3525" y="462"/>
                    <a:pt x="3166" y="1282"/>
                  </a:cubicBezTo>
                  <a:cubicBezTo>
                    <a:pt x="2873" y="1946"/>
                    <a:pt x="2627" y="2646"/>
                    <a:pt x="2475" y="3353"/>
                  </a:cubicBezTo>
                  <a:cubicBezTo>
                    <a:pt x="981" y="10330"/>
                    <a:pt x="0" y="17365"/>
                    <a:pt x="275" y="24524"/>
                  </a:cubicBezTo>
                  <a:cubicBezTo>
                    <a:pt x="483" y="29839"/>
                    <a:pt x="1704" y="34910"/>
                    <a:pt x="3943" y="39735"/>
                  </a:cubicBezTo>
                  <a:cubicBezTo>
                    <a:pt x="6505" y="45263"/>
                    <a:pt x="10435" y="49534"/>
                    <a:pt x="15646" y="52682"/>
                  </a:cubicBezTo>
                  <a:cubicBezTo>
                    <a:pt x="18272" y="54270"/>
                    <a:pt x="20794" y="55996"/>
                    <a:pt x="22162" y="58954"/>
                  </a:cubicBezTo>
                  <a:cubicBezTo>
                    <a:pt x="22925" y="60601"/>
                    <a:pt x="23868" y="62166"/>
                    <a:pt x="24760" y="63751"/>
                  </a:cubicBezTo>
                  <a:cubicBezTo>
                    <a:pt x="24936" y="64062"/>
                    <a:pt x="25123" y="64543"/>
                    <a:pt x="25477" y="64543"/>
                  </a:cubicBezTo>
                  <a:cubicBezTo>
                    <a:pt x="25586" y="64543"/>
                    <a:pt x="25711" y="64497"/>
                    <a:pt x="25857" y="64386"/>
                  </a:cubicBezTo>
                  <a:cubicBezTo>
                    <a:pt x="26046" y="64243"/>
                    <a:pt x="25929" y="63468"/>
                    <a:pt x="25744" y="63084"/>
                  </a:cubicBezTo>
                  <a:cubicBezTo>
                    <a:pt x="24920" y="61379"/>
                    <a:pt x="24030" y="59703"/>
                    <a:pt x="23145" y="58027"/>
                  </a:cubicBezTo>
                  <a:cubicBezTo>
                    <a:pt x="22566" y="56925"/>
                    <a:pt x="22497" y="55813"/>
                    <a:pt x="22948" y="54650"/>
                  </a:cubicBezTo>
                  <a:cubicBezTo>
                    <a:pt x="24769" y="49958"/>
                    <a:pt x="25501" y="45087"/>
                    <a:pt x="25273" y="40068"/>
                  </a:cubicBezTo>
                  <a:cubicBezTo>
                    <a:pt x="25273" y="39340"/>
                    <a:pt x="25257" y="38607"/>
                    <a:pt x="25275" y="37876"/>
                  </a:cubicBezTo>
                  <a:cubicBezTo>
                    <a:pt x="25417" y="31902"/>
                    <a:pt x="23559" y="26613"/>
                    <a:pt x="20232" y="21663"/>
                  </a:cubicBezTo>
                  <a:cubicBezTo>
                    <a:pt x="16288" y="15797"/>
                    <a:pt x="12662" y="9714"/>
                    <a:pt x="8834" y="3767"/>
                  </a:cubicBezTo>
                  <a:cubicBezTo>
                    <a:pt x="8063" y="2578"/>
                    <a:pt x="7143" y="1494"/>
                    <a:pt x="6095" y="543"/>
                  </a:cubicBezTo>
                  <a:cubicBezTo>
                    <a:pt x="5689" y="173"/>
                    <a:pt x="5252" y="0"/>
                    <a:pt x="483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34"/>
            <p:cNvSpPr/>
            <p:nvPr/>
          </p:nvSpPr>
          <p:spPr>
            <a:xfrm>
              <a:off x="1586150" y="394475"/>
              <a:ext cx="561100" cy="1579925"/>
            </a:xfrm>
            <a:custGeom>
              <a:rect b="b" l="l" r="r" t="t"/>
              <a:pathLst>
                <a:path extrusionOk="0" h="63197" w="22444">
                  <a:moveTo>
                    <a:pt x="5696" y="1233"/>
                  </a:moveTo>
                  <a:cubicBezTo>
                    <a:pt x="6196" y="1837"/>
                    <a:pt x="6582" y="2164"/>
                    <a:pt x="6798" y="2580"/>
                  </a:cubicBezTo>
                  <a:cubicBezTo>
                    <a:pt x="11909" y="12432"/>
                    <a:pt x="16748" y="22392"/>
                    <a:pt x="19207" y="33324"/>
                  </a:cubicBezTo>
                  <a:cubicBezTo>
                    <a:pt x="20596" y="39505"/>
                    <a:pt x="21186" y="45715"/>
                    <a:pt x="20176" y="52012"/>
                  </a:cubicBezTo>
                  <a:cubicBezTo>
                    <a:pt x="19742" y="54709"/>
                    <a:pt x="19250" y="57394"/>
                    <a:pt x="18741" y="60343"/>
                  </a:cubicBezTo>
                  <a:cubicBezTo>
                    <a:pt x="18497" y="59810"/>
                    <a:pt x="18321" y="59475"/>
                    <a:pt x="18190" y="59124"/>
                  </a:cubicBezTo>
                  <a:cubicBezTo>
                    <a:pt x="14871" y="50316"/>
                    <a:pt x="12872" y="41167"/>
                    <a:pt x="11203" y="31933"/>
                  </a:cubicBezTo>
                  <a:cubicBezTo>
                    <a:pt x="9820" y="24290"/>
                    <a:pt x="8449" y="16643"/>
                    <a:pt x="7026" y="9004"/>
                  </a:cubicBezTo>
                  <a:cubicBezTo>
                    <a:pt x="6919" y="8430"/>
                    <a:pt x="7086" y="7520"/>
                    <a:pt x="6069" y="7429"/>
                  </a:cubicBezTo>
                  <a:cubicBezTo>
                    <a:pt x="6049" y="8031"/>
                    <a:pt x="5928" y="8652"/>
                    <a:pt x="6029" y="9234"/>
                  </a:cubicBezTo>
                  <a:cubicBezTo>
                    <a:pt x="7284" y="16421"/>
                    <a:pt x="8590" y="23597"/>
                    <a:pt x="9852" y="30782"/>
                  </a:cubicBezTo>
                  <a:cubicBezTo>
                    <a:pt x="11576" y="40599"/>
                    <a:pt x="13605" y="50338"/>
                    <a:pt x="17156" y="59691"/>
                  </a:cubicBezTo>
                  <a:cubicBezTo>
                    <a:pt x="17229" y="59883"/>
                    <a:pt x="17277" y="60085"/>
                    <a:pt x="17338" y="60282"/>
                  </a:cubicBezTo>
                  <a:lnTo>
                    <a:pt x="17130" y="60478"/>
                  </a:lnTo>
                  <a:cubicBezTo>
                    <a:pt x="15454" y="59170"/>
                    <a:pt x="13746" y="57904"/>
                    <a:pt x="12111" y="56546"/>
                  </a:cubicBezTo>
                  <a:cubicBezTo>
                    <a:pt x="6002" y="51473"/>
                    <a:pt x="3033" y="44788"/>
                    <a:pt x="1965" y="37038"/>
                  </a:cubicBezTo>
                  <a:cubicBezTo>
                    <a:pt x="937" y="29577"/>
                    <a:pt x="1765" y="22265"/>
                    <a:pt x="3178" y="14953"/>
                  </a:cubicBezTo>
                  <a:cubicBezTo>
                    <a:pt x="3961" y="10909"/>
                    <a:pt x="4595" y="6834"/>
                    <a:pt x="5306" y="2774"/>
                  </a:cubicBezTo>
                  <a:cubicBezTo>
                    <a:pt x="5379" y="2360"/>
                    <a:pt x="5510" y="1958"/>
                    <a:pt x="5696" y="1233"/>
                  </a:cubicBezTo>
                  <a:close/>
                  <a:moveTo>
                    <a:pt x="5707" y="0"/>
                  </a:moveTo>
                  <a:cubicBezTo>
                    <a:pt x="5130" y="0"/>
                    <a:pt x="4676" y="496"/>
                    <a:pt x="4410" y="1462"/>
                  </a:cubicBezTo>
                  <a:cubicBezTo>
                    <a:pt x="4234" y="2091"/>
                    <a:pt x="4076" y="2731"/>
                    <a:pt x="3959" y="3375"/>
                  </a:cubicBezTo>
                  <a:cubicBezTo>
                    <a:pt x="3172" y="7718"/>
                    <a:pt x="2383" y="12056"/>
                    <a:pt x="1622" y="16405"/>
                  </a:cubicBezTo>
                  <a:cubicBezTo>
                    <a:pt x="863" y="20753"/>
                    <a:pt x="15" y="25093"/>
                    <a:pt x="1" y="29551"/>
                  </a:cubicBezTo>
                  <a:cubicBezTo>
                    <a:pt x="231" y="32203"/>
                    <a:pt x="370" y="34868"/>
                    <a:pt x="707" y="37507"/>
                  </a:cubicBezTo>
                  <a:cubicBezTo>
                    <a:pt x="1672" y="45103"/>
                    <a:pt x="4494" y="51818"/>
                    <a:pt x="10460" y="56873"/>
                  </a:cubicBezTo>
                  <a:cubicBezTo>
                    <a:pt x="12931" y="58968"/>
                    <a:pt x="15590" y="60844"/>
                    <a:pt x="18204" y="62762"/>
                  </a:cubicBezTo>
                  <a:cubicBezTo>
                    <a:pt x="18599" y="63051"/>
                    <a:pt x="18907" y="63197"/>
                    <a:pt x="19148" y="63197"/>
                  </a:cubicBezTo>
                  <a:cubicBezTo>
                    <a:pt x="19539" y="63197"/>
                    <a:pt x="19755" y="62815"/>
                    <a:pt x="19884" y="62045"/>
                  </a:cubicBezTo>
                  <a:cubicBezTo>
                    <a:pt x="19974" y="61506"/>
                    <a:pt x="19984" y="60953"/>
                    <a:pt x="20071" y="60414"/>
                  </a:cubicBezTo>
                  <a:cubicBezTo>
                    <a:pt x="20610" y="57067"/>
                    <a:pt x="21274" y="53736"/>
                    <a:pt x="21686" y="50372"/>
                  </a:cubicBezTo>
                  <a:cubicBezTo>
                    <a:pt x="22443" y="44175"/>
                    <a:pt x="21684" y="38064"/>
                    <a:pt x="20281" y="32020"/>
                  </a:cubicBezTo>
                  <a:cubicBezTo>
                    <a:pt x="17845" y="21520"/>
                    <a:pt x="13389" y="11834"/>
                    <a:pt x="8332" y="2394"/>
                  </a:cubicBezTo>
                  <a:cubicBezTo>
                    <a:pt x="8001" y="1787"/>
                    <a:pt x="7581" y="1229"/>
                    <a:pt x="7086" y="745"/>
                  </a:cubicBezTo>
                  <a:cubicBezTo>
                    <a:pt x="6580" y="246"/>
                    <a:pt x="6113" y="0"/>
                    <a:pt x="570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34"/>
            <p:cNvSpPr/>
            <p:nvPr/>
          </p:nvSpPr>
          <p:spPr>
            <a:xfrm>
              <a:off x="362325" y="3159475"/>
              <a:ext cx="483575" cy="738325"/>
            </a:xfrm>
            <a:custGeom>
              <a:rect b="b" l="l" r="r" t="t"/>
              <a:pathLst>
                <a:path extrusionOk="0" h="29533" w="19343">
                  <a:moveTo>
                    <a:pt x="418" y="0"/>
                  </a:moveTo>
                  <a:cubicBezTo>
                    <a:pt x="218" y="134"/>
                    <a:pt x="0" y="222"/>
                    <a:pt x="8" y="287"/>
                  </a:cubicBezTo>
                  <a:cubicBezTo>
                    <a:pt x="39" y="557"/>
                    <a:pt x="61" y="883"/>
                    <a:pt x="222" y="1074"/>
                  </a:cubicBezTo>
                  <a:cubicBezTo>
                    <a:pt x="1280" y="2332"/>
                    <a:pt x="2376" y="3557"/>
                    <a:pt x="3452" y="4797"/>
                  </a:cubicBezTo>
                  <a:cubicBezTo>
                    <a:pt x="9277" y="11495"/>
                    <a:pt x="13675" y="19072"/>
                    <a:pt x="17233" y="27171"/>
                  </a:cubicBezTo>
                  <a:cubicBezTo>
                    <a:pt x="17545" y="27869"/>
                    <a:pt x="17909" y="28544"/>
                    <a:pt x="18323" y="29188"/>
                  </a:cubicBezTo>
                  <a:cubicBezTo>
                    <a:pt x="18442" y="29377"/>
                    <a:pt x="18787" y="29422"/>
                    <a:pt x="19029" y="29533"/>
                  </a:cubicBezTo>
                  <a:cubicBezTo>
                    <a:pt x="19136" y="29254"/>
                    <a:pt x="19310" y="28980"/>
                    <a:pt x="19328" y="28695"/>
                  </a:cubicBezTo>
                  <a:cubicBezTo>
                    <a:pt x="19342" y="28463"/>
                    <a:pt x="19191" y="28209"/>
                    <a:pt x="19080" y="27980"/>
                  </a:cubicBezTo>
                  <a:cubicBezTo>
                    <a:pt x="17230" y="24219"/>
                    <a:pt x="15517" y="20382"/>
                    <a:pt x="13490" y="16718"/>
                  </a:cubicBezTo>
                  <a:cubicBezTo>
                    <a:pt x="10246" y="10845"/>
                    <a:pt x="6206" y="5532"/>
                    <a:pt x="1425" y="802"/>
                  </a:cubicBezTo>
                  <a:cubicBezTo>
                    <a:pt x="1125" y="505"/>
                    <a:pt x="761" y="269"/>
                    <a:pt x="41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79" name="Google Shape;179;p34"/>
          <p:cNvPicPr preferRelativeResize="0"/>
          <p:nvPr/>
        </p:nvPicPr>
        <p:blipFill>
          <a:blip r:embed="rId2">
            <a:alphaModFix/>
          </a:blip>
          <a:stretch>
            <a:fillRect/>
          </a:stretch>
        </p:blipFill>
        <p:spPr>
          <a:xfrm>
            <a:off x="-1662250" y="2352096"/>
            <a:ext cx="2633725" cy="1669725"/>
          </a:xfrm>
          <a:prstGeom prst="rect">
            <a:avLst/>
          </a:prstGeom>
          <a:noFill/>
          <a:ln>
            <a:noFill/>
          </a:ln>
        </p:spPr>
      </p:pic>
      <p:sp>
        <p:nvSpPr>
          <p:cNvPr id="180" name="Google Shape;180;p34"/>
          <p:cNvSpPr/>
          <p:nvPr/>
        </p:nvSpPr>
        <p:spPr>
          <a:xfrm>
            <a:off x="6576725" y="-290450"/>
            <a:ext cx="2891125" cy="1372125"/>
          </a:xfrm>
          <a:custGeom>
            <a:rect b="b" l="l" r="r" t="t"/>
            <a:pathLst>
              <a:path extrusionOk="0" h="54885" w="115645">
                <a:moveTo>
                  <a:pt x="87678" y="0"/>
                </a:moveTo>
                <a:cubicBezTo>
                  <a:pt x="87497" y="0"/>
                  <a:pt x="87339" y="76"/>
                  <a:pt x="87257" y="311"/>
                </a:cubicBezTo>
                <a:cubicBezTo>
                  <a:pt x="87103" y="741"/>
                  <a:pt x="87614" y="840"/>
                  <a:pt x="87905" y="983"/>
                </a:cubicBezTo>
                <a:cubicBezTo>
                  <a:pt x="88502" y="1278"/>
                  <a:pt x="89122" y="1526"/>
                  <a:pt x="89725" y="1809"/>
                </a:cubicBezTo>
                <a:cubicBezTo>
                  <a:pt x="94429" y="4019"/>
                  <a:pt x="98798" y="6789"/>
                  <a:pt x="103001" y="9821"/>
                </a:cubicBezTo>
                <a:cubicBezTo>
                  <a:pt x="106401" y="12276"/>
                  <a:pt x="109572" y="15013"/>
                  <a:pt x="112546" y="17975"/>
                </a:cubicBezTo>
                <a:cubicBezTo>
                  <a:pt x="113034" y="18461"/>
                  <a:pt x="113575" y="18942"/>
                  <a:pt x="113801" y="19766"/>
                </a:cubicBezTo>
                <a:cubicBezTo>
                  <a:pt x="113103" y="19618"/>
                  <a:pt x="112643" y="19277"/>
                  <a:pt x="112186" y="18954"/>
                </a:cubicBezTo>
                <a:cubicBezTo>
                  <a:pt x="110400" y="17690"/>
                  <a:pt x="108611" y="16424"/>
                  <a:pt x="106855" y="15116"/>
                </a:cubicBezTo>
                <a:cubicBezTo>
                  <a:pt x="101192" y="10897"/>
                  <a:pt x="95358" y="6954"/>
                  <a:pt x="88958" y="3916"/>
                </a:cubicBezTo>
                <a:cubicBezTo>
                  <a:pt x="86576" y="2784"/>
                  <a:pt x="84154" y="1736"/>
                  <a:pt x="81549" y="1213"/>
                </a:cubicBezTo>
                <a:cubicBezTo>
                  <a:pt x="81309" y="1165"/>
                  <a:pt x="81055" y="1118"/>
                  <a:pt x="80810" y="1118"/>
                </a:cubicBezTo>
                <a:cubicBezTo>
                  <a:pt x="80427" y="1118"/>
                  <a:pt x="80067" y="1233"/>
                  <a:pt x="79821" y="1639"/>
                </a:cubicBezTo>
                <a:cubicBezTo>
                  <a:pt x="79458" y="2241"/>
                  <a:pt x="79955" y="2713"/>
                  <a:pt x="80237" y="3193"/>
                </a:cubicBezTo>
                <a:cubicBezTo>
                  <a:pt x="80366" y="3411"/>
                  <a:pt x="80520" y="3617"/>
                  <a:pt x="80693" y="3803"/>
                </a:cubicBezTo>
                <a:cubicBezTo>
                  <a:pt x="82543" y="5769"/>
                  <a:pt x="84523" y="7602"/>
                  <a:pt x="86526" y="9409"/>
                </a:cubicBezTo>
                <a:cubicBezTo>
                  <a:pt x="89374" y="11981"/>
                  <a:pt x="92299" y="14470"/>
                  <a:pt x="95081" y="17111"/>
                </a:cubicBezTo>
                <a:cubicBezTo>
                  <a:pt x="98164" y="20038"/>
                  <a:pt x="101180" y="23040"/>
                  <a:pt x="103934" y="26292"/>
                </a:cubicBezTo>
                <a:cubicBezTo>
                  <a:pt x="106298" y="29086"/>
                  <a:pt x="108526" y="31969"/>
                  <a:pt x="110129" y="35284"/>
                </a:cubicBezTo>
                <a:cubicBezTo>
                  <a:pt x="110392" y="35825"/>
                  <a:pt x="110600" y="36392"/>
                  <a:pt x="110814" y="36955"/>
                </a:cubicBezTo>
                <a:cubicBezTo>
                  <a:pt x="110880" y="37133"/>
                  <a:pt x="110902" y="37349"/>
                  <a:pt x="110745" y="37494"/>
                </a:cubicBezTo>
                <a:cubicBezTo>
                  <a:pt x="110670" y="37564"/>
                  <a:pt x="110595" y="37591"/>
                  <a:pt x="110522" y="37591"/>
                </a:cubicBezTo>
                <a:cubicBezTo>
                  <a:pt x="110386" y="37591"/>
                  <a:pt x="110257" y="37496"/>
                  <a:pt x="110149" y="37408"/>
                </a:cubicBezTo>
                <a:cubicBezTo>
                  <a:pt x="109631" y="36990"/>
                  <a:pt x="109104" y="36580"/>
                  <a:pt x="108625" y="36118"/>
                </a:cubicBezTo>
                <a:cubicBezTo>
                  <a:pt x="104234" y="31888"/>
                  <a:pt x="100304" y="27213"/>
                  <a:pt x="95881" y="23014"/>
                </a:cubicBezTo>
                <a:cubicBezTo>
                  <a:pt x="92441" y="19747"/>
                  <a:pt x="88777" y="16776"/>
                  <a:pt x="84769" y="14230"/>
                </a:cubicBezTo>
                <a:cubicBezTo>
                  <a:pt x="83911" y="13683"/>
                  <a:pt x="83029" y="13174"/>
                  <a:pt x="82052" y="12869"/>
                </a:cubicBezTo>
                <a:cubicBezTo>
                  <a:pt x="81857" y="12809"/>
                  <a:pt x="81663" y="12769"/>
                  <a:pt x="81475" y="12769"/>
                </a:cubicBezTo>
                <a:cubicBezTo>
                  <a:pt x="81171" y="12769"/>
                  <a:pt x="80886" y="12872"/>
                  <a:pt x="80649" y="13152"/>
                </a:cubicBezTo>
                <a:cubicBezTo>
                  <a:pt x="80276" y="13592"/>
                  <a:pt x="80437" y="14052"/>
                  <a:pt x="80685" y="14480"/>
                </a:cubicBezTo>
                <a:cubicBezTo>
                  <a:pt x="80909" y="14862"/>
                  <a:pt x="81146" y="15241"/>
                  <a:pt x="81420" y="15591"/>
                </a:cubicBezTo>
                <a:cubicBezTo>
                  <a:pt x="82613" y="17113"/>
                  <a:pt x="83802" y="18641"/>
                  <a:pt x="85032" y="20137"/>
                </a:cubicBezTo>
                <a:cubicBezTo>
                  <a:pt x="90674" y="27001"/>
                  <a:pt x="95374" y="34426"/>
                  <a:pt x="98535" y="42767"/>
                </a:cubicBezTo>
                <a:cubicBezTo>
                  <a:pt x="99288" y="44756"/>
                  <a:pt x="100070" y="46738"/>
                  <a:pt x="100354" y="48866"/>
                </a:cubicBezTo>
                <a:cubicBezTo>
                  <a:pt x="100391" y="49143"/>
                  <a:pt x="100498" y="49498"/>
                  <a:pt x="100237" y="49670"/>
                </a:cubicBezTo>
                <a:cubicBezTo>
                  <a:pt x="100169" y="49715"/>
                  <a:pt x="100106" y="49734"/>
                  <a:pt x="100048" y="49734"/>
                </a:cubicBezTo>
                <a:cubicBezTo>
                  <a:pt x="99837" y="49734"/>
                  <a:pt x="99689" y="49481"/>
                  <a:pt x="99543" y="49336"/>
                </a:cubicBezTo>
                <a:cubicBezTo>
                  <a:pt x="97433" y="47231"/>
                  <a:pt x="95289" y="45158"/>
                  <a:pt x="93236" y="42995"/>
                </a:cubicBezTo>
                <a:cubicBezTo>
                  <a:pt x="88714" y="38225"/>
                  <a:pt x="84192" y="33459"/>
                  <a:pt x="78826" y="29599"/>
                </a:cubicBezTo>
                <a:cubicBezTo>
                  <a:pt x="77304" y="28505"/>
                  <a:pt x="75758" y="27443"/>
                  <a:pt x="73951" y="26847"/>
                </a:cubicBezTo>
                <a:cubicBezTo>
                  <a:pt x="73756" y="26783"/>
                  <a:pt x="73567" y="26738"/>
                  <a:pt x="73385" y="26738"/>
                </a:cubicBezTo>
                <a:cubicBezTo>
                  <a:pt x="73149" y="26738"/>
                  <a:pt x="72924" y="26815"/>
                  <a:pt x="72715" y="27027"/>
                </a:cubicBezTo>
                <a:cubicBezTo>
                  <a:pt x="72358" y="27388"/>
                  <a:pt x="72312" y="27830"/>
                  <a:pt x="72479" y="28265"/>
                </a:cubicBezTo>
                <a:cubicBezTo>
                  <a:pt x="72661" y="28735"/>
                  <a:pt x="72881" y="29201"/>
                  <a:pt x="73159" y="29621"/>
                </a:cubicBezTo>
                <a:cubicBezTo>
                  <a:pt x="74320" y="31365"/>
                  <a:pt x="75461" y="33126"/>
                  <a:pt x="76696" y="34817"/>
                </a:cubicBezTo>
                <a:cubicBezTo>
                  <a:pt x="80023" y="39370"/>
                  <a:pt x="82208" y="44437"/>
                  <a:pt x="83609" y="49867"/>
                </a:cubicBezTo>
                <a:cubicBezTo>
                  <a:pt x="83675" y="50126"/>
                  <a:pt x="83851" y="50404"/>
                  <a:pt x="83631" y="50673"/>
                </a:cubicBezTo>
                <a:cubicBezTo>
                  <a:pt x="83586" y="50689"/>
                  <a:pt x="83545" y="50696"/>
                  <a:pt x="83507" y="50696"/>
                </a:cubicBezTo>
                <a:cubicBezTo>
                  <a:pt x="83345" y="50696"/>
                  <a:pt x="83240" y="50565"/>
                  <a:pt x="83130" y="50467"/>
                </a:cubicBezTo>
                <a:cubicBezTo>
                  <a:pt x="81903" y="49367"/>
                  <a:pt x="80625" y="48315"/>
                  <a:pt x="79464" y="47148"/>
                </a:cubicBezTo>
                <a:cubicBezTo>
                  <a:pt x="74082" y="41744"/>
                  <a:pt x="67973" y="37258"/>
                  <a:pt x="61675" y="33017"/>
                </a:cubicBezTo>
                <a:cubicBezTo>
                  <a:pt x="58012" y="30550"/>
                  <a:pt x="54193" y="28339"/>
                  <a:pt x="50307" y="26240"/>
                </a:cubicBezTo>
                <a:cubicBezTo>
                  <a:pt x="44095" y="22882"/>
                  <a:pt x="37809" y="19715"/>
                  <a:pt x="30949" y="17848"/>
                </a:cubicBezTo>
                <a:cubicBezTo>
                  <a:pt x="28676" y="17230"/>
                  <a:pt x="26374" y="16788"/>
                  <a:pt x="24028" y="16590"/>
                </a:cubicBezTo>
                <a:cubicBezTo>
                  <a:pt x="23935" y="16582"/>
                  <a:pt x="23841" y="16577"/>
                  <a:pt x="23749" y="16577"/>
                </a:cubicBezTo>
                <a:cubicBezTo>
                  <a:pt x="23258" y="16577"/>
                  <a:pt x="22810" y="16714"/>
                  <a:pt x="22567" y="17238"/>
                </a:cubicBezTo>
                <a:cubicBezTo>
                  <a:pt x="22278" y="17852"/>
                  <a:pt x="22686" y="18249"/>
                  <a:pt x="23076" y="18641"/>
                </a:cubicBezTo>
                <a:cubicBezTo>
                  <a:pt x="23800" y="19366"/>
                  <a:pt x="24632" y="19943"/>
                  <a:pt x="25498" y="20480"/>
                </a:cubicBezTo>
                <a:cubicBezTo>
                  <a:pt x="30692" y="23690"/>
                  <a:pt x="36288" y="26149"/>
                  <a:pt x="41628" y="29090"/>
                </a:cubicBezTo>
                <a:cubicBezTo>
                  <a:pt x="48593" y="32928"/>
                  <a:pt x="55321" y="37113"/>
                  <a:pt x="61614" y="41986"/>
                </a:cubicBezTo>
                <a:cubicBezTo>
                  <a:pt x="62747" y="42862"/>
                  <a:pt x="63847" y="43785"/>
                  <a:pt x="65086" y="44786"/>
                </a:cubicBezTo>
                <a:cubicBezTo>
                  <a:pt x="65025" y="44793"/>
                  <a:pt x="64968" y="44795"/>
                  <a:pt x="64914" y="44795"/>
                </a:cubicBezTo>
                <a:cubicBezTo>
                  <a:pt x="64472" y="44795"/>
                  <a:pt x="64252" y="44598"/>
                  <a:pt x="64020" y="44461"/>
                </a:cubicBezTo>
                <a:cubicBezTo>
                  <a:pt x="60875" y="42606"/>
                  <a:pt x="57742" y="40730"/>
                  <a:pt x="54591" y="38885"/>
                </a:cubicBezTo>
                <a:cubicBezTo>
                  <a:pt x="46822" y="34335"/>
                  <a:pt x="38562" y="30935"/>
                  <a:pt x="29947" y="28357"/>
                </a:cubicBezTo>
                <a:cubicBezTo>
                  <a:pt x="23909" y="26549"/>
                  <a:pt x="17760" y="25281"/>
                  <a:pt x="11490" y="24637"/>
                </a:cubicBezTo>
                <a:cubicBezTo>
                  <a:pt x="9022" y="24384"/>
                  <a:pt x="6546" y="24174"/>
                  <a:pt x="4061" y="24174"/>
                </a:cubicBezTo>
                <a:cubicBezTo>
                  <a:pt x="3624" y="24174"/>
                  <a:pt x="3188" y="24181"/>
                  <a:pt x="2750" y="24195"/>
                </a:cubicBezTo>
                <a:cubicBezTo>
                  <a:pt x="2300" y="24209"/>
                  <a:pt x="1866" y="24275"/>
                  <a:pt x="1448" y="24437"/>
                </a:cubicBezTo>
                <a:cubicBezTo>
                  <a:pt x="1020" y="24602"/>
                  <a:pt x="625" y="24810"/>
                  <a:pt x="570" y="25335"/>
                </a:cubicBezTo>
                <a:cubicBezTo>
                  <a:pt x="514" y="25892"/>
                  <a:pt x="923" y="26098"/>
                  <a:pt x="1323" y="26312"/>
                </a:cubicBezTo>
                <a:cubicBezTo>
                  <a:pt x="2823" y="27118"/>
                  <a:pt x="4474" y="27495"/>
                  <a:pt x="6087" y="27954"/>
                </a:cubicBezTo>
                <a:cubicBezTo>
                  <a:pt x="15965" y="30750"/>
                  <a:pt x="25720" y="33899"/>
                  <a:pt x="35172" y="37930"/>
                </a:cubicBezTo>
                <a:cubicBezTo>
                  <a:pt x="40976" y="40405"/>
                  <a:pt x="46550" y="43284"/>
                  <a:pt x="51466" y="47295"/>
                </a:cubicBezTo>
                <a:cubicBezTo>
                  <a:pt x="52170" y="47869"/>
                  <a:pt x="52990" y="48355"/>
                  <a:pt x="53642" y="49371"/>
                </a:cubicBezTo>
                <a:cubicBezTo>
                  <a:pt x="53188" y="49211"/>
                  <a:pt x="52978" y="49157"/>
                  <a:pt x="52784" y="49066"/>
                </a:cubicBezTo>
                <a:cubicBezTo>
                  <a:pt x="50430" y="47958"/>
                  <a:pt x="48068" y="46859"/>
                  <a:pt x="45726" y="45725"/>
                </a:cubicBezTo>
                <a:cubicBezTo>
                  <a:pt x="39030" y="42479"/>
                  <a:pt x="32208" y="39553"/>
                  <a:pt x="25068" y="37420"/>
                </a:cubicBezTo>
                <a:cubicBezTo>
                  <a:pt x="18388" y="35424"/>
                  <a:pt x="11608" y="34081"/>
                  <a:pt x="4624" y="34081"/>
                </a:cubicBezTo>
                <a:cubicBezTo>
                  <a:pt x="4190" y="34081"/>
                  <a:pt x="3757" y="34086"/>
                  <a:pt x="3322" y="34097"/>
                </a:cubicBezTo>
                <a:cubicBezTo>
                  <a:pt x="2520" y="34117"/>
                  <a:pt x="1731" y="34198"/>
                  <a:pt x="978" y="34450"/>
                </a:cubicBezTo>
                <a:cubicBezTo>
                  <a:pt x="128" y="34735"/>
                  <a:pt x="1" y="35498"/>
                  <a:pt x="726" y="36029"/>
                </a:cubicBezTo>
                <a:cubicBezTo>
                  <a:pt x="1166" y="36344"/>
                  <a:pt x="1650" y="36588"/>
                  <a:pt x="2163" y="36757"/>
                </a:cubicBezTo>
                <a:cubicBezTo>
                  <a:pt x="4725" y="37607"/>
                  <a:pt x="7293" y="38435"/>
                  <a:pt x="9869" y="39243"/>
                </a:cubicBezTo>
                <a:cubicBezTo>
                  <a:pt x="17607" y="41673"/>
                  <a:pt x="25244" y="44344"/>
                  <a:pt x="32176" y="48682"/>
                </a:cubicBezTo>
                <a:cubicBezTo>
                  <a:pt x="33884" y="49752"/>
                  <a:pt x="35584" y="50842"/>
                  <a:pt x="37171" y="52201"/>
                </a:cubicBezTo>
                <a:cubicBezTo>
                  <a:pt x="37045" y="52259"/>
                  <a:pt x="36935" y="52282"/>
                  <a:pt x="36834" y="52282"/>
                </a:cubicBezTo>
                <a:cubicBezTo>
                  <a:pt x="36572" y="52282"/>
                  <a:pt x="36381" y="52127"/>
                  <a:pt x="36185" y="52046"/>
                </a:cubicBezTo>
                <a:cubicBezTo>
                  <a:pt x="32671" y="50578"/>
                  <a:pt x="29172" y="49064"/>
                  <a:pt x="25645" y="47629"/>
                </a:cubicBezTo>
                <a:cubicBezTo>
                  <a:pt x="23736" y="46851"/>
                  <a:pt x="21792" y="46137"/>
                  <a:pt x="19753" y="45755"/>
                </a:cubicBezTo>
                <a:cubicBezTo>
                  <a:pt x="19590" y="45725"/>
                  <a:pt x="19411" y="45692"/>
                  <a:pt x="19239" y="45692"/>
                </a:cubicBezTo>
                <a:cubicBezTo>
                  <a:pt x="18942" y="45692"/>
                  <a:pt x="18665" y="45790"/>
                  <a:pt x="18523" y="46167"/>
                </a:cubicBezTo>
                <a:cubicBezTo>
                  <a:pt x="18325" y="46696"/>
                  <a:pt x="18733" y="46968"/>
                  <a:pt x="19088" y="47251"/>
                </a:cubicBezTo>
                <a:cubicBezTo>
                  <a:pt x="20330" y="48238"/>
                  <a:pt x="21596" y="49199"/>
                  <a:pt x="22791" y="50237"/>
                </a:cubicBezTo>
                <a:cubicBezTo>
                  <a:pt x="23903" y="51202"/>
                  <a:pt x="24915" y="52272"/>
                  <a:pt x="25716" y="53784"/>
                </a:cubicBezTo>
                <a:cubicBezTo>
                  <a:pt x="24870" y="53610"/>
                  <a:pt x="24309" y="53338"/>
                  <a:pt x="23758" y="53047"/>
                </a:cubicBezTo>
                <a:cubicBezTo>
                  <a:pt x="18620" y="50322"/>
                  <a:pt x="13230" y="48103"/>
                  <a:pt x="7664" y="46417"/>
                </a:cubicBezTo>
                <a:cubicBezTo>
                  <a:pt x="6388" y="46030"/>
                  <a:pt x="5123" y="45610"/>
                  <a:pt x="3857" y="45190"/>
                </a:cubicBezTo>
                <a:cubicBezTo>
                  <a:pt x="3701" y="45138"/>
                  <a:pt x="3547" y="45094"/>
                  <a:pt x="3407" y="45094"/>
                </a:cubicBezTo>
                <a:cubicBezTo>
                  <a:pt x="3222" y="45094"/>
                  <a:pt x="3063" y="45170"/>
                  <a:pt x="2958" y="45406"/>
                </a:cubicBezTo>
                <a:cubicBezTo>
                  <a:pt x="2748" y="45872"/>
                  <a:pt x="3084" y="46106"/>
                  <a:pt x="3453" y="46272"/>
                </a:cubicBezTo>
                <a:cubicBezTo>
                  <a:pt x="3657" y="46359"/>
                  <a:pt x="3867" y="46433"/>
                  <a:pt x="4081" y="46496"/>
                </a:cubicBezTo>
                <a:cubicBezTo>
                  <a:pt x="10503" y="48533"/>
                  <a:pt x="16862" y="50731"/>
                  <a:pt x="22841" y="53895"/>
                </a:cubicBezTo>
                <a:cubicBezTo>
                  <a:pt x="23619" y="54303"/>
                  <a:pt x="24426" y="54725"/>
                  <a:pt x="25324" y="54842"/>
                </a:cubicBezTo>
                <a:cubicBezTo>
                  <a:pt x="25485" y="54863"/>
                  <a:pt x="25651" y="54884"/>
                  <a:pt x="25813" y="54884"/>
                </a:cubicBezTo>
                <a:cubicBezTo>
                  <a:pt x="26123" y="54884"/>
                  <a:pt x="26419" y="54806"/>
                  <a:pt x="26633" y="54502"/>
                </a:cubicBezTo>
                <a:cubicBezTo>
                  <a:pt x="26966" y="54026"/>
                  <a:pt x="26832" y="53525"/>
                  <a:pt x="26562" y="53067"/>
                </a:cubicBezTo>
                <a:cubicBezTo>
                  <a:pt x="26142" y="52357"/>
                  <a:pt x="25670" y="51684"/>
                  <a:pt x="25074" y="51099"/>
                </a:cubicBezTo>
                <a:cubicBezTo>
                  <a:pt x="23839" y="49882"/>
                  <a:pt x="22650" y="48618"/>
                  <a:pt x="21354" y="47427"/>
                </a:cubicBezTo>
                <a:lnTo>
                  <a:pt x="21354" y="47427"/>
                </a:lnTo>
                <a:cubicBezTo>
                  <a:pt x="22787" y="47734"/>
                  <a:pt x="24137" y="48230"/>
                  <a:pt x="25482" y="48759"/>
                </a:cubicBezTo>
                <a:cubicBezTo>
                  <a:pt x="29499" y="50344"/>
                  <a:pt x="33351" y="52322"/>
                  <a:pt x="37445" y="53721"/>
                </a:cubicBezTo>
                <a:cubicBezTo>
                  <a:pt x="37848" y="53858"/>
                  <a:pt x="38337" y="54160"/>
                  <a:pt x="38767" y="54160"/>
                </a:cubicBezTo>
                <a:cubicBezTo>
                  <a:pt x="39040" y="54160"/>
                  <a:pt x="39289" y="54039"/>
                  <a:pt x="39478" y="53677"/>
                </a:cubicBezTo>
                <a:cubicBezTo>
                  <a:pt x="39948" y="52774"/>
                  <a:pt x="39012" y="52282"/>
                  <a:pt x="38414" y="51795"/>
                </a:cubicBezTo>
                <a:cubicBezTo>
                  <a:pt x="32299" y="46833"/>
                  <a:pt x="25377" y="43345"/>
                  <a:pt x="17970" y="40793"/>
                </a:cubicBezTo>
                <a:cubicBezTo>
                  <a:pt x="13077" y="39107"/>
                  <a:pt x="8128" y="37581"/>
                  <a:pt x="3209" y="35972"/>
                </a:cubicBezTo>
                <a:cubicBezTo>
                  <a:pt x="2839" y="35851"/>
                  <a:pt x="2391" y="35839"/>
                  <a:pt x="2155" y="35445"/>
                </a:cubicBezTo>
                <a:cubicBezTo>
                  <a:pt x="2230" y="35263"/>
                  <a:pt x="2370" y="35258"/>
                  <a:pt x="2501" y="35258"/>
                </a:cubicBezTo>
                <a:cubicBezTo>
                  <a:pt x="2509" y="35258"/>
                  <a:pt x="2517" y="35258"/>
                  <a:pt x="2525" y="35258"/>
                </a:cubicBezTo>
                <a:cubicBezTo>
                  <a:pt x="2540" y="35258"/>
                  <a:pt x="2554" y="35258"/>
                  <a:pt x="2569" y="35258"/>
                </a:cubicBezTo>
                <a:cubicBezTo>
                  <a:pt x="3372" y="35239"/>
                  <a:pt x="4175" y="35227"/>
                  <a:pt x="4977" y="35227"/>
                </a:cubicBezTo>
                <a:cubicBezTo>
                  <a:pt x="6746" y="35227"/>
                  <a:pt x="8513" y="35288"/>
                  <a:pt x="10274" y="35484"/>
                </a:cubicBezTo>
                <a:cubicBezTo>
                  <a:pt x="17802" y="36315"/>
                  <a:pt x="25044" y="38298"/>
                  <a:pt x="32095" y="41017"/>
                </a:cubicBezTo>
                <a:cubicBezTo>
                  <a:pt x="38025" y="43304"/>
                  <a:pt x="43810" y="45917"/>
                  <a:pt x="49501" y="48743"/>
                </a:cubicBezTo>
                <a:cubicBezTo>
                  <a:pt x="50805" y="49391"/>
                  <a:pt x="52093" y="50100"/>
                  <a:pt x="53503" y="50513"/>
                </a:cubicBezTo>
                <a:cubicBezTo>
                  <a:pt x="53790" y="50597"/>
                  <a:pt x="54105" y="50711"/>
                  <a:pt x="54397" y="50711"/>
                </a:cubicBezTo>
                <a:cubicBezTo>
                  <a:pt x="54654" y="50711"/>
                  <a:pt x="54892" y="50623"/>
                  <a:pt x="55077" y="50348"/>
                </a:cubicBezTo>
                <a:cubicBezTo>
                  <a:pt x="55493" y="49734"/>
                  <a:pt x="55075" y="49157"/>
                  <a:pt x="54651" y="48735"/>
                </a:cubicBezTo>
                <a:cubicBezTo>
                  <a:pt x="53797" y="47887"/>
                  <a:pt x="52903" y="47075"/>
                  <a:pt x="51980" y="46302"/>
                </a:cubicBezTo>
                <a:cubicBezTo>
                  <a:pt x="47559" y="42584"/>
                  <a:pt x="42458" y="39988"/>
                  <a:pt x="37239" y="37646"/>
                </a:cubicBezTo>
                <a:cubicBezTo>
                  <a:pt x="27775" y="33398"/>
                  <a:pt x="17944" y="30166"/>
                  <a:pt x="7963" y="27370"/>
                </a:cubicBezTo>
                <a:cubicBezTo>
                  <a:pt x="6079" y="26843"/>
                  <a:pt x="4162" y="26393"/>
                  <a:pt x="2363" y="25414"/>
                </a:cubicBezTo>
                <a:cubicBezTo>
                  <a:pt x="2603" y="25388"/>
                  <a:pt x="2843" y="25347"/>
                  <a:pt x="3086" y="25335"/>
                </a:cubicBezTo>
                <a:cubicBezTo>
                  <a:pt x="3613" y="25317"/>
                  <a:pt x="4139" y="25308"/>
                  <a:pt x="4665" y="25308"/>
                </a:cubicBezTo>
                <a:cubicBezTo>
                  <a:pt x="8079" y="25308"/>
                  <a:pt x="11471" y="25675"/>
                  <a:pt x="14847" y="26147"/>
                </a:cubicBezTo>
                <a:cubicBezTo>
                  <a:pt x="25718" y="27671"/>
                  <a:pt x="36062" y="30952"/>
                  <a:pt x="46003" y="35579"/>
                </a:cubicBezTo>
                <a:cubicBezTo>
                  <a:pt x="53048" y="38857"/>
                  <a:pt x="59547" y="43090"/>
                  <a:pt x="66201" y="47051"/>
                </a:cubicBezTo>
                <a:cubicBezTo>
                  <a:pt x="66964" y="47505"/>
                  <a:pt x="67771" y="47883"/>
                  <a:pt x="68573" y="48267"/>
                </a:cubicBezTo>
                <a:cubicBezTo>
                  <a:pt x="68700" y="48328"/>
                  <a:pt x="68830" y="48362"/>
                  <a:pt x="68954" y="48362"/>
                </a:cubicBezTo>
                <a:cubicBezTo>
                  <a:pt x="69163" y="48362"/>
                  <a:pt x="69358" y="48268"/>
                  <a:pt x="69505" y="48050"/>
                </a:cubicBezTo>
                <a:cubicBezTo>
                  <a:pt x="69727" y="47721"/>
                  <a:pt x="69548" y="47435"/>
                  <a:pt x="69336" y="47191"/>
                </a:cubicBezTo>
                <a:cubicBezTo>
                  <a:pt x="69067" y="46878"/>
                  <a:pt x="68779" y="46581"/>
                  <a:pt x="68472" y="46304"/>
                </a:cubicBezTo>
                <a:cubicBezTo>
                  <a:pt x="64467" y="42735"/>
                  <a:pt x="60235" y="39424"/>
                  <a:pt x="55808" y="36392"/>
                </a:cubicBezTo>
                <a:cubicBezTo>
                  <a:pt x="48403" y="31319"/>
                  <a:pt x="40490" y="27136"/>
                  <a:pt x="32495" y="23094"/>
                </a:cubicBezTo>
                <a:cubicBezTo>
                  <a:pt x="29947" y="21806"/>
                  <a:pt x="27398" y="20504"/>
                  <a:pt x="25044" y="18869"/>
                </a:cubicBezTo>
                <a:cubicBezTo>
                  <a:pt x="24664" y="18605"/>
                  <a:pt x="23950" y="18326"/>
                  <a:pt x="24107" y="17932"/>
                </a:cubicBezTo>
                <a:cubicBezTo>
                  <a:pt x="24193" y="17715"/>
                  <a:pt x="24385" y="17650"/>
                  <a:pt x="24614" y="17650"/>
                </a:cubicBezTo>
                <a:cubicBezTo>
                  <a:pt x="24892" y="17650"/>
                  <a:pt x="25224" y="17746"/>
                  <a:pt x="25484" y="17785"/>
                </a:cubicBezTo>
                <a:cubicBezTo>
                  <a:pt x="29303" y="18346"/>
                  <a:pt x="32990" y="19416"/>
                  <a:pt x="36589" y="20789"/>
                </a:cubicBezTo>
                <a:cubicBezTo>
                  <a:pt x="43623" y="23468"/>
                  <a:pt x="50127" y="27182"/>
                  <a:pt x="56561" y="31034"/>
                </a:cubicBezTo>
                <a:cubicBezTo>
                  <a:pt x="65478" y="36376"/>
                  <a:pt x="73713" y="42596"/>
                  <a:pt x="81004" y="50031"/>
                </a:cubicBezTo>
                <a:cubicBezTo>
                  <a:pt x="81580" y="50616"/>
                  <a:pt x="82238" y="51127"/>
                  <a:pt x="82892" y="51626"/>
                </a:cubicBezTo>
                <a:cubicBezTo>
                  <a:pt x="83212" y="51868"/>
                  <a:pt x="83564" y="52173"/>
                  <a:pt x="83958" y="52173"/>
                </a:cubicBezTo>
                <a:cubicBezTo>
                  <a:pt x="84111" y="52173"/>
                  <a:pt x="84269" y="52128"/>
                  <a:pt x="84434" y="52015"/>
                </a:cubicBezTo>
                <a:cubicBezTo>
                  <a:pt x="85014" y="51622"/>
                  <a:pt x="84822" y="50966"/>
                  <a:pt x="84695" y="50433"/>
                </a:cubicBezTo>
                <a:cubicBezTo>
                  <a:pt x="84345" y="48983"/>
                  <a:pt x="83950" y="47544"/>
                  <a:pt x="83534" y="46112"/>
                </a:cubicBezTo>
                <a:cubicBezTo>
                  <a:pt x="82224" y="41601"/>
                  <a:pt x="79876" y="37617"/>
                  <a:pt x="77251" y="33774"/>
                </a:cubicBezTo>
                <a:cubicBezTo>
                  <a:pt x="76121" y="32124"/>
                  <a:pt x="74996" y="30469"/>
                  <a:pt x="73878" y="28812"/>
                </a:cubicBezTo>
                <a:cubicBezTo>
                  <a:pt x="73727" y="28588"/>
                  <a:pt x="73454" y="28305"/>
                  <a:pt x="73688" y="28049"/>
                </a:cubicBezTo>
                <a:cubicBezTo>
                  <a:pt x="73762" y="27969"/>
                  <a:pt x="73839" y="27939"/>
                  <a:pt x="73918" y="27939"/>
                </a:cubicBezTo>
                <a:cubicBezTo>
                  <a:pt x="74103" y="27939"/>
                  <a:pt x="74294" y="28105"/>
                  <a:pt x="74459" y="28190"/>
                </a:cubicBezTo>
                <a:cubicBezTo>
                  <a:pt x="76188" y="29072"/>
                  <a:pt x="77831" y="30100"/>
                  <a:pt x="79361" y="31293"/>
                </a:cubicBezTo>
                <a:cubicBezTo>
                  <a:pt x="85367" y="35984"/>
                  <a:pt x="90456" y="41617"/>
                  <a:pt x="95663" y="47130"/>
                </a:cubicBezTo>
                <a:cubicBezTo>
                  <a:pt x="96793" y="48327"/>
                  <a:pt x="97898" y="49565"/>
                  <a:pt x="99248" y="50534"/>
                </a:cubicBezTo>
                <a:cubicBezTo>
                  <a:pt x="99597" y="50783"/>
                  <a:pt x="99954" y="51056"/>
                  <a:pt x="100363" y="51056"/>
                </a:cubicBezTo>
                <a:cubicBezTo>
                  <a:pt x="100506" y="51056"/>
                  <a:pt x="100655" y="51023"/>
                  <a:pt x="100813" y="50943"/>
                </a:cubicBezTo>
                <a:cubicBezTo>
                  <a:pt x="101392" y="50653"/>
                  <a:pt x="101344" y="50057"/>
                  <a:pt x="101358" y="49518"/>
                </a:cubicBezTo>
                <a:cubicBezTo>
                  <a:pt x="101402" y="47901"/>
                  <a:pt x="100982" y="46365"/>
                  <a:pt x="100453" y="44869"/>
                </a:cubicBezTo>
                <a:cubicBezTo>
                  <a:pt x="97786" y="37252"/>
                  <a:pt x="94036" y="30221"/>
                  <a:pt x="89199" y="23777"/>
                </a:cubicBezTo>
                <a:cubicBezTo>
                  <a:pt x="86913" y="20733"/>
                  <a:pt x="84485" y="17797"/>
                  <a:pt x="82125" y="14807"/>
                </a:cubicBezTo>
                <a:cubicBezTo>
                  <a:pt x="81927" y="14555"/>
                  <a:pt x="81630" y="14329"/>
                  <a:pt x="81709" y="13903"/>
                </a:cubicBezTo>
                <a:lnTo>
                  <a:pt x="81709" y="13903"/>
                </a:lnTo>
                <a:cubicBezTo>
                  <a:pt x="82480" y="14030"/>
                  <a:pt x="83051" y="14446"/>
                  <a:pt x="83639" y="14809"/>
                </a:cubicBezTo>
                <a:cubicBezTo>
                  <a:pt x="87933" y="17448"/>
                  <a:pt x="91803" y="20630"/>
                  <a:pt x="95429" y="24106"/>
                </a:cubicBezTo>
                <a:cubicBezTo>
                  <a:pt x="99781" y="28283"/>
                  <a:pt x="103673" y="32910"/>
                  <a:pt x="108036" y="37078"/>
                </a:cubicBezTo>
                <a:cubicBezTo>
                  <a:pt x="108704" y="37718"/>
                  <a:pt x="109396" y="38324"/>
                  <a:pt x="110232" y="38732"/>
                </a:cubicBezTo>
                <a:cubicBezTo>
                  <a:pt x="110495" y="38859"/>
                  <a:pt x="110733" y="38922"/>
                  <a:pt x="110940" y="38922"/>
                </a:cubicBezTo>
                <a:cubicBezTo>
                  <a:pt x="111466" y="38922"/>
                  <a:pt x="111793" y="38519"/>
                  <a:pt x="111841" y="37769"/>
                </a:cubicBezTo>
                <a:cubicBezTo>
                  <a:pt x="111890" y="37028"/>
                  <a:pt x="111779" y="36315"/>
                  <a:pt x="111460" y="35637"/>
                </a:cubicBezTo>
                <a:cubicBezTo>
                  <a:pt x="110527" y="33649"/>
                  <a:pt x="109439" y="31749"/>
                  <a:pt x="108159" y="29964"/>
                </a:cubicBezTo>
                <a:cubicBezTo>
                  <a:pt x="106346" y="27435"/>
                  <a:pt x="104299" y="25101"/>
                  <a:pt x="102204" y="22798"/>
                </a:cubicBezTo>
                <a:cubicBezTo>
                  <a:pt x="98114" y="18306"/>
                  <a:pt x="93591" y="14278"/>
                  <a:pt x="89082" y="10227"/>
                </a:cubicBezTo>
                <a:cubicBezTo>
                  <a:pt x="86510" y="7917"/>
                  <a:pt x="83885" y="5658"/>
                  <a:pt x="81525" y="3121"/>
                </a:cubicBezTo>
                <a:cubicBezTo>
                  <a:pt x="81299" y="2876"/>
                  <a:pt x="81010" y="2646"/>
                  <a:pt x="81031" y="2243"/>
                </a:cubicBezTo>
                <a:cubicBezTo>
                  <a:pt x="81122" y="2207"/>
                  <a:pt x="81210" y="2192"/>
                  <a:pt x="81297" y="2192"/>
                </a:cubicBezTo>
                <a:cubicBezTo>
                  <a:pt x="81529" y="2192"/>
                  <a:pt x="81746" y="2295"/>
                  <a:pt x="81961" y="2350"/>
                </a:cubicBezTo>
                <a:cubicBezTo>
                  <a:pt x="84218" y="2929"/>
                  <a:pt x="86324" y="3906"/>
                  <a:pt x="88423" y="4883"/>
                </a:cubicBezTo>
                <a:cubicBezTo>
                  <a:pt x="95144" y="8012"/>
                  <a:pt x="101113" y="12332"/>
                  <a:pt x="107079" y="16661"/>
                </a:cubicBezTo>
                <a:cubicBezTo>
                  <a:pt x="109029" y="18074"/>
                  <a:pt x="110917" y="19596"/>
                  <a:pt x="113075" y="20698"/>
                </a:cubicBezTo>
                <a:cubicBezTo>
                  <a:pt x="113471" y="20902"/>
                  <a:pt x="113941" y="21191"/>
                  <a:pt x="114379" y="21191"/>
                </a:cubicBezTo>
                <a:cubicBezTo>
                  <a:pt x="114627" y="21191"/>
                  <a:pt x="114866" y="21098"/>
                  <a:pt x="115075" y="20842"/>
                </a:cubicBezTo>
                <a:cubicBezTo>
                  <a:pt x="115645" y="20145"/>
                  <a:pt x="114993" y="19469"/>
                  <a:pt x="114571" y="18889"/>
                </a:cubicBezTo>
                <a:cubicBezTo>
                  <a:pt x="113081" y="16844"/>
                  <a:pt x="111141" y="15233"/>
                  <a:pt x="109263" y="13580"/>
                </a:cubicBezTo>
                <a:cubicBezTo>
                  <a:pt x="104265" y="9177"/>
                  <a:pt x="98778" y="5465"/>
                  <a:pt x="92925" y="2285"/>
                </a:cubicBezTo>
                <a:cubicBezTo>
                  <a:pt x="91415" y="1465"/>
                  <a:pt x="89845" y="775"/>
                  <a:pt x="88248" y="149"/>
                </a:cubicBezTo>
                <a:cubicBezTo>
                  <a:pt x="88071" y="80"/>
                  <a:pt x="87862" y="0"/>
                  <a:pt x="8767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9_1">
    <p:spTree>
      <p:nvGrpSpPr>
        <p:cNvPr id="181" name="Shape 181"/>
        <p:cNvGrpSpPr/>
        <p:nvPr/>
      </p:nvGrpSpPr>
      <p:grpSpPr>
        <a:xfrm>
          <a:off x="0" y="0"/>
          <a:ext cx="0" cy="0"/>
          <a:chOff x="0" y="0"/>
          <a:chExt cx="0" cy="0"/>
        </a:xfrm>
      </p:grpSpPr>
      <p:grpSp>
        <p:nvGrpSpPr>
          <p:cNvPr id="182" name="Google Shape;182;p35"/>
          <p:cNvGrpSpPr/>
          <p:nvPr/>
        </p:nvGrpSpPr>
        <p:grpSpPr>
          <a:xfrm>
            <a:off x="7613245" y="-306134"/>
            <a:ext cx="1530760" cy="2926469"/>
            <a:chOff x="235950" y="394475"/>
            <a:chExt cx="1911300" cy="3653975"/>
          </a:xfrm>
        </p:grpSpPr>
        <p:sp>
          <p:nvSpPr>
            <p:cNvPr id="183" name="Google Shape;183;p35"/>
            <p:cNvSpPr/>
            <p:nvPr/>
          </p:nvSpPr>
          <p:spPr>
            <a:xfrm>
              <a:off x="525125" y="711925"/>
              <a:ext cx="1109250" cy="2175075"/>
            </a:xfrm>
            <a:custGeom>
              <a:rect b="b" l="l" r="r" t="t"/>
              <a:pathLst>
                <a:path extrusionOk="0" h="87003" w="44370">
                  <a:moveTo>
                    <a:pt x="15497" y="6291"/>
                  </a:moveTo>
                  <a:cubicBezTo>
                    <a:pt x="16690" y="8097"/>
                    <a:pt x="17732" y="9628"/>
                    <a:pt x="18721" y="11188"/>
                  </a:cubicBezTo>
                  <a:cubicBezTo>
                    <a:pt x="26096" y="22806"/>
                    <a:pt x="33054" y="34654"/>
                    <a:pt x="38594" y="47288"/>
                  </a:cubicBezTo>
                  <a:cubicBezTo>
                    <a:pt x="38730" y="47602"/>
                    <a:pt x="39248" y="48029"/>
                    <a:pt x="39494" y="48029"/>
                  </a:cubicBezTo>
                  <a:cubicBezTo>
                    <a:pt x="39513" y="48029"/>
                    <a:pt x="39531" y="48026"/>
                    <a:pt x="39547" y="48021"/>
                  </a:cubicBezTo>
                  <a:cubicBezTo>
                    <a:pt x="40346" y="47738"/>
                    <a:pt x="39878" y="47161"/>
                    <a:pt x="39672" y="46678"/>
                  </a:cubicBezTo>
                  <a:cubicBezTo>
                    <a:pt x="34215" y="33839"/>
                    <a:pt x="27060" y="21936"/>
                    <a:pt x="19609" y="10193"/>
                  </a:cubicBezTo>
                  <a:cubicBezTo>
                    <a:pt x="18874" y="9034"/>
                    <a:pt x="18154" y="7865"/>
                    <a:pt x="17269" y="6452"/>
                  </a:cubicBezTo>
                  <a:lnTo>
                    <a:pt x="17269" y="6452"/>
                  </a:lnTo>
                  <a:cubicBezTo>
                    <a:pt x="22450" y="8394"/>
                    <a:pt x="27155" y="10479"/>
                    <a:pt x="30581" y="14721"/>
                  </a:cubicBezTo>
                  <a:cubicBezTo>
                    <a:pt x="34490" y="19562"/>
                    <a:pt x="36684" y="25212"/>
                    <a:pt x="38527" y="31045"/>
                  </a:cubicBezTo>
                  <a:cubicBezTo>
                    <a:pt x="40808" y="38304"/>
                    <a:pt x="42369" y="45715"/>
                    <a:pt x="43209" y="53277"/>
                  </a:cubicBezTo>
                  <a:cubicBezTo>
                    <a:pt x="43289" y="54018"/>
                    <a:pt x="43219" y="54775"/>
                    <a:pt x="43219" y="55524"/>
                  </a:cubicBezTo>
                  <a:lnTo>
                    <a:pt x="42785" y="55706"/>
                  </a:lnTo>
                  <a:cubicBezTo>
                    <a:pt x="42343" y="55361"/>
                    <a:pt x="41830" y="55080"/>
                    <a:pt x="41473" y="54664"/>
                  </a:cubicBezTo>
                  <a:cubicBezTo>
                    <a:pt x="36882" y="49292"/>
                    <a:pt x="31397" y="44958"/>
                    <a:pt x="25659" y="40904"/>
                  </a:cubicBezTo>
                  <a:cubicBezTo>
                    <a:pt x="23665" y="39495"/>
                    <a:pt x="21721" y="38011"/>
                    <a:pt x="19775" y="36536"/>
                  </a:cubicBezTo>
                  <a:cubicBezTo>
                    <a:pt x="15687" y="33433"/>
                    <a:pt x="14058" y="29149"/>
                    <a:pt x="13771" y="24171"/>
                  </a:cubicBezTo>
                  <a:cubicBezTo>
                    <a:pt x="13490" y="19279"/>
                    <a:pt x="14215" y="14485"/>
                    <a:pt x="14982" y="9690"/>
                  </a:cubicBezTo>
                  <a:cubicBezTo>
                    <a:pt x="15148" y="8661"/>
                    <a:pt x="15295" y="7631"/>
                    <a:pt x="15497" y="6291"/>
                  </a:cubicBezTo>
                  <a:close/>
                  <a:moveTo>
                    <a:pt x="7840" y="30938"/>
                  </a:moveTo>
                  <a:lnTo>
                    <a:pt x="7840" y="30938"/>
                  </a:lnTo>
                  <a:cubicBezTo>
                    <a:pt x="8742" y="31315"/>
                    <a:pt x="9493" y="31614"/>
                    <a:pt x="10230" y="31947"/>
                  </a:cubicBezTo>
                  <a:cubicBezTo>
                    <a:pt x="12866" y="33136"/>
                    <a:pt x="15467" y="34430"/>
                    <a:pt x="17429" y="36610"/>
                  </a:cubicBezTo>
                  <a:cubicBezTo>
                    <a:pt x="18307" y="37586"/>
                    <a:pt x="19060" y="38773"/>
                    <a:pt x="19534" y="39994"/>
                  </a:cubicBezTo>
                  <a:cubicBezTo>
                    <a:pt x="21212" y="44300"/>
                    <a:pt x="22369" y="48765"/>
                    <a:pt x="22260" y="53419"/>
                  </a:cubicBezTo>
                  <a:cubicBezTo>
                    <a:pt x="22193" y="56213"/>
                    <a:pt x="21759" y="59007"/>
                    <a:pt x="21396" y="61789"/>
                  </a:cubicBezTo>
                  <a:cubicBezTo>
                    <a:pt x="20451" y="69042"/>
                    <a:pt x="20604" y="76277"/>
                    <a:pt x="21571" y="83515"/>
                  </a:cubicBezTo>
                  <a:cubicBezTo>
                    <a:pt x="21662" y="84179"/>
                    <a:pt x="21584" y="84865"/>
                    <a:pt x="21347" y="85705"/>
                  </a:cubicBezTo>
                  <a:cubicBezTo>
                    <a:pt x="21034" y="85360"/>
                    <a:pt x="20621" y="85063"/>
                    <a:pt x="20423" y="84659"/>
                  </a:cubicBezTo>
                  <a:cubicBezTo>
                    <a:pt x="16753" y="77155"/>
                    <a:pt x="11746" y="70483"/>
                    <a:pt x="7315" y="63454"/>
                  </a:cubicBezTo>
                  <a:cubicBezTo>
                    <a:pt x="4965" y="59727"/>
                    <a:pt x="3017" y="55835"/>
                    <a:pt x="2278" y="51432"/>
                  </a:cubicBezTo>
                  <a:cubicBezTo>
                    <a:pt x="1749" y="48275"/>
                    <a:pt x="1898" y="45174"/>
                    <a:pt x="3077" y="42170"/>
                  </a:cubicBezTo>
                  <a:cubicBezTo>
                    <a:pt x="4260" y="39156"/>
                    <a:pt x="5482" y="36156"/>
                    <a:pt x="6746" y="33007"/>
                  </a:cubicBezTo>
                  <a:cubicBezTo>
                    <a:pt x="7359" y="35369"/>
                    <a:pt x="7961" y="37616"/>
                    <a:pt x="8526" y="39871"/>
                  </a:cubicBezTo>
                  <a:cubicBezTo>
                    <a:pt x="11300" y="50974"/>
                    <a:pt x="14078" y="62077"/>
                    <a:pt x="16862" y="73178"/>
                  </a:cubicBezTo>
                  <a:cubicBezTo>
                    <a:pt x="17110" y="74170"/>
                    <a:pt x="17387" y="75157"/>
                    <a:pt x="17752" y="76106"/>
                  </a:cubicBezTo>
                  <a:cubicBezTo>
                    <a:pt x="17871" y="76421"/>
                    <a:pt x="18307" y="76610"/>
                    <a:pt x="18600" y="76859"/>
                  </a:cubicBezTo>
                  <a:cubicBezTo>
                    <a:pt x="18697" y="76511"/>
                    <a:pt x="18941" y="76132"/>
                    <a:pt x="18870" y="75825"/>
                  </a:cubicBezTo>
                  <a:cubicBezTo>
                    <a:pt x="18133" y="72629"/>
                    <a:pt x="17368" y="69440"/>
                    <a:pt x="16577" y="66258"/>
                  </a:cubicBezTo>
                  <a:cubicBezTo>
                    <a:pt x="13716" y="54802"/>
                    <a:pt x="10856" y="43345"/>
                    <a:pt x="7997" y="31887"/>
                  </a:cubicBezTo>
                  <a:cubicBezTo>
                    <a:pt x="7937" y="31650"/>
                    <a:pt x="7916" y="31404"/>
                    <a:pt x="7840" y="30938"/>
                  </a:cubicBezTo>
                  <a:close/>
                  <a:moveTo>
                    <a:pt x="11827" y="1"/>
                  </a:moveTo>
                  <a:cubicBezTo>
                    <a:pt x="11682" y="1"/>
                    <a:pt x="11527" y="31"/>
                    <a:pt x="11417" y="79"/>
                  </a:cubicBezTo>
                  <a:cubicBezTo>
                    <a:pt x="11322" y="119"/>
                    <a:pt x="11288" y="565"/>
                    <a:pt x="11383" y="741"/>
                  </a:cubicBezTo>
                  <a:cubicBezTo>
                    <a:pt x="11627" y="1185"/>
                    <a:pt x="11908" y="1633"/>
                    <a:pt x="12267" y="1985"/>
                  </a:cubicBezTo>
                  <a:cubicBezTo>
                    <a:pt x="13454" y="3145"/>
                    <a:pt x="13880" y="4571"/>
                    <a:pt x="13761" y="6169"/>
                  </a:cubicBezTo>
                  <a:cubicBezTo>
                    <a:pt x="13613" y="8099"/>
                    <a:pt x="13452" y="10029"/>
                    <a:pt x="13214" y="11947"/>
                  </a:cubicBezTo>
                  <a:cubicBezTo>
                    <a:pt x="12663" y="16364"/>
                    <a:pt x="11984" y="20763"/>
                    <a:pt x="12430" y="25249"/>
                  </a:cubicBezTo>
                  <a:cubicBezTo>
                    <a:pt x="12667" y="27629"/>
                    <a:pt x="13006" y="29953"/>
                    <a:pt x="14080" y="32117"/>
                  </a:cubicBezTo>
                  <a:cubicBezTo>
                    <a:pt x="14142" y="32244"/>
                    <a:pt x="14136" y="32407"/>
                    <a:pt x="14175" y="32619"/>
                  </a:cubicBezTo>
                  <a:cubicBezTo>
                    <a:pt x="12644" y="31850"/>
                    <a:pt x="11251" y="31037"/>
                    <a:pt x="9774" y="30437"/>
                  </a:cubicBezTo>
                  <a:cubicBezTo>
                    <a:pt x="8042" y="29735"/>
                    <a:pt x="6723" y="28780"/>
                    <a:pt x="6402" y="26793"/>
                  </a:cubicBezTo>
                  <a:cubicBezTo>
                    <a:pt x="6324" y="26305"/>
                    <a:pt x="6027" y="25848"/>
                    <a:pt x="5807" y="25388"/>
                  </a:cubicBezTo>
                  <a:cubicBezTo>
                    <a:pt x="5632" y="25022"/>
                    <a:pt x="5511" y="24474"/>
                    <a:pt x="5113" y="24474"/>
                  </a:cubicBezTo>
                  <a:cubicBezTo>
                    <a:pt x="5004" y="24474"/>
                    <a:pt x="4875" y="24515"/>
                    <a:pt x="4719" y="24611"/>
                  </a:cubicBezTo>
                  <a:cubicBezTo>
                    <a:pt x="4497" y="24748"/>
                    <a:pt x="4460" y="25544"/>
                    <a:pt x="4628" y="25895"/>
                  </a:cubicBezTo>
                  <a:cubicBezTo>
                    <a:pt x="5764" y="28265"/>
                    <a:pt x="5896" y="30697"/>
                    <a:pt x="5066" y="33138"/>
                  </a:cubicBezTo>
                  <a:cubicBezTo>
                    <a:pt x="4293" y="35411"/>
                    <a:pt x="3429" y="37664"/>
                    <a:pt x="2452" y="39857"/>
                  </a:cubicBezTo>
                  <a:cubicBezTo>
                    <a:pt x="1" y="45364"/>
                    <a:pt x="45" y="50883"/>
                    <a:pt x="2104" y="56471"/>
                  </a:cubicBezTo>
                  <a:cubicBezTo>
                    <a:pt x="3649" y="60658"/>
                    <a:pt x="6182" y="64280"/>
                    <a:pt x="8599" y="67972"/>
                  </a:cubicBezTo>
                  <a:cubicBezTo>
                    <a:pt x="12111" y="73340"/>
                    <a:pt x="15899" y="78540"/>
                    <a:pt x="18707" y="84348"/>
                  </a:cubicBezTo>
                  <a:cubicBezTo>
                    <a:pt x="19036" y="85031"/>
                    <a:pt x="19462" y="85727"/>
                    <a:pt x="20019" y="86216"/>
                  </a:cubicBezTo>
                  <a:cubicBezTo>
                    <a:pt x="20480" y="86618"/>
                    <a:pt x="21177" y="87003"/>
                    <a:pt x="21753" y="87003"/>
                  </a:cubicBezTo>
                  <a:cubicBezTo>
                    <a:pt x="21793" y="87003"/>
                    <a:pt x="21832" y="87001"/>
                    <a:pt x="21870" y="86997"/>
                  </a:cubicBezTo>
                  <a:cubicBezTo>
                    <a:pt x="22744" y="86912"/>
                    <a:pt x="22983" y="86016"/>
                    <a:pt x="22954" y="85208"/>
                  </a:cubicBezTo>
                  <a:cubicBezTo>
                    <a:pt x="22898" y="83640"/>
                    <a:pt x="22837" y="82069"/>
                    <a:pt x="22670" y="80511"/>
                  </a:cubicBezTo>
                  <a:cubicBezTo>
                    <a:pt x="21989" y="74275"/>
                    <a:pt x="21933" y="68039"/>
                    <a:pt x="22918" y="61837"/>
                  </a:cubicBezTo>
                  <a:cubicBezTo>
                    <a:pt x="23828" y="56116"/>
                    <a:pt x="24026" y="50435"/>
                    <a:pt x="22536" y="44784"/>
                  </a:cubicBezTo>
                  <a:cubicBezTo>
                    <a:pt x="22064" y="43002"/>
                    <a:pt x="21489" y="41248"/>
                    <a:pt x="20921" y="39344"/>
                  </a:cubicBezTo>
                  <a:lnTo>
                    <a:pt x="20921" y="39344"/>
                  </a:lnTo>
                  <a:cubicBezTo>
                    <a:pt x="21214" y="39536"/>
                    <a:pt x="21394" y="39649"/>
                    <a:pt x="21569" y="39770"/>
                  </a:cubicBezTo>
                  <a:cubicBezTo>
                    <a:pt x="28272" y="44399"/>
                    <a:pt x="34825" y="49214"/>
                    <a:pt x="40374" y="55252"/>
                  </a:cubicBezTo>
                  <a:cubicBezTo>
                    <a:pt x="40814" y="55730"/>
                    <a:pt x="41315" y="56186"/>
                    <a:pt x="41866" y="56528"/>
                  </a:cubicBezTo>
                  <a:cubicBezTo>
                    <a:pt x="42218" y="56745"/>
                    <a:pt x="42570" y="56848"/>
                    <a:pt x="42892" y="56848"/>
                  </a:cubicBezTo>
                  <a:cubicBezTo>
                    <a:pt x="43616" y="56848"/>
                    <a:pt x="44187" y="56325"/>
                    <a:pt x="44252" y="55401"/>
                  </a:cubicBezTo>
                  <a:cubicBezTo>
                    <a:pt x="44355" y="53919"/>
                    <a:pt x="44370" y="52397"/>
                    <a:pt x="44153" y="50932"/>
                  </a:cubicBezTo>
                  <a:cubicBezTo>
                    <a:pt x="42821" y="41815"/>
                    <a:pt x="40798" y="32866"/>
                    <a:pt x="37403" y="24270"/>
                  </a:cubicBezTo>
                  <a:cubicBezTo>
                    <a:pt x="33880" y="15349"/>
                    <a:pt x="28235" y="8596"/>
                    <a:pt x="18729" y="5663"/>
                  </a:cubicBezTo>
                  <a:cubicBezTo>
                    <a:pt x="16482" y="4970"/>
                    <a:pt x="14724" y="3464"/>
                    <a:pt x="13389" y="1490"/>
                  </a:cubicBezTo>
                  <a:cubicBezTo>
                    <a:pt x="13040" y="981"/>
                    <a:pt x="12630" y="513"/>
                    <a:pt x="12172" y="97"/>
                  </a:cubicBezTo>
                  <a:cubicBezTo>
                    <a:pt x="12099" y="29"/>
                    <a:pt x="11968" y="1"/>
                    <a:pt x="1182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35"/>
            <p:cNvSpPr/>
            <p:nvPr/>
          </p:nvSpPr>
          <p:spPr>
            <a:xfrm>
              <a:off x="235950" y="2865875"/>
              <a:ext cx="1622250" cy="1182575"/>
            </a:xfrm>
            <a:custGeom>
              <a:rect b="b" l="l" r="r" t="t"/>
              <a:pathLst>
                <a:path extrusionOk="0" h="47303" w="64890">
                  <a:moveTo>
                    <a:pt x="8447" y="1061"/>
                  </a:moveTo>
                  <a:cubicBezTo>
                    <a:pt x="9157" y="1237"/>
                    <a:pt x="9906" y="1331"/>
                    <a:pt x="10583" y="1602"/>
                  </a:cubicBezTo>
                  <a:cubicBezTo>
                    <a:pt x="15654" y="3633"/>
                    <a:pt x="20666" y="5811"/>
                    <a:pt x="25780" y="7717"/>
                  </a:cubicBezTo>
                  <a:cubicBezTo>
                    <a:pt x="30348" y="9419"/>
                    <a:pt x="35058" y="10735"/>
                    <a:pt x="39635" y="12413"/>
                  </a:cubicBezTo>
                  <a:cubicBezTo>
                    <a:pt x="41599" y="13131"/>
                    <a:pt x="43418" y="14278"/>
                    <a:pt x="45253" y="15322"/>
                  </a:cubicBezTo>
                  <a:cubicBezTo>
                    <a:pt x="49985" y="18009"/>
                    <a:pt x="53027" y="22171"/>
                    <a:pt x="55274" y="27004"/>
                  </a:cubicBezTo>
                  <a:cubicBezTo>
                    <a:pt x="55329" y="27123"/>
                    <a:pt x="55329" y="27267"/>
                    <a:pt x="55377" y="27513"/>
                  </a:cubicBezTo>
                  <a:cubicBezTo>
                    <a:pt x="55151" y="27398"/>
                    <a:pt x="55020" y="27357"/>
                    <a:pt x="54919" y="27277"/>
                  </a:cubicBezTo>
                  <a:cubicBezTo>
                    <a:pt x="48915" y="22504"/>
                    <a:pt x="41997" y="19397"/>
                    <a:pt x="35054" y="16337"/>
                  </a:cubicBezTo>
                  <a:cubicBezTo>
                    <a:pt x="30623" y="14373"/>
                    <a:pt x="26182" y="12439"/>
                    <a:pt x="21728" y="10533"/>
                  </a:cubicBezTo>
                  <a:cubicBezTo>
                    <a:pt x="21556" y="10460"/>
                    <a:pt x="21294" y="10421"/>
                    <a:pt x="21050" y="10421"/>
                  </a:cubicBezTo>
                  <a:cubicBezTo>
                    <a:pt x="20763" y="10421"/>
                    <a:pt x="20502" y="10474"/>
                    <a:pt x="20438" y="10586"/>
                  </a:cubicBezTo>
                  <a:cubicBezTo>
                    <a:pt x="20028" y="11302"/>
                    <a:pt x="20749" y="11478"/>
                    <a:pt x="21228" y="11692"/>
                  </a:cubicBezTo>
                  <a:cubicBezTo>
                    <a:pt x="28237" y="14847"/>
                    <a:pt x="35274" y="17942"/>
                    <a:pt x="42255" y="21160"/>
                  </a:cubicBezTo>
                  <a:cubicBezTo>
                    <a:pt x="47478" y="23566"/>
                    <a:pt x="52339" y="26570"/>
                    <a:pt x="56613" y="30466"/>
                  </a:cubicBezTo>
                  <a:cubicBezTo>
                    <a:pt x="56904" y="30733"/>
                    <a:pt x="57231" y="30957"/>
                    <a:pt x="57541" y="31201"/>
                  </a:cubicBezTo>
                  <a:lnTo>
                    <a:pt x="57380" y="31445"/>
                  </a:lnTo>
                  <a:cubicBezTo>
                    <a:pt x="56041" y="31229"/>
                    <a:pt x="54709" y="30957"/>
                    <a:pt x="53363" y="30806"/>
                  </a:cubicBezTo>
                  <a:cubicBezTo>
                    <a:pt x="49632" y="30384"/>
                    <a:pt x="45865" y="30196"/>
                    <a:pt x="42168" y="29576"/>
                  </a:cubicBezTo>
                  <a:cubicBezTo>
                    <a:pt x="34766" y="28335"/>
                    <a:pt x="28538" y="24731"/>
                    <a:pt x="23400" y="19317"/>
                  </a:cubicBezTo>
                  <a:cubicBezTo>
                    <a:pt x="18803" y="14474"/>
                    <a:pt x="14334" y="9508"/>
                    <a:pt x="9870" y="4537"/>
                  </a:cubicBezTo>
                  <a:cubicBezTo>
                    <a:pt x="9103" y="3683"/>
                    <a:pt x="8647" y="2551"/>
                    <a:pt x="8047" y="1545"/>
                  </a:cubicBezTo>
                  <a:lnTo>
                    <a:pt x="8447" y="1061"/>
                  </a:lnTo>
                  <a:close/>
                  <a:moveTo>
                    <a:pt x="8449" y="0"/>
                  </a:moveTo>
                  <a:cubicBezTo>
                    <a:pt x="7311" y="0"/>
                    <a:pt x="6678" y="913"/>
                    <a:pt x="7149" y="2060"/>
                  </a:cubicBezTo>
                  <a:cubicBezTo>
                    <a:pt x="7682" y="3354"/>
                    <a:pt x="8344" y="4671"/>
                    <a:pt x="9246" y="5722"/>
                  </a:cubicBezTo>
                  <a:cubicBezTo>
                    <a:pt x="11669" y="8547"/>
                    <a:pt x="14279" y="11209"/>
                    <a:pt x="16762" y="13983"/>
                  </a:cubicBezTo>
                  <a:cubicBezTo>
                    <a:pt x="19691" y="17258"/>
                    <a:pt x="22124" y="20869"/>
                    <a:pt x="23049" y="25232"/>
                  </a:cubicBezTo>
                  <a:cubicBezTo>
                    <a:pt x="23878" y="29148"/>
                    <a:pt x="24601" y="33111"/>
                    <a:pt x="25035" y="37090"/>
                  </a:cubicBezTo>
                  <a:cubicBezTo>
                    <a:pt x="25316" y="39672"/>
                    <a:pt x="25013" y="42323"/>
                    <a:pt x="24922" y="44941"/>
                  </a:cubicBezTo>
                  <a:cubicBezTo>
                    <a:pt x="24914" y="45230"/>
                    <a:pt x="24641" y="45623"/>
                    <a:pt x="24383" y="45746"/>
                  </a:cubicBezTo>
                  <a:cubicBezTo>
                    <a:pt x="24365" y="45755"/>
                    <a:pt x="24344" y="45759"/>
                    <a:pt x="24320" y="45759"/>
                  </a:cubicBezTo>
                  <a:cubicBezTo>
                    <a:pt x="24132" y="45759"/>
                    <a:pt x="23778" y="45513"/>
                    <a:pt x="23610" y="45314"/>
                  </a:cubicBezTo>
                  <a:cubicBezTo>
                    <a:pt x="23117" y="44731"/>
                    <a:pt x="22629" y="44127"/>
                    <a:pt x="22243" y="43469"/>
                  </a:cubicBezTo>
                  <a:cubicBezTo>
                    <a:pt x="19568" y="38915"/>
                    <a:pt x="15914" y="35350"/>
                    <a:pt x="11618" y="32299"/>
                  </a:cubicBezTo>
                  <a:cubicBezTo>
                    <a:pt x="6910" y="28954"/>
                    <a:pt x="2935" y="24923"/>
                    <a:pt x="1377" y="19064"/>
                  </a:cubicBezTo>
                  <a:cubicBezTo>
                    <a:pt x="1294" y="18745"/>
                    <a:pt x="816" y="18533"/>
                    <a:pt x="521" y="18271"/>
                  </a:cubicBezTo>
                  <a:cubicBezTo>
                    <a:pt x="370" y="18661"/>
                    <a:pt x="0" y="19127"/>
                    <a:pt x="105" y="19426"/>
                  </a:cubicBezTo>
                  <a:cubicBezTo>
                    <a:pt x="703" y="21134"/>
                    <a:pt x="1242" y="22898"/>
                    <a:pt x="2120" y="24465"/>
                  </a:cubicBezTo>
                  <a:cubicBezTo>
                    <a:pt x="4363" y="28464"/>
                    <a:pt x="7688" y="31488"/>
                    <a:pt x="11455" y="34007"/>
                  </a:cubicBezTo>
                  <a:cubicBezTo>
                    <a:pt x="15323" y="36591"/>
                    <a:pt x="18415" y="39862"/>
                    <a:pt x="20779" y="43859"/>
                  </a:cubicBezTo>
                  <a:cubicBezTo>
                    <a:pt x="21296" y="44733"/>
                    <a:pt x="21950" y="45530"/>
                    <a:pt x="22596" y="46320"/>
                  </a:cubicBezTo>
                  <a:cubicBezTo>
                    <a:pt x="23037" y="46859"/>
                    <a:pt x="23560" y="47302"/>
                    <a:pt x="24242" y="47302"/>
                  </a:cubicBezTo>
                  <a:cubicBezTo>
                    <a:pt x="24410" y="47302"/>
                    <a:pt x="24588" y="47275"/>
                    <a:pt x="24777" y="47216"/>
                  </a:cubicBezTo>
                  <a:cubicBezTo>
                    <a:pt x="25732" y="46915"/>
                    <a:pt x="26077" y="46154"/>
                    <a:pt x="26240" y="45224"/>
                  </a:cubicBezTo>
                  <a:cubicBezTo>
                    <a:pt x="27001" y="40875"/>
                    <a:pt x="26583" y="36543"/>
                    <a:pt x="25857" y="32259"/>
                  </a:cubicBezTo>
                  <a:cubicBezTo>
                    <a:pt x="25243" y="28641"/>
                    <a:pt x="24288" y="25084"/>
                    <a:pt x="23473" y="21455"/>
                  </a:cubicBezTo>
                  <a:lnTo>
                    <a:pt x="23473" y="21455"/>
                  </a:lnTo>
                  <a:cubicBezTo>
                    <a:pt x="23850" y="21784"/>
                    <a:pt x="24288" y="22159"/>
                    <a:pt x="24716" y="22545"/>
                  </a:cubicBezTo>
                  <a:cubicBezTo>
                    <a:pt x="30526" y="27773"/>
                    <a:pt x="37360" y="30658"/>
                    <a:pt x="45100" y="31478"/>
                  </a:cubicBezTo>
                  <a:cubicBezTo>
                    <a:pt x="48978" y="31888"/>
                    <a:pt x="52862" y="32281"/>
                    <a:pt x="56730" y="32768"/>
                  </a:cubicBezTo>
                  <a:cubicBezTo>
                    <a:pt x="58884" y="33040"/>
                    <a:pt x="60640" y="34096"/>
                    <a:pt x="61896" y="35921"/>
                  </a:cubicBezTo>
                  <a:cubicBezTo>
                    <a:pt x="62475" y="36763"/>
                    <a:pt x="63063" y="37603"/>
                    <a:pt x="63715" y="38386"/>
                  </a:cubicBezTo>
                  <a:cubicBezTo>
                    <a:pt x="63949" y="38667"/>
                    <a:pt x="64385" y="38780"/>
                    <a:pt x="64728" y="38969"/>
                  </a:cubicBezTo>
                  <a:cubicBezTo>
                    <a:pt x="64730" y="38552"/>
                    <a:pt x="64890" y="38043"/>
                    <a:pt x="64708" y="37736"/>
                  </a:cubicBezTo>
                  <a:cubicBezTo>
                    <a:pt x="64175" y="36830"/>
                    <a:pt x="63598" y="35919"/>
                    <a:pt x="62877" y="35164"/>
                  </a:cubicBezTo>
                  <a:cubicBezTo>
                    <a:pt x="59780" y="31916"/>
                    <a:pt x="57142" y="28339"/>
                    <a:pt x="55210" y="24293"/>
                  </a:cubicBezTo>
                  <a:cubicBezTo>
                    <a:pt x="53157" y="19993"/>
                    <a:pt x="50042" y="16733"/>
                    <a:pt x="46044" y="14252"/>
                  </a:cubicBezTo>
                  <a:cubicBezTo>
                    <a:pt x="42338" y="11950"/>
                    <a:pt x="38401" y="10115"/>
                    <a:pt x="34223" y="8902"/>
                  </a:cubicBezTo>
                  <a:cubicBezTo>
                    <a:pt x="26830" y="6756"/>
                    <a:pt x="19534" y="4384"/>
                    <a:pt x="12579" y="1029"/>
                  </a:cubicBezTo>
                  <a:cubicBezTo>
                    <a:pt x="11422" y="472"/>
                    <a:pt x="10082" y="219"/>
                    <a:pt x="8798" y="27"/>
                  </a:cubicBezTo>
                  <a:cubicBezTo>
                    <a:pt x="8677" y="9"/>
                    <a:pt x="8561" y="0"/>
                    <a:pt x="844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35"/>
            <p:cNvSpPr/>
            <p:nvPr/>
          </p:nvSpPr>
          <p:spPr>
            <a:xfrm>
              <a:off x="1136275" y="1929450"/>
              <a:ext cx="651175" cy="1613575"/>
            </a:xfrm>
            <a:custGeom>
              <a:rect b="b" l="l" r="r" t="t"/>
              <a:pathLst>
                <a:path extrusionOk="0" h="64543" w="26047">
                  <a:moveTo>
                    <a:pt x="4824" y="1314"/>
                  </a:moveTo>
                  <a:cubicBezTo>
                    <a:pt x="5061" y="1314"/>
                    <a:pt x="5333" y="1498"/>
                    <a:pt x="5659" y="1869"/>
                  </a:cubicBezTo>
                  <a:cubicBezTo>
                    <a:pt x="6402" y="2721"/>
                    <a:pt x="7078" y="3628"/>
                    <a:pt x="7682" y="4582"/>
                  </a:cubicBezTo>
                  <a:cubicBezTo>
                    <a:pt x="11622" y="10806"/>
                    <a:pt x="15418" y="17125"/>
                    <a:pt x="19496" y="23256"/>
                  </a:cubicBezTo>
                  <a:cubicBezTo>
                    <a:pt x="22471" y="27732"/>
                    <a:pt x="23941" y="32500"/>
                    <a:pt x="23979" y="37862"/>
                  </a:cubicBezTo>
                  <a:cubicBezTo>
                    <a:pt x="24010" y="42483"/>
                    <a:pt x="23961" y="47061"/>
                    <a:pt x="22639" y="51531"/>
                  </a:cubicBezTo>
                  <a:cubicBezTo>
                    <a:pt x="22392" y="52363"/>
                    <a:pt x="22057" y="53170"/>
                    <a:pt x="21765" y="53988"/>
                  </a:cubicBezTo>
                  <a:lnTo>
                    <a:pt x="21442" y="53988"/>
                  </a:lnTo>
                  <a:cubicBezTo>
                    <a:pt x="20662" y="52074"/>
                    <a:pt x="19867" y="50164"/>
                    <a:pt x="19106" y="48244"/>
                  </a:cubicBezTo>
                  <a:cubicBezTo>
                    <a:pt x="14176" y="35857"/>
                    <a:pt x="10149" y="23187"/>
                    <a:pt x="7213" y="10174"/>
                  </a:cubicBezTo>
                  <a:cubicBezTo>
                    <a:pt x="7092" y="9637"/>
                    <a:pt x="7280" y="8705"/>
                    <a:pt x="6379" y="8705"/>
                  </a:cubicBezTo>
                  <a:cubicBezTo>
                    <a:pt x="6332" y="8705"/>
                    <a:pt x="6283" y="8708"/>
                    <a:pt x="6230" y="8713"/>
                  </a:cubicBezTo>
                  <a:cubicBezTo>
                    <a:pt x="6141" y="8721"/>
                    <a:pt x="6028" y="9860"/>
                    <a:pt x="6147" y="10433"/>
                  </a:cubicBezTo>
                  <a:cubicBezTo>
                    <a:pt x="9109" y="24839"/>
                    <a:pt x="13667" y="38748"/>
                    <a:pt x="19225" y="52345"/>
                  </a:cubicBezTo>
                  <a:cubicBezTo>
                    <a:pt x="19348" y="52647"/>
                    <a:pt x="19469" y="52952"/>
                    <a:pt x="19578" y="53261"/>
                  </a:cubicBezTo>
                  <a:cubicBezTo>
                    <a:pt x="19598" y="53318"/>
                    <a:pt x="19556" y="53396"/>
                    <a:pt x="19552" y="53425"/>
                  </a:cubicBezTo>
                  <a:cubicBezTo>
                    <a:pt x="11572" y="49149"/>
                    <a:pt x="5647" y="43131"/>
                    <a:pt x="3131" y="34137"/>
                  </a:cubicBezTo>
                  <a:cubicBezTo>
                    <a:pt x="1516" y="28355"/>
                    <a:pt x="1016" y="22507"/>
                    <a:pt x="1714" y="16572"/>
                  </a:cubicBezTo>
                  <a:cubicBezTo>
                    <a:pt x="2215" y="12300"/>
                    <a:pt x="2923" y="8055"/>
                    <a:pt x="3563" y="3801"/>
                  </a:cubicBezTo>
                  <a:cubicBezTo>
                    <a:pt x="3644" y="3266"/>
                    <a:pt x="3850" y="2745"/>
                    <a:pt x="4042" y="2233"/>
                  </a:cubicBezTo>
                  <a:cubicBezTo>
                    <a:pt x="4269" y="1623"/>
                    <a:pt x="4517" y="1314"/>
                    <a:pt x="4824" y="1314"/>
                  </a:cubicBezTo>
                  <a:close/>
                  <a:moveTo>
                    <a:pt x="4835" y="0"/>
                  </a:moveTo>
                  <a:cubicBezTo>
                    <a:pt x="4154" y="0"/>
                    <a:pt x="3525" y="462"/>
                    <a:pt x="3166" y="1282"/>
                  </a:cubicBezTo>
                  <a:cubicBezTo>
                    <a:pt x="2873" y="1946"/>
                    <a:pt x="2627" y="2646"/>
                    <a:pt x="2475" y="3353"/>
                  </a:cubicBezTo>
                  <a:cubicBezTo>
                    <a:pt x="981" y="10330"/>
                    <a:pt x="0" y="17365"/>
                    <a:pt x="275" y="24524"/>
                  </a:cubicBezTo>
                  <a:cubicBezTo>
                    <a:pt x="483" y="29839"/>
                    <a:pt x="1704" y="34910"/>
                    <a:pt x="3943" y="39735"/>
                  </a:cubicBezTo>
                  <a:cubicBezTo>
                    <a:pt x="6505" y="45263"/>
                    <a:pt x="10435" y="49534"/>
                    <a:pt x="15646" y="52682"/>
                  </a:cubicBezTo>
                  <a:cubicBezTo>
                    <a:pt x="18272" y="54270"/>
                    <a:pt x="20794" y="55996"/>
                    <a:pt x="22162" y="58954"/>
                  </a:cubicBezTo>
                  <a:cubicBezTo>
                    <a:pt x="22925" y="60601"/>
                    <a:pt x="23868" y="62166"/>
                    <a:pt x="24760" y="63751"/>
                  </a:cubicBezTo>
                  <a:cubicBezTo>
                    <a:pt x="24936" y="64062"/>
                    <a:pt x="25123" y="64543"/>
                    <a:pt x="25477" y="64543"/>
                  </a:cubicBezTo>
                  <a:cubicBezTo>
                    <a:pt x="25586" y="64543"/>
                    <a:pt x="25711" y="64497"/>
                    <a:pt x="25857" y="64386"/>
                  </a:cubicBezTo>
                  <a:cubicBezTo>
                    <a:pt x="26046" y="64243"/>
                    <a:pt x="25929" y="63468"/>
                    <a:pt x="25744" y="63084"/>
                  </a:cubicBezTo>
                  <a:cubicBezTo>
                    <a:pt x="24920" y="61379"/>
                    <a:pt x="24030" y="59703"/>
                    <a:pt x="23145" y="58027"/>
                  </a:cubicBezTo>
                  <a:cubicBezTo>
                    <a:pt x="22566" y="56925"/>
                    <a:pt x="22497" y="55813"/>
                    <a:pt x="22948" y="54650"/>
                  </a:cubicBezTo>
                  <a:cubicBezTo>
                    <a:pt x="24769" y="49958"/>
                    <a:pt x="25501" y="45087"/>
                    <a:pt x="25273" y="40068"/>
                  </a:cubicBezTo>
                  <a:cubicBezTo>
                    <a:pt x="25273" y="39340"/>
                    <a:pt x="25257" y="38607"/>
                    <a:pt x="25275" y="37876"/>
                  </a:cubicBezTo>
                  <a:cubicBezTo>
                    <a:pt x="25417" y="31902"/>
                    <a:pt x="23559" y="26613"/>
                    <a:pt x="20232" y="21663"/>
                  </a:cubicBezTo>
                  <a:cubicBezTo>
                    <a:pt x="16288" y="15797"/>
                    <a:pt x="12662" y="9714"/>
                    <a:pt x="8834" y="3767"/>
                  </a:cubicBezTo>
                  <a:cubicBezTo>
                    <a:pt x="8063" y="2578"/>
                    <a:pt x="7143" y="1494"/>
                    <a:pt x="6095" y="543"/>
                  </a:cubicBezTo>
                  <a:cubicBezTo>
                    <a:pt x="5689" y="173"/>
                    <a:pt x="5252" y="0"/>
                    <a:pt x="48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35"/>
            <p:cNvSpPr/>
            <p:nvPr/>
          </p:nvSpPr>
          <p:spPr>
            <a:xfrm>
              <a:off x="1586150" y="394475"/>
              <a:ext cx="561100" cy="1579925"/>
            </a:xfrm>
            <a:custGeom>
              <a:rect b="b" l="l" r="r" t="t"/>
              <a:pathLst>
                <a:path extrusionOk="0" h="63197" w="22444">
                  <a:moveTo>
                    <a:pt x="5696" y="1233"/>
                  </a:moveTo>
                  <a:cubicBezTo>
                    <a:pt x="6196" y="1837"/>
                    <a:pt x="6582" y="2164"/>
                    <a:pt x="6798" y="2580"/>
                  </a:cubicBezTo>
                  <a:cubicBezTo>
                    <a:pt x="11909" y="12432"/>
                    <a:pt x="16748" y="22392"/>
                    <a:pt x="19207" y="33324"/>
                  </a:cubicBezTo>
                  <a:cubicBezTo>
                    <a:pt x="20596" y="39505"/>
                    <a:pt x="21186" y="45715"/>
                    <a:pt x="20176" y="52012"/>
                  </a:cubicBezTo>
                  <a:cubicBezTo>
                    <a:pt x="19742" y="54709"/>
                    <a:pt x="19250" y="57394"/>
                    <a:pt x="18741" y="60343"/>
                  </a:cubicBezTo>
                  <a:cubicBezTo>
                    <a:pt x="18497" y="59810"/>
                    <a:pt x="18321" y="59475"/>
                    <a:pt x="18190" y="59124"/>
                  </a:cubicBezTo>
                  <a:cubicBezTo>
                    <a:pt x="14871" y="50316"/>
                    <a:pt x="12872" y="41167"/>
                    <a:pt x="11203" y="31933"/>
                  </a:cubicBezTo>
                  <a:cubicBezTo>
                    <a:pt x="9820" y="24290"/>
                    <a:pt x="8449" y="16643"/>
                    <a:pt x="7026" y="9004"/>
                  </a:cubicBezTo>
                  <a:cubicBezTo>
                    <a:pt x="6919" y="8430"/>
                    <a:pt x="7086" y="7520"/>
                    <a:pt x="6069" y="7429"/>
                  </a:cubicBezTo>
                  <a:cubicBezTo>
                    <a:pt x="6049" y="8031"/>
                    <a:pt x="5928" y="8652"/>
                    <a:pt x="6029" y="9234"/>
                  </a:cubicBezTo>
                  <a:cubicBezTo>
                    <a:pt x="7284" y="16421"/>
                    <a:pt x="8590" y="23597"/>
                    <a:pt x="9852" y="30782"/>
                  </a:cubicBezTo>
                  <a:cubicBezTo>
                    <a:pt x="11576" y="40599"/>
                    <a:pt x="13605" y="50338"/>
                    <a:pt x="17156" y="59691"/>
                  </a:cubicBezTo>
                  <a:cubicBezTo>
                    <a:pt x="17229" y="59883"/>
                    <a:pt x="17277" y="60085"/>
                    <a:pt x="17338" y="60282"/>
                  </a:cubicBezTo>
                  <a:lnTo>
                    <a:pt x="17130" y="60478"/>
                  </a:lnTo>
                  <a:cubicBezTo>
                    <a:pt x="15454" y="59170"/>
                    <a:pt x="13746" y="57904"/>
                    <a:pt x="12111" y="56546"/>
                  </a:cubicBezTo>
                  <a:cubicBezTo>
                    <a:pt x="6002" y="51473"/>
                    <a:pt x="3033" y="44788"/>
                    <a:pt x="1965" y="37038"/>
                  </a:cubicBezTo>
                  <a:cubicBezTo>
                    <a:pt x="937" y="29577"/>
                    <a:pt x="1765" y="22265"/>
                    <a:pt x="3178" y="14953"/>
                  </a:cubicBezTo>
                  <a:cubicBezTo>
                    <a:pt x="3961" y="10909"/>
                    <a:pt x="4595" y="6834"/>
                    <a:pt x="5306" y="2774"/>
                  </a:cubicBezTo>
                  <a:cubicBezTo>
                    <a:pt x="5379" y="2360"/>
                    <a:pt x="5510" y="1958"/>
                    <a:pt x="5696" y="1233"/>
                  </a:cubicBezTo>
                  <a:close/>
                  <a:moveTo>
                    <a:pt x="5707" y="0"/>
                  </a:moveTo>
                  <a:cubicBezTo>
                    <a:pt x="5130" y="0"/>
                    <a:pt x="4676" y="496"/>
                    <a:pt x="4410" y="1462"/>
                  </a:cubicBezTo>
                  <a:cubicBezTo>
                    <a:pt x="4234" y="2091"/>
                    <a:pt x="4076" y="2731"/>
                    <a:pt x="3959" y="3375"/>
                  </a:cubicBezTo>
                  <a:cubicBezTo>
                    <a:pt x="3172" y="7718"/>
                    <a:pt x="2383" y="12056"/>
                    <a:pt x="1622" y="16405"/>
                  </a:cubicBezTo>
                  <a:cubicBezTo>
                    <a:pt x="863" y="20753"/>
                    <a:pt x="15" y="25093"/>
                    <a:pt x="1" y="29551"/>
                  </a:cubicBezTo>
                  <a:cubicBezTo>
                    <a:pt x="231" y="32203"/>
                    <a:pt x="370" y="34868"/>
                    <a:pt x="707" y="37507"/>
                  </a:cubicBezTo>
                  <a:cubicBezTo>
                    <a:pt x="1672" y="45103"/>
                    <a:pt x="4494" y="51818"/>
                    <a:pt x="10460" y="56873"/>
                  </a:cubicBezTo>
                  <a:cubicBezTo>
                    <a:pt x="12931" y="58968"/>
                    <a:pt x="15590" y="60844"/>
                    <a:pt x="18204" y="62762"/>
                  </a:cubicBezTo>
                  <a:cubicBezTo>
                    <a:pt x="18599" y="63051"/>
                    <a:pt x="18907" y="63197"/>
                    <a:pt x="19148" y="63197"/>
                  </a:cubicBezTo>
                  <a:cubicBezTo>
                    <a:pt x="19539" y="63197"/>
                    <a:pt x="19755" y="62815"/>
                    <a:pt x="19884" y="62045"/>
                  </a:cubicBezTo>
                  <a:cubicBezTo>
                    <a:pt x="19974" y="61506"/>
                    <a:pt x="19984" y="60953"/>
                    <a:pt x="20071" y="60414"/>
                  </a:cubicBezTo>
                  <a:cubicBezTo>
                    <a:pt x="20610" y="57067"/>
                    <a:pt x="21274" y="53736"/>
                    <a:pt x="21686" y="50372"/>
                  </a:cubicBezTo>
                  <a:cubicBezTo>
                    <a:pt x="22443" y="44175"/>
                    <a:pt x="21684" y="38064"/>
                    <a:pt x="20281" y="32020"/>
                  </a:cubicBezTo>
                  <a:cubicBezTo>
                    <a:pt x="17845" y="21520"/>
                    <a:pt x="13389" y="11834"/>
                    <a:pt x="8332" y="2394"/>
                  </a:cubicBezTo>
                  <a:cubicBezTo>
                    <a:pt x="8001" y="1787"/>
                    <a:pt x="7581" y="1229"/>
                    <a:pt x="7086" y="745"/>
                  </a:cubicBezTo>
                  <a:cubicBezTo>
                    <a:pt x="6580" y="246"/>
                    <a:pt x="6113" y="0"/>
                    <a:pt x="570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35"/>
            <p:cNvSpPr/>
            <p:nvPr/>
          </p:nvSpPr>
          <p:spPr>
            <a:xfrm>
              <a:off x="362325" y="3159475"/>
              <a:ext cx="483575" cy="738325"/>
            </a:xfrm>
            <a:custGeom>
              <a:rect b="b" l="l" r="r" t="t"/>
              <a:pathLst>
                <a:path extrusionOk="0" h="29533" w="19343">
                  <a:moveTo>
                    <a:pt x="418" y="0"/>
                  </a:moveTo>
                  <a:cubicBezTo>
                    <a:pt x="218" y="134"/>
                    <a:pt x="0" y="222"/>
                    <a:pt x="8" y="287"/>
                  </a:cubicBezTo>
                  <a:cubicBezTo>
                    <a:pt x="39" y="557"/>
                    <a:pt x="61" y="883"/>
                    <a:pt x="222" y="1074"/>
                  </a:cubicBezTo>
                  <a:cubicBezTo>
                    <a:pt x="1280" y="2332"/>
                    <a:pt x="2376" y="3557"/>
                    <a:pt x="3452" y="4797"/>
                  </a:cubicBezTo>
                  <a:cubicBezTo>
                    <a:pt x="9277" y="11495"/>
                    <a:pt x="13675" y="19072"/>
                    <a:pt x="17233" y="27171"/>
                  </a:cubicBezTo>
                  <a:cubicBezTo>
                    <a:pt x="17545" y="27869"/>
                    <a:pt x="17909" y="28544"/>
                    <a:pt x="18323" y="29188"/>
                  </a:cubicBezTo>
                  <a:cubicBezTo>
                    <a:pt x="18442" y="29377"/>
                    <a:pt x="18787" y="29422"/>
                    <a:pt x="19029" y="29533"/>
                  </a:cubicBezTo>
                  <a:cubicBezTo>
                    <a:pt x="19136" y="29254"/>
                    <a:pt x="19310" y="28980"/>
                    <a:pt x="19328" y="28695"/>
                  </a:cubicBezTo>
                  <a:cubicBezTo>
                    <a:pt x="19342" y="28463"/>
                    <a:pt x="19191" y="28209"/>
                    <a:pt x="19080" y="27980"/>
                  </a:cubicBezTo>
                  <a:cubicBezTo>
                    <a:pt x="17230" y="24219"/>
                    <a:pt x="15517" y="20382"/>
                    <a:pt x="13490" y="16718"/>
                  </a:cubicBezTo>
                  <a:cubicBezTo>
                    <a:pt x="10246" y="10845"/>
                    <a:pt x="6206" y="5532"/>
                    <a:pt x="1425" y="802"/>
                  </a:cubicBezTo>
                  <a:cubicBezTo>
                    <a:pt x="1125" y="505"/>
                    <a:pt x="761" y="269"/>
                    <a:pt x="41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8" name="Google Shape;188;p35"/>
          <p:cNvSpPr/>
          <p:nvPr/>
        </p:nvSpPr>
        <p:spPr>
          <a:xfrm>
            <a:off x="-448775" y="3668500"/>
            <a:ext cx="2232900" cy="10650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9" name="Google Shape;189;p35"/>
          <p:cNvPicPr preferRelativeResize="0"/>
          <p:nvPr/>
        </p:nvPicPr>
        <p:blipFill>
          <a:blip r:embed="rId2">
            <a:alphaModFix/>
          </a:blip>
          <a:stretch>
            <a:fillRect/>
          </a:stretch>
        </p:blipFill>
        <p:spPr>
          <a:xfrm>
            <a:off x="257325" y="3496971"/>
            <a:ext cx="2633725" cy="1669725"/>
          </a:xfrm>
          <a:prstGeom prst="rect">
            <a:avLst/>
          </a:prstGeom>
          <a:noFill/>
          <a:ln>
            <a:noFill/>
          </a:ln>
        </p:spPr>
      </p:pic>
      <p:pic>
        <p:nvPicPr>
          <p:cNvPr id="190" name="Google Shape;190;p35"/>
          <p:cNvPicPr preferRelativeResize="0"/>
          <p:nvPr/>
        </p:nvPicPr>
        <p:blipFill>
          <a:blip r:embed="rId3">
            <a:alphaModFix/>
          </a:blip>
          <a:stretch>
            <a:fillRect/>
          </a:stretch>
        </p:blipFill>
        <p:spPr>
          <a:xfrm>
            <a:off x="7752453" y="3162647"/>
            <a:ext cx="1504322" cy="1601375"/>
          </a:xfrm>
          <a:prstGeom prst="rect">
            <a:avLst/>
          </a:prstGeom>
          <a:noFill/>
          <a:ln>
            <a:noFill/>
          </a:ln>
        </p:spPr>
      </p:pic>
      <p:grpSp>
        <p:nvGrpSpPr>
          <p:cNvPr id="191" name="Google Shape;191;p35"/>
          <p:cNvGrpSpPr/>
          <p:nvPr/>
        </p:nvGrpSpPr>
        <p:grpSpPr>
          <a:xfrm>
            <a:off x="163" y="54451"/>
            <a:ext cx="1650959" cy="1601379"/>
            <a:chOff x="3221825" y="690425"/>
            <a:chExt cx="2239500" cy="2038675"/>
          </a:xfrm>
        </p:grpSpPr>
        <p:sp>
          <p:nvSpPr>
            <p:cNvPr id="192" name="Google Shape;192;p35"/>
            <p:cNvSpPr/>
            <p:nvPr/>
          </p:nvSpPr>
          <p:spPr>
            <a:xfrm>
              <a:off x="3221825" y="690425"/>
              <a:ext cx="2239450" cy="2038675"/>
            </a:xfrm>
            <a:custGeom>
              <a:rect b="b" l="l" r="r" t="t"/>
              <a:pathLst>
                <a:path extrusionOk="0" h="81547" w="89578">
                  <a:moveTo>
                    <a:pt x="76891" y="0"/>
                  </a:moveTo>
                  <a:cubicBezTo>
                    <a:pt x="75969" y="1046"/>
                    <a:pt x="75016" y="2069"/>
                    <a:pt x="74130" y="3147"/>
                  </a:cubicBezTo>
                  <a:cubicBezTo>
                    <a:pt x="73675" y="3698"/>
                    <a:pt x="73235" y="3966"/>
                    <a:pt x="72761" y="3966"/>
                  </a:cubicBezTo>
                  <a:cubicBezTo>
                    <a:pt x="72357" y="3966"/>
                    <a:pt x="71929" y="3771"/>
                    <a:pt x="71445" y="3392"/>
                  </a:cubicBezTo>
                  <a:cubicBezTo>
                    <a:pt x="69991" y="2251"/>
                    <a:pt x="68433" y="1244"/>
                    <a:pt x="66919" y="178"/>
                  </a:cubicBezTo>
                  <a:lnTo>
                    <a:pt x="66557" y="509"/>
                  </a:lnTo>
                  <a:cubicBezTo>
                    <a:pt x="67108" y="1575"/>
                    <a:pt x="67565" y="2709"/>
                    <a:pt x="68237" y="3694"/>
                  </a:cubicBezTo>
                  <a:cubicBezTo>
                    <a:pt x="69264" y="5196"/>
                    <a:pt x="69071" y="6117"/>
                    <a:pt x="67391" y="6987"/>
                  </a:cubicBezTo>
                  <a:cubicBezTo>
                    <a:pt x="65499" y="7962"/>
                    <a:pt x="63753" y="9222"/>
                    <a:pt x="61944" y="10358"/>
                  </a:cubicBezTo>
                  <a:cubicBezTo>
                    <a:pt x="62007" y="10492"/>
                    <a:pt x="62070" y="10623"/>
                    <a:pt x="62132" y="10754"/>
                  </a:cubicBezTo>
                  <a:lnTo>
                    <a:pt x="68933" y="9593"/>
                  </a:lnTo>
                  <a:lnTo>
                    <a:pt x="68933" y="9593"/>
                  </a:lnTo>
                  <a:cubicBezTo>
                    <a:pt x="68556" y="11725"/>
                    <a:pt x="68243" y="13489"/>
                    <a:pt x="67930" y="15254"/>
                  </a:cubicBezTo>
                  <a:lnTo>
                    <a:pt x="68346" y="15355"/>
                  </a:lnTo>
                  <a:lnTo>
                    <a:pt x="71893" y="11404"/>
                  </a:lnTo>
                  <a:cubicBezTo>
                    <a:pt x="72622" y="13457"/>
                    <a:pt x="73217" y="15135"/>
                    <a:pt x="73813" y="16814"/>
                  </a:cubicBezTo>
                  <a:lnTo>
                    <a:pt x="74257" y="16762"/>
                  </a:lnTo>
                  <a:cubicBezTo>
                    <a:pt x="74412" y="15220"/>
                    <a:pt x="74626" y="13679"/>
                    <a:pt x="74713" y="12133"/>
                  </a:cubicBezTo>
                  <a:cubicBezTo>
                    <a:pt x="74817" y="10286"/>
                    <a:pt x="74917" y="9799"/>
                    <a:pt x="76108" y="9799"/>
                  </a:cubicBezTo>
                  <a:cubicBezTo>
                    <a:pt x="76426" y="9799"/>
                    <a:pt x="76822" y="9833"/>
                    <a:pt x="77315" y="9886"/>
                  </a:cubicBezTo>
                  <a:cubicBezTo>
                    <a:pt x="78615" y="10025"/>
                    <a:pt x="79907" y="10231"/>
                    <a:pt x="81199" y="10407"/>
                  </a:cubicBezTo>
                  <a:cubicBezTo>
                    <a:pt x="79780" y="9080"/>
                    <a:pt x="78232" y="8152"/>
                    <a:pt x="76687" y="7219"/>
                  </a:cubicBezTo>
                  <a:cubicBezTo>
                    <a:pt x="74679" y="6004"/>
                    <a:pt x="74685" y="6002"/>
                    <a:pt x="75785" y="3840"/>
                  </a:cubicBezTo>
                  <a:cubicBezTo>
                    <a:pt x="76354" y="2721"/>
                    <a:pt x="76910" y="1595"/>
                    <a:pt x="77469" y="472"/>
                  </a:cubicBezTo>
                  <a:lnTo>
                    <a:pt x="76891" y="0"/>
                  </a:lnTo>
                  <a:close/>
                  <a:moveTo>
                    <a:pt x="79183" y="17759"/>
                  </a:moveTo>
                  <a:cubicBezTo>
                    <a:pt x="78464" y="19142"/>
                    <a:pt x="77739" y="20521"/>
                    <a:pt x="77031" y="21908"/>
                  </a:cubicBezTo>
                  <a:cubicBezTo>
                    <a:pt x="76054" y="23813"/>
                    <a:pt x="75718" y="24398"/>
                    <a:pt x="74586" y="24398"/>
                  </a:cubicBezTo>
                  <a:cubicBezTo>
                    <a:pt x="74088" y="24398"/>
                    <a:pt x="73434" y="24285"/>
                    <a:pt x="72503" y="24120"/>
                  </a:cubicBezTo>
                  <a:cubicBezTo>
                    <a:pt x="70397" y="23749"/>
                    <a:pt x="68269" y="23501"/>
                    <a:pt x="66151" y="23196"/>
                  </a:cubicBezTo>
                  <a:lnTo>
                    <a:pt x="65962" y="23713"/>
                  </a:lnTo>
                  <a:lnTo>
                    <a:pt x="73728" y="28774"/>
                  </a:lnTo>
                  <a:lnTo>
                    <a:pt x="66620" y="33183"/>
                  </a:lnTo>
                  <a:cubicBezTo>
                    <a:pt x="66703" y="33370"/>
                    <a:pt x="66787" y="33558"/>
                    <a:pt x="66870" y="33744"/>
                  </a:cubicBezTo>
                  <a:lnTo>
                    <a:pt x="75971" y="32644"/>
                  </a:lnTo>
                  <a:lnTo>
                    <a:pt x="75971" y="32644"/>
                  </a:lnTo>
                  <a:cubicBezTo>
                    <a:pt x="75159" y="35530"/>
                    <a:pt x="74414" y="38175"/>
                    <a:pt x="73669" y="40818"/>
                  </a:cubicBezTo>
                  <a:lnTo>
                    <a:pt x="74136" y="41078"/>
                  </a:lnTo>
                  <a:cubicBezTo>
                    <a:pt x="75315" y="39437"/>
                    <a:pt x="76623" y="37874"/>
                    <a:pt x="77624" y="36134"/>
                  </a:cubicBezTo>
                  <a:cubicBezTo>
                    <a:pt x="78151" y="35222"/>
                    <a:pt x="78657" y="34801"/>
                    <a:pt x="79255" y="34801"/>
                  </a:cubicBezTo>
                  <a:cubicBezTo>
                    <a:pt x="79707" y="34801"/>
                    <a:pt x="80211" y="35041"/>
                    <a:pt x="80816" y="35492"/>
                  </a:cubicBezTo>
                  <a:cubicBezTo>
                    <a:pt x="82235" y="36550"/>
                    <a:pt x="83798" y="37416"/>
                    <a:pt x="85296" y="38365"/>
                  </a:cubicBezTo>
                  <a:lnTo>
                    <a:pt x="85677" y="37919"/>
                  </a:lnTo>
                  <a:cubicBezTo>
                    <a:pt x="84440" y="35868"/>
                    <a:pt x="83232" y="33792"/>
                    <a:pt x="81950" y="31767"/>
                  </a:cubicBezTo>
                  <a:cubicBezTo>
                    <a:pt x="81361" y="30837"/>
                    <a:pt x="81533" y="30292"/>
                    <a:pt x="82498" y="29825"/>
                  </a:cubicBezTo>
                  <a:cubicBezTo>
                    <a:pt x="84092" y="29052"/>
                    <a:pt x="85667" y="28245"/>
                    <a:pt x="87226" y="27399"/>
                  </a:cubicBezTo>
                  <a:cubicBezTo>
                    <a:pt x="88043" y="26951"/>
                    <a:pt x="88796" y="26383"/>
                    <a:pt x="89577" y="25871"/>
                  </a:cubicBezTo>
                  <a:lnTo>
                    <a:pt x="89365" y="25453"/>
                  </a:lnTo>
                  <a:cubicBezTo>
                    <a:pt x="86979" y="25651"/>
                    <a:pt x="84587" y="25800"/>
                    <a:pt x="82207" y="26064"/>
                  </a:cubicBezTo>
                  <a:cubicBezTo>
                    <a:pt x="82029" y="26084"/>
                    <a:pt x="81864" y="26094"/>
                    <a:pt x="81711" y="26094"/>
                  </a:cubicBezTo>
                  <a:cubicBezTo>
                    <a:pt x="80542" y="26094"/>
                    <a:pt x="80066" y="25503"/>
                    <a:pt x="80045" y="24132"/>
                  </a:cubicBezTo>
                  <a:cubicBezTo>
                    <a:pt x="80010" y="22043"/>
                    <a:pt x="79792" y="19958"/>
                    <a:pt x="79655" y="17870"/>
                  </a:cubicBezTo>
                  <a:lnTo>
                    <a:pt x="79183" y="17759"/>
                  </a:lnTo>
                  <a:close/>
                  <a:moveTo>
                    <a:pt x="58127" y="21246"/>
                  </a:moveTo>
                  <a:cubicBezTo>
                    <a:pt x="57741" y="21548"/>
                    <a:pt x="57327" y="21823"/>
                    <a:pt x="56976" y="22160"/>
                  </a:cubicBezTo>
                  <a:cubicBezTo>
                    <a:pt x="55404" y="23678"/>
                    <a:pt x="53762" y="25138"/>
                    <a:pt x="52315" y="26767"/>
                  </a:cubicBezTo>
                  <a:cubicBezTo>
                    <a:pt x="51776" y="27373"/>
                    <a:pt x="51306" y="27660"/>
                    <a:pt x="50812" y="27660"/>
                  </a:cubicBezTo>
                  <a:cubicBezTo>
                    <a:pt x="50373" y="27660"/>
                    <a:pt x="49914" y="27434"/>
                    <a:pt x="49369" y="27005"/>
                  </a:cubicBezTo>
                  <a:cubicBezTo>
                    <a:pt x="47653" y="25659"/>
                    <a:pt x="45814" y="24466"/>
                    <a:pt x="44012" y="23232"/>
                  </a:cubicBezTo>
                  <a:cubicBezTo>
                    <a:pt x="43680" y="23004"/>
                    <a:pt x="43273" y="22887"/>
                    <a:pt x="42899" y="22719"/>
                  </a:cubicBezTo>
                  <a:lnTo>
                    <a:pt x="42633" y="23032"/>
                  </a:lnTo>
                  <a:cubicBezTo>
                    <a:pt x="43941" y="25097"/>
                    <a:pt x="45251" y="27165"/>
                    <a:pt x="46674" y="29414"/>
                  </a:cubicBezTo>
                  <a:lnTo>
                    <a:pt x="37535" y="34537"/>
                  </a:lnTo>
                  <a:lnTo>
                    <a:pt x="37709" y="35137"/>
                  </a:lnTo>
                  <a:lnTo>
                    <a:pt x="47096" y="34319"/>
                  </a:lnTo>
                  <a:lnTo>
                    <a:pt x="43890" y="42459"/>
                  </a:lnTo>
                  <a:lnTo>
                    <a:pt x="44359" y="42764"/>
                  </a:lnTo>
                  <a:lnTo>
                    <a:pt x="51435" y="35730"/>
                  </a:lnTo>
                  <a:lnTo>
                    <a:pt x="55496" y="43363"/>
                  </a:lnTo>
                  <a:lnTo>
                    <a:pt x="56035" y="43178"/>
                  </a:lnTo>
                  <a:cubicBezTo>
                    <a:pt x="55850" y="41274"/>
                    <a:pt x="55753" y="39354"/>
                    <a:pt x="55458" y="37466"/>
                  </a:cubicBezTo>
                  <a:cubicBezTo>
                    <a:pt x="54854" y="33629"/>
                    <a:pt x="54875" y="33594"/>
                    <a:pt x="58732" y="33243"/>
                  </a:cubicBezTo>
                  <a:cubicBezTo>
                    <a:pt x="60497" y="33084"/>
                    <a:pt x="62243" y="32742"/>
                    <a:pt x="63999" y="32482"/>
                  </a:cubicBezTo>
                  <a:cubicBezTo>
                    <a:pt x="64010" y="32290"/>
                    <a:pt x="64018" y="32096"/>
                    <a:pt x="64028" y="31905"/>
                  </a:cubicBezTo>
                  <a:lnTo>
                    <a:pt x="54602" y="29177"/>
                  </a:lnTo>
                  <a:cubicBezTo>
                    <a:pt x="55985" y="26464"/>
                    <a:pt x="57245" y="23993"/>
                    <a:pt x="58504" y="21520"/>
                  </a:cubicBezTo>
                  <a:lnTo>
                    <a:pt x="58127" y="21246"/>
                  </a:lnTo>
                  <a:close/>
                  <a:moveTo>
                    <a:pt x="23800" y="38522"/>
                  </a:moveTo>
                  <a:cubicBezTo>
                    <a:pt x="23374" y="38910"/>
                    <a:pt x="22938" y="39285"/>
                    <a:pt x="22524" y="39683"/>
                  </a:cubicBezTo>
                  <a:cubicBezTo>
                    <a:pt x="20565" y="41567"/>
                    <a:pt x="18553" y="43402"/>
                    <a:pt x="16679" y="45366"/>
                  </a:cubicBezTo>
                  <a:cubicBezTo>
                    <a:pt x="16047" y="46029"/>
                    <a:pt x="15481" y="46386"/>
                    <a:pt x="14874" y="46386"/>
                  </a:cubicBezTo>
                  <a:cubicBezTo>
                    <a:pt x="14377" y="46386"/>
                    <a:pt x="13854" y="46147"/>
                    <a:pt x="13245" y="45640"/>
                  </a:cubicBezTo>
                  <a:cubicBezTo>
                    <a:pt x="11525" y="44205"/>
                    <a:pt x="9646" y="42964"/>
                    <a:pt x="7817" y="41663"/>
                  </a:cubicBezTo>
                  <a:cubicBezTo>
                    <a:pt x="7431" y="41389"/>
                    <a:pt x="6973" y="41221"/>
                    <a:pt x="6547" y="41003"/>
                  </a:cubicBezTo>
                  <a:lnTo>
                    <a:pt x="6238" y="41326"/>
                  </a:lnTo>
                  <a:cubicBezTo>
                    <a:pt x="7528" y="43717"/>
                    <a:pt x="8816" y="46105"/>
                    <a:pt x="10179" y="48626"/>
                  </a:cubicBezTo>
                  <a:lnTo>
                    <a:pt x="0" y="52423"/>
                  </a:lnTo>
                  <a:cubicBezTo>
                    <a:pt x="43" y="52650"/>
                    <a:pt x="85" y="52876"/>
                    <a:pt x="129" y="53102"/>
                  </a:cubicBezTo>
                  <a:lnTo>
                    <a:pt x="11358" y="53102"/>
                  </a:lnTo>
                  <a:cubicBezTo>
                    <a:pt x="10296" y="56691"/>
                    <a:pt x="9349" y="59901"/>
                    <a:pt x="8400" y="63111"/>
                  </a:cubicBezTo>
                  <a:lnTo>
                    <a:pt x="8955" y="63381"/>
                  </a:lnTo>
                  <a:lnTo>
                    <a:pt x="14988" y="55995"/>
                  </a:lnTo>
                  <a:lnTo>
                    <a:pt x="17101" y="63842"/>
                  </a:lnTo>
                  <a:cubicBezTo>
                    <a:pt x="17654" y="63325"/>
                    <a:pt x="17868" y="62850"/>
                    <a:pt x="17943" y="62354"/>
                  </a:cubicBezTo>
                  <a:cubicBezTo>
                    <a:pt x="18319" y="59911"/>
                    <a:pt x="18797" y="57472"/>
                    <a:pt x="18961" y="55014"/>
                  </a:cubicBezTo>
                  <a:cubicBezTo>
                    <a:pt x="19070" y="53376"/>
                    <a:pt x="19819" y="53116"/>
                    <a:pt x="21209" y="53088"/>
                  </a:cubicBezTo>
                  <a:cubicBezTo>
                    <a:pt x="23464" y="53043"/>
                    <a:pt x="25715" y="52805"/>
                    <a:pt x="27968" y="52650"/>
                  </a:cubicBezTo>
                  <a:cubicBezTo>
                    <a:pt x="27991" y="52470"/>
                    <a:pt x="28015" y="52290"/>
                    <a:pt x="28039" y="52109"/>
                  </a:cubicBezTo>
                  <a:lnTo>
                    <a:pt x="18686" y="49252"/>
                  </a:lnTo>
                  <a:cubicBezTo>
                    <a:pt x="20614" y="45606"/>
                    <a:pt x="22413" y="42200"/>
                    <a:pt x="24213" y="38795"/>
                  </a:cubicBezTo>
                  <a:lnTo>
                    <a:pt x="23800" y="38522"/>
                  </a:lnTo>
                  <a:close/>
                  <a:moveTo>
                    <a:pt x="42907" y="44548"/>
                  </a:moveTo>
                  <a:lnTo>
                    <a:pt x="42328" y="44581"/>
                  </a:lnTo>
                  <a:cubicBezTo>
                    <a:pt x="42126" y="45214"/>
                    <a:pt x="41829" y="45836"/>
                    <a:pt x="41744" y="46486"/>
                  </a:cubicBezTo>
                  <a:cubicBezTo>
                    <a:pt x="41571" y="47827"/>
                    <a:pt x="41444" y="49183"/>
                    <a:pt x="41417" y="50534"/>
                  </a:cubicBezTo>
                  <a:cubicBezTo>
                    <a:pt x="41395" y="51760"/>
                    <a:pt x="40986" y="52163"/>
                    <a:pt x="39940" y="52163"/>
                  </a:cubicBezTo>
                  <a:cubicBezTo>
                    <a:pt x="39787" y="52163"/>
                    <a:pt x="39620" y="52155"/>
                    <a:pt x="39439" y="52139"/>
                  </a:cubicBezTo>
                  <a:cubicBezTo>
                    <a:pt x="38504" y="52057"/>
                    <a:pt x="37564" y="52032"/>
                    <a:pt x="36622" y="52032"/>
                  </a:cubicBezTo>
                  <a:cubicBezTo>
                    <a:pt x="35246" y="52032"/>
                    <a:pt x="33866" y="52084"/>
                    <a:pt x="32490" y="52084"/>
                  </a:cubicBezTo>
                  <a:lnTo>
                    <a:pt x="32377" y="52468"/>
                  </a:lnTo>
                  <a:cubicBezTo>
                    <a:pt x="34879" y="53526"/>
                    <a:pt x="37378" y="54588"/>
                    <a:pt x="40144" y="55756"/>
                  </a:cubicBezTo>
                  <a:lnTo>
                    <a:pt x="33352" y="61621"/>
                  </a:lnTo>
                  <a:lnTo>
                    <a:pt x="33661" y="62087"/>
                  </a:lnTo>
                  <a:lnTo>
                    <a:pt x="41775" y="59390"/>
                  </a:lnTo>
                  <a:lnTo>
                    <a:pt x="41775" y="59390"/>
                  </a:lnTo>
                  <a:cubicBezTo>
                    <a:pt x="40604" y="62451"/>
                    <a:pt x="39631" y="64998"/>
                    <a:pt x="38658" y="67546"/>
                  </a:cubicBezTo>
                  <a:lnTo>
                    <a:pt x="39195" y="67857"/>
                  </a:lnTo>
                  <a:cubicBezTo>
                    <a:pt x="40388" y="66448"/>
                    <a:pt x="41593" y="65047"/>
                    <a:pt x="42776" y="63628"/>
                  </a:cubicBezTo>
                  <a:cubicBezTo>
                    <a:pt x="44351" y="61738"/>
                    <a:pt x="44965" y="61001"/>
                    <a:pt x="46083" y="61001"/>
                  </a:cubicBezTo>
                  <a:cubicBezTo>
                    <a:pt x="46803" y="61001"/>
                    <a:pt x="47731" y="61306"/>
                    <a:pt x="49258" y="61805"/>
                  </a:cubicBezTo>
                  <a:cubicBezTo>
                    <a:pt x="51005" y="62376"/>
                    <a:pt x="52771" y="62885"/>
                    <a:pt x="54527" y="63424"/>
                  </a:cubicBezTo>
                  <a:lnTo>
                    <a:pt x="54800" y="62953"/>
                  </a:lnTo>
                  <a:cubicBezTo>
                    <a:pt x="54428" y="62546"/>
                    <a:pt x="54085" y="62110"/>
                    <a:pt x="53688" y="61732"/>
                  </a:cubicBezTo>
                  <a:cubicBezTo>
                    <a:pt x="52228" y="60351"/>
                    <a:pt x="50750" y="58989"/>
                    <a:pt x="49279" y="57622"/>
                  </a:cubicBezTo>
                  <a:cubicBezTo>
                    <a:pt x="47732" y="56186"/>
                    <a:pt x="47744" y="55991"/>
                    <a:pt x="49418" y="54687"/>
                  </a:cubicBezTo>
                  <a:cubicBezTo>
                    <a:pt x="51303" y="53217"/>
                    <a:pt x="53185" y="51747"/>
                    <a:pt x="55066" y="50273"/>
                  </a:cubicBezTo>
                  <a:lnTo>
                    <a:pt x="54820" y="49763"/>
                  </a:lnTo>
                  <a:cubicBezTo>
                    <a:pt x="52777" y="50370"/>
                    <a:pt x="50718" y="50930"/>
                    <a:pt x="48695" y="51598"/>
                  </a:cubicBezTo>
                  <a:cubicBezTo>
                    <a:pt x="47204" y="52090"/>
                    <a:pt x="46441" y="52440"/>
                    <a:pt x="45981" y="52440"/>
                  </a:cubicBezTo>
                  <a:cubicBezTo>
                    <a:pt x="45313" y="52440"/>
                    <a:pt x="45283" y="51703"/>
                    <a:pt x="44591" y="49597"/>
                  </a:cubicBezTo>
                  <a:cubicBezTo>
                    <a:pt x="44036" y="47912"/>
                    <a:pt x="43469" y="46232"/>
                    <a:pt x="42907" y="44548"/>
                  </a:cubicBezTo>
                  <a:close/>
                  <a:moveTo>
                    <a:pt x="23680" y="61239"/>
                  </a:moveTo>
                  <a:lnTo>
                    <a:pt x="23162" y="61258"/>
                  </a:lnTo>
                  <a:cubicBezTo>
                    <a:pt x="22538" y="63028"/>
                    <a:pt x="21862" y="64782"/>
                    <a:pt x="21304" y="66575"/>
                  </a:cubicBezTo>
                  <a:cubicBezTo>
                    <a:pt x="21009" y="67524"/>
                    <a:pt x="20544" y="67922"/>
                    <a:pt x="19764" y="67922"/>
                  </a:cubicBezTo>
                  <a:cubicBezTo>
                    <a:pt x="19552" y="67922"/>
                    <a:pt x="19317" y="67892"/>
                    <a:pt x="19055" y="67837"/>
                  </a:cubicBezTo>
                  <a:cubicBezTo>
                    <a:pt x="17378" y="67481"/>
                    <a:pt x="15660" y="67314"/>
                    <a:pt x="13960" y="67064"/>
                  </a:cubicBezTo>
                  <a:cubicBezTo>
                    <a:pt x="13871" y="67290"/>
                    <a:pt x="13780" y="67518"/>
                    <a:pt x="13694" y="67744"/>
                  </a:cubicBezTo>
                  <a:lnTo>
                    <a:pt x="19316" y="71301"/>
                  </a:lnTo>
                  <a:lnTo>
                    <a:pt x="13706" y="74997"/>
                  </a:lnTo>
                  <a:lnTo>
                    <a:pt x="13994" y="75577"/>
                  </a:lnTo>
                  <a:lnTo>
                    <a:pt x="20788" y="74139"/>
                  </a:lnTo>
                  <a:lnTo>
                    <a:pt x="20788" y="74139"/>
                  </a:lnTo>
                  <a:cubicBezTo>
                    <a:pt x="20220" y="76752"/>
                    <a:pt x="19728" y="79019"/>
                    <a:pt x="19233" y="81286"/>
                  </a:cubicBezTo>
                  <a:lnTo>
                    <a:pt x="19958" y="81546"/>
                  </a:lnTo>
                  <a:cubicBezTo>
                    <a:pt x="21074" y="80060"/>
                    <a:pt x="22185" y="78569"/>
                    <a:pt x="23309" y="77089"/>
                  </a:cubicBezTo>
                  <a:cubicBezTo>
                    <a:pt x="24551" y="75452"/>
                    <a:pt x="24834" y="74835"/>
                    <a:pt x="25418" y="74835"/>
                  </a:cubicBezTo>
                  <a:cubicBezTo>
                    <a:pt x="25871" y="74835"/>
                    <a:pt x="26505" y="75207"/>
                    <a:pt x="27910" y="75762"/>
                  </a:cubicBezTo>
                  <a:cubicBezTo>
                    <a:pt x="29044" y="76211"/>
                    <a:pt x="30207" y="76590"/>
                    <a:pt x="31358" y="77002"/>
                  </a:cubicBezTo>
                  <a:lnTo>
                    <a:pt x="31667" y="76374"/>
                  </a:lnTo>
                  <a:lnTo>
                    <a:pt x="25188" y="71135"/>
                  </a:lnTo>
                  <a:lnTo>
                    <a:pt x="31673" y="66963"/>
                  </a:lnTo>
                  <a:lnTo>
                    <a:pt x="31398" y="66452"/>
                  </a:lnTo>
                  <a:lnTo>
                    <a:pt x="24651" y="68095"/>
                  </a:lnTo>
                  <a:cubicBezTo>
                    <a:pt x="24298" y="65596"/>
                    <a:pt x="23989" y="63420"/>
                    <a:pt x="23680" y="6123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35"/>
            <p:cNvSpPr/>
            <p:nvPr/>
          </p:nvSpPr>
          <p:spPr>
            <a:xfrm>
              <a:off x="4870850" y="1134450"/>
              <a:ext cx="590475" cy="582925"/>
            </a:xfrm>
            <a:custGeom>
              <a:rect b="b" l="l" r="r" t="t"/>
              <a:pathLst>
                <a:path extrusionOk="0" h="23317" w="23619">
                  <a:moveTo>
                    <a:pt x="13224" y="0"/>
                  </a:moveTo>
                  <a:cubicBezTo>
                    <a:pt x="12505" y="1383"/>
                    <a:pt x="11780" y="2762"/>
                    <a:pt x="11070" y="4147"/>
                  </a:cubicBezTo>
                  <a:cubicBezTo>
                    <a:pt x="10093" y="6052"/>
                    <a:pt x="9758" y="6638"/>
                    <a:pt x="8627" y="6638"/>
                  </a:cubicBezTo>
                  <a:cubicBezTo>
                    <a:pt x="8129" y="6638"/>
                    <a:pt x="7475" y="6524"/>
                    <a:pt x="6544" y="6359"/>
                  </a:cubicBezTo>
                  <a:cubicBezTo>
                    <a:pt x="4436" y="5988"/>
                    <a:pt x="2310" y="5740"/>
                    <a:pt x="193" y="5437"/>
                  </a:cubicBezTo>
                  <a:lnTo>
                    <a:pt x="1" y="5954"/>
                  </a:lnTo>
                  <a:lnTo>
                    <a:pt x="7767" y="11013"/>
                  </a:lnTo>
                  <a:lnTo>
                    <a:pt x="661" y="15422"/>
                  </a:lnTo>
                  <a:cubicBezTo>
                    <a:pt x="744" y="15609"/>
                    <a:pt x="826" y="15797"/>
                    <a:pt x="909" y="15985"/>
                  </a:cubicBezTo>
                  <a:lnTo>
                    <a:pt x="10012" y="14885"/>
                  </a:lnTo>
                  <a:lnTo>
                    <a:pt x="10012" y="14885"/>
                  </a:lnTo>
                  <a:cubicBezTo>
                    <a:pt x="9198" y="17771"/>
                    <a:pt x="8453" y="20414"/>
                    <a:pt x="7710" y="23059"/>
                  </a:cubicBezTo>
                  <a:lnTo>
                    <a:pt x="8177" y="23317"/>
                  </a:lnTo>
                  <a:cubicBezTo>
                    <a:pt x="9352" y="21678"/>
                    <a:pt x="10662" y="20115"/>
                    <a:pt x="11665" y="18375"/>
                  </a:cubicBezTo>
                  <a:cubicBezTo>
                    <a:pt x="12191" y="17462"/>
                    <a:pt x="12696" y="17041"/>
                    <a:pt x="13294" y="17041"/>
                  </a:cubicBezTo>
                  <a:cubicBezTo>
                    <a:pt x="13746" y="17041"/>
                    <a:pt x="14251" y="17282"/>
                    <a:pt x="14857" y="17733"/>
                  </a:cubicBezTo>
                  <a:cubicBezTo>
                    <a:pt x="16274" y="18789"/>
                    <a:pt x="17837" y="19655"/>
                    <a:pt x="19337" y="20606"/>
                  </a:cubicBezTo>
                  <a:lnTo>
                    <a:pt x="19716" y="20160"/>
                  </a:lnTo>
                  <a:cubicBezTo>
                    <a:pt x="18481" y="18107"/>
                    <a:pt x="17271" y="16033"/>
                    <a:pt x="15989" y="14008"/>
                  </a:cubicBezTo>
                  <a:cubicBezTo>
                    <a:pt x="15400" y="13078"/>
                    <a:pt x="15574" y="12533"/>
                    <a:pt x="16539" y="12066"/>
                  </a:cubicBezTo>
                  <a:cubicBezTo>
                    <a:pt x="18135" y="11297"/>
                    <a:pt x="19710" y="10488"/>
                    <a:pt x="21265" y="9638"/>
                  </a:cubicBezTo>
                  <a:cubicBezTo>
                    <a:pt x="22084" y="9192"/>
                    <a:pt x="22837" y="8624"/>
                    <a:pt x="23618" y="8112"/>
                  </a:cubicBezTo>
                  <a:cubicBezTo>
                    <a:pt x="23548" y="7972"/>
                    <a:pt x="23477" y="7833"/>
                    <a:pt x="23404" y="7694"/>
                  </a:cubicBezTo>
                  <a:cubicBezTo>
                    <a:pt x="21018" y="7892"/>
                    <a:pt x="18626" y="8041"/>
                    <a:pt x="16248" y="8305"/>
                  </a:cubicBezTo>
                  <a:cubicBezTo>
                    <a:pt x="16072" y="8325"/>
                    <a:pt x="15908" y="8335"/>
                    <a:pt x="15756" y="8335"/>
                  </a:cubicBezTo>
                  <a:cubicBezTo>
                    <a:pt x="14584" y="8335"/>
                    <a:pt x="14105" y="7744"/>
                    <a:pt x="14084" y="6373"/>
                  </a:cubicBezTo>
                  <a:cubicBezTo>
                    <a:pt x="14051" y="4282"/>
                    <a:pt x="13833" y="2197"/>
                    <a:pt x="13694" y="109"/>
                  </a:cubicBezTo>
                  <a:lnTo>
                    <a:pt x="1322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theme" Target="../theme/theme2.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3225" y="521225"/>
            <a:ext cx="8430900" cy="5727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Clr>
                <a:schemeClr val="dk1"/>
              </a:buClr>
              <a:buSzPts val="3200"/>
              <a:buFont typeface="Merriweather"/>
              <a:buNone/>
              <a:defRPr sz="3200">
                <a:solidFill>
                  <a:schemeClr val="dk1"/>
                </a:solidFill>
                <a:latin typeface="Merriweather"/>
                <a:ea typeface="Merriweather"/>
                <a:cs typeface="Merriweather"/>
                <a:sym typeface="Merriweather"/>
              </a:defRPr>
            </a:lvl1pPr>
            <a:lvl2pPr lvl="1"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
        <p:nvSpPr>
          <p:cNvPr id="7" name="Google Shape;7;p1"/>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lvl1pPr indent="-317500" lvl="0" marL="457200">
              <a:lnSpc>
                <a:spcPct val="100000"/>
              </a:lnSpc>
              <a:spcBef>
                <a:spcPts val="0"/>
              </a:spcBef>
              <a:spcAft>
                <a:spcPts val="0"/>
              </a:spcAft>
              <a:buClr>
                <a:schemeClr val="dk1"/>
              </a:buClr>
              <a:buSzPts val="1400"/>
              <a:buFont typeface="Raleway Medium"/>
              <a:buChar char="●"/>
              <a:defRPr>
                <a:solidFill>
                  <a:schemeClr val="dk1"/>
                </a:solidFill>
                <a:latin typeface="Raleway Medium"/>
                <a:ea typeface="Raleway Medium"/>
                <a:cs typeface="Raleway Medium"/>
                <a:sym typeface="Raleway Medium"/>
              </a:defRPr>
            </a:lvl1pPr>
            <a:lvl2pPr indent="-317500" lvl="1" marL="914400">
              <a:lnSpc>
                <a:spcPct val="100000"/>
              </a:lnSpc>
              <a:spcBef>
                <a:spcPts val="1600"/>
              </a:spcBef>
              <a:spcAft>
                <a:spcPts val="0"/>
              </a:spcAft>
              <a:buClr>
                <a:schemeClr val="dk1"/>
              </a:buClr>
              <a:buSzPts val="1400"/>
              <a:buFont typeface="Raleway Medium"/>
              <a:buChar char="○"/>
              <a:defRPr>
                <a:solidFill>
                  <a:schemeClr val="dk1"/>
                </a:solidFill>
                <a:latin typeface="Raleway Medium"/>
                <a:ea typeface="Raleway Medium"/>
                <a:cs typeface="Raleway Medium"/>
                <a:sym typeface="Raleway Medium"/>
              </a:defRPr>
            </a:lvl2pPr>
            <a:lvl3pPr indent="-317500" lvl="2" marL="1371600">
              <a:lnSpc>
                <a:spcPct val="100000"/>
              </a:lnSpc>
              <a:spcBef>
                <a:spcPts val="1600"/>
              </a:spcBef>
              <a:spcAft>
                <a:spcPts val="0"/>
              </a:spcAft>
              <a:buClr>
                <a:schemeClr val="dk1"/>
              </a:buClr>
              <a:buSzPts val="1400"/>
              <a:buFont typeface="Raleway Medium"/>
              <a:buChar char="■"/>
              <a:defRPr>
                <a:solidFill>
                  <a:schemeClr val="dk1"/>
                </a:solidFill>
                <a:latin typeface="Raleway Medium"/>
                <a:ea typeface="Raleway Medium"/>
                <a:cs typeface="Raleway Medium"/>
                <a:sym typeface="Raleway Medium"/>
              </a:defRPr>
            </a:lvl3pPr>
            <a:lvl4pPr indent="-317500" lvl="3" marL="1828800">
              <a:lnSpc>
                <a:spcPct val="100000"/>
              </a:lnSpc>
              <a:spcBef>
                <a:spcPts val="1600"/>
              </a:spcBef>
              <a:spcAft>
                <a:spcPts val="0"/>
              </a:spcAft>
              <a:buClr>
                <a:schemeClr val="dk1"/>
              </a:buClr>
              <a:buSzPts val="1400"/>
              <a:buFont typeface="Raleway Medium"/>
              <a:buChar char="●"/>
              <a:defRPr>
                <a:solidFill>
                  <a:schemeClr val="dk1"/>
                </a:solidFill>
                <a:latin typeface="Raleway Medium"/>
                <a:ea typeface="Raleway Medium"/>
                <a:cs typeface="Raleway Medium"/>
                <a:sym typeface="Raleway Medium"/>
              </a:defRPr>
            </a:lvl4pPr>
            <a:lvl5pPr indent="-317500" lvl="4" marL="2286000">
              <a:lnSpc>
                <a:spcPct val="100000"/>
              </a:lnSpc>
              <a:spcBef>
                <a:spcPts val="1600"/>
              </a:spcBef>
              <a:spcAft>
                <a:spcPts val="0"/>
              </a:spcAft>
              <a:buClr>
                <a:schemeClr val="dk1"/>
              </a:buClr>
              <a:buSzPts val="1400"/>
              <a:buFont typeface="Raleway Medium"/>
              <a:buChar char="○"/>
              <a:defRPr>
                <a:solidFill>
                  <a:schemeClr val="dk1"/>
                </a:solidFill>
                <a:latin typeface="Raleway Medium"/>
                <a:ea typeface="Raleway Medium"/>
                <a:cs typeface="Raleway Medium"/>
                <a:sym typeface="Raleway Medium"/>
              </a:defRPr>
            </a:lvl5pPr>
            <a:lvl6pPr indent="-317500" lvl="5" marL="2743200">
              <a:lnSpc>
                <a:spcPct val="100000"/>
              </a:lnSpc>
              <a:spcBef>
                <a:spcPts val="1600"/>
              </a:spcBef>
              <a:spcAft>
                <a:spcPts val="0"/>
              </a:spcAft>
              <a:buClr>
                <a:schemeClr val="dk1"/>
              </a:buClr>
              <a:buSzPts val="1400"/>
              <a:buFont typeface="Raleway Medium"/>
              <a:buChar char="■"/>
              <a:defRPr>
                <a:solidFill>
                  <a:schemeClr val="dk1"/>
                </a:solidFill>
                <a:latin typeface="Raleway Medium"/>
                <a:ea typeface="Raleway Medium"/>
                <a:cs typeface="Raleway Medium"/>
                <a:sym typeface="Raleway Medium"/>
              </a:defRPr>
            </a:lvl6pPr>
            <a:lvl7pPr indent="-317500" lvl="6" marL="3200400">
              <a:lnSpc>
                <a:spcPct val="100000"/>
              </a:lnSpc>
              <a:spcBef>
                <a:spcPts val="1600"/>
              </a:spcBef>
              <a:spcAft>
                <a:spcPts val="0"/>
              </a:spcAft>
              <a:buClr>
                <a:schemeClr val="dk1"/>
              </a:buClr>
              <a:buSzPts val="1400"/>
              <a:buFont typeface="Raleway Medium"/>
              <a:buChar char="●"/>
              <a:defRPr>
                <a:solidFill>
                  <a:schemeClr val="dk1"/>
                </a:solidFill>
                <a:latin typeface="Raleway Medium"/>
                <a:ea typeface="Raleway Medium"/>
                <a:cs typeface="Raleway Medium"/>
                <a:sym typeface="Raleway Medium"/>
              </a:defRPr>
            </a:lvl7pPr>
            <a:lvl8pPr indent="-317500" lvl="7" marL="3657600">
              <a:lnSpc>
                <a:spcPct val="100000"/>
              </a:lnSpc>
              <a:spcBef>
                <a:spcPts val="1600"/>
              </a:spcBef>
              <a:spcAft>
                <a:spcPts val="0"/>
              </a:spcAft>
              <a:buClr>
                <a:schemeClr val="dk1"/>
              </a:buClr>
              <a:buSzPts val="1400"/>
              <a:buFont typeface="Raleway Medium"/>
              <a:buChar char="○"/>
              <a:defRPr>
                <a:solidFill>
                  <a:schemeClr val="dk1"/>
                </a:solidFill>
                <a:latin typeface="Raleway Medium"/>
                <a:ea typeface="Raleway Medium"/>
                <a:cs typeface="Raleway Medium"/>
                <a:sym typeface="Raleway Medium"/>
              </a:defRPr>
            </a:lvl8pPr>
            <a:lvl9pPr indent="-317500" lvl="8" marL="4114800">
              <a:lnSpc>
                <a:spcPct val="100000"/>
              </a:lnSpc>
              <a:spcBef>
                <a:spcPts val="1600"/>
              </a:spcBef>
              <a:spcAft>
                <a:spcPts val="1600"/>
              </a:spcAft>
              <a:buClr>
                <a:schemeClr val="dk1"/>
              </a:buClr>
              <a:buSzPts val="1400"/>
              <a:buFont typeface="Raleway Medium"/>
              <a:buChar char="■"/>
              <a:defRPr>
                <a:solidFill>
                  <a:schemeClr val="dk1"/>
                </a:solidFill>
                <a:latin typeface="Raleway Medium"/>
                <a:ea typeface="Raleway Medium"/>
                <a:cs typeface="Raleway Medium"/>
                <a:sym typeface="Raleway Medium"/>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14.jpg"/><Relationship Id="rId4" Type="http://schemas.openxmlformats.org/officeDocument/2006/relationships/image" Target="../media/image13.jpg"/><Relationship Id="rId5" Type="http://schemas.openxmlformats.org/officeDocument/2006/relationships/image" Target="../media/image1.png"/><Relationship Id="rId6"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xml"/><Relationship Id="rId3" Type="http://schemas.openxmlformats.org/officeDocument/2006/relationships/image" Target="../media/image10.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 Id="rId3"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7.xml"/><Relationship Id="rId3" Type="http://schemas.openxmlformats.org/officeDocument/2006/relationships/image" Target="../media/image7.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 Id="rId3" Type="http://schemas.openxmlformats.org/officeDocument/2006/relationships/image" Target="../media/image11.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7.xml"/><Relationship Id="rId3" Type="http://schemas.openxmlformats.org/officeDocument/2006/relationships/image" Target="../media/image16.png"/><Relationship Id="rId4" Type="http://schemas.openxmlformats.org/officeDocument/2006/relationships/image" Target="../media/image15.png"/><Relationship Id="rId5"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3.xml"/><Relationship Id="rId3"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36"/>
          <p:cNvSpPr txBox="1"/>
          <p:nvPr>
            <p:ph type="ctrTitle"/>
          </p:nvPr>
        </p:nvSpPr>
        <p:spPr>
          <a:xfrm>
            <a:off x="1278075" y="1081675"/>
            <a:ext cx="6588000" cy="2716800"/>
          </a:xfrm>
          <a:prstGeom prst="rect">
            <a:avLst/>
          </a:prstGeom>
          <a:solidFill>
            <a:schemeClr val="accent3"/>
          </a:solidFill>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Defining and Ideating</a:t>
            </a:r>
            <a:endParaRPr>
              <a:solidFill>
                <a:schemeClr val="lt1"/>
              </a:solidFill>
            </a:endParaRPr>
          </a:p>
          <a:p>
            <a:pPr indent="0" lvl="0" marL="0" rtl="0" algn="ctr">
              <a:spcBef>
                <a:spcPts val="0"/>
              </a:spcBef>
              <a:spcAft>
                <a:spcPts val="0"/>
              </a:spcAft>
              <a:buNone/>
            </a:pPr>
            <a:r>
              <a:rPr lang="en" sz="3000">
                <a:solidFill>
                  <a:srgbClr val="93D9A9"/>
                </a:solidFill>
              </a:rPr>
              <a:t>Preserving Language</a:t>
            </a:r>
            <a:endParaRPr sz="3000">
              <a:solidFill>
                <a:srgbClr val="93D9A9"/>
              </a:solidFill>
            </a:endParaRPr>
          </a:p>
        </p:txBody>
      </p:sp>
      <p:sp>
        <p:nvSpPr>
          <p:cNvPr id="199" name="Google Shape;199;p36"/>
          <p:cNvSpPr txBox="1"/>
          <p:nvPr>
            <p:ph idx="1" type="subTitle"/>
          </p:nvPr>
        </p:nvSpPr>
        <p:spPr>
          <a:xfrm>
            <a:off x="2307675" y="4149825"/>
            <a:ext cx="4528800" cy="475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100">
                <a:solidFill>
                  <a:schemeClr val="lt1"/>
                </a:solidFill>
                <a:latin typeface="Bebas Neue"/>
                <a:ea typeface="Bebas Neue"/>
                <a:cs typeface="Bebas Neue"/>
                <a:sym typeface="Bebas Neue"/>
              </a:rPr>
              <a:t>By: Jen, Dria, Arjun, &amp; Daniel</a:t>
            </a:r>
            <a:endParaRPr sz="2100">
              <a:solidFill>
                <a:schemeClr val="lt1"/>
              </a:solidFill>
              <a:latin typeface="Bebas Neue"/>
              <a:ea typeface="Bebas Neue"/>
              <a:cs typeface="Bebas Neue"/>
              <a:sym typeface="Bebas Neue"/>
            </a:endParaRPr>
          </a:p>
        </p:txBody>
      </p:sp>
      <p:sp>
        <p:nvSpPr>
          <p:cNvPr id="200" name="Google Shape;200;p36"/>
          <p:cNvSpPr/>
          <p:nvPr/>
        </p:nvSpPr>
        <p:spPr>
          <a:xfrm>
            <a:off x="616712" y="1625059"/>
            <a:ext cx="516796" cy="497261"/>
          </a:xfrm>
          <a:custGeom>
            <a:rect b="b" l="l" r="r" t="t"/>
            <a:pathLst>
              <a:path extrusionOk="0" h="25322" w="28041">
                <a:moveTo>
                  <a:pt x="23800" y="0"/>
                </a:moveTo>
                <a:cubicBezTo>
                  <a:pt x="23374" y="388"/>
                  <a:pt x="22940" y="763"/>
                  <a:pt x="22526" y="1161"/>
                </a:cubicBezTo>
                <a:cubicBezTo>
                  <a:pt x="20567" y="3045"/>
                  <a:pt x="18557" y="4880"/>
                  <a:pt x="16681" y="6844"/>
                </a:cubicBezTo>
                <a:cubicBezTo>
                  <a:pt x="16048" y="7507"/>
                  <a:pt x="15481" y="7864"/>
                  <a:pt x="14874" y="7864"/>
                </a:cubicBezTo>
                <a:cubicBezTo>
                  <a:pt x="14377" y="7864"/>
                  <a:pt x="13854" y="7625"/>
                  <a:pt x="13245" y="7118"/>
                </a:cubicBezTo>
                <a:cubicBezTo>
                  <a:pt x="11527" y="5683"/>
                  <a:pt x="9646" y="4442"/>
                  <a:pt x="7819" y="3141"/>
                </a:cubicBezTo>
                <a:cubicBezTo>
                  <a:pt x="7433" y="2867"/>
                  <a:pt x="6973" y="2699"/>
                  <a:pt x="6549" y="2481"/>
                </a:cubicBezTo>
                <a:lnTo>
                  <a:pt x="6238" y="2804"/>
                </a:lnTo>
                <a:cubicBezTo>
                  <a:pt x="7528" y="5195"/>
                  <a:pt x="8818" y="7583"/>
                  <a:pt x="10179" y="10104"/>
                </a:cubicBezTo>
                <a:lnTo>
                  <a:pt x="0" y="13899"/>
                </a:lnTo>
                <a:cubicBezTo>
                  <a:pt x="45" y="14126"/>
                  <a:pt x="87" y="14352"/>
                  <a:pt x="129" y="14578"/>
                </a:cubicBezTo>
                <a:lnTo>
                  <a:pt x="11358" y="14578"/>
                </a:lnTo>
                <a:cubicBezTo>
                  <a:pt x="10298" y="18169"/>
                  <a:pt x="9349" y="21379"/>
                  <a:pt x="8402" y="24589"/>
                </a:cubicBezTo>
                <a:lnTo>
                  <a:pt x="8957" y="24857"/>
                </a:lnTo>
                <a:lnTo>
                  <a:pt x="14990" y="17473"/>
                </a:lnTo>
                <a:lnTo>
                  <a:pt x="17103" y="25322"/>
                </a:lnTo>
                <a:cubicBezTo>
                  <a:pt x="17656" y="24803"/>
                  <a:pt x="17868" y="24328"/>
                  <a:pt x="17945" y="23834"/>
                </a:cubicBezTo>
                <a:cubicBezTo>
                  <a:pt x="18321" y="21391"/>
                  <a:pt x="18799" y="18952"/>
                  <a:pt x="18965" y="16494"/>
                </a:cubicBezTo>
                <a:cubicBezTo>
                  <a:pt x="19074" y="14856"/>
                  <a:pt x="19821" y="14596"/>
                  <a:pt x="21213" y="14568"/>
                </a:cubicBezTo>
                <a:cubicBezTo>
                  <a:pt x="23468" y="14521"/>
                  <a:pt x="25719" y="14285"/>
                  <a:pt x="27972" y="14128"/>
                </a:cubicBezTo>
                <a:cubicBezTo>
                  <a:pt x="27997" y="13946"/>
                  <a:pt x="28019" y="13766"/>
                  <a:pt x="28041" y="13587"/>
                </a:cubicBezTo>
                <a:lnTo>
                  <a:pt x="18688" y="10730"/>
                </a:lnTo>
                <a:cubicBezTo>
                  <a:pt x="20614" y="7084"/>
                  <a:pt x="22415" y="3678"/>
                  <a:pt x="24215" y="273"/>
                </a:cubicBezTo>
                <a:lnTo>
                  <a:pt x="2380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36"/>
          <p:cNvSpPr/>
          <p:nvPr/>
        </p:nvSpPr>
        <p:spPr>
          <a:xfrm>
            <a:off x="8374948" y="3882939"/>
            <a:ext cx="354888" cy="330165"/>
          </a:xfrm>
          <a:custGeom>
            <a:rect b="b" l="l" r="r" t="t"/>
            <a:pathLst>
              <a:path extrusionOk="0" h="16813" w="19256">
                <a:moveTo>
                  <a:pt x="14947" y="0"/>
                </a:moveTo>
                <a:cubicBezTo>
                  <a:pt x="14025" y="1046"/>
                  <a:pt x="13072" y="2069"/>
                  <a:pt x="12186" y="3145"/>
                </a:cubicBezTo>
                <a:cubicBezTo>
                  <a:pt x="11732" y="3696"/>
                  <a:pt x="11292" y="3964"/>
                  <a:pt x="10817" y="3964"/>
                </a:cubicBezTo>
                <a:cubicBezTo>
                  <a:pt x="10413" y="3964"/>
                  <a:pt x="9984" y="3770"/>
                  <a:pt x="9501" y="3392"/>
                </a:cubicBezTo>
                <a:cubicBezTo>
                  <a:pt x="8047" y="2251"/>
                  <a:pt x="6487" y="1244"/>
                  <a:pt x="4973" y="178"/>
                </a:cubicBezTo>
                <a:lnTo>
                  <a:pt x="4611" y="507"/>
                </a:lnTo>
                <a:cubicBezTo>
                  <a:pt x="5164" y="1575"/>
                  <a:pt x="5621" y="2709"/>
                  <a:pt x="6293" y="3694"/>
                </a:cubicBezTo>
                <a:cubicBezTo>
                  <a:pt x="7318" y="5196"/>
                  <a:pt x="7127" y="6119"/>
                  <a:pt x="5445" y="6985"/>
                </a:cubicBezTo>
                <a:cubicBezTo>
                  <a:pt x="3553" y="7962"/>
                  <a:pt x="1809" y="9222"/>
                  <a:pt x="0" y="10358"/>
                </a:cubicBezTo>
                <a:cubicBezTo>
                  <a:pt x="63" y="10492"/>
                  <a:pt x="126" y="10623"/>
                  <a:pt x="188" y="10754"/>
                </a:cubicBezTo>
                <a:lnTo>
                  <a:pt x="6989" y="9593"/>
                </a:lnTo>
                <a:lnTo>
                  <a:pt x="6989" y="9593"/>
                </a:lnTo>
                <a:cubicBezTo>
                  <a:pt x="6612" y="11725"/>
                  <a:pt x="6299" y="13490"/>
                  <a:pt x="5986" y="15254"/>
                </a:cubicBezTo>
                <a:lnTo>
                  <a:pt x="6402" y="15355"/>
                </a:lnTo>
                <a:lnTo>
                  <a:pt x="9949" y="11404"/>
                </a:lnTo>
                <a:cubicBezTo>
                  <a:pt x="10676" y="13455"/>
                  <a:pt x="11271" y="15133"/>
                  <a:pt x="11867" y="16812"/>
                </a:cubicBezTo>
                <a:lnTo>
                  <a:pt x="12313" y="16762"/>
                </a:lnTo>
                <a:cubicBezTo>
                  <a:pt x="12468" y="15220"/>
                  <a:pt x="12680" y="13681"/>
                  <a:pt x="12767" y="12133"/>
                </a:cubicBezTo>
                <a:cubicBezTo>
                  <a:pt x="12872" y="10286"/>
                  <a:pt x="12972" y="9799"/>
                  <a:pt x="14164" y="9799"/>
                </a:cubicBezTo>
                <a:cubicBezTo>
                  <a:pt x="14482" y="9799"/>
                  <a:pt x="14878" y="9833"/>
                  <a:pt x="15371" y="9886"/>
                </a:cubicBezTo>
                <a:cubicBezTo>
                  <a:pt x="16669" y="10025"/>
                  <a:pt x="17961" y="10231"/>
                  <a:pt x="19255" y="10407"/>
                </a:cubicBezTo>
                <a:cubicBezTo>
                  <a:pt x="17836" y="9081"/>
                  <a:pt x="16288" y="8152"/>
                  <a:pt x="14744" y="7219"/>
                </a:cubicBezTo>
                <a:cubicBezTo>
                  <a:pt x="12735" y="6004"/>
                  <a:pt x="12741" y="6002"/>
                  <a:pt x="13841" y="3840"/>
                </a:cubicBezTo>
                <a:cubicBezTo>
                  <a:pt x="14408" y="2721"/>
                  <a:pt x="14964" y="1595"/>
                  <a:pt x="15525" y="472"/>
                </a:cubicBezTo>
                <a:lnTo>
                  <a:pt x="14947"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36"/>
          <p:cNvSpPr/>
          <p:nvPr/>
        </p:nvSpPr>
        <p:spPr>
          <a:xfrm>
            <a:off x="276638" y="4376334"/>
            <a:ext cx="516796" cy="497261"/>
          </a:xfrm>
          <a:custGeom>
            <a:rect b="b" l="l" r="r" t="t"/>
            <a:pathLst>
              <a:path extrusionOk="0" h="25322" w="28041">
                <a:moveTo>
                  <a:pt x="23800" y="0"/>
                </a:moveTo>
                <a:cubicBezTo>
                  <a:pt x="23374" y="388"/>
                  <a:pt x="22940" y="763"/>
                  <a:pt x="22526" y="1161"/>
                </a:cubicBezTo>
                <a:cubicBezTo>
                  <a:pt x="20567" y="3045"/>
                  <a:pt x="18557" y="4880"/>
                  <a:pt x="16681" y="6844"/>
                </a:cubicBezTo>
                <a:cubicBezTo>
                  <a:pt x="16048" y="7507"/>
                  <a:pt x="15481" y="7864"/>
                  <a:pt x="14874" y="7864"/>
                </a:cubicBezTo>
                <a:cubicBezTo>
                  <a:pt x="14377" y="7864"/>
                  <a:pt x="13854" y="7625"/>
                  <a:pt x="13245" y="7118"/>
                </a:cubicBezTo>
                <a:cubicBezTo>
                  <a:pt x="11527" y="5683"/>
                  <a:pt x="9646" y="4442"/>
                  <a:pt x="7819" y="3141"/>
                </a:cubicBezTo>
                <a:cubicBezTo>
                  <a:pt x="7433" y="2867"/>
                  <a:pt x="6973" y="2699"/>
                  <a:pt x="6549" y="2481"/>
                </a:cubicBezTo>
                <a:lnTo>
                  <a:pt x="6238" y="2804"/>
                </a:lnTo>
                <a:cubicBezTo>
                  <a:pt x="7528" y="5195"/>
                  <a:pt x="8818" y="7583"/>
                  <a:pt x="10179" y="10104"/>
                </a:cubicBezTo>
                <a:lnTo>
                  <a:pt x="0" y="13899"/>
                </a:lnTo>
                <a:cubicBezTo>
                  <a:pt x="45" y="14126"/>
                  <a:pt x="87" y="14352"/>
                  <a:pt x="129" y="14578"/>
                </a:cubicBezTo>
                <a:lnTo>
                  <a:pt x="11358" y="14578"/>
                </a:lnTo>
                <a:cubicBezTo>
                  <a:pt x="10298" y="18169"/>
                  <a:pt x="9349" y="21379"/>
                  <a:pt x="8402" y="24589"/>
                </a:cubicBezTo>
                <a:lnTo>
                  <a:pt x="8957" y="24857"/>
                </a:lnTo>
                <a:lnTo>
                  <a:pt x="14990" y="17473"/>
                </a:lnTo>
                <a:lnTo>
                  <a:pt x="17103" y="25322"/>
                </a:lnTo>
                <a:cubicBezTo>
                  <a:pt x="17656" y="24803"/>
                  <a:pt x="17868" y="24328"/>
                  <a:pt x="17945" y="23834"/>
                </a:cubicBezTo>
                <a:cubicBezTo>
                  <a:pt x="18321" y="21391"/>
                  <a:pt x="18799" y="18952"/>
                  <a:pt x="18965" y="16494"/>
                </a:cubicBezTo>
                <a:cubicBezTo>
                  <a:pt x="19074" y="14856"/>
                  <a:pt x="19821" y="14596"/>
                  <a:pt x="21213" y="14568"/>
                </a:cubicBezTo>
                <a:cubicBezTo>
                  <a:pt x="23468" y="14521"/>
                  <a:pt x="25719" y="14285"/>
                  <a:pt x="27972" y="14128"/>
                </a:cubicBezTo>
                <a:cubicBezTo>
                  <a:pt x="27997" y="13946"/>
                  <a:pt x="28019" y="13766"/>
                  <a:pt x="28041" y="13587"/>
                </a:cubicBezTo>
                <a:lnTo>
                  <a:pt x="18688" y="10730"/>
                </a:lnTo>
                <a:cubicBezTo>
                  <a:pt x="20614" y="7084"/>
                  <a:pt x="22415" y="3678"/>
                  <a:pt x="24215" y="273"/>
                </a:cubicBezTo>
                <a:lnTo>
                  <a:pt x="2380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36"/>
          <p:cNvSpPr/>
          <p:nvPr/>
        </p:nvSpPr>
        <p:spPr>
          <a:xfrm>
            <a:off x="7429771" y="431523"/>
            <a:ext cx="354859" cy="330136"/>
          </a:xfrm>
          <a:custGeom>
            <a:rect b="b" l="l" r="r" t="t"/>
            <a:pathLst>
              <a:path extrusionOk="0" h="25322" w="28041">
                <a:moveTo>
                  <a:pt x="23800" y="0"/>
                </a:moveTo>
                <a:cubicBezTo>
                  <a:pt x="23374" y="388"/>
                  <a:pt x="22940" y="763"/>
                  <a:pt x="22526" y="1161"/>
                </a:cubicBezTo>
                <a:cubicBezTo>
                  <a:pt x="20567" y="3045"/>
                  <a:pt x="18557" y="4880"/>
                  <a:pt x="16681" y="6844"/>
                </a:cubicBezTo>
                <a:cubicBezTo>
                  <a:pt x="16048" y="7507"/>
                  <a:pt x="15481" y="7864"/>
                  <a:pt x="14874" y="7864"/>
                </a:cubicBezTo>
                <a:cubicBezTo>
                  <a:pt x="14377" y="7864"/>
                  <a:pt x="13854" y="7625"/>
                  <a:pt x="13245" y="7118"/>
                </a:cubicBezTo>
                <a:cubicBezTo>
                  <a:pt x="11527" y="5683"/>
                  <a:pt x="9646" y="4442"/>
                  <a:pt x="7819" y="3141"/>
                </a:cubicBezTo>
                <a:cubicBezTo>
                  <a:pt x="7433" y="2867"/>
                  <a:pt x="6973" y="2699"/>
                  <a:pt x="6549" y="2481"/>
                </a:cubicBezTo>
                <a:lnTo>
                  <a:pt x="6238" y="2804"/>
                </a:lnTo>
                <a:cubicBezTo>
                  <a:pt x="7528" y="5195"/>
                  <a:pt x="8818" y="7583"/>
                  <a:pt x="10179" y="10104"/>
                </a:cubicBezTo>
                <a:lnTo>
                  <a:pt x="0" y="13899"/>
                </a:lnTo>
                <a:cubicBezTo>
                  <a:pt x="45" y="14126"/>
                  <a:pt x="87" y="14352"/>
                  <a:pt x="129" y="14578"/>
                </a:cubicBezTo>
                <a:lnTo>
                  <a:pt x="11358" y="14578"/>
                </a:lnTo>
                <a:cubicBezTo>
                  <a:pt x="10298" y="18169"/>
                  <a:pt x="9349" y="21379"/>
                  <a:pt x="8402" y="24589"/>
                </a:cubicBezTo>
                <a:lnTo>
                  <a:pt x="8957" y="24857"/>
                </a:lnTo>
                <a:lnTo>
                  <a:pt x="14990" y="17473"/>
                </a:lnTo>
                <a:lnTo>
                  <a:pt x="17103" y="25322"/>
                </a:lnTo>
                <a:cubicBezTo>
                  <a:pt x="17656" y="24803"/>
                  <a:pt x="17868" y="24328"/>
                  <a:pt x="17945" y="23834"/>
                </a:cubicBezTo>
                <a:cubicBezTo>
                  <a:pt x="18321" y="21391"/>
                  <a:pt x="18799" y="18952"/>
                  <a:pt x="18965" y="16494"/>
                </a:cubicBezTo>
                <a:cubicBezTo>
                  <a:pt x="19074" y="14856"/>
                  <a:pt x="19821" y="14596"/>
                  <a:pt x="21213" y="14568"/>
                </a:cubicBezTo>
                <a:cubicBezTo>
                  <a:pt x="23468" y="14521"/>
                  <a:pt x="25719" y="14285"/>
                  <a:pt x="27972" y="14128"/>
                </a:cubicBezTo>
                <a:cubicBezTo>
                  <a:pt x="27997" y="13946"/>
                  <a:pt x="28019" y="13766"/>
                  <a:pt x="28041" y="13587"/>
                </a:cubicBezTo>
                <a:lnTo>
                  <a:pt x="18688" y="10730"/>
                </a:lnTo>
                <a:cubicBezTo>
                  <a:pt x="20614" y="7084"/>
                  <a:pt x="22415" y="3678"/>
                  <a:pt x="24215" y="273"/>
                </a:cubicBezTo>
                <a:lnTo>
                  <a:pt x="2380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37"/>
          <p:cNvSpPr/>
          <p:nvPr/>
        </p:nvSpPr>
        <p:spPr>
          <a:xfrm>
            <a:off x="5963475" y="521800"/>
            <a:ext cx="2757900" cy="14241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Medium"/>
              <a:ea typeface="Raleway Medium"/>
              <a:cs typeface="Raleway Medium"/>
              <a:sym typeface="Raleway Medium"/>
            </a:endParaRPr>
          </a:p>
        </p:txBody>
      </p:sp>
      <p:grpSp>
        <p:nvGrpSpPr>
          <p:cNvPr id="209" name="Google Shape;209;p37"/>
          <p:cNvGrpSpPr/>
          <p:nvPr/>
        </p:nvGrpSpPr>
        <p:grpSpPr>
          <a:xfrm>
            <a:off x="163" y="54451"/>
            <a:ext cx="1650959" cy="1601379"/>
            <a:chOff x="3221825" y="690425"/>
            <a:chExt cx="2239500" cy="2038675"/>
          </a:xfrm>
        </p:grpSpPr>
        <p:sp>
          <p:nvSpPr>
            <p:cNvPr id="210" name="Google Shape;210;p37"/>
            <p:cNvSpPr/>
            <p:nvPr/>
          </p:nvSpPr>
          <p:spPr>
            <a:xfrm>
              <a:off x="3221825" y="690425"/>
              <a:ext cx="2239450" cy="2038675"/>
            </a:xfrm>
            <a:custGeom>
              <a:rect b="b" l="l" r="r" t="t"/>
              <a:pathLst>
                <a:path extrusionOk="0" h="81547" w="89578">
                  <a:moveTo>
                    <a:pt x="76891" y="0"/>
                  </a:moveTo>
                  <a:cubicBezTo>
                    <a:pt x="75969" y="1046"/>
                    <a:pt x="75016" y="2069"/>
                    <a:pt x="74130" y="3147"/>
                  </a:cubicBezTo>
                  <a:cubicBezTo>
                    <a:pt x="73675" y="3698"/>
                    <a:pt x="73235" y="3966"/>
                    <a:pt x="72761" y="3966"/>
                  </a:cubicBezTo>
                  <a:cubicBezTo>
                    <a:pt x="72357" y="3966"/>
                    <a:pt x="71929" y="3771"/>
                    <a:pt x="71445" y="3392"/>
                  </a:cubicBezTo>
                  <a:cubicBezTo>
                    <a:pt x="69991" y="2251"/>
                    <a:pt x="68433" y="1244"/>
                    <a:pt x="66919" y="178"/>
                  </a:cubicBezTo>
                  <a:lnTo>
                    <a:pt x="66557" y="509"/>
                  </a:lnTo>
                  <a:cubicBezTo>
                    <a:pt x="67108" y="1575"/>
                    <a:pt x="67565" y="2709"/>
                    <a:pt x="68237" y="3694"/>
                  </a:cubicBezTo>
                  <a:cubicBezTo>
                    <a:pt x="69264" y="5196"/>
                    <a:pt x="69071" y="6117"/>
                    <a:pt x="67391" y="6987"/>
                  </a:cubicBezTo>
                  <a:cubicBezTo>
                    <a:pt x="65499" y="7962"/>
                    <a:pt x="63753" y="9222"/>
                    <a:pt x="61944" y="10358"/>
                  </a:cubicBezTo>
                  <a:cubicBezTo>
                    <a:pt x="62007" y="10492"/>
                    <a:pt x="62070" y="10623"/>
                    <a:pt x="62132" y="10754"/>
                  </a:cubicBezTo>
                  <a:lnTo>
                    <a:pt x="68933" y="9593"/>
                  </a:lnTo>
                  <a:lnTo>
                    <a:pt x="68933" y="9593"/>
                  </a:lnTo>
                  <a:cubicBezTo>
                    <a:pt x="68556" y="11725"/>
                    <a:pt x="68243" y="13489"/>
                    <a:pt x="67930" y="15254"/>
                  </a:cubicBezTo>
                  <a:lnTo>
                    <a:pt x="68346" y="15355"/>
                  </a:lnTo>
                  <a:lnTo>
                    <a:pt x="71893" y="11404"/>
                  </a:lnTo>
                  <a:cubicBezTo>
                    <a:pt x="72622" y="13457"/>
                    <a:pt x="73217" y="15135"/>
                    <a:pt x="73813" y="16814"/>
                  </a:cubicBezTo>
                  <a:lnTo>
                    <a:pt x="74257" y="16762"/>
                  </a:lnTo>
                  <a:cubicBezTo>
                    <a:pt x="74412" y="15220"/>
                    <a:pt x="74626" y="13679"/>
                    <a:pt x="74713" y="12133"/>
                  </a:cubicBezTo>
                  <a:cubicBezTo>
                    <a:pt x="74817" y="10286"/>
                    <a:pt x="74917" y="9799"/>
                    <a:pt x="76108" y="9799"/>
                  </a:cubicBezTo>
                  <a:cubicBezTo>
                    <a:pt x="76426" y="9799"/>
                    <a:pt x="76822" y="9833"/>
                    <a:pt x="77315" y="9886"/>
                  </a:cubicBezTo>
                  <a:cubicBezTo>
                    <a:pt x="78615" y="10025"/>
                    <a:pt x="79907" y="10231"/>
                    <a:pt x="81199" y="10407"/>
                  </a:cubicBezTo>
                  <a:cubicBezTo>
                    <a:pt x="79780" y="9080"/>
                    <a:pt x="78232" y="8152"/>
                    <a:pt x="76687" y="7219"/>
                  </a:cubicBezTo>
                  <a:cubicBezTo>
                    <a:pt x="74679" y="6004"/>
                    <a:pt x="74685" y="6002"/>
                    <a:pt x="75785" y="3840"/>
                  </a:cubicBezTo>
                  <a:cubicBezTo>
                    <a:pt x="76354" y="2721"/>
                    <a:pt x="76910" y="1595"/>
                    <a:pt x="77469" y="472"/>
                  </a:cubicBezTo>
                  <a:lnTo>
                    <a:pt x="76891" y="0"/>
                  </a:lnTo>
                  <a:close/>
                  <a:moveTo>
                    <a:pt x="79183" y="17759"/>
                  </a:moveTo>
                  <a:cubicBezTo>
                    <a:pt x="78464" y="19142"/>
                    <a:pt x="77739" y="20521"/>
                    <a:pt x="77031" y="21908"/>
                  </a:cubicBezTo>
                  <a:cubicBezTo>
                    <a:pt x="76054" y="23813"/>
                    <a:pt x="75718" y="24398"/>
                    <a:pt x="74586" y="24398"/>
                  </a:cubicBezTo>
                  <a:cubicBezTo>
                    <a:pt x="74088" y="24398"/>
                    <a:pt x="73434" y="24285"/>
                    <a:pt x="72503" y="24120"/>
                  </a:cubicBezTo>
                  <a:cubicBezTo>
                    <a:pt x="70397" y="23749"/>
                    <a:pt x="68269" y="23501"/>
                    <a:pt x="66151" y="23196"/>
                  </a:cubicBezTo>
                  <a:lnTo>
                    <a:pt x="65962" y="23713"/>
                  </a:lnTo>
                  <a:lnTo>
                    <a:pt x="73728" y="28774"/>
                  </a:lnTo>
                  <a:lnTo>
                    <a:pt x="66620" y="33183"/>
                  </a:lnTo>
                  <a:cubicBezTo>
                    <a:pt x="66703" y="33370"/>
                    <a:pt x="66787" y="33558"/>
                    <a:pt x="66870" y="33744"/>
                  </a:cubicBezTo>
                  <a:lnTo>
                    <a:pt x="75971" y="32644"/>
                  </a:lnTo>
                  <a:lnTo>
                    <a:pt x="75971" y="32644"/>
                  </a:lnTo>
                  <a:cubicBezTo>
                    <a:pt x="75159" y="35530"/>
                    <a:pt x="74414" y="38175"/>
                    <a:pt x="73669" y="40818"/>
                  </a:cubicBezTo>
                  <a:lnTo>
                    <a:pt x="74136" y="41078"/>
                  </a:lnTo>
                  <a:cubicBezTo>
                    <a:pt x="75315" y="39437"/>
                    <a:pt x="76623" y="37874"/>
                    <a:pt x="77624" y="36134"/>
                  </a:cubicBezTo>
                  <a:cubicBezTo>
                    <a:pt x="78151" y="35222"/>
                    <a:pt x="78657" y="34801"/>
                    <a:pt x="79255" y="34801"/>
                  </a:cubicBezTo>
                  <a:cubicBezTo>
                    <a:pt x="79707" y="34801"/>
                    <a:pt x="80211" y="35041"/>
                    <a:pt x="80816" y="35492"/>
                  </a:cubicBezTo>
                  <a:cubicBezTo>
                    <a:pt x="82235" y="36550"/>
                    <a:pt x="83798" y="37416"/>
                    <a:pt x="85296" y="38365"/>
                  </a:cubicBezTo>
                  <a:lnTo>
                    <a:pt x="85677" y="37919"/>
                  </a:lnTo>
                  <a:cubicBezTo>
                    <a:pt x="84440" y="35868"/>
                    <a:pt x="83232" y="33792"/>
                    <a:pt x="81950" y="31767"/>
                  </a:cubicBezTo>
                  <a:cubicBezTo>
                    <a:pt x="81361" y="30837"/>
                    <a:pt x="81533" y="30292"/>
                    <a:pt x="82498" y="29825"/>
                  </a:cubicBezTo>
                  <a:cubicBezTo>
                    <a:pt x="84092" y="29052"/>
                    <a:pt x="85667" y="28245"/>
                    <a:pt x="87226" y="27399"/>
                  </a:cubicBezTo>
                  <a:cubicBezTo>
                    <a:pt x="88043" y="26951"/>
                    <a:pt x="88796" y="26383"/>
                    <a:pt x="89577" y="25871"/>
                  </a:cubicBezTo>
                  <a:lnTo>
                    <a:pt x="89365" y="25453"/>
                  </a:lnTo>
                  <a:cubicBezTo>
                    <a:pt x="86979" y="25651"/>
                    <a:pt x="84587" y="25800"/>
                    <a:pt x="82207" y="26064"/>
                  </a:cubicBezTo>
                  <a:cubicBezTo>
                    <a:pt x="82029" y="26084"/>
                    <a:pt x="81864" y="26094"/>
                    <a:pt x="81711" y="26094"/>
                  </a:cubicBezTo>
                  <a:cubicBezTo>
                    <a:pt x="80542" y="26094"/>
                    <a:pt x="80066" y="25503"/>
                    <a:pt x="80045" y="24132"/>
                  </a:cubicBezTo>
                  <a:cubicBezTo>
                    <a:pt x="80010" y="22043"/>
                    <a:pt x="79792" y="19958"/>
                    <a:pt x="79655" y="17870"/>
                  </a:cubicBezTo>
                  <a:lnTo>
                    <a:pt x="79183" y="17759"/>
                  </a:lnTo>
                  <a:close/>
                  <a:moveTo>
                    <a:pt x="58127" y="21246"/>
                  </a:moveTo>
                  <a:cubicBezTo>
                    <a:pt x="57741" y="21548"/>
                    <a:pt x="57327" y="21823"/>
                    <a:pt x="56976" y="22160"/>
                  </a:cubicBezTo>
                  <a:cubicBezTo>
                    <a:pt x="55404" y="23678"/>
                    <a:pt x="53762" y="25138"/>
                    <a:pt x="52315" y="26767"/>
                  </a:cubicBezTo>
                  <a:cubicBezTo>
                    <a:pt x="51776" y="27373"/>
                    <a:pt x="51306" y="27660"/>
                    <a:pt x="50812" y="27660"/>
                  </a:cubicBezTo>
                  <a:cubicBezTo>
                    <a:pt x="50373" y="27660"/>
                    <a:pt x="49914" y="27434"/>
                    <a:pt x="49369" y="27005"/>
                  </a:cubicBezTo>
                  <a:cubicBezTo>
                    <a:pt x="47653" y="25659"/>
                    <a:pt x="45814" y="24466"/>
                    <a:pt x="44012" y="23232"/>
                  </a:cubicBezTo>
                  <a:cubicBezTo>
                    <a:pt x="43680" y="23004"/>
                    <a:pt x="43273" y="22887"/>
                    <a:pt x="42899" y="22719"/>
                  </a:cubicBezTo>
                  <a:lnTo>
                    <a:pt x="42633" y="23032"/>
                  </a:lnTo>
                  <a:cubicBezTo>
                    <a:pt x="43941" y="25097"/>
                    <a:pt x="45251" y="27165"/>
                    <a:pt x="46674" y="29414"/>
                  </a:cubicBezTo>
                  <a:lnTo>
                    <a:pt x="37535" y="34537"/>
                  </a:lnTo>
                  <a:lnTo>
                    <a:pt x="37709" y="35137"/>
                  </a:lnTo>
                  <a:lnTo>
                    <a:pt x="47096" y="34319"/>
                  </a:lnTo>
                  <a:lnTo>
                    <a:pt x="43890" y="42459"/>
                  </a:lnTo>
                  <a:lnTo>
                    <a:pt x="44359" y="42764"/>
                  </a:lnTo>
                  <a:lnTo>
                    <a:pt x="51435" y="35730"/>
                  </a:lnTo>
                  <a:lnTo>
                    <a:pt x="55496" y="43363"/>
                  </a:lnTo>
                  <a:lnTo>
                    <a:pt x="56035" y="43178"/>
                  </a:lnTo>
                  <a:cubicBezTo>
                    <a:pt x="55850" y="41274"/>
                    <a:pt x="55753" y="39354"/>
                    <a:pt x="55458" y="37466"/>
                  </a:cubicBezTo>
                  <a:cubicBezTo>
                    <a:pt x="54854" y="33629"/>
                    <a:pt x="54875" y="33594"/>
                    <a:pt x="58732" y="33243"/>
                  </a:cubicBezTo>
                  <a:cubicBezTo>
                    <a:pt x="60497" y="33084"/>
                    <a:pt x="62243" y="32742"/>
                    <a:pt x="63999" y="32482"/>
                  </a:cubicBezTo>
                  <a:cubicBezTo>
                    <a:pt x="64010" y="32290"/>
                    <a:pt x="64018" y="32096"/>
                    <a:pt x="64028" y="31905"/>
                  </a:cubicBezTo>
                  <a:lnTo>
                    <a:pt x="54602" y="29177"/>
                  </a:lnTo>
                  <a:cubicBezTo>
                    <a:pt x="55985" y="26464"/>
                    <a:pt x="57245" y="23993"/>
                    <a:pt x="58504" y="21520"/>
                  </a:cubicBezTo>
                  <a:lnTo>
                    <a:pt x="58127" y="21246"/>
                  </a:lnTo>
                  <a:close/>
                  <a:moveTo>
                    <a:pt x="23800" y="38522"/>
                  </a:moveTo>
                  <a:cubicBezTo>
                    <a:pt x="23374" y="38910"/>
                    <a:pt x="22938" y="39285"/>
                    <a:pt x="22524" y="39683"/>
                  </a:cubicBezTo>
                  <a:cubicBezTo>
                    <a:pt x="20565" y="41567"/>
                    <a:pt x="18553" y="43402"/>
                    <a:pt x="16679" y="45366"/>
                  </a:cubicBezTo>
                  <a:cubicBezTo>
                    <a:pt x="16047" y="46029"/>
                    <a:pt x="15481" y="46386"/>
                    <a:pt x="14874" y="46386"/>
                  </a:cubicBezTo>
                  <a:cubicBezTo>
                    <a:pt x="14377" y="46386"/>
                    <a:pt x="13854" y="46147"/>
                    <a:pt x="13245" y="45640"/>
                  </a:cubicBezTo>
                  <a:cubicBezTo>
                    <a:pt x="11525" y="44205"/>
                    <a:pt x="9646" y="42964"/>
                    <a:pt x="7817" y="41663"/>
                  </a:cubicBezTo>
                  <a:cubicBezTo>
                    <a:pt x="7431" y="41389"/>
                    <a:pt x="6973" y="41221"/>
                    <a:pt x="6547" y="41003"/>
                  </a:cubicBezTo>
                  <a:lnTo>
                    <a:pt x="6238" y="41326"/>
                  </a:lnTo>
                  <a:cubicBezTo>
                    <a:pt x="7528" y="43717"/>
                    <a:pt x="8816" y="46105"/>
                    <a:pt x="10179" y="48626"/>
                  </a:cubicBezTo>
                  <a:lnTo>
                    <a:pt x="0" y="52423"/>
                  </a:lnTo>
                  <a:cubicBezTo>
                    <a:pt x="43" y="52650"/>
                    <a:pt x="85" y="52876"/>
                    <a:pt x="129" y="53102"/>
                  </a:cubicBezTo>
                  <a:lnTo>
                    <a:pt x="11358" y="53102"/>
                  </a:lnTo>
                  <a:cubicBezTo>
                    <a:pt x="10296" y="56691"/>
                    <a:pt x="9349" y="59901"/>
                    <a:pt x="8400" y="63111"/>
                  </a:cubicBezTo>
                  <a:lnTo>
                    <a:pt x="8955" y="63381"/>
                  </a:lnTo>
                  <a:lnTo>
                    <a:pt x="14988" y="55995"/>
                  </a:lnTo>
                  <a:lnTo>
                    <a:pt x="17101" y="63842"/>
                  </a:lnTo>
                  <a:cubicBezTo>
                    <a:pt x="17654" y="63325"/>
                    <a:pt x="17868" y="62850"/>
                    <a:pt x="17943" y="62354"/>
                  </a:cubicBezTo>
                  <a:cubicBezTo>
                    <a:pt x="18319" y="59911"/>
                    <a:pt x="18797" y="57472"/>
                    <a:pt x="18961" y="55014"/>
                  </a:cubicBezTo>
                  <a:cubicBezTo>
                    <a:pt x="19070" y="53376"/>
                    <a:pt x="19819" y="53116"/>
                    <a:pt x="21209" y="53088"/>
                  </a:cubicBezTo>
                  <a:cubicBezTo>
                    <a:pt x="23464" y="53043"/>
                    <a:pt x="25715" y="52805"/>
                    <a:pt x="27968" y="52650"/>
                  </a:cubicBezTo>
                  <a:cubicBezTo>
                    <a:pt x="27991" y="52470"/>
                    <a:pt x="28015" y="52290"/>
                    <a:pt x="28039" y="52109"/>
                  </a:cubicBezTo>
                  <a:lnTo>
                    <a:pt x="18686" y="49252"/>
                  </a:lnTo>
                  <a:cubicBezTo>
                    <a:pt x="20614" y="45606"/>
                    <a:pt x="22413" y="42200"/>
                    <a:pt x="24213" y="38795"/>
                  </a:cubicBezTo>
                  <a:lnTo>
                    <a:pt x="23800" y="38522"/>
                  </a:lnTo>
                  <a:close/>
                  <a:moveTo>
                    <a:pt x="42907" y="44548"/>
                  </a:moveTo>
                  <a:lnTo>
                    <a:pt x="42328" y="44581"/>
                  </a:lnTo>
                  <a:cubicBezTo>
                    <a:pt x="42126" y="45214"/>
                    <a:pt x="41829" y="45836"/>
                    <a:pt x="41744" y="46486"/>
                  </a:cubicBezTo>
                  <a:cubicBezTo>
                    <a:pt x="41571" y="47827"/>
                    <a:pt x="41444" y="49183"/>
                    <a:pt x="41417" y="50534"/>
                  </a:cubicBezTo>
                  <a:cubicBezTo>
                    <a:pt x="41395" y="51760"/>
                    <a:pt x="40986" y="52163"/>
                    <a:pt x="39940" y="52163"/>
                  </a:cubicBezTo>
                  <a:cubicBezTo>
                    <a:pt x="39787" y="52163"/>
                    <a:pt x="39620" y="52155"/>
                    <a:pt x="39439" y="52139"/>
                  </a:cubicBezTo>
                  <a:cubicBezTo>
                    <a:pt x="38504" y="52057"/>
                    <a:pt x="37564" y="52032"/>
                    <a:pt x="36622" y="52032"/>
                  </a:cubicBezTo>
                  <a:cubicBezTo>
                    <a:pt x="35246" y="52032"/>
                    <a:pt x="33866" y="52084"/>
                    <a:pt x="32490" y="52084"/>
                  </a:cubicBezTo>
                  <a:lnTo>
                    <a:pt x="32377" y="52468"/>
                  </a:lnTo>
                  <a:cubicBezTo>
                    <a:pt x="34879" y="53526"/>
                    <a:pt x="37378" y="54588"/>
                    <a:pt x="40144" y="55756"/>
                  </a:cubicBezTo>
                  <a:lnTo>
                    <a:pt x="33352" y="61621"/>
                  </a:lnTo>
                  <a:lnTo>
                    <a:pt x="33661" y="62087"/>
                  </a:lnTo>
                  <a:lnTo>
                    <a:pt x="41775" y="59390"/>
                  </a:lnTo>
                  <a:lnTo>
                    <a:pt x="41775" y="59390"/>
                  </a:lnTo>
                  <a:cubicBezTo>
                    <a:pt x="40604" y="62451"/>
                    <a:pt x="39631" y="64998"/>
                    <a:pt x="38658" y="67546"/>
                  </a:cubicBezTo>
                  <a:lnTo>
                    <a:pt x="39195" y="67857"/>
                  </a:lnTo>
                  <a:cubicBezTo>
                    <a:pt x="40388" y="66448"/>
                    <a:pt x="41593" y="65047"/>
                    <a:pt x="42776" y="63628"/>
                  </a:cubicBezTo>
                  <a:cubicBezTo>
                    <a:pt x="44351" y="61738"/>
                    <a:pt x="44965" y="61001"/>
                    <a:pt x="46083" y="61001"/>
                  </a:cubicBezTo>
                  <a:cubicBezTo>
                    <a:pt x="46803" y="61001"/>
                    <a:pt x="47731" y="61306"/>
                    <a:pt x="49258" y="61805"/>
                  </a:cubicBezTo>
                  <a:cubicBezTo>
                    <a:pt x="51005" y="62376"/>
                    <a:pt x="52771" y="62885"/>
                    <a:pt x="54527" y="63424"/>
                  </a:cubicBezTo>
                  <a:lnTo>
                    <a:pt x="54800" y="62953"/>
                  </a:lnTo>
                  <a:cubicBezTo>
                    <a:pt x="54428" y="62546"/>
                    <a:pt x="54085" y="62110"/>
                    <a:pt x="53688" y="61732"/>
                  </a:cubicBezTo>
                  <a:cubicBezTo>
                    <a:pt x="52228" y="60351"/>
                    <a:pt x="50750" y="58989"/>
                    <a:pt x="49279" y="57622"/>
                  </a:cubicBezTo>
                  <a:cubicBezTo>
                    <a:pt x="47732" y="56186"/>
                    <a:pt x="47744" y="55991"/>
                    <a:pt x="49418" y="54687"/>
                  </a:cubicBezTo>
                  <a:cubicBezTo>
                    <a:pt x="51303" y="53217"/>
                    <a:pt x="53185" y="51747"/>
                    <a:pt x="55066" y="50273"/>
                  </a:cubicBezTo>
                  <a:lnTo>
                    <a:pt x="54820" y="49763"/>
                  </a:lnTo>
                  <a:cubicBezTo>
                    <a:pt x="52777" y="50370"/>
                    <a:pt x="50718" y="50930"/>
                    <a:pt x="48695" y="51598"/>
                  </a:cubicBezTo>
                  <a:cubicBezTo>
                    <a:pt x="47204" y="52090"/>
                    <a:pt x="46441" y="52440"/>
                    <a:pt x="45981" y="52440"/>
                  </a:cubicBezTo>
                  <a:cubicBezTo>
                    <a:pt x="45313" y="52440"/>
                    <a:pt x="45283" y="51703"/>
                    <a:pt x="44591" y="49597"/>
                  </a:cubicBezTo>
                  <a:cubicBezTo>
                    <a:pt x="44036" y="47912"/>
                    <a:pt x="43469" y="46232"/>
                    <a:pt x="42907" y="44548"/>
                  </a:cubicBezTo>
                  <a:close/>
                  <a:moveTo>
                    <a:pt x="23680" y="61239"/>
                  </a:moveTo>
                  <a:lnTo>
                    <a:pt x="23162" y="61258"/>
                  </a:lnTo>
                  <a:cubicBezTo>
                    <a:pt x="22538" y="63028"/>
                    <a:pt x="21862" y="64782"/>
                    <a:pt x="21304" y="66575"/>
                  </a:cubicBezTo>
                  <a:cubicBezTo>
                    <a:pt x="21009" y="67524"/>
                    <a:pt x="20544" y="67922"/>
                    <a:pt x="19764" y="67922"/>
                  </a:cubicBezTo>
                  <a:cubicBezTo>
                    <a:pt x="19552" y="67922"/>
                    <a:pt x="19317" y="67892"/>
                    <a:pt x="19055" y="67837"/>
                  </a:cubicBezTo>
                  <a:cubicBezTo>
                    <a:pt x="17378" y="67481"/>
                    <a:pt x="15660" y="67314"/>
                    <a:pt x="13960" y="67064"/>
                  </a:cubicBezTo>
                  <a:cubicBezTo>
                    <a:pt x="13871" y="67290"/>
                    <a:pt x="13780" y="67518"/>
                    <a:pt x="13694" y="67744"/>
                  </a:cubicBezTo>
                  <a:lnTo>
                    <a:pt x="19316" y="71301"/>
                  </a:lnTo>
                  <a:lnTo>
                    <a:pt x="13706" y="74997"/>
                  </a:lnTo>
                  <a:lnTo>
                    <a:pt x="13994" y="75577"/>
                  </a:lnTo>
                  <a:lnTo>
                    <a:pt x="20788" y="74139"/>
                  </a:lnTo>
                  <a:lnTo>
                    <a:pt x="20788" y="74139"/>
                  </a:lnTo>
                  <a:cubicBezTo>
                    <a:pt x="20220" y="76752"/>
                    <a:pt x="19728" y="79019"/>
                    <a:pt x="19233" y="81286"/>
                  </a:cubicBezTo>
                  <a:lnTo>
                    <a:pt x="19958" y="81546"/>
                  </a:lnTo>
                  <a:cubicBezTo>
                    <a:pt x="21074" y="80060"/>
                    <a:pt x="22185" y="78569"/>
                    <a:pt x="23309" y="77089"/>
                  </a:cubicBezTo>
                  <a:cubicBezTo>
                    <a:pt x="24551" y="75452"/>
                    <a:pt x="24834" y="74835"/>
                    <a:pt x="25418" y="74835"/>
                  </a:cubicBezTo>
                  <a:cubicBezTo>
                    <a:pt x="25871" y="74835"/>
                    <a:pt x="26505" y="75207"/>
                    <a:pt x="27910" y="75762"/>
                  </a:cubicBezTo>
                  <a:cubicBezTo>
                    <a:pt x="29044" y="76211"/>
                    <a:pt x="30207" y="76590"/>
                    <a:pt x="31358" y="77002"/>
                  </a:cubicBezTo>
                  <a:lnTo>
                    <a:pt x="31667" y="76374"/>
                  </a:lnTo>
                  <a:lnTo>
                    <a:pt x="25188" y="71135"/>
                  </a:lnTo>
                  <a:lnTo>
                    <a:pt x="31673" y="66963"/>
                  </a:lnTo>
                  <a:lnTo>
                    <a:pt x="31398" y="66452"/>
                  </a:lnTo>
                  <a:lnTo>
                    <a:pt x="24651" y="68095"/>
                  </a:lnTo>
                  <a:cubicBezTo>
                    <a:pt x="24298" y="65596"/>
                    <a:pt x="23989" y="63420"/>
                    <a:pt x="23680" y="6123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37"/>
            <p:cNvSpPr/>
            <p:nvPr/>
          </p:nvSpPr>
          <p:spPr>
            <a:xfrm>
              <a:off x="4870850" y="1134450"/>
              <a:ext cx="590475" cy="582925"/>
            </a:xfrm>
            <a:custGeom>
              <a:rect b="b" l="l" r="r" t="t"/>
              <a:pathLst>
                <a:path extrusionOk="0" h="23317" w="23619">
                  <a:moveTo>
                    <a:pt x="13224" y="0"/>
                  </a:moveTo>
                  <a:cubicBezTo>
                    <a:pt x="12505" y="1383"/>
                    <a:pt x="11780" y="2762"/>
                    <a:pt x="11070" y="4147"/>
                  </a:cubicBezTo>
                  <a:cubicBezTo>
                    <a:pt x="10093" y="6052"/>
                    <a:pt x="9758" y="6638"/>
                    <a:pt x="8627" y="6638"/>
                  </a:cubicBezTo>
                  <a:cubicBezTo>
                    <a:pt x="8129" y="6638"/>
                    <a:pt x="7475" y="6524"/>
                    <a:pt x="6544" y="6359"/>
                  </a:cubicBezTo>
                  <a:cubicBezTo>
                    <a:pt x="4436" y="5988"/>
                    <a:pt x="2310" y="5740"/>
                    <a:pt x="193" y="5437"/>
                  </a:cubicBezTo>
                  <a:lnTo>
                    <a:pt x="1" y="5954"/>
                  </a:lnTo>
                  <a:lnTo>
                    <a:pt x="7767" y="11013"/>
                  </a:lnTo>
                  <a:lnTo>
                    <a:pt x="661" y="15422"/>
                  </a:lnTo>
                  <a:cubicBezTo>
                    <a:pt x="744" y="15609"/>
                    <a:pt x="826" y="15797"/>
                    <a:pt x="909" y="15985"/>
                  </a:cubicBezTo>
                  <a:lnTo>
                    <a:pt x="10012" y="14885"/>
                  </a:lnTo>
                  <a:lnTo>
                    <a:pt x="10012" y="14885"/>
                  </a:lnTo>
                  <a:cubicBezTo>
                    <a:pt x="9198" y="17771"/>
                    <a:pt x="8453" y="20414"/>
                    <a:pt x="7710" y="23059"/>
                  </a:cubicBezTo>
                  <a:lnTo>
                    <a:pt x="8177" y="23317"/>
                  </a:lnTo>
                  <a:cubicBezTo>
                    <a:pt x="9352" y="21678"/>
                    <a:pt x="10662" y="20115"/>
                    <a:pt x="11665" y="18375"/>
                  </a:cubicBezTo>
                  <a:cubicBezTo>
                    <a:pt x="12191" y="17462"/>
                    <a:pt x="12696" y="17041"/>
                    <a:pt x="13294" y="17041"/>
                  </a:cubicBezTo>
                  <a:cubicBezTo>
                    <a:pt x="13746" y="17041"/>
                    <a:pt x="14251" y="17282"/>
                    <a:pt x="14857" y="17733"/>
                  </a:cubicBezTo>
                  <a:cubicBezTo>
                    <a:pt x="16274" y="18789"/>
                    <a:pt x="17837" y="19655"/>
                    <a:pt x="19337" y="20606"/>
                  </a:cubicBezTo>
                  <a:lnTo>
                    <a:pt x="19716" y="20160"/>
                  </a:lnTo>
                  <a:cubicBezTo>
                    <a:pt x="18481" y="18107"/>
                    <a:pt x="17271" y="16033"/>
                    <a:pt x="15989" y="14008"/>
                  </a:cubicBezTo>
                  <a:cubicBezTo>
                    <a:pt x="15400" y="13078"/>
                    <a:pt x="15574" y="12533"/>
                    <a:pt x="16539" y="12066"/>
                  </a:cubicBezTo>
                  <a:cubicBezTo>
                    <a:pt x="18135" y="11297"/>
                    <a:pt x="19710" y="10488"/>
                    <a:pt x="21265" y="9638"/>
                  </a:cubicBezTo>
                  <a:cubicBezTo>
                    <a:pt x="22084" y="9192"/>
                    <a:pt x="22837" y="8624"/>
                    <a:pt x="23618" y="8112"/>
                  </a:cubicBezTo>
                  <a:cubicBezTo>
                    <a:pt x="23548" y="7972"/>
                    <a:pt x="23477" y="7833"/>
                    <a:pt x="23404" y="7694"/>
                  </a:cubicBezTo>
                  <a:cubicBezTo>
                    <a:pt x="21018" y="7892"/>
                    <a:pt x="18626" y="8041"/>
                    <a:pt x="16248" y="8305"/>
                  </a:cubicBezTo>
                  <a:cubicBezTo>
                    <a:pt x="16072" y="8325"/>
                    <a:pt x="15908" y="8335"/>
                    <a:pt x="15756" y="8335"/>
                  </a:cubicBezTo>
                  <a:cubicBezTo>
                    <a:pt x="14584" y="8335"/>
                    <a:pt x="14105" y="7744"/>
                    <a:pt x="14084" y="6373"/>
                  </a:cubicBezTo>
                  <a:cubicBezTo>
                    <a:pt x="14051" y="4282"/>
                    <a:pt x="13833" y="2197"/>
                    <a:pt x="13694" y="109"/>
                  </a:cubicBezTo>
                  <a:lnTo>
                    <a:pt x="1322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2" name="Google Shape;212;p37"/>
          <p:cNvGrpSpPr/>
          <p:nvPr/>
        </p:nvGrpSpPr>
        <p:grpSpPr>
          <a:xfrm rot="514802">
            <a:off x="7096018" y="247935"/>
            <a:ext cx="1175445" cy="597248"/>
            <a:chOff x="2626175" y="3306525"/>
            <a:chExt cx="2463000" cy="755100"/>
          </a:xfrm>
        </p:grpSpPr>
        <p:sp>
          <p:nvSpPr>
            <p:cNvPr id="213" name="Google Shape;213;p37"/>
            <p:cNvSpPr/>
            <p:nvPr/>
          </p:nvSpPr>
          <p:spPr>
            <a:xfrm>
              <a:off x="2626175" y="3306525"/>
              <a:ext cx="2463000" cy="755100"/>
            </a:xfrm>
            <a:prstGeom prst="rect">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37"/>
            <p:cNvSpPr/>
            <p:nvPr/>
          </p:nvSpPr>
          <p:spPr>
            <a:xfrm>
              <a:off x="4760625" y="3428975"/>
              <a:ext cx="183600" cy="183600"/>
            </a:xfrm>
            <a:prstGeom prst="teardrop">
              <a:avLst>
                <a:gd fmla="val 10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37"/>
            <p:cNvSpPr/>
            <p:nvPr/>
          </p:nvSpPr>
          <p:spPr>
            <a:xfrm>
              <a:off x="4760625" y="3782750"/>
              <a:ext cx="183600" cy="183600"/>
            </a:xfrm>
            <a:prstGeom prst="teardrop">
              <a:avLst>
                <a:gd fmla="val 10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37"/>
            <p:cNvSpPr/>
            <p:nvPr/>
          </p:nvSpPr>
          <p:spPr>
            <a:xfrm>
              <a:off x="4480200" y="3592275"/>
              <a:ext cx="183600" cy="183600"/>
            </a:xfrm>
            <a:prstGeom prst="teardrop">
              <a:avLst>
                <a:gd fmla="val 10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37"/>
            <p:cNvSpPr/>
            <p:nvPr/>
          </p:nvSpPr>
          <p:spPr>
            <a:xfrm>
              <a:off x="4223125" y="3415388"/>
              <a:ext cx="183600" cy="183600"/>
            </a:xfrm>
            <a:prstGeom prst="teardrop">
              <a:avLst>
                <a:gd fmla="val 10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37"/>
            <p:cNvSpPr/>
            <p:nvPr/>
          </p:nvSpPr>
          <p:spPr>
            <a:xfrm>
              <a:off x="4223125" y="3769163"/>
              <a:ext cx="183600" cy="183600"/>
            </a:xfrm>
            <a:prstGeom prst="teardrop">
              <a:avLst>
                <a:gd fmla="val 10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37"/>
            <p:cNvSpPr/>
            <p:nvPr/>
          </p:nvSpPr>
          <p:spPr>
            <a:xfrm>
              <a:off x="3942700" y="3578688"/>
              <a:ext cx="183600" cy="183600"/>
            </a:xfrm>
            <a:prstGeom prst="teardrop">
              <a:avLst>
                <a:gd fmla="val 10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37"/>
            <p:cNvSpPr/>
            <p:nvPr/>
          </p:nvSpPr>
          <p:spPr>
            <a:xfrm>
              <a:off x="3685625" y="3415388"/>
              <a:ext cx="183600" cy="183600"/>
            </a:xfrm>
            <a:prstGeom prst="teardrop">
              <a:avLst>
                <a:gd fmla="val 10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37"/>
            <p:cNvSpPr/>
            <p:nvPr/>
          </p:nvSpPr>
          <p:spPr>
            <a:xfrm>
              <a:off x="3685625" y="3769163"/>
              <a:ext cx="183600" cy="183600"/>
            </a:xfrm>
            <a:prstGeom prst="teardrop">
              <a:avLst>
                <a:gd fmla="val 10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37"/>
            <p:cNvSpPr/>
            <p:nvPr/>
          </p:nvSpPr>
          <p:spPr>
            <a:xfrm>
              <a:off x="3405200" y="3578688"/>
              <a:ext cx="183600" cy="183600"/>
            </a:xfrm>
            <a:prstGeom prst="teardrop">
              <a:avLst>
                <a:gd fmla="val 10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37"/>
            <p:cNvSpPr/>
            <p:nvPr/>
          </p:nvSpPr>
          <p:spPr>
            <a:xfrm>
              <a:off x="3059675" y="3415388"/>
              <a:ext cx="183600" cy="183600"/>
            </a:xfrm>
            <a:prstGeom prst="teardrop">
              <a:avLst>
                <a:gd fmla="val 10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37"/>
            <p:cNvSpPr/>
            <p:nvPr/>
          </p:nvSpPr>
          <p:spPr>
            <a:xfrm>
              <a:off x="3059675" y="3769163"/>
              <a:ext cx="183600" cy="183600"/>
            </a:xfrm>
            <a:prstGeom prst="teardrop">
              <a:avLst>
                <a:gd fmla="val 10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37"/>
            <p:cNvSpPr/>
            <p:nvPr/>
          </p:nvSpPr>
          <p:spPr>
            <a:xfrm>
              <a:off x="2779250" y="3578688"/>
              <a:ext cx="183600" cy="183600"/>
            </a:xfrm>
            <a:prstGeom prst="teardrop">
              <a:avLst>
                <a:gd fmla="val 10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6" name="Google Shape;226;p37"/>
          <p:cNvSpPr txBox="1"/>
          <p:nvPr/>
        </p:nvSpPr>
        <p:spPr>
          <a:xfrm>
            <a:off x="6093825" y="725950"/>
            <a:ext cx="24972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0000FF"/>
                </a:solidFill>
                <a:latin typeface="Tilt Warp"/>
                <a:ea typeface="Tilt Warp"/>
                <a:cs typeface="Tilt Warp"/>
                <a:sym typeface="Tilt Warp"/>
              </a:rPr>
              <a:t>What is one language you’ve lost in touch with?</a:t>
            </a:r>
            <a:endParaRPr sz="1800">
              <a:solidFill>
                <a:srgbClr val="0000FF"/>
              </a:solidFill>
              <a:latin typeface="Tilt Warp"/>
              <a:ea typeface="Tilt Warp"/>
              <a:cs typeface="Tilt Warp"/>
              <a:sym typeface="Tilt Warp"/>
            </a:endParaRPr>
          </a:p>
        </p:txBody>
      </p:sp>
      <p:pic>
        <p:nvPicPr>
          <p:cNvPr id="227" name="Google Shape;227;p37"/>
          <p:cNvPicPr preferRelativeResize="0"/>
          <p:nvPr/>
        </p:nvPicPr>
        <p:blipFill rotWithShape="1">
          <a:blip r:embed="rId3">
            <a:alphaModFix/>
          </a:blip>
          <a:srcRect b="8154" l="0" r="0" t="16059"/>
          <a:stretch/>
        </p:blipFill>
        <p:spPr>
          <a:xfrm>
            <a:off x="370975" y="2065263"/>
            <a:ext cx="1742400" cy="1760700"/>
          </a:xfrm>
          <a:prstGeom prst="ellipse">
            <a:avLst/>
          </a:prstGeom>
          <a:noFill/>
          <a:ln cap="flat" cmpd="sng" w="28575">
            <a:solidFill>
              <a:schemeClr val="accent3"/>
            </a:solidFill>
            <a:prstDash val="solid"/>
            <a:round/>
            <a:headEnd len="sm" w="sm" type="none"/>
            <a:tailEnd len="sm" w="sm" type="none"/>
          </a:ln>
        </p:spPr>
      </p:pic>
      <p:sp>
        <p:nvSpPr>
          <p:cNvPr id="228" name="Google Shape;228;p37"/>
          <p:cNvSpPr txBox="1"/>
          <p:nvPr/>
        </p:nvSpPr>
        <p:spPr>
          <a:xfrm>
            <a:off x="316581" y="3971222"/>
            <a:ext cx="1742400" cy="939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700">
                <a:solidFill>
                  <a:schemeClr val="accent4"/>
                </a:solidFill>
                <a:latin typeface="Poppins"/>
                <a:ea typeface="Poppins"/>
                <a:cs typeface="Poppins"/>
                <a:sym typeface="Poppins"/>
              </a:rPr>
              <a:t>Dria Lee</a:t>
            </a:r>
            <a:endParaRPr b="1" sz="1700">
              <a:solidFill>
                <a:schemeClr val="accent4"/>
              </a:solidFill>
              <a:latin typeface="Poppins"/>
              <a:ea typeface="Poppins"/>
              <a:cs typeface="Poppins"/>
              <a:sym typeface="Poppins"/>
            </a:endParaRPr>
          </a:p>
          <a:p>
            <a:pPr indent="0" lvl="0" marL="0" rtl="0" algn="ctr">
              <a:spcBef>
                <a:spcPts val="0"/>
              </a:spcBef>
              <a:spcAft>
                <a:spcPts val="0"/>
              </a:spcAft>
              <a:buNone/>
            </a:pPr>
            <a:r>
              <a:rPr b="1" lang="en" sz="1700">
                <a:solidFill>
                  <a:srgbClr val="0000FF"/>
                </a:solidFill>
                <a:latin typeface="Poppins"/>
                <a:ea typeface="Poppins"/>
                <a:cs typeface="Poppins"/>
                <a:sym typeface="Poppins"/>
              </a:rPr>
              <a:t>Spanish</a:t>
            </a:r>
            <a:endParaRPr b="1" sz="1700">
              <a:solidFill>
                <a:srgbClr val="0000FF"/>
              </a:solidFill>
              <a:latin typeface="Poppins"/>
              <a:ea typeface="Poppins"/>
              <a:cs typeface="Poppins"/>
              <a:sym typeface="Poppins"/>
            </a:endParaRPr>
          </a:p>
          <a:p>
            <a:pPr indent="0" lvl="0" marL="0" rtl="0" algn="ctr">
              <a:spcBef>
                <a:spcPts val="0"/>
              </a:spcBef>
              <a:spcAft>
                <a:spcPts val="0"/>
              </a:spcAft>
              <a:buNone/>
            </a:pPr>
            <a:r>
              <a:t/>
            </a:r>
            <a:endParaRPr sz="1500">
              <a:latin typeface="Poppins"/>
              <a:ea typeface="Poppins"/>
              <a:cs typeface="Poppins"/>
              <a:sym typeface="Poppins"/>
            </a:endParaRPr>
          </a:p>
        </p:txBody>
      </p:sp>
      <p:pic>
        <p:nvPicPr>
          <p:cNvPr id="229" name="Google Shape;229;p37"/>
          <p:cNvPicPr preferRelativeResize="0"/>
          <p:nvPr/>
        </p:nvPicPr>
        <p:blipFill rotWithShape="1">
          <a:blip r:embed="rId4">
            <a:alphaModFix/>
          </a:blip>
          <a:srcRect b="27679" l="17517" r="21806" t="23253"/>
          <a:stretch/>
        </p:blipFill>
        <p:spPr>
          <a:xfrm>
            <a:off x="2519950" y="2065125"/>
            <a:ext cx="1742400" cy="1761000"/>
          </a:xfrm>
          <a:prstGeom prst="ellipse">
            <a:avLst/>
          </a:prstGeom>
          <a:noFill/>
          <a:ln cap="flat" cmpd="sng" w="28575">
            <a:solidFill>
              <a:schemeClr val="accent3"/>
            </a:solidFill>
            <a:prstDash val="solid"/>
            <a:round/>
            <a:headEnd len="sm" w="sm" type="none"/>
            <a:tailEnd len="sm" w="sm" type="none"/>
          </a:ln>
        </p:spPr>
      </p:pic>
      <p:sp>
        <p:nvSpPr>
          <p:cNvPr id="230" name="Google Shape;230;p37"/>
          <p:cNvSpPr txBox="1"/>
          <p:nvPr/>
        </p:nvSpPr>
        <p:spPr>
          <a:xfrm>
            <a:off x="2400736" y="3986672"/>
            <a:ext cx="1882200" cy="939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700">
                <a:solidFill>
                  <a:schemeClr val="accent3"/>
                </a:solidFill>
                <a:latin typeface="Poppins"/>
                <a:ea typeface="Poppins"/>
                <a:cs typeface="Poppins"/>
                <a:sym typeface="Poppins"/>
              </a:rPr>
              <a:t>Jennifer Fung</a:t>
            </a:r>
            <a:endParaRPr b="1" sz="1700">
              <a:solidFill>
                <a:schemeClr val="accent3"/>
              </a:solidFill>
              <a:latin typeface="Poppins"/>
              <a:ea typeface="Poppins"/>
              <a:cs typeface="Poppins"/>
              <a:sym typeface="Poppins"/>
            </a:endParaRPr>
          </a:p>
          <a:p>
            <a:pPr indent="0" lvl="0" marL="0" rtl="0" algn="ctr">
              <a:spcBef>
                <a:spcPts val="0"/>
              </a:spcBef>
              <a:spcAft>
                <a:spcPts val="0"/>
              </a:spcAft>
              <a:buNone/>
            </a:pPr>
            <a:r>
              <a:rPr b="1" lang="en" sz="1700">
                <a:solidFill>
                  <a:srgbClr val="0000FF"/>
                </a:solidFill>
                <a:latin typeface="Poppins"/>
                <a:ea typeface="Poppins"/>
                <a:cs typeface="Poppins"/>
                <a:sym typeface="Poppins"/>
              </a:rPr>
              <a:t>Twi</a:t>
            </a:r>
            <a:endParaRPr sz="1500">
              <a:latin typeface="Poppins"/>
              <a:ea typeface="Poppins"/>
              <a:cs typeface="Poppins"/>
              <a:sym typeface="Poppins"/>
            </a:endParaRPr>
          </a:p>
          <a:p>
            <a:pPr indent="0" lvl="0" marL="0" rtl="0" algn="ctr">
              <a:spcBef>
                <a:spcPts val="0"/>
              </a:spcBef>
              <a:spcAft>
                <a:spcPts val="0"/>
              </a:spcAft>
              <a:buNone/>
            </a:pPr>
            <a:r>
              <a:t/>
            </a:r>
            <a:endParaRPr sz="1500">
              <a:latin typeface="Poppins"/>
              <a:ea typeface="Poppins"/>
              <a:cs typeface="Poppins"/>
              <a:sym typeface="Poppins"/>
            </a:endParaRPr>
          </a:p>
        </p:txBody>
      </p:sp>
      <p:pic>
        <p:nvPicPr>
          <p:cNvPr id="231" name="Google Shape;231;p37"/>
          <p:cNvPicPr preferRelativeResize="0"/>
          <p:nvPr/>
        </p:nvPicPr>
        <p:blipFill>
          <a:blip r:embed="rId5">
            <a:alphaModFix/>
          </a:blip>
          <a:stretch>
            <a:fillRect/>
          </a:stretch>
        </p:blipFill>
        <p:spPr>
          <a:xfrm>
            <a:off x="4695600" y="2026125"/>
            <a:ext cx="1839000" cy="1839000"/>
          </a:xfrm>
          <a:prstGeom prst="ellipse">
            <a:avLst/>
          </a:prstGeom>
          <a:noFill/>
          <a:ln cap="flat" cmpd="sng" w="28575">
            <a:solidFill>
              <a:schemeClr val="accent3"/>
            </a:solidFill>
            <a:prstDash val="solid"/>
            <a:round/>
            <a:headEnd len="sm" w="sm" type="none"/>
            <a:tailEnd len="sm" w="sm" type="none"/>
          </a:ln>
        </p:spPr>
      </p:pic>
      <p:sp>
        <p:nvSpPr>
          <p:cNvPr id="232" name="Google Shape;232;p37"/>
          <p:cNvSpPr txBox="1"/>
          <p:nvPr/>
        </p:nvSpPr>
        <p:spPr>
          <a:xfrm>
            <a:off x="4624675" y="4004549"/>
            <a:ext cx="1882200" cy="908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700">
                <a:solidFill>
                  <a:schemeClr val="accent3"/>
                </a:solidFill>
                <a:latin typeface="Poppins"/>
                <a:ea typeface="Poppins"/>
                <a:cs typeface="Poppins"/>
                <a:sym typeface="Poppins"/>
              </a:rPr>
              <a:t>Arjun Sharma</a:t>
            </a:r>
            <a:endParaRPr b="1" sz="1700">
              <a:solidFill>
                <a:schemeClr val="accent3"/>
              </a:solidFill>
              <a:latin typeface="Poppins"/>
              <a:ea typeface="Poppins"/>
              <a:cs typeface="Poppins"/>
              <a:sym typeface="Poppins"/>
            </a:endParaRPr>
          </a:p>
          <a:p>
            <a:pPr indent="0" lvl="0" marL="0" rtl="0" algn="ctr">
              <a:spcBef>
                <a:spcPts val="0"/>
              </a:spcBef>
              <a:spcAft>
                <a:spcPts val="0"/>
              </a:spcAft>
              <a:buNone/>
            </a:pPr>
            <a:r>
              <a:t/>
            </a:r>
            <a:endParaRPr sz="1500">
              <a:latin typeface="Poppins"/>
              <a:ea typeface="Poppins"/>
              <a:cs typeface="Poppins"/>
              <a:sym typeface="Poppins"/>
            </a:endParaRPr>
          </a:p>
          <a:p>
            <a:pPr indent="0" lvl="0" marL="0" rtl="0" algn="ctr">
              <a:spcBef>
                <a:spcPts val="0"/>
              </a:spcBef>
              <a:spcAft>
                <a:spcPts val="0"/>
              </a:spcAft>
              <a:buNone/>
            </a:pPr>
            <a:r>
              <a:t/>
            </a:r>
            <a:endParaRPr sz="1500">
              <a:latin typeface="Poppins"/>
              <a:ea typeface="Poppins"/>
              <a:cs typeface="Poppins"/>
              <a:sym typeface="Poppins"/>
            </a:endParaRPr>
          </a:p>
        </p:txBody>
      </p:sp>
      <p:pic>
        <p:nvPicPr>
          <p:cNvPr id="233" name="Google Shape;233;p37"/>
          <p:cNvPicPr preferRelativeResize="0"/>
          <p:nvPr/>
        </p:nvPicPr>
        <p:blipFill rotWithShape="1">
          <a:blip r:embed="rId6">
            <a:alphaModFix/>
          </a:blip>
          <a:srcRect b="0" l="5900" r="5900" t="0"/>
          <a:stretch/>
        </p:blipFill>
        <p:spPr>
          <a:xfrm>
            <a:off x="6931800" y="2026125"/>
            <a:ext cx="1839000" cy="1839000"/>
          </a:xfrm>
          <a:prstGeom prst="ellipse">
            <a:avLst/>
          </a:prstGeom>
          <a:noFill/>
          <a:ln cap="flat" cmpd="sng" w="28575">
            <a:solidFill>
              <a:schemeClr val="accent3"/>
            </a:solidFill>
            <a:prstDash val="solid"/>
            <a:round/>
            <a:headEnd len="sm" w="sm" type="none"/>
            <a:tailEnd len="sm" w="sm" type="none"/>
          </a:ln>
        </p:spPr>
      </p:pic>
      <p:sp>
        <p:nvSpPr>
          <p:cNvPr id="234" name="Google Shape;234;p37"/>
          <p:cNvSpPr txBox="1"/>
          <p:nvPr/>
        </p:nvSpPr>
        <p:spPr>
          <a:xfrm>
            <a:off x="1801475" y="335450"/>
            <a:ext cx="71562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4000">
                <a:solidFill>
                  <a:schemeClr val="accent3"/>
                </a:solidFill>
                <a:latin typeface="Tilt Warp"/>
                <a:ea typeface="Tilt Warp"/>
                <a:cs typeface="Tilt Warp"/>
                <a:sym typeface="Tilt Warp"/>
              </a:rPr>
              <a:t>Our Team</a:t>
            </a:r>
            <a:endParaRPr sz="4000">
              <a:solidFill>
                <a:schemeClr val="accent3"/>
              </a:solidFill>
              <a:latin typeface="Tilt Warp"/>
              <a:ea typeface="Tilt Warp"/>
              <a:cs typeface="Tilt Warp"/>
              <a:sym typeface="Tilt Warp"/>
            </a:endParaRPr>
          </a:p>
        </p:txBody>
      </p:sp>
      <p:sp>
        <p:nvSpPr>
          <p:cNvPr id="235" name="Google Shape;235;p37"/>
          <p:cNvSpPr txBox="1"/>
          <p:nvPr/>
        </p:nvSpPr>
        <p:spPr>
          <a:xfrm>
            <a:off x="7044475" y="3986675"/>
            <a:ext cx="1515000" cy="70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700">
                <a:solidFill>
                  <a:srgbClr val="FFFFFF"/>
                </a:solidFill>
                <a:latin typeface="Poppins"/>
                <a:ea typeface="Poppins"/>
                <a:cs typeface="Poppins"/>
                <a:sym typeface="Poppins"/>
              </a:rPr>
              <a:t>Daniel Trejo</a:t>
            </a:r>
            <a:endParaRPr b="1" sz="1700">
              <a:solidFill>
                <a:srgbClr val="FFFFFF"/>
              </a:solidFill>
              <a:latin typeface="Poppins"/>
              <a:ea typeface="Poppins"/>
              <a:cs typeface="Poppins"/>
              <a:sym typeface="Poppins"/>
            </a:endParaRPr>
          </a:p>
          <a:p>
            <a:pPr indent="0" lvl="0" marL="0" rtl="0" algn="l">
              <a:spcBef>
                <a:spcPts val="0"/>
              </a:spcBef>
              <a:spcAft>
                <a:spcPts val="0"/>
              </a:spcAft>
              <a:buNone/>
            </a:pPr>
            <a:r>
              <a:rPr b="1" lang="en" sz="1700">
                <a:solidFill>
                  <a:srgbClr val="0000FF"/>
                </a:solidFill>
                <a:latin typeface="Poppins"/>
                <a:ea typeface="Poppins"/>
                <a:cs typeface="Poppins"/>
                <a:sym typeface="Poppins"/>
              </a:rPr>
              <a:t>       Italian</a:t>
            </a:r>
            <a:endParaRPr b="1" sz="1700">
              <a:solidFill>
                <a:srgbClr val="0000FF"/>
              </a:solidFill>
              <a:latin typeface="Poppins"/>
              <a:ea typeface="Poppins"/>
              <a:cs typeface="Poppins"/>
              <a:sym typeface="Poppi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38"/>
          <p:cNvSpPr txBox="1"/>
          <p:nvPr>
            <p:ph type="title"/>
          </p:nvPr>
        </p:nvSpPr>
        <p:spPr>
          <a:xfrm>
            <a:off x="2228650" y="1655825"/>
            <a:ext cx="4661100" cy="646800"/>
          </a:xfrm>
          <a:prstGeom prst="rect">
            <a:avLst/>
          </a:prstGeom>
          <a:solidFill>
            <a:srgbClr val="0000FF"/>
          </a:solidFill>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Tilt Warp"/>
                <a:ea typeface="Tilt Warp"/>
                <a:cs typeface="Tilt Warp"/>
                <a:sym typeface="Tilt Warp"/>
              </a:rPr>
              <a:t>PROBLEM DOMAIN</a:t>
            </a:r>
            <a:endParaRPr>
              <a:latin typeface="Tilt Warp"/>
              <a:ea typeface="Tilt Warp"/>
              <a:cs typeface="Tilt Warp"/>
              <a:sym typeface="Tilt Warp"/>
            </a:endParaRPr>
          </a:p>
        </p:txBody>
      </p:sp>
      <p:sp>
        <p:nvSpPr>
          <p:cNvPr id="241" name="Google Shape;241;p38"/>
          <p:cNvSpPr txBox="1"/>
          <p:nvPr>
            <p:ph idx="1" type="subTitle"/>
          </p:nvPr>
        </p:nvSpPr>
        <p:spPr>
          <a:xfrm>
            <a:off x="2103450" y="2378875"/>
            <a:ext cx="4937100" cy="646800"/>
          </a:xfrm>
          <a:prstGeom prst="rect">
            <a:avLst/>
          </a:prstGeom>
          <a:solidFill>
            <a:schemeClr val="accent3"/>
          </a:solidFill>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rgbClr val="0000FF"/>
                </a:solidFill>
                <a:latin typeface="Tilt Warp"/>
                <a:ea typeface="Tilt Warp"/>
                <a:cs typeface="Tilt Warp"/>
                <a:sym typeface="Tilt Warp"/>
              </a:rPr>
              <a:t>ASL Speakers  ⇨  ASL LEARNERS </a:t>
            </a:r>
            <a:endParaRPr sz="2400">
              <a:solidFill>
                <a:srgbClr val="0000FF"/>
              </a:solidFill>
              <a:latin typeface="Tilt Warp"/>
              <a:ea typeface="Tilt Warp"/>
              <a:cs typeface="Tilt Warp"/>
              <a:sym typeface="Tilt Warp"/>
            </a:endParaRPr>
          </a:p>
        </p:txBody>
      </p:sp>
      <p:grpSp>
        <p:nvGrpSpPr>
          <p:cNvPr id="242" name="Google Shape;242;p38"/>
          <p:cNvGrpSpPr/>
          <p:nvPr/>
        </p:nvGrpSpPr>
        <p:grpSpPr>
          <a:xfrm rot="1871476">
            <a:off x="1749619" y="3332564"/>
            <a:ext cx="1010602" cy="429693"/>
            <a:chOff x="2626175" y="3306525"/>
            <a:chExt cx="2463000" cy="755100"/>
          </a:xfrm>
        </p:grpSpPr>
        <p:sp>
          <p:nvSpPr>
            <p:cNvPr id="243" name="Google Shape;243;p38"/>
            <p:cNvSpPr/>
            <p:nvPr/>
          </p:nvSpPr>
          <p:spPr>
            <a:xfrm>
              <a:off x="2626175" y="3306525"/>
              <a:ext cx="2463000" cy="755100"/>
            </a:xfrm>
            <a:prstGeom prst="rect">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38"/>
            <p:cNvSpPr/>
            <p:nvPr/>
          </p:nvSpPr>
          <p:spPr>
            <a:xfrm>
              <a:off x="4760625" y="3428975"/>
              <a:ext cx="183600" cy="183600"/>
            </a:xfrm>
            <a:prstGeom prst="teardrop">
              <a:avLst>
                <a:gd fmla="val 10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38"/>
            <p:cNvSpPr/>
            <p:nvPr/>
          </p:nvSpPr>
          <p:spPr>
            <a:xfrm>
              <a:off x="4760625" y="3782750"/>
              <a:ext cx="183600" cy="183600"/>
            </a:xfrm>
            <a:prstGeom prst="teardrop">
              <a:avLst>
                <a:gd fmla="val 10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38"/>
            <p:cNvSpPr/>
            <p:nvPr/>
          </p:nvSpPr>
          <p:spPr>
            <a:xfrm>
              <a:off x="4480200" y="3592275"/>
              <a:ext cx="183600" cy="183600"/>
            </a:xfrm>
            <a:prstGeom prst="teardrop">
              <a:avLst>
                <a:gd fmla="val 10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38"/>
            <p:cNvSpPr/>
            <p:nvPr/>
          </p:nvSpPr>
          <p:spPr>
            <a:xfrm>
              <a:off x="4223125" y="3415388"/>
              <a:ext cx="183600" cy="183600"/>
            </a:xfrm>
            <a:prstGeom prst="teardrop">
              <a:avLst>
                <a:gd fmla="val 10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38"/>
            <p:cNvSpPr/>
            <p:nvPr/>
          </p:nvSpPr>
          <p:spPr>
            <a:xfrm>
              <a:off x="4223125" y="3769163"/>
              <a:ext cx="183600" cy="183600"/>
            </a:xfrm>
            <a:prstGeom prst="teardrop">
              <a:avLst>
                <a:gd fmla="val 10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38"/>
            <p:cNvSpPr/>
            <p:nvPr/>
          </p:nvSpPr>
          <p:spPr>
            <a:xfrm>
              <a:off x="3942700" y="3578688"/>
              <a:ext cx="183600" cy="183600"/>
            </a:xfrm>
            <a:prstGeom prst="teardrop">
              <a:avLst>
                <a:gd fmla="val 10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38"/>
            <p:cNvSpPr/>
            <p:nvPr/>
          </p:nvSpPr>
          <p:spPr>
            <a:xfrm>
              <a:off x="3685625" y="3415388"/>
              <a:ext cx="183600" cy="183600"/>
            </a:xfrm>
            <a:prstGeom prst="teardrop">
              <a:avLst>
                <a:gd fmla="val 10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38"/>
            <p:cNvSpPr/>
            <p:nvPr/>
          </p:nvSpPr>
          <p:spPr>
            <a:xfrm>
              <a:off x="3685625" y="3769163"/>
              <a:ext cx="183600" cy="183600"/>
            </a:xfrm>
            <a:prstGeom prst="teardrop">
              <a:avLst>
                <a:gd fmla="val 10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38"/>
            <p:cNvSpPr/>
            <p:nvPr/>
          </p:nvSpPr>
          <p:spPr>
            <a:xfrm>
              <a:off x="3405200" y="3578688"/>
              <a:ext cx="183600" cy="183600"/>
            </a:xfrm>
            <a:prstGeom prst="teardrop">
              <a:avLst>
                <a:gd fmla="val 10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38"/>
            <p:cNvSpPr/>
            <p:nvPr/>
          </p:nvSpPr>
          <p:spPr>
            <a:xfrm>
              <a:off x="3059675" y="3415388"/>
              <a:ext cx="183600" cy="183600"/>
            </a:xfrm>
            <a:prstGeom prst="teardrop">
              <a:avLst>
                <a:gd fmla="val 10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38"/>
            <p:cNvSpPr/>
            <p:nvPr/>
          </p:nvSpPr>
          <p:spPr>
            <a:xfrm>
              <a:off x="3059675" y="3769163"/>
              <a:ext cx="183600" cy="183600"/>
            </a:xfrm>
            <a:prstGeom prst="teardrop">
              <a:avLst>
                <a:gd fmla="val 10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38"/>
            <p:cNvSpPr/>
            <p:nvPr/>
          </p:nvSpPr>
          <p:spPr>
            <a:xfrm>
              <a:off x="2779250" y="3578688"/>
              <a:ext cx="183600" cy="183600"/>
            </a:xfrm>
            <a:prstGeom prst="teardrop">
              <a:avLst>
                <a:gd fmla="val 10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6" name="Google Shape;256;p38"/>
          <p:cNvGrpSpPr/>
          <p:nvPr/>
        </p:nvGrpSpPr>
        <p:grpSpPr>
          <a:xfrm rot="-8100000">
            <a:off x="6318907" y="1518216"/>
            <a:ext cx="1134481" cy="386036"/>
            <a:chOff x="2483300" y="2231575"/>
            <a:chExt cx="2463000" cy="755100"/>
          </a:xfrm>
        </p:grpSpPr>
        <p:sp>
          <p:nvSpPr>
            <p:cNvPr id="257" name="Google Shape;257;p38"/>
            <p:cNvSpPr/>
            <p:nvPr/>
          </p:nvSpPr>
          <p:spPr>
            <a:xfrm>
              <a:off x="2483300" y="2231575"/>
              <a:ext cx="2463000" cy="7551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38"/>
            <p:cNvSpPr/>
            <p:nvPr/>
          </p:nvSpPr>
          <p:spPr>
            <a:xfrm>
              <a:off x="2665434" y="2343872"/>
              <a:ext cx="2095198" cy="525798"/>
            </a:xfrm>
            <a:custGeom>
              <a:rect b="b" l="l" r="r" t="t"/>
              <a:pathLst>
                <a:path extrusionOk="0" h="54885" w="115645">
                  <a:moveTo>
                    <a:pt x="87678" y="0"/>
                  </a:moveTo>
                  <a:cubicBezTo>
                    <a:pt x="87497" y="0"/>
                    <a:pt x="87339" y="76"/>
                    <a:pt x="87257" y="311"/>
                  </a:cubicBezTo>
                  <a:cubicBezTo>
                    <a:pt x="87103" y="741"/>
                    <a:pt x="87614" y="840"/>
                    <a:pt x="87905" y="983"/>
                  </a:cubicBezTo>
                  <a:cubicBezTo>
                    <a:pt x="88502" y="1278"/>
                    <a:pt x="89122" y="1526"/>
                    <a:pt x="89725" y="1809"/>
                  </a:cubicBezTo>
                  <a:cubicBezTo>
                    <a:pt x="94429" y="4019"/>
                    <a:pt x="98798" y="6789"/>
                    <a:pt x="103001" y="9821"/>
                  </a:cubicBezTo>
                  <a:cubicBezTo>
                    <a:pt x="106401" y="12276"/>
                    <a:pt x="109572" y="15013"/>
                    <a:pt x="112546" y="17975"/>
                  </a:cubicBezTo>
                  <a:cubicBezTo>
                    <a:pt x="113034" y="18461"/>
                    <a:pt x="113575" y="18942"/>
                    <a:pt x="113801" y="19766"/>
                  </a:cubicBezTo>
                  <a:cubicBezTo>
                    <a:pt x="113103" y="19618"/>
                    <a:pt x="112643" y="19277"/>
                    <a:pt x="112186" y="18954"/>
                  </a:cubicBezTo>
                  <a:cubicBezTo>
                    <a:pt x="110400" y="17690"/>
                    <a:pt x="108611" y="16424"/>
                    <a:pt x="106855" y="15116"/>
                  </a:cubicBezTo>
                  <a:cubicBezTo>
                    <a:pt x="101192" y="10897"/>
                    <a:pt x="95358" y="6954"/>
                    <a:pt x="88958" y="3916"/>
                  </a:cubicBezTo>
                  <a:cubicBezTo>
                    <a:pt x="86576" y="2784"/>
                    <a:pt x="84154" y="1736"/>
                    <a:pt x="81549" y="1213"/>
                  </a:cubicBezTo>
                  <a:cubicBezTo>
                    <a:pt x="81309" y="1165"/>
                    <a:pt x="81055" y="1118"/>
                    <a:pt x="80810" y="1118"/>
                  </a:cubicBezTo>
                  <a:cubicBezTo>
                    <a:pt x="80427" y="1118"/>
                    <a:pt x="80067" y="1233"/>
                    <a:pt x="79821" y="1639"/>
                  </a:cubicBezTo>
                  <a:cubicBezTo>
                    <a:pt x="79458" y="2241"/>
                    <a:pt x="79955" y="2713"/>
                    <a:pt x="80237" y="3193"/>
                  </a:cubicBezTo>
                  <a:cubicBezTo>
                    <a:pt x="80366" y="3411"/>
                    <a:pt x="80520" y="3617"/>
                    <a:pt x="80693" y="3803"/>
                  </a:cubicBezTo>
                  <a:cubicBezTo>
                    <a:pt x="82543" y="5769"/>
                    <a:pt x="84523" y="7602"/>
                    <a:pt x="86526" y="9409"/>
                  </a:cubicBezTo>
                  <a:cubicBezTo>
                    <a:pt x="89374" y="11981"/>
                    <a:pt x="92299" y="14470"/>
                    <a:pt x="95081" y="17111"/>
                  </a:cubicBezTo>
                  <a:cubicBezTo>
                    <a:pt x="98164" y="20038"/>
                    <a:pt x="101180" y="23040"/>
                    <a:pt x="103934" y="26292"/>
                  </a:cubicBezTo>
                  <a:cubicBezTo>
                    <a:pt x="106298" y="29086"/>
                    <a:pt x="108526" y="31969"/>
                    <a:pt x="110129" y="35284"/>
                  </a:cubicBezTo>
                  <a:cubicBezTo>
                    <a:pt x="110392" y="35825"/>
                    <a:pt x="110600" y="36392"/>
                    <a:pt x="110814" y="36955"/>
                  </a:cubicBezTo>
                  <a:cubicBezTo>
                    <a:pt x="110880" y="37133"/>
                    <a:pt x="110902" y="37349"/>
                    <a:pt x="110745" y="37494"/>
                  </a:cubicBezTo>
                  <a:cubicBezTo>
                    <a:pt x="110670" y="37564"/>
                    <a:pt x="110595" y="37591"/>
                    <a:pt x="110522" y="37591"/>
                  </a:cubicBezTo>
                  <a:cubicBezTo>
                    <a:pt x="110386" y="37591"/>
                    <a:pt x="110257" y="37496"/>
                    <a:pt x="110149" y="37408"/>
                  </a:cubicBezTo>
                  <a:cubicBezTo>
                    <a:pt x="109631" y="36990"/>
                    <a:pt x="109104" y="36580"/>
                    <a:pt x="108625" y="36118"/>
                  </a:cubicBezTo>
                  <a:cubicBezTo>
                    <a:pt x="104234" y="31888"/>
                    <a:pt x="100304" y="27213"/>
                    <a:pt x="95881" y="23014"/>
                  </a:cubicBezTo>
                  <a:cubicBezTo>
                    <a:pt x="92441" y="19747"/>
                    <a:pt x="88777" y="16776"/>
                    <a:pt x="84769" y="14230"/>
                  </a:cubicBezTo>
                  <a:cubicBezTo>
                    <a:pt x="83911" y="13683"/>
                    <a:pt x="83029" y="13174"/>
                    <a:pt x="82052" y="12869"/>
                  </a:cubicBezTo>
                  <a:cubicBezTo>
                    <a:pt x="81857" y="12809"/>
                    <a:pt x="81663" y="12769"/>
                    <a:pt x="81475" y="12769"/>
                  </a:cubicBezTo>
                  <a:cubicBezTo>
                    <a:pt x="81171" y="12769"/>
                    <a:pt x="80886" y="12872"/>
                    <a:pt x="80649" y="13152"/>
                  </a:cubicBezTo>
                  <a:cubicBezTo>
                    <a:pt x="80276" y="13592"/>
                    <a:pt x="80437" y="14052"/>
                    <a:pt x="80685" y="14480"/>
                  </a:cubicBezTo>
                  <a:cubicBezTo>
                    <a:pt x="80909" y="14862"/>
                    <a:pt x="81146" y="15241"/>
                    <a:pt x="81420" y="15591"/>
                  </a:cubicBezTo>
                  <a:cubicBezTo>
                    <a:pt x="82613" y="17113"/>
                    <a:pt x="83802" y="18641"/>
                    <a:pt x="85032" y="20137"/>
                  </a:cubicBezTo>
                  <a:cubicBezTo>
                    <a:pt x="90674" y="27001"/>
                    <a:pt x="95374" y="34426"/>
                    <a:pt x="98535" y="42767"/>
                  </a:cubicBezTo>
                  <a:cubicBezTo>
                    <a:pt x="99288" y="44756"/>
                    <a:pt x="100070" y="46738"/>
                    <a:pt x="100354" y="48866"/>
                  </a:cubicBezTo>
                  <a:cubicBezTo>
                    <a:pt x="100391" y="49143"/>
                    <a:pt x="100498" y="49498"/>
                    <a:pt x="100237" y="49670"/>
                  </a:cubicBezTo>
                  <a:cubicBezTo>
                    <a:pt x="100169" y="49715"/>
                    <a:pt x="100106" y="49734"/>
                    <a:pt x="100048" y="49734"/>
                  </a:cubicBezTo>
                  <a:cubicBezTo>
                    <a:pt x="99837" y="49734"/>
                    <a:pt x="99689" y="49481"/>
                    <a:pt x="99543" y="49336"/>
                  </a:cubicBezTo>
                  <a:cubicBezTo>
                    <a:pt x="97433" y="47231"/>
                    <a:pt x="95289" y="45158"/>
                    <a:pt x="93236" y="42995"/>
                  </a:cubicBezTo>
                  <a:cubicBezTo>
                    <a:pt x="88714" y="38225"/>
                    <a:pt x="84192" y="33459"/>
                    <a:pt x="78826" y="29599"/>
                  </a:cubicBezTo>
                  <a:cubicBezTo>
                    <a:pt x="77304" y="28505"/>
                    <a:pt x="75758" y="27443"/>
                    <a:pt x="73951" y="26847"/>
                  </a:cubicBezTo>
                  <a:cubicBezTo>
                    <a:pt x="73756" y="26783"/>
                    <a:pt x="73567" y="26738"/>
                    <a:pt x="73385" y="26738"/>
                  </a:cubicBezTo>
                  <a:cubicBezTo>
                    <a:pt x="73149" y="26738"/>
                    <a:pt x="72924" y="26815"/>
                    <a:pt x="72715" y="27027"/>
                  </a:cubicBezTo>
                  <a:cubicBezTo>
                    <a:pt x="72358" y="27388"/>
                    <a:pt x="72312" y="27830"/>
                    <a:pt x="72479" y="28265"/>
                  </a:cubicBezTo>
                  <a:cubicBezTo>
                    <a:pt x="72661" y="28735"/>
                    <a:pt x="72881" y="29201"/>
                    <a:pt x="73159" y="29621"/>
                  </a:cubicBezTo>
                  <a:cubicBezTo>
                    <a:pt x="74320" y="31365"/>
                    <a:pt x="75461" y="33126"/>
                    <a:pt x="76696" y="34817"/>
                  </a:cubicBezTo>
                  <a:cubicBezTo>
                    <a:pt x="80023" y="39370"/>
                    <a:pt x="82208" y="44437"/>
                    <a:pt x="83609" y="49867"/>
                  </a:cubicBezTo>
                  <a:cubicBezTo>
                    <a:pt x="83675" y="50126"/>
                    <a:pt x="83851" y="50404"/>
                    <a:pt x="83631" y="50673"/>
                  </a:cubicBezTo>
                  <a:cubicBezTo>
                    <a:pt x="83586" y="50689"/>
                    <a:pt x="83545" y="50696"/>
                    <a:pt x="83507" y="50696"/>
                  </a:cubicBezTo>
                  <a:cubicBezTo>
                    <a:pt x="83345" y="50696"/>
                    <a:pt x="83240" y="50565"/>
                    <a:pt x="83130" y="50467"/>
                  </a:cubicBezTo>
                  <a:cubicBezTo>
                    <a:pt x="81903" y="49367"/>
                    <a:pt x="80625" y="48315"/>
                    <a:pt x="79464" y="47148"/>
                  </a:cubicBezTo>
                  <a:cubicBezTo>
                    <a:pt x="74082" y="41744"/>
                    <a:pt x="67973" y="37258"/>
                    <a:pt x="61675" y="33017"/>
                  </a:cubicBezTo>
                  <a:cubicBezTo>
                    <a:pt x="58012" y="30550"/>
                    <a:pt x="54193" y="28339"/>
                    <a:pt x="50307" y="26240"/>
                  </a:cubicBezTo>
                  <a:cubicBezTo>
                    <a:pt x="44095" y="22882"/>
                    <a:pt x="37809" y="19715"/>
                    <a:pt x="30949" y="17848"/>
                  </a:cubicBezTo>
                  <a:cubicBezTo>
                    <a:pt x="28676" y="17230"/>
                    <a:pt x="26374" y="16788"/>
                    <a:pt x="24028" y="16590"/>
                  </a:cubicBezTo>
                  <a:cubicBezTo>
                    <a:pt x="23935" y="16582"/>
                    <a:pt x="23841" y="16577"/>
                    <a:pt x="23749" y="16577"/>
                  </a:cubicBezTo>
                  <a:cubicBezTo>
                    <a:pt x="23258" y="16577"/>
                    <a:pt x="22810" y="16714"/>
                    <a:pt x="22567" y="17238"/>
                  </a:cubicBezTo>
                  <a:cubicBezTo>
                    <a:pt x="22278" y="17852"/>
                    <a:pt x="22686" y="18249"/>
                    <a:pt x="23076" y="18641"/>
                  </a:cubicBezTo>
                  <a:cubicBezTo>
                    <a:pt x="23800" y="19366"/>
                    <a:pt x="24632" y="19943"/>
                    <a:pt x="25498" y="20480"/>
                  </a:cubicBezTo>
                  <a:cubicBezTo>
                    <a:pt x="30692" y="23690"/>
                    <a:pt x="36288" y="26149"/>
                    <a:pt x="41628" y="29090"/>
                  </a:cubicBezTo>
                  <a:cubicBezTo>
                    <a:pt x="48593" y="32928"/>
                    <a:pt x="55321" y="37113"/>
                    <a:pt x="61614" y="41986"/>
                  </a:cubicBezTo>
                  <a:cubicBezTo>
                    <a:pt x="62747" y="42862"/>
                    <a:pt x="63847" y="43785"/>
                    <a:pt x="65086" y="44786"/>
                  </a:cubicBezTo>
                  <a:cubicBezTo>
                    <a:pt x="65025" y="44793"/>
                    <a:pt x="64968" y="44795"/>
                    <a:pt x="64914" y="44795"/>
                  </a:cubicBezTo>
                  <a:cubicBezTo>
                    <a:pt x="64472" y="44795"/>
                    <a:pt x="64252" y="44598"/>
                    <a:pt x="64020" y="44461"/>
                  </a:cubicBezTo>
                  <a:cubicBezTo>
                    <a:pt x="60875" y="42606"/>
                    <a:pt x="57742" y="40730"/>
                    <a:pt x="54591" y="38885"/>
                  </a:cubicBezTo>
                  <a:cubicBezTo>
                    <a:pt x="46822" y="34335"/>
                    <a:pt x="38562" y="30935"/>
                    <a:pt x="29947" y="28357"/>
                  </a:cubicBezTo>
                  <a:cubicBezTo>
                    <a:pt x="23909" y="26549"/>
                    <a:pt x="17760" y="25281"/>
                    <a:pt x="11490" y="24637"/>
                  </a:cubicBezTo>
                  <a:cubicBezTo>
                    <a:pt x="9022" y="24384"/>
                    <a:pt x="6546" y="24174"/>
                    <a:pt x="4061" y="24174"/>
                  </a:cubicBezTo>
                  <a:cubicBezTo>
                    <a:pt x="3624" y="24174"/>
                    <a:pt x="3188" y="24181"/>
                    <a:pt x="2750" y="24195"/>
                  </a:cubicBezTo>
                  <a:cubicBezTo>
                    <a:pt x="2300" y="24209"/>
                    <a:pt x="1866" y="24275"/>
                    <a:pt x="1448" y="24437"/>
                  </a:cubicBezTo>
                  <a:cubicBezTo>
                    <a:pt x="1020" y="24602"/>
                    <a:pt x="625" y="24810"/>
                    <a:pt x="570" y="25335"/>
                  </a:cubicBezTo>
                  <a:cubicBezTo>
                    <a:pt x="514" y="25892"/>
                    <a:pt x="923" y="26098"/>
                    <a:pt x="1323" y="26312"/>
                  </a:cubicBezTo>
                  <a:cubicBezTo>
                    <a:pt x="2823" y="27118"/>
                    <a:pt x="4474" y="27495"/>
                    <a:pt x="6087" y="27954"/>
                  </a:cubicBezTo>
                  <a:cubicBezTo>
                    <a:pt x="15965" y="30750"/>
                    <a:pt x="25720" y="33899"/>
                    <a:pt x="35172" y="37930"/>
                  </a:cubicBezTo>
                  <a:cubicBezTo>
                    <a:pt x="40976" y="40405"/>
                    <a:pt x="46550" y="43284"/>
                    <a:pt x="51466" y="47295"/>
                  </a:cubicBezTo>
                  <a:cubicBezTo>
                    <a:pt x="52170" y="47869"/>
                    <a:pt x="52990" y="48355"/>
                    <a:pt x="53642" y="49371"/>
                  </a:cubicBezTo>
                  <a:cubicBezTo>
                    <a:pt x="53188" y="49211"/>
                    <a:pt x="52978" y="49157"/>
                    <a:pt x="52784" y="49066"/>
                  </a:cubicBezTo>
                  <a:cubicBezTo>
                    <a:pt x="50430" y="47958"/>
                    <a:pt x="48068" y="46859"/>
                    <a:pt x="45726" y="45725"/>
                  </a:cubicBezTo>
                  <a:cubicBezTo>
                    <a:pt x="39030" y="42479"/>
                    <a:pt x="32208" y="39553"/>
                    <a:pt x="25068" y="37420"/>
                  </a:cubicBezTo>
                  <a:cubicBezTo>
                    <a:pt x="18388" y="35424"/>
                    <a:pt x="11608" y="34081"/>
                    <a:pt x="4624" y="34081"/>
                  </a:cubicBezTo>
                  <a:cubicBezTo>
                    <a:pt x="4190" y="34081"/>
                    <a:pt x="3757" y="34086"/>
                    <a:pt x="3322" y="34097"/>
                  </a:cubicBezTo>
                  <a:cubicBezTo>
                    <a:pt x="2520" y="34117"/>
                    <a:pt x="1731" y="34198"/>
                    <a:pt x="978" y="34450"/>
                  </a:cubicBezTo>
                  <a:cubicBezTo>
                    <a:pt x="128" y="34735"/>
                    <a:pt x="1" y="35498"/>
                    <a:pt x="726" y="36029"/>
                  </a:cubicBezTo>
                  <a:cubicBezTo>
                    <a:pt x="1166" y="36344"/>
                    <a:pt x="1650" y="36588"/>
                    <a:pt x="2163" y="36757"/>
                  </a:cubicBezTo>
                  <a:cubicBezTo>
                    <a:pt x="4725" y="37607"/>
                    <a:pt x="7293" y="38435"/>
                    <a:pt x="9869" y="39243"/>
                  </a:cubicBezTo>
                  <a:cubicBezTo>
                    <a:pt x="17607" y="41673"/>
                    <a:pt x="25244" y="44344"/>
                    <a:pt x="32176" y="48682"/>
                  </a:cubicBezTo>
                  <a:cubicBezTo>
                    <a:pt x="33884" y="49752"/>
                    <a:pt x="35584" y="50842"/>
                    <a:pt x="37171" y="52201"/>
                  </a:cubicBezTo>
                  <a:cubicBezTo>
                    <a:pt x="37045" y="52259"/>
                    <a:pt x="36935" y="52282"/>
                    <a:pt x="36834" y="52282"/>
                  </a:cubicBezTo>
                  <a:cubicBezTo>
                    <a:pt x="36572" y="52282"/>
                    <a:pt x="36381" y="52127"/>
                    <a:pt x="36185" y="52046"/>
                  </a:cubicBezTo>
                  <a:cubicBezTo>
                    <a:pt x="32671" y="50578"/>
                    <a:pt x="29172" y="49064"/>
                    <a:pt x="25645" y="47629"/>
                  </a:cubicBezTo>
                  <a:cubicBezTo>
                    <a:pt x="23736" y="46851"/>
                    <a:pt x="21792" y="46137"/>
                    <a:pt x="19753" y="45755"/>
                  </a:cubicBezTo>
                  <a:cubicBezTo>
                    <a:pt x="19590" y="45725"/>
                    <a:pt x="19411" y="45692"/>
                    <a:pt x="19239" y="45692"/>
                  </a:cubicBezTo>
                  <a:cubicBezTo>
                    <a:pt x="18942" y="45692"/>
                    <a:pt x="18665" y="45790"/>
                    <a:pt x="18523" y="46167"/>
                  </a:cubicBezTo>
                  <a:cubicBezTo>
                    <a:pt x="18325" y="46696"/>
                    <a:pt x="18733" y="46968"/>
                    <a:pt x="19088" y="47251"/>
                  </a:cubicBezTo>
                  <a:cubicBezTo>
                    <a:pt x="20330" y="48238"/>
                    <a:pt x="21596" y="49199"/>
                    <a:pt x="22791" y="50237"/>
                  </a:cubicBezTo>
                  <a:cubicBezTo>
                    <a:pt x="23903" y="51202"/>
                    <a:pt x="24915" y="52272"/>
                    <a:pt x="25716" y="53784"/>
                  </a:cubicBezTo>
                  <a:cubicBezTo>
                    <a:pt x="24870" y="53610"/>
                    <a:pt x="24309" y="53338"/>
                    <a:pt x="23758" y="53047"/>
                  </a:cubicBezTo>
                  <a:cubicBezTo>
                    <a:pt x="18620" y="50322"/>
                    <a:pt x="13230" y="48103"/>
                    <a:pt x="7664" y="46417"/>
                  </a:cubicBezTo>
                  <a:cubicBezTo>
                    <a:pt x="6388" y="46030"/>
                    <a:pt x="5123" y="45610"/>
                    <a:pt x="3857" y="45190"/>
                  </a:cubicBezTo>
                  <a:cubicBezTo>
                    <a:pt x="3701" y="45138"/>
                    <a:pt x="3547" y="45094"/>
                    <a:pt x="3407" y="45094"/>
                  </a:cubicBezTo>
                  <a:cubicBezTo>
                    <a:pt x="3222" y="45094"/>
                    <a:pt x="3063" y="45170"/>
                    <a:pt x="2958" y="45406"/>
                  </a:cubicBezTo>
                  <a:cubicBezTo>
                    <a:pt x="2748" y="45872"/>
                    <a:pt x="3084" y="46106"/>
                    <a:pt x="3453" y="46272"/>
                  </a:cubicBezTo>
                  <a:cubicBezTo>
                    <a:pt x="3657" y="46359"/>
                    <a:pt x="3867" y="46433"/>
                    <a:pt x="4081" y="46496"/>
                  </a:cubicBezTo>
                  <a:cubicBezTo>
                    <a:pt x="10503" y="48533"/>
                    <a:pt x="16862" y="50731"/>
                    <a:pt x="22841" y="53895"/>
                  </a:cubicBezTo>
                  <a:cubicBezTo>
                    <a:pt x="23619" y="54303"/>
                    <a:pt x="24426" y="54725"/>
                    <a:pt x="25324" y="54842"/>
                  </a:cubicBezTo>
                  <a:cubicBezTo>
                    <a:pt x="25485" y="54863"/>
                    <a:pt x="25651" y="54884"/>
                    <a:pt x="25813" y="54884"/>
                  </a:cubicBezTo>
                  <a:cubicBezTo>
                    <a:pt x="26123" y="54884"/>
                    <a:pt x="26419" y="54806"/>
                    <a:pt x="26633" y="54502"/>
                  </a:cubicBezTo>
                  <a:cubicBezTo>
                    <a:pt x="26966" y="54026"/>
                    <a:pt x="26832" y="53525"/>
                    <a:pt x="26562" y="53067"/>
                  </a:cubicBezTo>
                  <a:cubicBezTo>
                    <a:pt x="26142" y="52357"/>
                    <a:pt x="25670" y="51684"/>
                    <a:pt x="25074" y="51099"/>
                  </a:cubicBezTo>
                  <a:cubicBezTo>
                    <a:pt x="23839" y="49882"/>
                    <a:pt x="22650" y="48618"/>
                    <a:pt x="21354" y="47427"/>
                  </a:cubicBezTo>
                  <a:lnTo>
                    <a:pt x="21354" y="47427"/>
                  </a:lnTo>
                  <a:cubicBezTo>
                    <a:pt x="22787" y="47734"/>
                    <a:pt x="24137" y="48230"/>
                    <a:pt x="25482" y="48759"/>
                  </a:cubicBezTo>
                  <a:cubicBezTo>
                    <a:pt x="29499" y="50344"/>
                    <a:pt x="33351" y="52322"/>
                    <a:pt x="37445" y="53721"/>
                  </a:cubicBezTo>
                  <a:cubicBezTo>
                    <a:pt x="37848" y="53858"/>
                    <a:pt x="38337" y="54160"/>
                    <a:pt x="38767" y="54160"/>
                  </a:cubicBezTo>
                  <a:cubicBezTo>
                    <a:pt x="39040" y="54160"/>
                    <a:pt x="39289" y="54039"/>
                    <a:pt x="39478" y="53677"/>
                  </a:cubicBezTo>
                  <a:cubicBezTo>
                    <a:pt x="39948" y="52774"/>
                    <a:pt x="39012" y="52282"/>
                    <a:pt x="38414" y="51795"/>
                  </a:cubicBezTo>
                  <a:cubicBezTo>
                    <a:pt x="32299" y="46833"/>
                    <a:pt x="25377" y="43345"/>
                    <a:pt x="17970" y="40793"/>
                  </a:cubicBezTo>
                  <a:cubicBezTo>
                    <a:pt x="13077" y="39107"/>
                    <a:pt x="8128" y="37581"/>
                    <a:pt x="3209" y="35972"/>
                  </a:cubicBezTo>
                  <a:cubicBezTo>
                    <a:pt x="2839" y="35851"/>
                    <a:pt x="2391" y="35839"/>
                    <a:pt x="2155" y="35445"/>
                  </a:cubicBezTo>
                  <a:cubicBezTo>
                    <a:pt x="2230" y="35263"/>
                    <a:pt x="2370" y="35258"/>
                    <a:pt x="2501" y="35258"/>
                  </a:cubicBezTo>
                  <a:cubicBezTo>
                    <a:pt x="2509" y="35258"/>
                    <a:pt x="2517" y="35258"/>
                    <a:pt x="2525" y="35258"/>
                  </a:cubicBezTo>
                  <a:cubicBezTo>
                    <a:pt x="2540" y="35258"/>
                    <a:pt x="2554" y="35258"/>
                    <a:pt x="2569" y="35258"/>
                  </a:cubicBezTo>
                  <a:cubicBezTo>
                    <a:pt x="3372" y="35239"/>
                    <a:pt x="4175" y="35227"/>
                    <a:pt x="4977" y="35227"/>
                  </a:cubicBezTo>
                  <a:cubicBezTo>
                    <a:pt x="6746" y="35227"/>
                    <a:pt x="8513" y="35288"/>
                    <a:pt x="10274" y="35484"/>
                  </a:cubicBezTo>
                  <a:cubicBezTo>
                    <a:pt x="17802" y="36315"/>
                    <a:pt x="25044" y="38298"/>
                    <a:pt x="32095" y="41017"/>
                  </a:cubicBezTo>
                  <a:cubicBezTo>
                    <a:pt x="38025" y="43304"/>
                    <a:pt x="43810" y="45917"/>
                    <a:pt x="49501" y="48743"/>
                  </a:cubicBezTo>
                  <a:cubicBezTo>
                    <a:pt x="50805" y="49391"/>
                    <a:pt x="52093" y="50100"/>
                    <a:pt x="53503" y="50513"/>
                  </a:cubicBezTo>
                  <a:cubicBezTo>
                    <a:pt x="53790" y="50597"/>
                    <a:pt x="54105" y="50711"/>
                    <a:pt x="54397" y="50711"/>
                  </a:cubicBezTo>
                  <a:cubicBezTo>
                    <a:pt x="54654" y="50711"/>
                    <a:pt x="54892" y="50623"/>
                    <a:pt x="55077" y="50348"/>
                  </a:cubicBezTo>
                  <a:cubicBezTo>
                    <a:pt x="55493" y="49734"/>
                    <a:pt x="55075" y="49157"/>
                    <a:pt x="54651" y="48735"/>
                  </a:cubicBezTo>
                  <a:cubicBezTo>
                    <a:pt x="53797" y="47887"/>
                    <a:pt x="52903" y="47075"/>
                    <a:pt x="51980" y="46302"/>
                  </a:cubicBezTo>
                  <a:cubicBezTo>
                    <a:pt x="47559" y="42584"/>
                    <a:pt x="42458" y="39988"/>
                    <a:pt x="37239" y="37646"/>
                  </a:cubicBezTo>
                  <a:cubicBezTo>
                    <a:pt x="27775" y="33398"/>
                    <a:pt x="17944" y="30166"/>
                    <a:pt x="7963" y="27370"/>
                  </a:cubicBezTo>
                  <a:cubicBezTo>
                    <a:pt x="6079" y="26843"/>
                    <a:pt x="4162" y="26393"/>
                    <a:pt x="2363" y="25414"/>
                  </a:cubicBezTo>
                  <a:cubicBezTo>
                    <a:pt x="2603" y="25388"/>
                    <a:pt x="2843" y="25347"/>
                    <a:pt x="3086" y="25335"/>
                  </a:cubicBezTo>
                  <a:cubicBezTo>
                    <a:pt x="3613" y="25317"/>
                    <a:pt x="4139" y="25308"/>
                    <a:pt x="4665" y="25308"/>
                  </a:cubicBezTo>
                  <a:cubicBezTo>
                    <a:pt x="8079" y="25308"/>
                    <a:pt x="11471" y="25675"/>
                    <a:pt x="14847" y="26147"/>
                  </a:cubicBezTo>
                  <a:cubicBezTo>
                    <a:pt x="25718" y="27671"/>
                    <a:pt x="36062" y="30952"/>
                    <a:pt x="46003" y="35579"/>
                  </a:cubicBezTo>
                  <a:cubicBezTo>
                    <a:pt x="53048" y="38857"/>
                    <a:pt x="59547" y="43090"/>
                    <a:pt x="66201" y="47051"/>
                  </a:cubicBezTo>
                  <a:cubicBezTo>
                    <a:pt x="66964" y="47505"/>
                    <a:pt x="67771" y="47883"/>
                    <a:pt x="68573" y="48267"/>
                  </a:cubicBezTo>
                  <a:cubicBezTo>
                    <a:pt x="68700" y="48328"/>
                    <a:pt x="68830" y="48362"/>
                    <a:pt x="68954" y="48362"/>
                  </a:cubicBezTo>
                  <a:cubicBezTo>
                    <a:pt x="69163" y="48362"/>
                    <a:pt x="69358" y="48268"/>
                    <a:pt x="69505" y="48050"/>
                  </a:cubicBezTo>
                  <a:cubicBezTo>
                    <a:pt x="69727" y="47721"/>
                    <a:pt x="69548" y="47435"/>
                    <a:pt x="69336" y="47191"/>
                  </a:cubicBezTo>
                  <a:cubicBezTo>
                    <a:pt x="69067" y="46878"/>
                    <a:pt x="68779" y="46581"/>
                    <a:pt x="68472" y="46304"/>
                  </a:cubicBezTo>
                  <a:cubicBezTo>
                    <a:pt x="64467" y="42735"/>
                    <a:pt x="60235" y="39424"/>
                    <a:pt x="55808" y="36392"/>
                  </a:cubicBezTo>
                  <a:cubicBezTo>
                    <a:pt x="48403" y="31319"/>
                    <a:pt x="40490" y="27136"/>
                    <a:pt x="32495" y="23094"/>
                  </a:cubicBezTo>
                  <a:cubicBezTo>
                    <a:pt x="29947" y="21806"/>
                    <a:pt x="27398" y="20504"/>
                    <a:pt x="25044" y="18869"/>
                  </a:cubicBezTo>
                  <a:cubicBezTo>
                    <a:pt x="24664" y="18605"/>
                    <a:pt x="23950" y="18326"/>
                    <a:pt x="24107" y="17932"/>
                  </a:cubicBezTo>
                  <a:cubicBezTo>
                    <a:pt x="24193" y="17715"/>
                    <a:pt x="24385" y="17650"/>
                    <a:pt x="24614" y="17650"/>
                  </a:cubicBezTo>
                  <a:cubicBezTo>
                    <a:pt x="24892" y="17650"/>
                    <a:pt x="25224" y="17746"/>
                    <a:pt x="25484" y="17785"/>
                  </a:cubicBezTo>
                  <a:cubicBezTo>
                    <a:pt x="29303" y="18346"/>
                    <a:pt x="32990" y="19416"/>
                    <a:pt x="36589" y="20789"/>
                  </a:cubicBezTo>
                  <a:cubicBezTo>
                    <a:pt x="43623" y="23468"/>
                    <a:pt x="50127" y="27182"/>
                    <a:pt x="56561" y="31034"/>
                  </a:cubicBezTo>
                  <a:cubicBezTo>
                    <a:pt x="65478" y="36376"/>
                    <a:pt x="73713" y="42596"/>
                    <a:pt x="81004" y="50031"/>
                  </a:cubicBezTo>
                  <a:cubicBezTo>
                    <a:pt x="81580" y="50616"/>
                    <a:pt x="82238" y="51127"/>
                    <a:pt x="82892" y="51626"/>
                  </a:cubicBezTo>
                  <a:cubicBezTo>
                    <a:pt x="83212" y="51868"/>
                    <a:pt x="83564" y="52173"/>
                    <a:pt x="83958" y="52173"/>
                  </a:cubicBezTo>
                  <a:cubicBezTo>
                    <a:pt x="84111" y="52173"/>
                    <a:pt x="84269" y="52128"/>
                    <a:pt x="84434" y="52015"/>
                  </a:cubicBezTo>
                  <a:cubicBezTo>
                    <a:pt x="85014" y="51622"/>
                    <a:pt x="84822" y="50966"/>
                    <a:pt x="84695" y="50433"/>
                  </a:cubicBezTo>
                  <a:cubicBezTo>
                    <a:pt x="84345" y="48983"/>
                    <a:pt x="83950" y="47544"/>
                    <a:pt x="83534" y="46112"/>
                  </a:cubicBezTo>
                  <a:cubicBezTo>
                    <a:pt x="82224" y="41601"/>
                    <a:pt x="79876" y="37617"/>
                    <a:pt x="77251" y="33774"/>
                  </a:cubicBezTo>
                  <a:cubicBezTo>
                    <a:pt x="76121" y="32124"/>
                    <a:pt x="74996" y="30469"/>
                    <a:pt x="73878" y="28812"/>
                  </a:cubicBezTo>
                  <a:cubicBezTo>
                    <a:pt x="73727" y="28588"/>
                    <a:pt x="73454" y="28305"/>
                    <a:pt x="73688" y="28049"/>
                  </a:cubicBezTo>
                  <a:cubicBezTo>
                    <a:pt x="73762" y="27969"/>
                    <a:pt x="73839" y="27939"/>
                    <a:pt x="73918" y="27939"/>
                  </a:cubicBezTo>
                  <a:cubicBezTo>
                    <a:pt x="74103" y="27939"/>
                    <a:pt x="74294" y="28105"/>
                    <a:pt x="74459" y="28190"/>
                  </a:cubicBezTo>
                  <a:cubicBezTo>
                    <a:pt x="76188" y="29072"/>
                    <a:pt x="77831" y="30100"/>
                    <a:pt x="79361" y="31293"/>
                  </a:cubicBezTo>
                  <a:cubicBezTo>
                    <a:pt x="85367" y="35984"/>
                    <a:pt x="90456" y="41617"/>
                    <a:pt x="95663" y="47130"/>
                  </a:cubicBezTo>
                  <a:cubicBezTo>
                    <a:pt x="96793" y="48327"/>
                    <a:pt x="97898" y="49565"/>
                    <a:pt x="99248" y="50534"/>
                  </a:cubicBezTo>
                  <a:cubicBezTo>
                    <a:pt x="99597" y="50783"/>
                    <a:pt x="99954" y="51056"/>
                    <a:pt x="100363" y="51056"/>
                  </a:cubicBezTo>
                  <a:cubicBezTo>
                    <a:pt x="100506" y="51056"/>
                    <a:pt x="100655" y="51023"/>
                    <a:pt x="100813" y="50943"/>
                  </a:cubicBezTo>
                  <a:cubicBezTo>
                    <a:pt x="101392" y="50653"/>
                    <a:pt x="101344" y="50057"/>
                    <a:pt x="101358" y="49518"/>
                  </a:cubicBezTo>
                  <a:cubicBezTo>
                    <a:pt x="101402" y="47901"/>
                    <a:pt x="100982" y="46365"/>
                    <a:pt x="100453" y="44869"/>
                  </a:cubicBezTo>
                  <a:cubicBezTo>
                    <a:pt x="97786" y="37252"/>
                    <a:pt x="94036" y="30221"/>
                    <a:pt x="89199" y="23777"/>
                  </a:cubicBezTo>
                  <a:cubicBezTo>
                    <a:pt x="86913" y="20733"/>
                    <a:pt x="84485" y="17797"/>
                    <a:pt x="82125" y="14807"/>
                  </a:cubicBezTo>
                  <a:cubicBezTo>
                    <a:pt x="81927" y="14555"/>
                    <a:pt x="81630" y="14329"/>
                    <a:pt x="81709" y="13903"/>
                  </a:cubicBezTo>
                  <a:lnTo>
                    <a:pt x="81709" y="13903"/>
                  </a:lnTo>
                  <a:cubicBezTo>
                    <a:pt x="82480" y="14030"/>
                    <a:pt x="83051" y="14446"/>
                    <a:pt x="83639" y="14809"/>
                  </a:cubicBezTo>
                  <a:cubicBezTo>
                    <a:pt x="87933" y="17448"/>
                    <a:pt x="91803" y="20630"/>
                    <a:pt x="95429" y="24106"/>
                  </a:cubicBezTo>
                  <a:cubicBezTo>
                    <a:pt x="99781" y="28283"/>
                    <a:pt x="103673" y="32910"/>
                    <a:pt x="108036" y="37078"/>
                  </a:cubicBezTo>
                  <a:cubicBezTo>
                    <a:pt x="108704" y="37718"/>
                    <a:pt x="109396" y="38324"/>
                    <a:pt x="110232" y="38732"/>
                  </a:cubicBezTo>
                  <a:cubicBezTo>
                    <a:pt x="110495" y="38859"/>
                    <a:pt x="110733" y="38922"/>
                    <a:pt x="110940" y="38922"/>
                  </a:cubicBezTo>
                  <a:cubicBezTo>
                    <a:pt x="111466" y="38922"/>
                    <a:pt x="111793" y="38519"/>
                    <a:pt x="111841" y="37769"/>
                  </a:cubicBezTo>
                  <a:cubicBezTo>
                    <a:pt x="111890" y="37028"/>
                    <a:pt x="111779" y="36315"/>
                    <a:pt x="111460" y="35637"/>
                  </a:cubicBezTo>
                  <a:cubicBezTo>
                    <a:pt x="110527" y="33649"/>
                    <a:pt x="109439" y="31749"/>
                    <a:pt x="108159" y="29964"/>
                  </a:cubicBezTo>
                  <a:cubicBezTo>
                    <a:pt x="106346" y="27435"/>
                    <a:pt x="104299" y="25101"/>
                    <a:pt x="102204" y="22798"/>
                  </a:cubicBezTo>
                  <a:cubicBezTo>
                    <a:pt x="98114" y="18306"/>
                    <a:pt x="93591" y="14278"/>
                    <a:pt x="89082" y="10227"/>
                  </a:cubicBezTo>
                  <a:cubicBezTo>
                    <a:pt x="86510" y="7917"/>
                    <a:pt x="83885" y="5658"/>
                    <a:pt x="81525" y="3121"/>
                  </a:cubicBezTo>
                  <a:cubicBezTo>
                    <a:pt x="81299" y="2876"/>
                    <a:pt x="81010" y="2646"/>
                    <a:pt x="81031" y="2243"/>
                  </a:cubicBezTo>
                  <a:cubicBezTo>
                    <a:pt x="81122" y="2207"/>
                    <a:pt x="81210" y="2192"/>
                    <a:pt x="81297" y="2192"/>
                  </a:cubicBezTo>
                  <a:cubicBezTo>
                    <a:pt x="81529" y="2192"/>
                    <a:pt x="81746" y="2295"/>
                    <a:pt x="81961" y="2350"/>
                  </a:cubicBezTo>
                  <a:cubicBezTo>
                    <a:pt x="84218" y="2929"/>
                    <a:pt x="86324" y="3906"/>
                    <a:pt x="88423" y="4883"/>
                  </a:cubicBezTo>
                  <a:cubicBezTo>
                    <a:pt x="95144" y="8012"/>
                    <a:pt x="101113" y="12332"/>
                    <a:pt x="107079" y="16661"/>
                  </a:cubicBezTo>
                  <a:cubicBezTo>
                    <a:pt x="109029" y="18074"/>
                    <a:pt x="110917" y="19596"/>
                    <a:pt x="113075" y="20698"/>
                  </a:cubicBezTo>
                  <a:cubicBezTo>
                    <a:pt x="113471" y="20902"/>
                    <a:pt x="113941" y="21191"/>
                    <a:pt x="114379" y="21191"/>
                  </a:cubicBezTo>
                  <a:cubicBezTo>
                    <a:pt x="114627" y="21191"/>
                    <a:pt x="114866" y="21098"/>
                    <a:pt x="115075" y="20842"/>
                  </a:cubicBezTo>
                  <a:cubicBezTo>
                    <a:pt x="115645" y="20145"/>
                    <a:pt x="114993" y="19469"/>
                    <a:pt x="114571" y="18889"/>
                  </a:cubicBezTo>
                  <a:cubicBezTo>
                    <a:pt x="113081" y="16844"/>
                    <a:pt x="111141" y="15233"/>
                    <a:pt x="109263" y="13580"/>
                  </a:cubicBezTo>
                  <a:cubicBezTo>
                    <a:pt x="104265" y="9177"/>
                    <a:pt x="98778" y="5465"/>
                    <a:pt x="92925" y="2285"/>
                  </a:cubicBezTo>
                  <a:cubicBezTo>
                    <a:pt x="91415" y="1465"/>
                    <a:pt x="89845" y="775"/>
                    <a:pt x="88248" y="149"/>
                  </a:cubicBezTo>
                  <a:cubicBezTo>
                    <a:pt x="88071" y="80"/>
                    <a:pt x="87862" y="0"/>
                    <a:pt x="87678"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38"/>
            <p:cNvSpPr/>
            <p:nvPr/>
          </p:nvSpPr>
          <p:spPr>
            <a:xfrm flipH="1" rot="10800000">
              <a:off x="2503725" y="2258791"/>
              <a:ext cx="2435773" cy="687160"/>
            </a:xfrm>
            <a:custGeom>
              <a:rect b="b" l="l" r="r" t="t"/>
              <a:pathLst>
                <a:path extrusionOk="0" h="54885" w="115645">
                  <a:moveTo>
                    <a:pt x="87678" y="0"/>
                  </a:moveTo>
                  <a:cubicBezTo>
                    <a:pt x="87497" y="0"/>
                    <a:pt x="87339" y="76"/>
                    <a:pt x="87257" y="311"/>
                  </a:cubicBezTo>
                  <a:cubicBezTo>
                    <a:pt x="87103" y="741"/>
                    <a:pt x="87614" y="840"/>
                    <a:pt x="87905" y="983"/>
                  </a:cubicBezTo>
                  <a:cubicBezTo>
                    <a:pt x="88502" y="1278"/>
                    <a:pt x="89122" y="1526"/>
                    <a:pt x="89725" y="1809"/>
                  </a:cubicBezTo>
                  <a:cubicBezTo>
                    <a:pt x="94429" y="4019"/>
                    <a:pt x="98798" y="6789"/>
                    <a:pt x="103001" y="9821"/>
                  </a:cubicBezTo>
                  <a:cubicBezTo>
                    <a:pt x="106401" y="12276"/>
                    <a:pt x="109572" y="15013"/>
                    <a:pt x="112546" y="17975"/>
                  </a:cubicBezTo>
                  <a:cubicBezTo>
                    <a:pt x="113034" y="18461"/>
                    <a:pt x="113575" y="18942"/>
                    <a:pt x="113801" y="19766"/>
                  </a:cubicBezTo>
                  <a:cubicBezTo>
                    <a:pt x="113103" y="19618"/>
                    <a:pt x="112643" y="19277"/>
                    <a:pt x="112186" y="18954"/>
                  </a:cubicBezTo>
                  <a:cubicBezTo>
                    <a:pt x="110400" y="17690"/>
                    <a:pt x="108611" y="16424"/>
                    <a:pt x="106855" y="15116"/>
                  </a:cubicBezTo>
                  <a:cubicBezTo>
                    <a:pt x="101192" y="10897"/>
                    <a:pt x="95358" y="6954"/>
                    <a:pt x="88958" y="3916"/>
                  </a:cubicBezTo>
                  <a:cubicBezTo>
                    <a:pt x="86576" y="2784"/>
                    <a:pt x="84154" y="1736"/>
                    <a:pt x="81549" y="1213"/>
                  </a:cubicBezTo>
                  <a:cubicBezTo>
                    <a:pt x="81309" y="1165"/>
                    <a:pt x="81055" y="1118"/>
                    <a:pt x="80810" y="1118"/>
                  </a:cubicBezTo>
                  <a:cubicBezTo>
                    <a:pt x="80427" y="1118"/>
                    <a:pt x="80067" y="1233"/>
                    <a:pt x="79821" y="1639"/>
                  </a:cubicBezTo>
                  <a:cubicBezTo>
                    <a:pt x="79458" y="2241"/>
                    <a:pt x="79955" y="2713"/>
                    <a:pt x="80237" y="3193"/>
                  </a:cubicBezTo>
                  <a:cubicBezTo>
                    <a:pt x="80366" y="3411"/>
                    <a:pt x="80520" y="3617"/>
                    <a:pt x="80693" y="3803"/>
                  </a:cubicBezTo>
                  <a:cubicBezTo>
                    <a:pt x="82543" y="5769"/>
                    <a:pt x="84523" y="7602"/>
                    <a:pt x="86526" y="9409"/>
                  </a:cubicBezTo>
                  <a:cubicBezTo>
                    <a:pt x="89374" y="11981"/>
                    <a:pt x="92299" y="14470"/>
                    <a:pt x="95081" y="17111"/>
                  </a:cubicBezTo>
                  <a:cubicBezTo>
                    <a:pt x="98164" y="20038"/>
                    <a:pt x="101180" y="23040"/>
                    <a:pt x="103934" y="26292"/>
                  </a:cubicBezTo>
                  <a:cubicBezTo>
                    <a:pt x="106298" y="29086"/>
                    <a:pt x="108526" y="31969"/>
                    <a:pt x="110129" y="35284"/>
                  </a:cubicBezTo>
                  <a:cubicBezTo>
                    <a:pt x="110392" y="35825"/>
                    <a:pt x="110600" y="36392"/>
                    <a:pt x="110814" y="36955"/>
                  </a:cubicBezTo>
                  <a:cubicBezTo>
                    <a:pt x="110880" y="37133"/>
                    <a:pt x="110902" y="37349"/>
                    <a:pt x="110745" y="37494"/>
                  </a:cubicBezTo>
                  <a:cubicBezTo>
                    <a:pt x="110670" y="37564"/>
                    <a:pt x="110595" y="37591"/>
                    <a:pt x="110522" y="37591"/>
                  </a:cubicBezTo>
                  <a:cubicBezTo>
                    <a:pt x="110386" y="37591"/>
                    <a:pt x="110257" y="37496"/>
                    <a:pt x="110149" y="37408"/>
                  </a:cubicBezTo>
                  <a:cubicBezTo>
                    <a:pt x="109631" y="36990"/>
                    <a:pt x="109104" y="36580"/>
                    <a:pt x="108625" y="36118"/>
                  </a:cubicBezTo>
                  <a:cubicBezTo>
                    <a:pt x="104234" y="31888"/>
                    <a:pt x="100304" y="27213"/>
                    <a:pt x="95881" y="23014"/>
                  </a:cubicBezTo>
                  <a:cubicBezTo>
                    <a:pt x="92441" y="19747"/>
                    <a:pt x="88777" y="16776"/>
                    <a:pt x="84769" y="14230"/>
                  </a:cubicBezTo>
                  <a:cubicBezTo>
                    <a:pt x="83911" y="13683"/>
                    <a:pt x="83029" y="13174"/>
                    <a:pt x="82052" y="12869"/>
                  </a:cubicBezTo>
                  <a:cubicBezTo>
                    <a:pt x="81857" y="12809"/>
                    <a:pt x="81663" y="12769"/>
                    <a:pt x="81475" y="12769"/>
                  </a:cubicBezTo>
                  <a:cubicBezTo>
                    <a:pt x="81171" y="12769"/>
                    <a:pt x="80886" y="12872"/>
                    <a:pt x="80649" y="13152"/>
                  </a:cubicBezTo>
                  <a:cubicBezTo>
                    <a:pt x="80276" y="13592"/>
                    <a:pt x="80437" y="14052"/>
                    <a:pt x="80685" y="14480"/>
                  </a:cubicBezTo>
                  <a:cubicBezTo>
                    <a:pt x="80909" y="14862"/>
                    <a:pt x="81146" y="15241"/>
                    <a:pt x="81420" y="15591"/>
                  </a:cubicBezTo>
                  <a:cubicBezTo>
                    <a:pt x="82613" y="17113"/>
                    <a:pt x="83802" y="18641"/>
                    <a:pt x="85032" y="20137"/>
                  </a:cubicBezTo>
                  <a:cubicBezTo>
                    <a:pt x="90674" y="27001"/>
                    <a:pt x="95374" y="34426"/>
                    <a:pt x="98535" y="42767"/>
                  </a:cubicBezTo>
                  <a:cubicBezTo>
                    <a:pt x="99288" y="44756"/>
                    <a:pt x="100070" y="46738"/>
                    <a:pt x="100354" y="48866"/>
                  </a:cubicBezTo>
                  <a:cubicBezTo>
                    <a:pt x="100391" y="49143"/>
                    <a:pt x="100498" y="49498"/>
                    <a:pt x="100237" y="49670"/>
                  </a:cubicBezTo>
                  <a:cubicBezTo>
                    <a:pt x="100169" y="49715"/>
                    <a:pt x="100106" y="49734"/>
                    <a:pt x="100048" y="49734"/>
                  </a:cubicBezTo>
                  <a:cubicBezTo>
                    <a:pt x="99837" y="49734"/>
                    <a:pt x="99689" y="49481"/>
                    <a:pt x="99543" y="49336"/>
                  </a:cubicBezTo>
                  <a:cubicBezTo>
                    <a:pt x="97433" y="47231"/>
                    <a:pt x="95289" y="45158"/>
                    <a:pt x="93236" y="42995"/>
                  </a:cubicBezTo>
                  <a:cubicBezTo>
                    <a:pt x="88714" y="38225"/>
                    <a:pt x="84192" y="33459"/>
                    <a:pt x="78826" y="29599"/>
                  </a:cubicBezTo>
                  <a:cubicBezTo>
                    <a:pt x="77304" y="28505"/>
                    <a:pt x="75758" y="27443"/>
                    <a:pt x="73951" y="26847"/>
                  </a:cubicBezTo>
                  <a:cubicBezTo>
                    <a:pt x="73756" y="26783"/>
                    <a:pt x="73567" y="26738"/>
                    <a:pt x="73385" y="26738"/>
                  </a:cubicBezTo>
                  <a:cubicBezTo>
                    <a:pt x="73149" y="26738"/>
                    <a:pt x="72924" y="26815"/>
                    <a:pt x="72715" y="27027"/>
                  </a:cubicBezTo>
                  <a:cubicBezTo>
                    <a:pt x="72358" y="27388"/>
                    <a:pt x="72312" y="27830"/>
                    <a:pt x="72479" y="28265"/>
                  </a:cubicBezTo>
                  <a:cubicBezTo>
                    <a:pt x="72661" y="28735"/>
                    <a:pt x="72881" y="29201"/>
                    <a:pt x="73159" y="29621"/>
                  </a:cubicBezTo>
                  <a:cubicBezTo>
                    <a:pt x="74320" y="31365"/>
                    <a:pt x="75461" y="33126"/>
                    <a:pt x="76696" y="34817"/>
                  </a:cubicBezTo>
                  <a:cubicBezTo>
                    <a:pt x="80023" y="39370"/>
                    <a:pt x="82208" y="44437"/>
                    <a:pt x="83609" y="49867"/>
                  </a:cubicBezTo>
                  <a:cubicBezTo>
                    <a:pt x="83675" y="50126"/>
                    <a:pt x="83851" y="50404"/>
                    <a:pt x="83631" y="50673"/>
                  </a:cubicBezTo>
                  <a:cubicBezTo>
                    <a:pt x="83586" y="50689"/>
                    <a:pt x="83545" y="50696"/>
                    <a:pt x="83507" y="50696"/>
                  </a:cubicBezTo>
                  <a:cubicBezTo>
                    <a:pt x="83345" y="50696"/>
                    <a:pt x="83240" y="50565"/>
                    <a:pt x="83130" y="50467"/>
                  </a:cubicBezTo>
                  <a:cubicBezTo>
                    <a:pt x="81903" y="49367"/>
                    <a:pt x="80625" y="48315"/>
                    <a:pt x="79464" y="47148"/>
                  </a:cubicBezTo>
                  <a:cubicBezTo>
                    <a:pt x="74082" y="41744"/>
                    <a:pt x="67973" y="37258"/>
                    <a:pt x="61675" y="33017"/>
                  </a:cubicBezTo>
                  <a:cubicBezTo>
                    <a:pt x="58012" y="30550"/>
                    <a:pt x="54193" y="28339"/>
                    <a:pt x="50307" y="26240"/>
                  </a:cubicBezTo>
                  <a:cubicBezTo>
                    <a:pt x="44095" y="22882"/>
                    <a:pt x="37809" y="19715"/>
                    <a:pt x="30949" y="17848"/>
                  </a:cubicBezTo>
                  <a:cubicBezTo>
                    <a:pt x="28676" y="17230"/>
                    <a:pt x="26374" y="16788"/>
                    <a:pt x="24028" y="16590"/>
                  </a:cubicBezTo>
                  <a:cubicBezTo>
                    <a:pt x="23935" y="16582"/>
                    <a:pt x="23841" y="16577"/>
                    <a:pt x="23749" y="16577"/>
                  </a:cubicBezTo>
                  <a:cubicBezTo>
                    <a:pt x="23258" y="16577"/>
                    <a:pt x="22810" y="16714"/>
                    <a:pt x="22567" y="17238"/>
                  </a:cubicBezTo>
                  <a:cubicBezTo>
                    <a:pt x="22278" y="17852"/>
                    <a:pt x="22686" y="18249"/>
                    <a:pt x="23076" y="18641"/>
                  </a:cubicBezTo>
                  <a:cubicBezTo>
                    <a:pt x="23800" y="19366"/>
                    <a:pt x="24632" y="19943"/>
                    <a:pt x="25498" y="20480"/>
                  </a:cubicBezTo>
                  <a:cubicBezTo>
                    <a:pt x="30692" y="23690"/>
                    <a:pt x="36288" y="26149"/>
                    <a:pt x="41628" y="29090"/>
                  </a:cubicBezTo>
                  <a:cubicBezTo>
                    <a:pt x="48593" y="32928"/>
                    <a:pt x="55321" y="37113"/>
                    <a:pt x="61614" y="41986"/>
                  </a:cubicBezTo>
                  <a:cubicBezTo>
                    <a:pt x="62747" y="42862"/>
                    <a:pt x="63847" y="43785"/>
                    <a:pt x="65086" y="44786"/>
                  </a:cubicBezTo>
                  <a:cubicBezTo>
                    <a:pt x="65025" y="44793"/>
                    <a:pt x="64968" y="44795"/>
                    <a:pt x="64914" y="44795"/>
                  </a:cubicBezTo>
                  <a:cubicBezTo>
                    <a:pt x="64472" y="44795"/>
                    <a:pt x="64252" y="44598"/>
                    <a:pt x="64020" y="44461"/>
                  </a:cubicBezTo>
                  <a:cubicBezTo>
                    <a:pt x="60875" y="42606"/>
                    <a:pt x="57742" y="40730"/>
                    <a:pt x="54591" y="38885"/>
                  </a:cubicBezTo>
                  <a:cubicBezTo>
                    <a:pt x="46822" y="34335"/>
                    <a:pt x="38562" y="30935"/>
                    <a:pt x="29947" y="28357"/>
                  </a:cubicBezTo>
                  <a:cubicBezTo>
                    <a:pt x="23909" y="26549"/>
                    <a:pt x="17760" y="25281"/>
                    <a:pt x="11490" y="24637"/>
                  </a:cubicBezTo>
                  <a:cubicBezTo>
                    <a:pt x="9022" y="24384"/>
                    <a:pt x="6546" y="24174"/>
                    <a:pt x="4061" y="24174"/>
                  </a:cubicBezTo>
                  <a:cubicBezTo>
                    <a:pt x="3624" y="24174"/>
                    <a:pt x="3188" y="24181"/>
                    <a:pt x="2750" y="24195"/>
                  </a:cubicBezTo>
                  <a:cubicBezTo>
                    <a:pt x="2300" y="24209"/>
                    <a:pt x="1866" y="24275"/>
                    <a:pt x="1448" y="24437"/>
                  </a:cubicBezTo>
                  <a:cubicBezTo>
                    <a:pt x="1020" y="24602"/>
                    <a:pt x="625" y="24810"/>
                    <a:pt x="570" y="25335"/>
                  </a:cubicBezTo>
                  <a:cubicBezTo>
                    <a:pt x="514" y="25892"/>
                    <a:pt x="923" y="26098"/>
                    <a:pt x="1323" y="26312"/>
                  </a:cubicBezTo>
                  <a:cubicBezTo>
                    <a:pt x="2823" y="27118"/>
                    <a:pt x="4474" y="27495"/>
                    <a:pt x="6087" y="27954"/>
                  </a:cubicBezTo>
                  <a:cubicBezTo>
                    <a:pt x="15965" y="30750"/>
                    <a:pt x="25720" y="33899"/>
                    <a:pt x="35172" y="37930"/>
                  </a:cubicBezTo>
                  <a:cubicBezTo>
                    <a:pt x="40976" y="40405"/>
                    <a:pt x="46550" y="43284"/>
                    <a:pt x="51466" y="47295"/>
                  </a:cubicBezTo>
                  <a:cubicBezTo>
                    <a:pt x="52170" y="47869"/>
                    <a:pt x="52990" y="48355"/>
                    <a:pt x="53642" y="49371"/>
                  </a:cubicBezTo>
                  <a:cubicBezTo>
                    <a:pt x="53188" y="49211"/>
                    <a:pt x="52978" y="49157"/>
                    <a:pt x="52784" y="49066"/>
                  </a:cubicBezTo>
                  <a:cubicBezTo>
                    <a:pt x="50430" y="47958"/>
                    <a:pt x="48068" y="46859"/>
                    <a:pt x="45726" y="45725"/>
                  </a:cubicBezTo>
                  <a:cubicBezTo>
                    <a:pt x="39030" y="42479"/>
                    <a:pt x="32208" y="39553"/>
                    <a:pt x="25068" y="37420"/>
                  </a:cubicBezTo>
                  <a:cubicBezTo>
                    <a:pt x="18388" y="35424"/>
                    <a:pt x="11608" y="34081"/>
                    <a:pt x="4624" y="34081"/>
                  </a:cubicBezTo>
                  <a:cubicBezTo>
                    <a:pt x="4190" y="34081"/>
                    <a:pt x="3757" y="34086"/>
                    <a:pt x="3322" y="34097"/>
                  </a:cubicBezTo>
                  <a:cubicBezTo>
                    <a:pt x="2520" y="34117"/>
                    <a:pt x="1731" y="34198"/>
                    <a:pt x="978" y="34450"/>
                  </a:cubicBezTo>
                  <a:cubicBezTo>
                    <a:pt x="128" y="34735"/>
                    <a:pt x="1" y="35498"/>
                    <a:pt x="726" y="36029"/>
                  </a:cubicBezTo>
                  <a:cubicBezTo>
                    <a:pt x="1166" y="36344"/>
                    <a:pt x="1650" y="36588"/>
                    <a:pt x="2163" y="36757"/>
                  </a:cubicBezTo>
                  <a:cubicBezTo>
                    <a:pt x="4725" y="37607"/>
                    <a:pt x="7293" y="38435"/>
                    <a:pt x="9869" y="39243"/>
                  </a:cubicBezTo>
                  <a:cubicBezTo>
                    <a:pt x="17607" y="41673"/>
                    <a:pt x="25244" y="44344"/>
                    <a:pt x="32176" y="48682"/>
                  </a:cubicBezTo>
                  <a:cubicBezTo>
                    <a:pt x="33884" y="49752"/>
                    <a:pt x="35584" y="50842"/>
                    <a:pt x="37171" y="52201"/>
                  </a:cubicBezTo>
                  <a:cubicBezTo>
                    <a:pt x="37045" y="52259"/>
                    <a:pt x="36935" y="52282"/>
                    <a:pt x="36834" y="52282"/>
                  </a:cubicBezTo>
                  <a:cubicBezTo>
                    <a:pt x="36572" y="52282"/>
                    <a:pt x="36381" y="52127"/>
                    <a:pt x="36185" y="52046"/>
                  </a:cubicBezTo>
                  <a:cubicBezTo>
                    <a:pt x="32671" y="50578"/>
                    <a:pt x="29172" y="49064"/>
                    <a:pt x="25645" y="47629"/>
                  </a:cubicBezTo>
                  <a:cubicBezTo>
                    <a:pt x="23736" y="46851"/>
                    <a:pt x="21792" y="46137"/>
                    <a:pt x="19753" y="45755"/>
                  </a:cubicBezTo>
                  <a:cubicBezTo>
                    <a:pt x="19590" y="45725"/>
                    <a:pt x="19411" y="45692"/>
                    <a:pt x="19239" y="45692"/>
                  </a:cubicBezTo>
                  <a:cubicBezTo>
                    <a:pt x="18942" y="45692"/>
                    <a:pt x="18665" y="45790"/>
                    <a:pt x="18523" y="46167"/>
                  </a:cubicBezTo>
                  <a:cubicBezTo>
                    <a:pt x="18325" y="46696"/>
                    <a:pt x="18733" y="46968"/>
                    <a:pt x="19088" y="47251"/>
                  </a:cubicBezTo>
                  <a:cubicBezTo>
                    <a:pt x="20330" y="48238"/>
                    <a:pt x="21596" y="49199"/>
                    <a:pt x="22791" y="50237"/>
                  </a:cubicBezTo>
                  <a:cubicBezTo>
                    <a:pt x="23903" y="51202"/>
                    <a:pt x="24915" y="52272"/>
                    <a:pt x="25716" y="53784"/>
                  </a:cubicBezTo>
                  <a:cubicBezTo>
                    <a:pt x="24870" y="53610"/>
                    <a:pt x="24309" y="53338"/>
                    <a:pt x="23758" y="53047"/>
                  </a:cubicBezTo>
                  <a:cubicBezTo>
                    <a:pt x="18620" y="50322"/>
                    <a:pt x="13230" y="48103"/>
                    <a:pt x="7664" y="46417"/>
                  </a:cubicBezTo>
                  <a:cubicBezTo>
                    <a:pt x="6388" y="46030"/>
                    <a:pt x="5123" y="45610"/>
                    <a:pt x="3857" y="45190"/>
                  </a:cubicBezTo>
                  <a:cubicBezTo>
                    <a:pt x="3701" y="45138"/>
                    <a:pt x="3547" y="45094"/>
                    <a:pt x="3407" y="45094"/>
                  </a:cubicBezTo>
                  <a:cubicBezTo>
                    <a:pt x="3222" y="45094"/>
                    <a:pt x="3063" y="45170"/>
                    <a:pt x="2958" y="45406"/>
                  </a:cubicBezTo>
                  <a:cubicBezTo>
                    <a:pt x="2748" y="45872"/>
                    <a:pt x="3084" y="46106"/>
                    <a:pt x="3453" y="46272"/>
                  </a:cubicBezTo>
                  <a:cubicBezTo>
                    <a:pt x="3657" y="46359"/>
                    <a:pt x="3867" y="46433"/>
                    <a:pt x="4081" y="46496"/>
                  </a:cubicBezTo>
                  <a:cubicBezTo>
                    <a:pt x="10503" y="48533"/>
                    <a:pt x="16862" y="50731"/>
                    <a:pt x="22841" y="53895"/>
                  </a:cubicBezTo>
                  <a:cubicBezTo>
                    <a:pt x="23619" y="54303"/>
                    <a:pt x="24426" y="54725"/>
                    <a:pt x="25324" y="54842"/>
                  </a:cubicBezTo>
                  <a:cubicBezTo>
                    <a:pt x="25485" y="54863"/>
                    <a:pt x="25651" y="54884"/>
                    <a:pt x="25813" y="54884"/>
                  </a:cubicBezTo>
                  <a:cubicBezTo>
                    <a:pt x="26123" y="54884"/>
                    <a:pt x="26419" y="54806"/>
                    <a:pt x="26633" y="54502"/>
                  </a:cubicBezTo>
                  <a:cubicBezTo>
                    <a:pt x="26966" y="54026"/>
                    <a:pt x="26832" y="53525"/>
                    <a:pt x="26562" y="53067"/>
                  </a:cubicBezTo>
                  <a:cubicBezTo>
                    <a:pt x="26142" y="52357"/>
                    <a:pt x="25670" y="51684"/>
                    <a:pt x="25074" y="51099"/>
                  </a:cubicBezTo>
                  <a:cubicBezTo>
                    <a:pt x="23839" y="49882"/>
                    <a:pt x="22650" y="48618"/>
                    <a:pt x="21354" y="47427"/>
                  </a:cubicBezTo>
                  <a:lnTo>
                    <a:pt x="21354" y="47427"/>
                  </a:lnTo>
                  <a:cubicBezTo>
                    <a:pt x="22787" y="47734"/>
                    <a:pt x="24137" y="48230"/>
                    <a:pt x="25482" y="48759"/>
                  </a:cubicBezTo>
                  <a:cubicBezTo>
                    <a:pt x="29499" y="50344"/>
                    <a:pt x="33351" y="52322"/>
                    <a:pt x="37445" y="53721"/>
                  </a:cubicBezTo>
                  <a:cubicBezTo>
                    <a:pt x="37848" y="53858"/>
                    <a:pt x="38337" y="54160"/>
                    <a:pt x="38767" y="54160"/>
                  </a:cubicBezTo>
                  <a:cubicBezTo>
                    <a:pt x="39040" y="54160"/>
                    <a:pt x="39289" y="54039"/>
                    <a:pt x="39478" y="53677"/>
                  </a:cubicBezTo>
                  <a:cubicBezTo>
                    <a:pt x="39948" y="52774"/>
                    <a:pt x="39012" y="52282"/>
                    <a:pt x="38414" y="51795"/>
                  </a:cubicBezTo>
                  <a:cubicBezTo>
                    <a:pt x="32299" y="46833"/>
                    <a:pt x="25377" y="43345"/>
                    <a:pt x="17970" y="40793"/>
                  </a:cubicBezTo>
                  <a:cubicBezTo>
                    <a:pt x="13077" y="39107"/>
                    <a:pt x="8128" y="37581"/>
                    <a:pt x="3209" y="35972"/>
                  </a:cubicBezTo>
                  <a:cubicBezTo>
                    <a:pt x="2839" y="35851"/>
                    <a:pt x="2391" y="35839"/>
                    <a:pt x="2155" y="35445"/>
                  </a:cubicBezTo>
                  <a:cubicBezTo>
                    <a:pt x="2230" y="35263"/>
                    <a:pt x="2370" y="35258"/>
                    <a:pt x="2501" y="35258"/>
                  </a:cubicBezTo>
                  <a:cubicBezTo>
                    <a:pt x="2509" y="35258"/>
                    <a:pt x="2517" y="35258"/>
                    <a:pt x="2525" y="35258"/>
                  </a:cubicBezTo>
                  <a:cubicBezTo>
                    <a:pt x="2540" y="35258"/>
                    <a:pt x="2554" y="35258"/>
                    <a:pt x="2569" y="35258"/>
                  </a:cubicBezTo>
                  <a:cubicBezTo>
                    <a:pt x="3372" y="35239"/>
                    <a:pt x="4175" y="35227"/>
                    <a:pt x="4977" y="35227"/>
                  </a:cubicBezTo>
                  <a:cubicBezTo>
                    <a:pt x="6746" y="35227"/>
                    <a:pt x="8513" y="35288"/>
                    <a:pt x="10274" y="35484"/>
                  </a:cubicBezTo>
                  <a:cubicBezTo>
                    <a:pt x="17802" y="36315"/>
                    <a:pt x="25044" y="38298"/>
                    <a:pt x="32095" y="41017"/>
                  </a:cubicBezTo>
                  <a:cubicBezTo>
                    <a:pt x="38025" y="43304"/>
                    <a:pt x="43810" y="45917"/>
                    <a:pt x="49501" y="48743"/>
                  </a:cubicBezTo>
                  <a:cubicBezTo>
                    <a:pt x="50805" y="49391"/>
                    <a:pt x="52093" y="50100"/>
                    <a:pt x="53503" y="50513"/>
                  </a:cubicBezTo>
                  <a:cubicBezTo>
                    <a:pt x="53790" y="50597"/>
                    <a:pt x="54105" y="50711"/>
                    <a:pt x="54397" y="50711"/>
                  </a:cubicBezTo>
                  <a:cubicBezTo>
                    <a:pt x="54654" y="50711"/>
                    <a:pt x="54892" y="50623"/>
                    <a:pt x="55077" y="50348"/>
                  </a:cubicBezTo>
                  <a:cubicBezTo>
                    <a:pt x="55493" y="49734"/>
                    <a:pt x="55075" y="49157"/>
                    <a:pt x="54651" y="48735"/>
                  </a:cubicBezTo>
                  <a:cubicBezTo>
                    <a:pt x="53797" y="47887"/>
                    <a:pt x="52903" y="47075"/>
                    <a:pt x="51980" y="46302"/>
                  </a:cubicBezTo>
                  <a:cubicBezTo>
                    <a:pt x="47559" y="42584"/>
                    <a:pt x="42458" y="39988"/>
                    <a:pt x="37239" y="37646"/>
                  </a:cubicBezTo>
                  <a:cubicBezTo>
                    <a:pt x="27775" y="33398"/>
                    <a:pt x="17944" y="30166"/>
                    <a:pt x="7963" y="27370"/>
                  </a:cubicBezTo>
                  <a:cubicBezTo>
                    <a:pt x="6079" y="26843"/>
                    <a:pt x="4162" y="26393"/>
                    <a:pt x="2363" y="25414"/>
                  </a:cubicBezTo>
                  <a:cubicBezTo>
                    <a:pt x="2603" y="25388"/>
                    <a:pt x="2843" y="25347"/>
                    <a:pt x="3086" y="25335"/>
                  </a:cubicBezTo>
                  <a:cubicBezTo>
                    <a:pt x="3613" y="25317"/>
                    <a:pt x="4139" y="25308"/>
                    <a:pt x="4665" y="25308"/>
                  </a:cubicBezTo>
                  <a:cubicBezTo>
                    <a:pt x="8079" y="25308"/>
                    <a:pt x="11471" y="25675"/>
                    <a:pt x="14847" y="26147"/>
                  </a:cubicBezTo>
                  <a:cubicBezTo>
                    <a:pt x="25718" y="27671"/>
                    <a:pt x="36062" y="30952"/>
                    <a:pt x="46003" y="35579"/>
                  </a:cubicBezTo>
                  <a:cubicBezTo>
                    <a:pt x="53048" y="38857"/>
                    <a:pt x="59547" y="43090"/>
                    <a:pt x="66201" y="47051"/>
                  </a:cubicBezTo>
                  <a:cubicBezTo>
                    <a:pt x="66964" y="47505"/>
                    <a:pt x="67771" y="47883"/>
                    <a:pt x="68573" y="48267"/>
                  </a:cubicBezTo>
                  <a:cubicBezTo>
                    <a:pt x="68700" y="48328"/>
                    <a:pt x="68830" y="48362"/>
                    <a:pt x="68954" y="48362"/>
                  </a:cubicBezTo>
                  <a:cubicBezTo>
                    <a:pt x="69163" y="48362"/>
                    <a:pt x="69358" y="48268"/>
                    <a:pt x="69505" y="48050"/>
                  </a:cubicBezTo>
                  <a:cubicBezTo>
                    <a:pt x="69727" y="47721"/>
                    <a:pt x="69548" y="47435"/>
                    <a:pt x="69336" y="47191"/>
                  </a:cubicBezTo>
                  <a:cubicBezTo>
                    <a:pt x="69067" y="46878"/>
                    <a:pt x="68779" y="46581"/>
                    <a:pt x="68472" y="46304"/>
                  </a:cubicBezTo>
                  <a:cubicBezTo>
                    <a:pt x="64467" y="42735"/>
                    <a:pt x="60235" y="39424"/>
                    <a:pt x="55808" y="36392"/>
                  </a:cubicBezTo>
                  <a:cubicBezTo>
                    <a:pt x="48403" y="31319"/>
                    <a:pt x="40490" y="27136"/>
                    <a:pt x="32495" y="23094"/>
                  </a:cubicBezTo>
                  <a:cubicBezTo>
                    <a:pt x="29947" y="21806"/>
                    <a:pt x="27398" y="20504"/>
                    <a:pt x="25044" y="18869"/>
                  </a:cubicBezTo>
                  <a:cubicBezTo>
                    <a:pt x="24664" y="18605"/>
                    <a:pt x="23950" y="18326"/>
                    <a:pt x="24107" y="17932"/>
                  </a:cubicBezTo>
                  <a:cubicBezTo>
                    <a:pt x="24193" y="17715"/>
                    <a:pt x="24385" y="17650"/>
                    <a:pt x="24614" y="17650"/>
                  </a:cubicBezTo>
                  <a:cubicBezTo>
                    <a:pt x="24892" y="17650"/>
                    <a:pt x="25224" y="17746"/>
                    <a:pt x="25484" y="17785"/>
                  </a:cubicBezTo>
                  <a:cubicBezTo>
                    <a:pt x="29303" y="18346"/>
                    <a:pt x="32990" y="19416"/>
                    <a:pt x="36589" y="20789"/>
                  </a:cubicBezTo>
                  <a:cubicBezTo>
                    <a:pt x="43623" y="23468"/>
                    <a:pt x="50127" y="27182"/>
                    <a:pt x="56561" y="31034"/>
                  </a:cubicBezTo>
                  <a:cubicBezTo>
                    <a:pt x="65478" y="36376"/>
                    <a:pt x="73713" y="42596"/>
                    <a:pt x="81004" y="50031"/>
                  </a:cubicBezTo>
                  <a:cubicBezTo>
                    <a:pt x="81580" y="50616"/>
                    <a:pt x="82238" y="51127"/>
                    <a:pt x="82892" y="51626"/>
                  </a:cubicBezTo>
                  <a:cubicBezTo>
                    <a:pt x="83212" y="51868"/>
                    <a:pt x="83564" y="52173"/>
                    <a:pt x="83958" y="52173"/>
                  </a:cubicBezTo>
                  <a:cubicBezTo>
                    <a:pt x="84111" y="52173"/>
                    <a:pt x="84269" y="52128"/>
                    <a:pt x="84434" y="52015"/>
                  </a:cubicBezTo>
                  <a:cubicBezTo>
                    <a:pt x="85014" y="51622"/>
                    <a:pt x="84822" y="50966"/>
                    <a:pt x="84695" y="50433"/>
                  </a:cubicBezTo>
                  <a:cubicBezTo>
                    <a:pt x="84345" y="48983"/>
                    <a:pt x="83950" y="47544"/>
                    <a:pt x="83534" y="46112"/>
                  </a:cubicBezTo>
                  <a:cubicBezTo>
                    <a:pt x="82224" y="41601"/>
                    <a:pt x="79876" y="37617"/>
                    <a:pt x="77251" y="33774"/>
                  </a:cubicBezTo>
                  <a:cubicBezTo>
                    <a:pt x="76121" y="32124"/>
                    <a:pt x="74996" y="30469"/>
                    <a:pt x="73878" y="28812"/>
                  </a:cubicBezTo>
                  <a:cubicBezTo>
                    <a:pt x="73727" y="28588"/>
                    <a:pt x="73454" y="28305"/>
                    <a:pt x="73688" y="28049"/>
                  </a:cubicBezTo>
                  <a:cubicBezTo>
                    <a:pt x="73762" y="27969"/>
                    <a:pt x="73839" y="27939"/>
                    <a:pt x="73918" y="27939"/>
                  </a:cubicBezTo>
                  <a:cubicBezTo>
                    <a:pt x="74103" y="27939"/>
                    <a:pt x="74294" y="28105"/>
                    <a:pt x="74459" y="28190"/>
                  </a:cubicBezTo>
                  <a:cubicBezTo>
                    <a:pt x="76188" y="29072"/>
                    <a:pt x="77831" y="30100"/>
                    <a:pt x="79361" y="31293"/>
                  </a:cubicBezTo>
                  <a:cubicBezTo>
                    <a:pt x="85367" y="35984"/>
                    <a:pt x="90456" y="41617"/>
                    <a:pt x="95663" y="47130"/>
                  </a:cubicBezTo>
                  <a:cubicBezTo>
                    <a:pt x="96793" y="48327"/>
                    <a:pt x="97898" y="49565"/>
                    <a:pt x="99248" y="50534"/>
                  </a:cubicBezTo>
                  <a:cubicBezTo>
                    <a:pt x="99597" y="50783"/>
                    <a:pt x="99954" y="51056"/>
                    <a:pt x="100363" y="51056"/>
                  </a:cubicBezTo>
                  <a:cubicBezTo>
                    <a:pt x="100506" y="51056"/>
                    <a:pt x="100655" y="51023"/>
                    <a:pt x="100813" y="50943"/>
                  </a:cubicBezTo>
                  <a:cubicBezTo>
                    <a:pt x="101392" y="50653"/>
                    <a:pt x="101344" y="50057"/>
                    <a:pt x="101358" y="49518"/>
                  </a:cubicBezTo>
                  <a:cubicBezTo>
                    <a:pt x="101402" y="47901"/>
                    <a:pt x="100982" y="46365"/>
                    <a:pt x="100453" y="44869"/>
                  </a:cubicBezTo>
                  <a:cubicBezTo>
                    <a:pt x="97786" y="37252"/>
                    <a:pt x="94036" y="30221"/>
                    <a:pt x="89199" y="23777"/>
                  </a:cubicBezTo>
                  <a:cubicBezTo>
                    <a:pt x="86913" y="20733"/>
                    <a:pt x="84485" y="17797"/>
                    <a:pt x="82125" y="14807"/>
                  </a:cubicBezTo>
                  <a:cubicBezTo>
                    <a:pt x="81927" y="14555"/>
                    <a:pt x="81630" y="14329"/>
                    <a:pt x="81709" y="13903"/>
                  </a:cubicBezTo>
                  <a:lnTo>
                    <a:pt x="81709" y="13903"/>
                  </a:lnTo>
                  <a:cubicBezTo>
                    <a:pt x="82480" y="14030"/>
                    <a:pt x="83051" y="14446"/>
                    <a:pt x="83639" y="14809"/>
                  </a:cubicBezTo>
                  <a:cubicBezTo>
                    <a:pt x="87933" y="17448"/>
                    <a:pt x="91803" y="20630"/>
                    <a:pt x="95429" y="24106"/>
                  </a:cubicBezTo>
                  <a:cubicBezTo>
                    <a:pt x="99781" y="28283"/>
                    <a:pt x="103673" y="32910"/>
                    <a:pt x="108036" y="37078"/>
                  </a:cubicBezTo>
                  <a:cubicBezTo>
                    <a:pt x="108704" y="37718"/>
                    <a:pt x="109396" y="38324"/>
                    <a:pt x="110232" y="38732"/>
                  </a:cubicBezTo>
                  <a:cubicBezTo>
                    <a:pt x="110495" y="38859"/>
                    <a:pt x="110733" y="38922"/>
                    <a:pt x="110940" y="38922"/>
                  </a:cubicBezTo>
                  <a:cubicBezTo>
                    <a:pt x="111466" y="38922"/>
                    <a:pt x="111793" y="38519"/>
                    <a:pt x="111841" y="37769"/>
                  </a:cubicBezTo>
                  <a:cubicBezTo>
                    <a:pt x="111890" y="37028"/>
                    <a:pt x="111779" y="36315"/>
                    <a:pt x="111460" y="35637"/>
                  </a:cubicBezTo>
                  <a:cubicBezTo>
                    <a:pt x="110527" y="33649"/>
                    <a:pt x="109439" y="31749"/>
                    <a:pt x="108159" y="29964"/>
                  </a:cubicBezTo>
                  <a:cubicBezTo>
                    <a:pt x="106346" y="27435"/>
                    <a:pt x="104299" y="25101"/>
                    <a:pt x="102204" y="22798"/>
                  </a:cubicBezTo>
                  <a:cubicBezTo>
                    <a:pt x="98114" y="18306"/>
                    <a:pt x="93591" y="14278"/>
                    <a:pt x="89082" y="10227"/>
                  </a:cubicBezTo>
                  <a:cubicBezTo>
                    <a:pt x="86510" y="7917"/>
                    <a:pt x="83885" y="5658"/>
                    <a:pt x="81525" y="3121"/>
                  </a:cubicBezTo>
                  <a:cubicBezTo>
                    <a:pt x="81299" y="2876"/>
                    <a:pt x="81010" y="2646"/>
                    <a:pt x="81031" y="2243"/>
                  </a:cubicBezTo>
                  <a:cubicBezTo>
                    <a:pt x="81122" y="2207"/>
                    <a:pt x="81210" y="2192"/>
                    <a:pt x="81297" y="2192"/>
                  </a:cubicBezTo>
                  <a:cubicBezTo>
                    <a:pt x="81529" y="2192"/>
                    <a:pt x="81746" y="2295"/>
                    <a:pt x="81961" y="2350"/>
                  </a:cubicBezTo>
                  <a:cubicBezTo>
                    <a:pt x="84218" y="2929"/>
                    <a:pt x="86324" y="3906"/>
                    <a:pt x="88423" y="4883"/>
                  </a:cubicBezTo>
                  <a:cubicBezTo>
                    <a:pt x="95144" y="8012"/>
                    <a:pt x="101113" y="12332"/>
                    <a:pt x="107079" y="16661"/>
                  </a:cubicBezTo>
                  <a:cubicBezTo>
                    <a:pt x="109029" y="18074"/>
                    <a:pt x="110917" y="19596"/>
                    <a:pt x="113075" y="20698"/>
                  </a:cubicBezTo>
                  <a:cubicBezTo>
                    <a:pt x="113471" y="20902"/>
                    <a:pt x="113941" y="21191"/>
                    <a:pt x="114379" y="21191"/>
                  </a:cubicBezTo>
                  <a:cubicBezTo>
                    <a:pt x="114627" y="21191"/>
                    <a:pt x="114866" y="21098"/>
                    <a:pt x="115075" y="20842"/>
                  </a:cubicBezTo>
                  <a:cubicBezTo>
                    <a:pt x="115645" y="20145"/>
                    <a:pt x="114993" y="19469"/>
                    <a:pt x="114571" y="18889"/>
                  </a:cubicBezTo>
                  <a:cubicBezTo>
                    <a:pt x="113081" y="16844"/>
                    <a:pt x="111141" y="15233"/>
                    <a:pt x="109263" y="13580"/>
                  </a:cubicBezTo>
                  <a:cubicBezTo>
                    <a:pt x="104265" y="9177"/>
                    <a:pt x="98778" y="5465"/>
                    <a:pt x="92925" y="2285"/>
                  </a:cubicBezTo>
                  <a:cubicBezTo>
                    <a:pt x="91415" y="1465"/>
                    <a:pt x="89845" y="775"/>
                    <a:pt x="88248" y="149"/>
                  </a:cubicBezTo>
                  <a:cubicBezTo>
                    <a:pt x="88071" y="80"/>
                    <a:pt x="87862" y="0"/>
                    <a:pt x="87678" y="0"/>
                  </a:cubicBezTo>
                  <a:close/>
                </a:path>
              </a:pathLst>
            </a:custGeom>
            <a:solidFill>
              <a:schemeClr val="accent2"/>
            </a:solid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39"/>
          <p:cNvSpPr txBox="1"/>
          <p:nvPr>
            <p:ph type="title"/>
          </p:nvPr>
        </p:nvSpPr>
        <p:spPr>
          <a:xfrm>
            <a:off x="360000" y="297600"/>
            <a:ext cx="8424000" cy="572700"/>
          </a:xfrm>
          <a:prstGeom prst="rect">
            <a:avLst/>
          </a:prstGeom>
          <a:noFill/>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accent3"/>
                </a:solidFill>
                <a:latin typeface="Tilt Warp"/>
                <a:ea typeface="Tilt Warp"/>
                <a:cs typeface="Tilt Warp"/>
                <a:sym typeface="Tilt Warp"/>
              </a:rPr>
              <a:t>More Interviews!</a:t>
            </a:r>
            <a:endParaRPr>
              <a:solidFill>
                <a:schemeClr val="accent3"/>
              </a:solidFill>
              <a:latin typeface="Tilt Warp"/>
              <a:ea typeface="Tilt Warp"/>
              <a:cs typeface="Tilt Warp"/>
              <a:sym typeface="Tilt Warp"/>
            </a:endParaRPr>
          </a:p>
        </p:txBody>
      </p:sp>
      <p:sp>
        <p:nvSpPr>
          <p:cNvPr id="265" name="Google Shape;265;p39"/>
          <p:cNvSpPr txBox="1"/>
          <p:nvPr>
            <p:ph idx="3" type="subTitle"/>
          </p:nvPr>
        </p:nvSpPr>
        <p:spPr>
          <a:xfrm>
            <a:off x="1849738" y="3084000"/>
            <a:ext cx="2505600" cy="558900"/>
          </a:xfrm>
          <a:prstGeom prst="rect">
            <a:avLst/>
          </a:prstGeom>
          <a:noFill/>
        </p:spPr>
        <p:txBody>
          <a:bodyPr anchorCtr="0" anchor="b" bIns="91425" lIns="91425" spcFirstLastPara="1" rIns="91425" wrap="square" tIns="91425">
            <a:noAutofit/>
          </a:bodyPr>
          <a:lstStyle/>
          <a:p>
            <a:pPr indent="0" lvl="0" marL="0" rtl="0" algn="ctr">
              <a:spcBef>
                <a:spcPts val="0"/>
              </a:spcBef>
              <a:spcAft>
                <a:spcPts val="0"/>
              </a:spcAft>
              <a:buNone/>
            </a:pPr>
            <a:r>
              <a:rPr b="0" lang="en">
                <a:solidFill>
                  <a:schemeClr val="accent5"/>
                </a:solidFill>
                <a:latin typeface="Poppins SemiBold"/>
                <a:ea typeface="Poppins SemiBold"/>
                <a:cs typeface="Poppins SemiBold"/>
                <a:sym typeface="Poppins SemiBold"/>
              </a:rPr>
              <a:t>Sean Collins</a:t>
            </a:r>
            <a:endParaRPr b="0">
              <a:solidFill>
                <a:schemeClr val="accent5"/>
              </a:solidFill>
              <a:latin typeface="Poppins SemiBold"/>
              <a:ea typeface="Poppins SemiBold"/>
              <a:cs typeface="Poppins SemiBold"/>
              <a:sym typeface="Poppins SemiBold"/>
            </a:endParaRPr>
          </a:p>
        </p:txBody>
      </p:sp>
      <p:sp>
        <p:nvSpPr>
          <p:cNvPr id="266" name="Google Shape;266;p39"/>
          <p:cNvSpPr txBox="1"/>
          <p:nvPr>
            <p:ph idx="4" type="subTitle"/>
          </p:nvPr>
        </p:nvSpPr>
        <p:spPr>
          <a:xfrm>
            <a:off x="4788650" y="3084000"/>
            <a:ext cx="2505600" cy="558900"/>
          </a:xfrm>
          <a:prstGeom prst="rect">
            <a:avLst/>
          </a:prstGeom>
          <a:noFill/>
        </p:spPr>
        <p:txBody>
          <a:bodyPr anchorCtr="0" anchor="b" bIns="91425" lIns="91425" spcFirstLastPara="1" rIns="91425" wrap="square" tIns="91425">
            <a:noAutofit/>
          </a:bodyPr>
          <a:lstStyle/>
          <a:p>
            <a:pPr indent="0" lvl="0" marL="0" rtl="0" algn="ctr">
              <a:spcBef>
                <a:spcPts val="0"/>
              </a:spcBef>
              <a:spcAft>
                <a:spcPts val="0"/>
              </a:spcAft>
              <a:buNone/>
            </a:pPr>
            <a:r>
              <a:rPr b="0" lang="en">
                <a:solidFill>
                  <a:schemeClr val="accent4"/>
                </a:solidFill>
                <a:latin typeface="Poppins SemiBold"/>
                <a:ea typeface="Poppins SemiBold"/>
                <a:cs typeface="Poppins SemiBold"/>
                <a:sym typeface="Poppins SemiBold"/>
              </a:rPr>
              <a:t>Dee Collins</a:t>
            </a:r>
            <a:endParaRPr b="0">
              <a:solidFill>
                <a:schemeClr val="accent4"/>
              </a:solidFill>
              <a:latin typeface="Poppins SemiBold"/>
              <a:ea typeface="Poppins SemiBold"/>
              <a:cs typeface="Poppins SemiBold"/>
              <a:sym typeface="Poppins SemiBold"/>
            </a:endParaRPr>
          </a:p>
        </p:txBody>
      </p:sp>
      <p:pic>
        <p:nvPicPr>
          <p:cNvPr id="267" name="Google Shape;267;p39"/>
          <p:cNvPicPr preferRelativeResize="0"/>
          <p:nvPr/>
        </p:nvPicPr>
        <p:blipFill rotWithShape="1">
          <a:blip r:embed="rId3">
            <a:alphaModFix/>
          </a:blip>
          <a:srcRect b="0" l="4774" r="313" t="0"/>
          <a:stretch/>
        </p:blipFill>
        <p:spPr>
          <a:xfrm>
            <a:off x="5097200" y="1078450"/>
            <a:ext cx="1888500" cy="1947000"/>
          </a:xfrm>
          <a:prstGeom prst="roundRect">
            <a:avLst>
              <a:gd fmla="val 16667" name="adj"/>
            </a:avLst>
          </a:prstGeom>
          <a:noFill/>
          <a:ln cap="flat" cmpd="sng" w="28575">
            <a:solidFill>
              <a:srgbClr val="FEF2BB"/>
            </a:solidFill>
            <a:prstDash val="solid"/>
            <a:round/>
            <a:headEnd len="sm" w="sm" type="none"/>
            <a:tailEnd len="sm" w="sm" type="none"/>
          </a:ln>
        </p:spPr>
      </p:pic>
      <p:sp>
        <p:nvSpPr>
          <p:cNvPr id="268" name="Google Shape;268;p39"/>
          <p:cNvSpPr txBox="1"/>
          <p:nvPr/>
        </p:nvSpPr>
        <p:spPr>
          <a:xfrm>
            <a:off x="5097200" y="1358425"/>
            <a:ext cx="8574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7000"/>
              <a:t>🥸</a:t>
            </a:r>
            <a:endParaRPr sz="7000"/>
          </a:p>
        </p:txBody>
      </p:sp>
      <p:sp>
        <p:nvSpPr>
          <p:cNvPr id="269" name="Google Shape;269;p39"/>
          <p:cNvSpPr txBox="1"/>
          <p:nvPr/>
        </p:nvSpPr>
        <p:spPr>
          <a:xfrm>
            <a:off x="1889250" y="3695900"/>
            <a:ext cx="53655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accent3"/>
                </a:solidFill>
                <a:latin typeface="Poppins SemiBold"/>
                <a:ea typeface="Poppins SemiBold"/>
                <a:cs typeface="Poppins SemiBold"/>
                <a:sym typeface="Poppins SemiBold"/>
              </a:rPr>
              <a:t>Husband and wife, have worked as ASL </a:t>
            </a:r>
            <a:r>
              <a:rPr lang="en">
                <a:solidFill>
                  <a:schemeClr val="accent3"/>
                </a:solidFill>
                <a:latin typeface="Poppins SemiBold"/>
                <a:ea typeface="Poppins SemiBold"/>
                <a:cs typeface="Poppins SemiBold"/>
                <a:sym typeface="Poppins SemiBold"/>
              </a:rPr>
              <a:t>interpreters</a:t>
            </a:r>
            <a:r>
              <a:rPr lang="en">
                <a:solidFill>
                  <a:schemeClr val="accent3"/>
                </a:solidFill>
                <a:latin typeface="Poppins SemiBold"/>
                <a:ea typeface="Poppins SemiBold"/>
                <a:cs typeface="Poppins SemiBold"/>
                <a:sym typeface="Poppins SemiBold"/>
              </a:rPr>
              <a:t> for Bible translation since 2007. </a:t>
            </a:r>
            <a:endParaRPr>
              <a:solidFill>
                <a:schemeClr val="accent3"/>
              </a:solidFill>
              <a:latin typeface="Poppins SemiBold"/>
              <a:ea typeface="Poppins SemiBold"/>
              <a:cs typeface="Poppins SemiBold"/>
              <a:sym typeface="Poppins SemiBold"/>
            </a:endParaRPr>
          </a:p>
        </p:txBody>
      </p:sp>
      <p:pic>
        <p:nvPicPr>
          <p:cNvPr id="270" name="Google Shape;270;p39"/>
          <p:cNvPicPr preferRelativeResize="0"/>
          <p:nvPr/>
        </p:nvPicPr>
        <p:blipFill>
          <a:blip r:embed="rId4">
            <a:alphaModFix/>
          </a:blip>
          <a:stretch>
            <a:fillRect/>
          </a:stretch>
        </p:blipFill>
        <p:spPr>
          <a:xfrm>
            <a:off x="2158300" y="1044394"/>
            <a:ext cx="1888500" cy="1986600"/>
          </a:xfrm>
          <a:prstGeom prst="roundRect">
            <a:avLst>
              <a:gd fmla="val 16667" name="adj"/>
            </a:avLst>
          </a:prstGeom>
          <a:noFill/>
          <a:ln cap="flat" cmpd="sng" w="28575">
            <a:solidFill>
              <a:srgbClr val="FEF2BB"/>
            </a:solidFill>
            <a:prstDash val="solid"/>
            <a:round/>
            <a:headEnd len="sm" w="sm" type="none"/>
            <a:tailEnd len="sm" w="sm" type="none"/>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40"/>
          <p:cNvSpPr/>
          <p:nvPr/>
        </p:nvSpPr>
        <p:spPr>
          <a:xfrm>
            <a:off x="0" y="365050"/>
            <a:ext cx="4245900" cy="813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40"/>
          <p:cNvSpPr txBox="1"/>
          <p:nvPr>
            <p:ph type="title"/>
          </p:nvPr>
        </p:nvSpPr>
        <p:spPr>
          <a:xfrm>
            <a:off x="132175" y="459675"/>
            <a:ext cx="3111900" cy="634200"/>
          </a:xfrm>
          <a:prstGeom prst="rect">
            <a:avLst/>
          </a:prstGeom>
          <a:solidFill>
            <a:srgbClr val="9900FF"/>
          </a:solidFill>
        </p:spPr>
        <p:txBody>
          <a:bodyPr anchorCtr="0" anchor="b" bIns="91425" lIns="91425" spcFirstLastPara="1" rIns="91425" wrap="square" tIns="91425">
            <a:noAutofit/>
          </a:bodyPr>
          <a:lstStyle/>
          <a:p>
            <a:pPr indent="0" lvl="0" marL="0" rtl="0" algn="l">
              <a:spcBef>
                <a:spcPts val="0"/>
              </a:spcBef>
              <a:spcAft>
                <a:spcPts val="0"/>
              </a:spcAft>
              <a:buNone/>
            </a:pPr>
            <a:r>
              <a:rPr lang="en">
                <a:solidFill>
                  <a:schemeClr val="accent4"/>
                </a:solidFill>
                <a:latin typeface="Tilt Warp"/>
                <a:ea typeface="Tilt Warp"/>
                <a:cs typeface="Tilt Warp"/>
                <a:sym typeface="Tilt Warp"/>
              </a:rPr>
              <a:t>Sean</a:t>
            </a:r>
            <a:r>
              <a:rPr lang="en">
                <a:solidFill>
                  <a:schemeClr val="accent4"/>
                </a:solidFill>
                <a:latin typeface="Tilt Warp"/>
                <a:ea typeface="Tilt Warp"/>
                <a:cs typeface="Tilt Warp"/>
                <a:sym typeface="Tilt Warp"/>
              </a:rPr>
              <a:t> Collins</a:t>
            </a:r>
            <a:endParaRPr>
              <a:solidFill>
                <a:schemeClr val="accent4"/>
              </a:solidFill>
              <a:latin typeface="Tilt Warp"/>
              <a:ea typeface="Tilt Warp"/>
              <a:cs typeface="Tilt Warp"/>
              <a:sym typeface="Tilt Warp"/>
            </a:endParaRPr>
          </a:p>
        </p:txBody>
      </p:sp>
      <p:sp>
        <p:nvSpPr>
          <p:cNvPr id="277" name="Google Shape;277;p40"/>
          <p:cNvSpPr txBox="1"/>
          <p:nvPr/>
        </p:nvSpPr>
        <p:spPr>
          <a:xfrm>
            <a:off x="132175" y="2752975"/>
            <a:ext cx="5887200" cy="172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9900FF"/>
                </a:solidFill>
                <a:latin typeface="Tilt Warp"/>
                <a:ea typeface="Tilt Warp"/>
                <a:cs typeface="Tilt Warp"/>
                <a:sym typeface="Tilt Warp"/>
              </a:rPr>
              <a:t>Key Findings:</a:t>
            </a:r>
            <a:endParaRPr sz="2000">
              <a:solidFill>
                <a:srgbClr val="9900FF"/>
              </a:solidFill>
              <a:latin typeface="Tilt Warp"/>
              <a:ea typeface="Tilt Warp"/>
              <a:cs typeface="Tilt Warp"/>
              <a:sym typeface="Tilt Warp"/>
            </a:endParaRPr>
          </a:p>
          <a:p>
            <a:pPr indent="-330200" lvl="0" marL="457200" rtl="0" algn="l">
              <a:spcBef>
                <a:spcPts val="0"/>
              </a:spcBef>
              <a:spcAft>
                <a:spcPts val="0"/>
              </a:spcAft>
              <a:buClr>
                <a:srgbClr val="9900FF"/>
              </a:buClr>
              <a:buSzPts val="1600"/>
              <a:buFont typeface="Poppins SemiBold"/>
              <a:buChar char="●"/>
            </a:pPr>
            <a:r>
              <a:rPr lang="en" sz="1600">
                <a:solidFill>
                  <a:srgbClr val="9900FF"/>
                </a:solidFill>
                <a:latin typeface="Poppins SemiBold"/>
                <a:ea typeface="Poppins SemiBold"/>
                <a:cs typeface="Poppins SemiBold"/>
                <a:sym typeface="Poppins SemiBold"/>
              </a:rPr>
              <a:t>A barrier to deaf having a public voice is video</a:t>
            </a:r>
            <a:endParaRPr sz="1600">
              <a:solidFill>
                <a:srgbClr val="9900FF"/>
              </a:solidFill>
              <a:latin typeface="Poppins SemiBold"/>
              <a:ea typeface="Poppins SemiBold"/>
              <a:cs typeface="Poppins SemiBold"/>
              <a:sym typeface="Poppins SemiBold"/>
            </a:endParaRPr>
          </a:p>
          <a:p>
            <a:pPr indent="-330200" lvl="0" marL="457200" rtl="0" algn="l">
              <a:spcBef>
                <a:spcPts val="0"/>
              </a:spcBef>
              <a:spcAft>
                <a:spcPts val="0"/>
              </a:spcAft>
              <a:buClr>
                <a:srgbClr val="9900FF"/>
              </a:buClr>
              <a:buSzPts val="1600"/>
              <a:buFont typeface="Poppins SemiBold"/>
              <a:buChar char="●"/>
            </a:pPr>
            <a:r>
              <a:rPr lang="en" sz="1600">
                <a:solidFill>
                  <a:srgbClr val="9900FF"/>
                </a:solidFill>
                <a:latin typeface="Poppins SemiBold"/>
                <a:ea typeface="Poppins SemiBold"/>
                <a:cs typeface="Poppins SemiBold"/>
                <a:sym typeface="Poppins SemiBold"/>
              </a:rPr>
              <a:t>Affordable and accessible to deaf populations</a:t>
            </a:r>
            <a:endParaRPr sz="1600">
              <a:solidFill>
                <a:srgbClr val="9900FF"/>
              </a:solidFill>
              <a:latin typeface="Poppins SemiBold"/>
              <a:ea typeface="Poppins SemiBold"/>
              <a:cs typeface="Poppins SemiBold"/>
              <a:sym typeface="Poppins SemiBold"/>
            </a:endParaRPr>
          </a:p>
          <a:p>
            <a:pPr indent="-330200" lvl="0" marL="457200" rtl="0" algn="l">
              <a:spcBef>
                <a:spcPts val="0"/>
              </a:spcBef>
              <a:spcAft>
                <a:spcPts val="0"/>
              </a:spcAft>
              <a:buClr>
                <a:srgbClr val="9900FF"/>
              </a:buClr>
              <a:buSzPts val="1600"/>
              <a:buFont typeface="Poppins SemiBold"/>
              <a:buChar char="●"/>
            </a:pPr>
            <a:r>
              <a:rPr lang="en" sz="1600">
                <a:solidFill>
                  <a:srgbClr val="9900FF"/>
                </a:solidFill>
                <a:latin typeface="Poppins SemiBold"/>
                <a:ea typeface="Poppins SemiBold"/>
                <a:cs typeface="Poppins SemiBold"/>
                <a:sym typeface="Poppins SemiBold"/>
              </a:rPr>
              <a:t>386 sign languages in the world, utilizes features that target expression / sign accuracy for each language</a:t>
            </a:r>
            <a:endParaRPr sz="1600">
              <a:solidFill>
                <a:srgbClr val="9900FF"/>
              </a:solidFill>
              <a:latin typeface="Poppins SemiBold"/>
              <a:ea typeface="Poppins SemiBold"/>
              <a:cs typeface="Poppins SemiBold"/>
              <a:sym typeface="Poppins SemiBold"/>
            </a:endParaRPr>
          </a:p>
        </p:txBody>
      </p:sp>
      <p:sp>
        <p:nvSpPr>
          <p:cNvPr id="278" name="Google Shape;278;p40"/>
          <p:cNvSpPr txBox="1"/>
          <p:nvPr/>
        </p:nvSpPr>
        <p:spPr>
          <a:xfrm>
            <a:off x="132175" y="1303950"/>
            <a:ext cx="5381400" cy="1231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9900FF"/>
                </a:solidFill>
                <a:latin typeface="Tilt Warp"/>
                <a:ea typeface="Tilt Warp"/>
                <a:cs typeface="Tilt Warp"/>
                <a:sym typeface="Tilt Warp"/>
              </a:rPr>
              <a:t>Context:</a:t>
            </a:r>
            <a:endParaRPr sz="2000">
              <a:solidFill>
                <a:srgbClr val="9900FF"/>
              </a:solidFill>
              <a:latin typeface="Tilt Warp"/>
              <a:ea typeface="Tilt Warp"/>
              <a:cs typeface="Tilt Warp"/>
              <a:sym typeface="Tilt Warp"/>
            </a:endParaRPr>
          </a:p>
          <a:p>
            <a:pPr indent="0" lvl="0" marL="0" rtl="0" algn="l">
              <a:spcBef>
                <a:spcPts val="0"/>
              </a:spcBef>
              <a:spcAft>
                <a:spcPts val="0"/>
              </a:spcAft>
              <a:buNone/>
            </a:pPr>
            <a:r>
              <a:rPr lang="en" sz="1600">
                <a:solidFill>
                  <a:srgbClr val="9900FF"/>
                </a:solidFill>
                <a:latin typeface="Poppins SemiBold"/>
                <a:ea typeface="Poppins SemiBold"/>
                <a:cs typeface="Poppins SemiBold"/>
                <a:sym typeface="Poppins SemiBold"/>
              </a:rPr>
              <a:t>Built AI software Chameleon, allowing deaf to create anonymous content for other deaf people through video avatars. </a:t>
            </a:r>
            <a:endParaRPr sz="1600">
              <a:solidFill>
                <a:srgbClr val="9900FF"/>
              </a:solidFill>
              <a:latin typeface="Poppins SemiBold"/>
              <a:ea typeface="Poppins SemiBold"/>
              <a:cs typeface="Poppins SemiBold"/>
              <a:sym typeface="Poppins SemiBold"/>
            </a:endParaRPr>
          </a:p>
        </p:txBody>
      </p:sp>
      <p:pic>
        <p:nvPicPr>
          <p:cNvPr id="279" name="Google Shape;279;p40"/>
          <p:cNvPicPr preferRelativeResize="0"/>
          <p:nvPr/>
        </p:nvPicPr>
        <p:blipFill rotWithShape="1">
          <a:blip r:embed="rId3">
            <a:alphaModFix/>
          </a:blip>
          <a:srcRect b="13283" l="0" r="0" t="44850"/>
          <a:stretch/>
        </p:blipFill>
        <p:spPr>
          <a:xfrm>
            <a:off x="6331175" y="2875550"/>
            <a:ext cx="2641375" cy="1922675"/>
          </a:xfrm>
          <a:prstGeom prst="rect">
            <a:avLst/>
          </a:prstGeom>
          <a:noFill/>
          <a:ln cap="flat" cmpd="sng" w="76200">
            <a:solidFill>
              <a:srgbClr val="9900FF"/>
            </a:solidFill>
            <a:prstDash val="solid"/>
            <a:round/>
            <a:headEnd len="sm" w="sm" type="none"/>
            <a:tailEnd len="sm" w="sm" type="none"/>
          </a:ln>
        </p:spPr>
      </p:pic>
      <p:pic>
        <p:nvPicPr>
          <p:cNvPr id="280" name="Google Shape;280;p40"/>
          <p:cNvPicPr preferRelativeResize="0"/>
          <p:nvPr/>
        </p:nvPicPr>
        <p:blipFill>
          <a:blip r:embed="rId4">
            <a:alphaModFix/>
          </a:blip>
          <a:stretch>
            <a:fillRect/>
          </a:stretch>
        </p:blipFill>
        <p:spPr>
          <a:xfrm>
            <a:off x="6399138" y="365050"/>
            <a:ext cx="2260500" cy="2234400"/>
          </a:xfrm>
          <a:prstGeom prst="ellipse">
            <a:avLst/>
          </a:prstGeom>
          <a:noFill/>
          <a:ln cap="flat" cmpd="sng" w="76200">
            <a:solidFill>
              <a:srgbClr val="9900FF"/>
            </a:solidFill>
            <a:prstDash val="solid"/>
            <a:round/>
            <a:headEnd len="sm" w="sm" type="none"/>
            <a:tailEnd len="sm" w="sm" type="none"/>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41"/>
          <p:cNvSpPr/>
          <p:nvPr/>
        </p:nvSpPr>
        <p:spPr>
          <a:xfrm>
            <a:off x="0" y="365050"/>
            <a:ext cx="4245900" cy="813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41"/>
          <p:cNvSpPr txBox="1"/>
          <p:nvPr>
            <p:ph type="title"/>
          </p:nvPr>
        </p:nvSpPr>
        <p:spPr>
          <a:xfrm>
            <a:off x="132175" y="459675"/>
            <a:ext cx="2389800" cy="634200"/>
          </a:xfrm>
          <a:prstGeom prst="rect">
            <a:avLst/>
          </a:prstGeom>
          <a:solidFill>
            <a:srgbClr val="0000FF"/>
          </a:solidFill>
        </p:spPr>
        <p:txBody>
          <a:bodyPr anchorCtr="0" anchor="b" bIns="91425" lIns="91425" spcFirstLastPara="1" rIns="91425" wrap="square" tIns="91425">
            <a:noAutofit/>
          </a:bodyPr>
          <a:lstStyle/>
          <a:p>
            <a:pPr indent="0" lvl="0" marL="0" rtl="0" algn="l">
              <a:spcBef>
                <a:spcPts val="0"/>
              </a:spcBef>
              <a:spcAft>
                <a:spcPts val="0"/>
              </a:spcAft>
              <a:buNone/>
            </a:pPr>
            <a:r>
              <a:rPr lang="en">
                <a:solidFill>
                  <a:schemeClr val="accent4"/>
                </a:solidFill>
                <a:latin typeface="Tilt Warp"/>
                <a:ea typeface="Tilt Warp"/>
                <a:cs typeface="Tilt Warp"/>
                <a:sym typeface="Tilt Warp"/>
              </a:rPr>
              <a:t>Dee Collins</a:t>
            </a:r>
            <a:endParaRPr>
              <a:solidFill>
                <a:schemeClr val="accent4"/>
              </a:solidFill>
              <a:latin typeface="Tilt Warp"/>
              <a:ea typeface="Tilt Warp"/>
              <a:cs typeface="Tilt Warp"/>
              <a:sym typeface="Tilt Warp"/>
            </a:endParaRPr>
          </a:p>
        </p:txBody>
      </p:sp>
      <p:sp>
        <p:nvSpPr>
          <p:cNvPr id="287" name="Google Shape;287;p41"/>
          <p:cNvSpPr txBox="1"/>
          <p:nvPr/>
        </p:nvSpPr>
        <p:spPr>
          <a:xfrm>
            <a:off x="82825" y="2641975"/>
            <a:ext cx="71562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0000FF"/>
                </a:solidFill>
                <a:latin typeface="Tilt Warp"/>
                <a:ea typeface="Tilt Warp"/>
                <a:cs typeface="Tilt Warp"/>
                <a:sym typeface="Tilt Warp"/>
              </a:rPr>
              <a:t>Key Findings:</a:t>
            </a:r>
            <a:endParaRPr sz="2000">
              <a:solidFill>
                <a:srgbClr val="0000FF"/>
              </a:solidFill>
              <a:latin typeface="Tilt Warp"/>
              <a:ea typeface="Tilt Warp"/>
              <a:cs typeface="Tilt Warp"/>
              <a:sym typeface="Tilt Warp"/>
            </a:endParaRPr>
          </a:p>
        </p:txBody>
      </p:sp>
      <p:sp>
        <p:nvSpPr>
          <p:cNvPr id="288" name="Google Shape;288;p41"/>
          <p:cNvSpPr txBox="1"/>
          <p:nvPr/>
        </p:nvSpPr>
        <p:spPr>
          <a:xfrm>
            <a:off x="132175" y="1255938"/>
            <a:ext cx="71562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0000FF"/>
                </a:solidFill>
                <a:latin typeface="Tilt Warp"/>
                <a:ea typeface="Tilt Warp"/>
                <a:cs typeface="Tilt Warp"/>
                <a:sym typeface="Tilt Warp"/>
              </a:rPr>
              <a:t>Context:</a:t>
            </a:r>
            <a:endParaRPr sz="2000">
              <a:solidFill>
                <a:srgbClr val="0000FF"/>
              </a:solidFill>
              <a:latin typeface="Tilt Warp"/>
              <a:ea typeface="Tilt Warp"/>
              <a:cs typeface="Tilt Warp"/>
              <a:sym typeface="Tilt Warp"/>
            </a:endParaRPr>
          </a:p>
        </p:txBody>
      </p:sp>
      <p:sp>
        <p:nvSpPr>
          <p:cNvPr id="289" name="Google Shape;289;p41"/>
          <p:cNvSpPr txBox="1"/>
          <p:nvPr/>
        </p:nvSpPr>
        <p:spPr>
          <a:xfrm>
            <a:off x="247575" y="1702038"/>
            <a:ext cx="3231600" cy="123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0000FF"/>
                </a:solidFill>
                <a:latin typeface="Poppins SemiBold"/>
                <a:ea typeface="Poppins SemiBold"/>
                <a:cs typeface="Poppins SemiBold"/>
                <a:sym typeface="Poppins SemiBold"/>
              </a:rPr>
              <a:t>ASL interpreter since 2007. Travels around the world for bible translation.</a:t>
            </a:r>
            <a:endParaRPr sz="1600">
              <a:solidFill>
                <a:srgbClr val="0000FF"/>
              </a:solidFill>
              <a:latin typeface="Poppins SemiBold"/>
              <a:ea typeface="Poppins SemiBold"/>
              <a:cs typeface="Poppins SemiBold"/>
              <a:sym typeface="Poppins SemiBold"/>
            </a:endParaRPr>
          </a:p>
        </p:txBody>
      </p:sp>
      <p:sp>
        <p:nvSpPr>
          <p:cNvPr id="290" name="Google Shape;290;p41"/>
          <p:cNvSpPr txBox="1"/>
          <p:nvPr/>
        </p:nvSpPr>
        <p:spPr>
          <a:xfrm>
            <a:off x="149850" y="3023575"/>
            <a:ext cx="4191300" cy="20583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Clr>
                <a:srgbClr val="0000FF"/>
              </a:buClr>
              <a:buSzPts val="1600"/>
              <a:buFont typeface="Poppins SemiBold"/>
              <a:buChar char="●"/>
            </a:pPr>
            <a:r>
              <a:rPr lang="en" sz="1600">
                <a:solidFill>
                  <a:srgbClr val="0000FF"/>
                </a:solidFill>
                <a:latin typeface="Poppins SemiBold"/>
                <a:ea typeface="Poppins SemiBold"/>
                <a:cs typeface="Poppins SemiBold"/>
                <a:sym typeface="Poppins SemiBold"/>
              </a:rPr>
              <a:t>Most of the time the translator is deaf, despite having hearing people on both teams</a:t>
            </a:r>
            <a:endParaRPr sz="1600">
              <a:solidFill>
                <a:srgbClr val="0000FF"/>
              </a:solidFill>
              <a:latin typeface="Poppins SemiBold"/>
              <a:ea typeface="Poppins SemiBold"/>
              <a:cs typeface="Poppins SemiBold"/>
              <a:sym typeface="Poppins SemiBold"/>
            </a:endParaRPr>
          </a:p>
          <a:p>
            <a:pPr indent="-330200" lvl="0" marL="457200" rtl="0" algn="l">
              <a:spcBef>
                <a:spcPts val="0"/>
              </a:spcBef>
              <a:spcAft>
                <a:spcPts val="0"/>
              </a:spcAft>
              <a:buClr>
                <a:srgbClr val="0000FF"/>
              </a:buClr>
              <a:buSzPts val="1600"/>
              <a:buFont typeface="Poppins SemiBold"/>
              <a:buChar char="●"/>
            </a:pPr>
            <a:r>
              <a:rPr lang="en" sz="1600">
                <a:solidFill>
                  <a:srgbClr val="0000FF"/>
                </a:solidFill>
                <a:latin typeface="Poppins SemiBold"/>
                <a:ea typeface="Poppins SemiBold"/>
                <a:cs typeface="Poppins SemiBold"/>
                <a:sym typeface="Poppins SemiBold"/>
              </a:rPr>
              <a:t>Important for sign language users to be involved in the work</a:t>
            </a:r>
            <a:endParaRPr sz="1600">
              <a:solidFill>
                <a:srgbClr val="0000FF"/>
              </a:solidFill>
              <a:latin typeface="Poppins SemiBold"/>
              <a:ea typeface="Poppins SemiBold"/>
              <a:cs typeface="Poppins SemiBold"/>
              <a:sym typeface="Poppins SemiBold"/>
            </a:endParaRPr>
          </a:p>
          <a:p>
            <a:pPr indent="-330200" lvl="0" marL="457200" rtl="0" algn="l">
              <a:spcBef>
                <a:spcPts val="0"/>
              </a:spcBef>
              <a:spcAft>
                <a:spcPts val="0"/>
              </a:spcAft>
              <a:buClr>
                <a:srgbClr val="0000FF"/>
              </a:buClr>
              <a:buSzPts val="1600"/>
              <a:buFont typeface="Poppins SemiBold"/>
              <a:buChar char="●"/>
            </a:pPr>
            <a:r>
              <a:rPr lang="en" sz="1600">
                <a:solidFill>
                  <a:srgbClr val="0000FF"/>
                </a:solidFill>
                <a:latin typeface="Poppins SemiBold"/>
                <a:ea typeface="Poppins SemiBold"/>
                <a:cs typeface="Poppins SemiBold"/>
                <a:sym typeface="Poppins SemiBold"/>
              </a:rPr>
              <a:t>Storytelling is part of deaf culture</a:t>
            </a:r>
            <a:endParaRPr sz="1600">
              <a:solidFill>
                <a:srgbClr val="0000FF"/>
              </a:solidFill>
              <a:latin typeface="Poppins SemiBold"/>
              <a:ea typeface="Poppins SemiBold"/>
              <a:cs typeface="Poppins SemiBold"/>
              <a:sym typeface="Poppins SemiBold"/>
            </a:endParaRPr>
          </a:p>
        </p:txBody>
      </p:sp>
      <p:pic>
        <p:nvPicPr>
          <p:cNvPr id="291" name="Google Shape;291;p41"/>
          <p:cNvPicPr preferRelativeResize="0"/>
          <p:nvPr/>
        </p:nvPicPr>
        <p:blipFill>
          <a:blip r:embed="rId3">
            <a:alphaModFix/>
          </a:blip>
          <a:stretch>
            <a:fillRect/>
          </a:stretch>
        </p:blipFill>
        <p:spPr>
          <a:xfrm>
            <a:off x="4492600" y="1403105"/>
            <a:ext cx="4191299" cy="2337282"/>
          </a:xfrm>
          <a:prstGeom prst="rect">
            <a:avLst/>
          </a:prstGeom>
          <a:noFill/>
          <a:ln cap="flat" cmpd="sng" w="28575">
            <a:solidFill>
              <a:srgbClr val="0000FF"/>
            </a:solidFill>
            <a:prstDash val="solid"/>
            <a:round/>
            <a:headEnd len="sm" w="sm" type="none"/>
            <a:tailEnd len="sm" w="sm" type="none"/>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42"/>
          <p:cNvSpPr/>
          <p:nvPr/>
        </p:nvSpPr>
        <p:spPr>
          <a:xfrm>
            <a:off x="127000" y="104550"/>
            <a:ext cx="4119000" cy="7896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42"/>
          <p:cNvSpPr txBox="1"/>
          <p:nvPr>
            <p:ph type="title"/>
          </p:nvPr>
        </p:nvSpPr>
        <p:spPr>
          <a:xfrm>
            <a:off x="236550" y="191842"/>
            <a:ext cx="3594000" cy="615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chemeClr val="accent4"/>
                </a:solidFill>
                <a:latin typeface="Tilt Warp"/>
                <a:ea typeface="Tilt Warp"/>
                <a:cs typeface="Tilt Warp"/>
                <a:sym typeface="Tilt Warp"/>
              </a:rPr>
              <a:t>POV #1: Melanie</a:t>
            </a:r>
            <a:endParaRPr>
              <a:solidFill>
                <a:schemeClr val="accent4"/>
              </a:solidFill>
              <a:latin typeface="Tilt Warp"/>
              <a:ea typeface="Tilt Warp"/>
              <a:cs typeface="Tilt Warp"/>
              <a:sym typeface="Tilt Warp"/>
            </a:endParaRPr>
          </a:p>
        </p:txBody>
      </p:sp>
      <p:sp>
        <p:nvSpPr>
          <p:cNvPr id="298" name="Google Shape;298;p42"/>
          <p:cNvSpPr txBox="1"/>
          <p:nvPr>
            <p:ph idx="1" type="subTitle"/>
          </p:nvPr>
        </p:nvSpPr>
        <p:spPr>
          <a:xfrm>
            <a:off x="2401925" y="1080775"/>
            <a:ext cx="6472200" cy="3782700"/>
          </a:xfrm>
          <a:prstGeom prst="rect">
            <a:avLst/>
          </a:prstGeom>
          <a:noFill/>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1"/>
                </a:solidFill>
                <a:latin typeface="Poppins SemiBold"/>
                <a:ea typeface="Poppins SemiBold"/>
                <a:cs typeface="Poppins SemiBold"/>
                <a:sym typeface="Poppins SemiBold"/>
              </a:rPr>
              <a:t>We met…</a:t>
            </a:r>
            <a:r>
              <a:rPr lang="en" sz="1800">
                <a:solidFill>
                  <a:schemeClr val="lt1"/>
                </a:solidFill>
                <a:latin typeface="Poppins SemiBold"/>
                <a:ea typeface="Poppins SemiBold"/>
                <a:cs typeface="Poppins SemiBold"/>
                <a:sym typeface="Poppins SemiBold"/>
              </a:rPr>
              <a:t> </a:t>
            </a:r>
            <a:r>
              <a:rPr lang="en" sz="1800">
                <a:solidFill>
                  <a:srgbClr val="FFFFFF"/>
                </a:solidFill>
                <a:latin typeface="Poppins SemiBold"/>
                <a:ea typeface="Poppins SemiBold"/>
                <a:cs typeface="Poppins SemiBold"/>
                <a:sym typeface="Poppins SemiBold"/>
              </a:rPr>
              <a:t>Melanie, an ASL student and influencer but not currently enrolled in ASL classes in her college. </a:t>
            </a:r>
            <a:endParaRPr sz="1800">
              <a:solidFill>
                <a:srgbClr val="FFFFFF"/>
              </a:solidFill>
              <a:latin typeface="Poppins SemiBold"/>
              <a:ea typeface="Poppins SemiBold"/>
              <a:cs typeface="Poppins SemiBold"/>
              <a:sym typeface="Poppins SemiBold"/>
            </a:endParaRPr>
          </a:p>
          <a:p>
            <a:pPr indent="0" lvl="0" marL="0" rtl="0" algn="l">
              <a:spcBef>
                <a:spcPts val="1600"/>
              </a:spcBef>
              <a:spcAft>
                <a:spcPts val="0"/>
              </a:spcAft>
              <a:buNone/>
            </a:pPr>
            <a:r>
              <a:rPr lang="en" sz="1800">
                <a:solidFill>
                  <a:schemeClr val="accent1"/>
                </a:solidFill>
                <a:latin typeface="Poppins SemiBold"/>
                <a:ea typeface="Poppins SemiBold"/>
                <a:cs typeface="Poppins SemiBold"/>
                <a:sym typeface="Poppins SemiBold"/>
              </a:rPr>
              <a:t>We were surprised to realize that… </a:t>
            </a:r>
            <a:r>
              <a:rPr lang="en" sz="1800">
                <a:solidFill>
                  <a:schemeClr val="lt1"/>
                </a:solidFill>
                <a:latin typeface="Poppins Medium"/>
                <a:ea typeface="Poppins Medium"/>
                <a:cs typeface="Poppins Medium"/>
                <a:sym typeface="Poppins Medium"/>
              </a:rPr>
              <a:t> </a:t>
            </a:r>
            <a:r>
              <a:rPr lang="en" sz="1800">
                <a:solidFill>
                  <a:schemeClr val="accent4"/>
                </a:solidFill>
                <a:latin typeface="Poppins SemiBold"/>
                <a:ea typeface="Poppins SemiBold"/>
                <a:cs typeface="Poppins SemiBold"/>
                <a:sym typeface="Poppins SemiBold"/>
              </a:rPr>
              <a:t>Despite being an ASL tik tok influencer, it’s been hard for her to retain her ASL communication skills. </a:t>
            </a:r>
            <a:endParaRPr sz="1800">
              <a:solidFill>
                <a:schemeClr val="accent4"/>
              </a:solidFill>
              <a:latin typeface="Poppins SemiBold"/>
              <a:ea typeface="Poppins SemiBold"/>
              <a:cs typeface="Poppins SemiBold"/>
              <a:sym typeface="Poppins SemiBold"/>
            </a:endParaRPr>
          </a:p>
          <a:p>
            <a:pPr indent="0" lvl="0" marL="0" rtl="0" algn="l">
              <a:spcBef>
                <a:spcPts val="1600"/>
              </a:spcBef>
              <a:spcAft>
                <a:spcPts val="0"/>
              </a:spcAft>
              <a:buNone/>
            </a:pPr>
            <a:r>
              <a:rPr lang="en" sz="1800">
                <a:solidFill>
                  <a:schemeClr val="accent1"/>
                </a:solidFill>
                <a:latin typeface="Poppins SemiBold"/>
                <a:ea typeface="Poppins SemiBold"/>
                <a:cs typeface="Poppins SemiBold"/>
                <a:sym typeface="Poppins SemiBold"/>
              </a:rPr>
              <a:t>We wonder if this means… </a:t>
            </a:r>
            <a:r>
              <a:rPr lang="en" sz="1800">
                <a:solidFill>
                  <a:schemeClr val="accent4"/>
                </a:solidFill>
                <a:latin typeface="Poppins SemiBold"/>
                <a:ea typeface="Poppins SemiBold"/>
                <a:cs typeface="Poppins SemiBold"/>
                <a:sym typeface="Poppins SemiBold"/>
              </a:rPr>
              <a:t>whether there is a lack of ASL speakers in her community or lack of integration between them.</a:t>
            </a:r>
            <a:endParaRPr sz="1800">
              <a:solidFill>
                <a:schemeClr val="accent4"/>
              </a:solidFill>
              <a:latin typeface="Poppins SemiBold"/>
              <a:ea typeface="Poppins SemiBold"/>
              <a:cs typeface="Poppins SemiBold"/>
              <a:sym typeface="Poppins SemiBold"/>
            </a:endParaRPr>
          </a:p>
          <a:p>
            <a:pPr indent="0" lvl="0" marL="0" rtl="0" algn="l">
              <a:spcBef>
                <a:spcPts val="1600"/>
              </a:spcBef>
              <a:spcAft>
                <a:spcPts val="0"/>
              </a:spcAft>
              <a:buNone/>
            </a:pPr>
            <a:r>
              <a:rPr lang="en" sz="1800">
                <a:solidFill>
                  <a:schemeClr val="accent1"/>
                </a:solidFill>
                <a:latin typeface="Poppins SemiBold"/>
                <a:ea typeface="Poppins SemiBold"/>
                <a:cs typeface="Poppins SemiBold"/>
                <a:sym typeface="Poppins SemiBold"/>
              </a:rPr>
              <a:t>It would be game changing to…</a:t>
            </a:r>
            <a:r>
              <a:rPr lang="en" sz="1800">
                <a:solidFill>
                  <a:schemeClr val="lt1"/>
                </a:solidFill>
                <a:latin typeface="Poppins SemiBold"/>
                <a:ea typeface="Poppins SemiBold"/>
                <a:cs typeface="Poppins SemiBold"/>
                <a:sym typeface="Poppins SemiBold"/>
              </a:rPr>
              <a:t> </a:t>
            </a:r>
            <a:r>
              <a:rPr lang="en" sz="1800">
                <a:solidFill>
                  <a:schemeClr val="accent3"/>
                </a:solidFill>
                <a:latin typeface="Poppins SemiBold"/>
                <a:ea typeface="Poppins SemiBold"/>
                <a:cs typeface="Poppins SemiBold"/>
                <a:sym typeface="Poppins SemiBold"/>
              </a:rPr>
              <a:t>help learners connect and learn with one another.</a:t>
            </a:r>
            <a:endParaRPr sz="1800">
              <a:solidFill>
                <a:schemeClr val="accent3"/>
              </a:solidFill>
              <a:latin typeface="Poppins SemiBold"/>
              <a:ea typeface="Poppins SemiBold"/>
              <a:cs typeface="Poppins SemiBold"/>
              <a:sym typeface="Poppins SemiBold"/>
            </a:endParaRPr>
          </a:p>
          <a:p>
            <a:pPr indent="0" lvl="0" marL="0" rtl="0" algn="l">
              <a:spcBef>
                <a:spcPts val="1600"/>
              </a:spcBef>
              <a:spcAft>
                <a:spcPts val="1600"/>
              </a:spcAft>
              <a:buNone/>
            </a:pPr>
            <a:r>
              <a:t/>
            </a:r>
            <a:endParaRPr/>
          </a:p>
        </p:txBody>
      </p:sp>
      <p:pic>
        <p:nvPicPr>
          <p:cNvPr id="299" name="Google Shape;299;p42"/>
          <p:cNvPicPr preferRelativeResize="0"/>
          <p:nvPr>
            <p:ph idx="2" type="pic"/>
          </p:nvPr>
        </p:nvPicPr>
        <p:blipFill rotWithShape="1">
          <a:blip r:embed="rId3">
            <a:alphaModFix/>
          </a:blip>
          <a:srcRect b="8207" l="0" r="0" t="8215"/>
          <a:stretch/>
        </p:blipFill>
        <p:spPr>
          <a:xfrm>
            <a:off x="127000" y="2050063"/>
            <a:ext cx="2054077" cy="1844125"/>
          </a:xfrm>
          <a:prstGeom prst="rect">
            <a:avLst/>
          </a:prstGeom>
        </p:spPr>
      </p:pic>
      <p:pic>
        <p:nvPicPr>
          <p:cNvPr id="300" name="Google Shape;300;p42"/>
          <p:cNvPicPr preferRelativeResize="0"/>
          <p:nvPr/>
        </p:nvPicPr>
        <p:blipFill>
          <a:blip r:embed="rId4">
            <a:alphaModFix/>
          </a:blip>
          <a:stretch>
            <a:fillRect/>
          </a:stretch>
        </p:blipFill>
        <p:spPr>
          <a:xfrm rot="1061499">
            <a:off x="1504633" y="1715978"/>
            <a:ext cx="1057833" cy="670670"/>
          </a:xfrm>
          <a:prstGeom prst="rect">
            <a:avLst/>
          </a:prstGeom>
          <a:noFill/>
          <a:ln>
            <a:noFill/>
          </a:ln>
        </p:spPr>
      </p:pic>
      <p:sp>
        <p:nvSpPr>
          <p:cNvPr id="301" name="Google Shape;301;p42"/>
          <p:cNvSpPr/>
          <p:nvPr/>
        </p:nvSpPr>
        <p:spPr>
          <a:xfrm rot="-10144422">
            <a:off x="-307194" y="4321836"/>
            <a:ext cx="2040835" cy="968578"/>
          </a:xfrm>
          <a:custGeom>
            <a:rect b="b" l="l" r="r" t="t"/>
            <a:pathLst>
              <a:path extrusionOk="0" h="54885" w="115645">
                <a:moveTo>
                  <a:pt x="87678" y="0"/>
                </a:moveTo>
                <a:cubicBezTo>
                  <a:pt x="87497" y="0"/>
                  <a:pt x="87339" y="76"/>
                  <a:pt x="87257" y="311"/>
                </a:cubicBezTo>
                <a:cubicBezTo>
                  <a:pt x="87103" y="741"/>
                  <a:pt x="87614" y="840"/>
                  <a:pt x="87905" y="983"/>
                </a:cubicBezTo>
                <a:cubicBezTo>
                  <a:pt x="88502" y="1278"/>
                  <a:pt x="89122" y="1526"/>
                  <a:pt x="89725" y="1809"/>
                </a:cubicBezTo>
                <a:cubicBezTo>
                  <a:pt x="94429" y="4019"/>
                  <a:pt x="98798" y="6789"/>
                  <a:pt x="103001" y="9821"/>
                </a:cubicBezTo>
                <a:cubicBezTo>
                  <a:pt x="106401" y="12276"/>
                  <a:pt x="109572" y="15013"/>
                  <a:pt x="112546" y="17975"/>
                </a:cubicBezTo>
                <a:cubicBezTo>
                  <a:pt x="113034" y="18461"/>
                  <a:pt x="113575" y="18942"/>
                  <a:pt x="113801" y="19766"/>
                </a:cubicBezTo>
                <a:cubicBezTo>
                  <a:pt x="113103" y="19618"/>
                  <a:pt x="112643" y="19277"/>
                  <a:pt x="112186" y="18954"/>
                </a:cubicBezTo>
                <a:cubicBezTo>
                  <a:pt x="110400" y="17690"/>
                  <a:pt x="108611" y="16424"/>
                  <a:pt x="106855" y="15116"/>
                </a:cubicBezTo>
                <a:cubicBezTo>
                  <a:pt x="101192" y="10897"/>
                  <a:pt x="95358" y="6954"/>
                  <a:pt x="88958" y="3916"/>
                </a:cubicBezTo>
                <a:cubicBezTo>
                  <a:pt x="86576" y="2784"/>
                  <a:pt x="84154" y="1736"/>
                  <a:pt x="81549" y="1213"/>
                </a:cubicBezTo>
                <a:cubicBezTo>
                  <a:pt x="81309" y="1165"/>
                  <a:pt x="81055" y="1118"/>
                  <a:pt x="80810" y="1118"/>
                </a:cubicBezTo>
                <a:cubicBezTo>
                  <a:pt x="80427" y="1118"/>
                  <a:pt x="80067" y="1233"/>
                  <a:pt x="79821" y="1639"/>
                </a:cubicBezTo>
                <a:cubicBezTo>
                  <a:pt x="79458" y="2241"/>
                  <a:pt x="79955" y="2713"/>
                  <a:pt x="80237" y="3193"/>
                </a:cubicBezTo>
                <a:cubicBezTo>
                  <a:pt x="80366" y="3411"/>
                  <a:pt x="80520" y="3617"/>
                  <a:pt x="80693" y="3803"/>
                </a:cubicBezTo>
                <a:cubicBezTo>
                  <a:pt x="82543" y="5769"/>
                  <a:pt x="84523" y="7602"/>
                  <a:pt x="86526" y="9409"/>
                </a:cubicBezTo>
                <a:cubicBezTo>
                  <a:pt x="89374" y="11981"/>
                  <a:pt x="92299" y="14470"/>
                  <a:pt x="95081" y="17111"/>
                </a:cubicBezTo>
                <a:cubicBezTo>
                  <a:pt x="98164" y="20038"/>
                  <a:pt x="101180" y="23040"/>
                  <a:pt x="103934" y="26292"/>
                </a:cubicBezTo>
                <a:cubicBezTo>
                  <a:pt x="106298" y="29086"/>
                  <a:pt x="108526" y="31969"/>
                  <a:pt x="110129" y="35284"/>
                </a:cubicBezTo>
                <a:cubicBezTo>
                  <a:pt x="110392" y="35825"/>
                  <a:pt x="110600" y="36392"/>
                  <a:pt x="110814" y="36955"/>
                </a:cubicBezTo>
                <a:cubicBezTo>
                  <a:pt x="110880" y="37133"/>
                  <a:pt x="110902" y="37349"/>
                  <a:pt x="110745" y="37494"/>
                </a:cubicBezTo>
                <a:cubicBezTo>
                  <a:pt x="110670" y="37564"/>
                  <a:pt x="110595" y="37591"/>
                  <a:pt x="110522" y="37591"/>
                </a:cubicBezTo>
                <a:cubicBezTo>
                  <a:pt x="110386" y="37591"/>
                  <a:pt x="110257" y="37496"/>
                  <a:pt x="110149" y="37408"/>
                </a:cubicBezTo>
                <a:cubicBezTo>
                  <a:pt x="109631" y="36990"/>
                  <a:pt x="109104" y="36580"/>
                  <a:pt x="108625" y="36118"/>
                </a:cubicBezTo>
                <a:cubicBezTo>
                  <a:pt x="104234" y="31888"/>
                  <a:pt x="100304" y="27213"/>
                  <a:pt x="95881" y="23014"/>
                </a:cubicBezTo>
                <a:cubicBezTo>
                  <a:pt x="92441" y="19747"/>
                  <a:pt x="88777" y="16776"/>
                  <a:pt x="84769" y="14230"/>
                </a:cubicBezTo>
                <a:cubicBezTo>
                  <a:pt x="83911" y="13683"/>
                  <a:pt x="83029" y="13174"/>
                  <a:pt x="82052" y="12869"/>
                </a:cubicBezTo>
                <a:cubicBezTo>
                  <a:pt x="81857" y="12809"/>
                  <a:pt x="81663" y="12769"/>
                  <a:pt x="81475" y="12769"/>
                </a:cubicBezTo>
                <a:cubicBezTo>
                  <a:pt x="81171" y="12769"/>
                  <a:pt x="80886" y="12872"/>
                  <a:pt x="80649" y="13152"/>
                </a:cubicBezTo>
                <a:cubicBezTo>
                  <a:pt x="80276" y="13592"/>
                  <a:pt x="80437" y="14052"/>
                  <a:pt x="80685" y="14480"/>
                </a:cubicBezTo>
                <a:cubicBezTo>
                  <a:pt x="80909" y="14862"/>
                  <a:pt x="81146" y="15241"/>
                  <a:pt x="81420" y="15591"/>
                </a:cubicBezTo>
                <a:cubicBezTo>
                  <a:pt x="82613" y="17113"/>
                  <a:pt x="83802" y="18641"/>
                  <a:pt x="85032" y="20137"/>
                </a:cubicBezTo>
                <a:cubicBezTo>
                  <a:pt x="90674" y="27001"/>
                  <a:pt x="95374" y="34426"/>
                  <a:pt x="98535" y="42767"/>
                </a:cubicBezTo>
                <a:cubicBezTo>
                  <a:pt x="99288" y="44756"/>
                  <a:pt x="100070" y="46738"/>
                  <a:pt x="100354" y="48866"/>
                </a:cubicBezTo>
                <a:cubicBezTo>
                  <a:pt x="100391" y="49143"/>
                  <a:pt x="100498" y="49498"/>
                  <a:pt x="100237" y="49670"/>
                </a:cubicBezTo>
                <a:cubicBezTo>
                  <a:pt x="100169" y="49715"/>
                  <a:pt x="100106" y="49734"/>
                  <a:pt x="100048" y="49734"/>
                </a:cubicBezTo>
                <a:cubicBezTo>
                  <a:pt x="99837" y="49734"/>
                  <a:pt x="99689" y="49481"/>
                  <a:pt x="99543" y="49336"/>
                </a:cubicBezTo>
                <a:cubicBezTo>
                  <a:pt x="97433" y="47231"/>
                  <a:pt x="95289" y="45158"/>
                  <a:pt x="93236" y="42995"/>
                </a:cubicBezTo>
                <a:cubicBezTo>
                  <a:pt x="88714" y="38225"/>
                  <a:pt x="84192" y="33459"/>
                  <a:pt x="78826" y="29599"/>
                </a:cubicBezTo>
                <a:cubicBezTo>
                  <a:pt x="77304" y="28505"/>
                  <a:pt x="75758" y="27443"/>
                  <a:pt x="73951" y="26847"/>
                </a:cubicBezTo>
                <a:cubicBezTo>
                  <a:pt x="73756" y="26783"/>
                  <a:pt x="73567" y="26738"/>
                  <a:pt x="73385" y="26738"/>
                </a:cubicBezTo>
                <a:cubicBezTo>
                  <a:pt x="73149" y="26738"/>
                  <a:pt x="72924" y="26815"/>
                  <a:pt x="72715" y="27027"/>
                </a:cubicBezTo>
                <a:cubicBezTo>
                  <a:pt x="72358" y="27388"/>
                  <a:pt x="72312" y="27830"/>
                  <a:pt x="72479" y="28265"/>
                </a:cubicBezTo>
                <a:cubicBezTo>
                  <a:pt x="72661" y="28735"/>
                  <a:pt x="72881" y="29201"/>
                  <a:pt x="73159" y="29621"/>
                </a:cubicBezTo>
                <a:cubicBezTo>
                  <a:pt x="74320" y="31365"/>
                  <a:pt x="75461" y="33126"/>
                  <a:pt x="76696" y="34817"/>
                </a:cubicBezTo>
                <a:cubicBezTo>
                  <a:pt x="80023" y="39370"/>
                  <a:pt x="82208" y="44437"/>
                  <a:pt x="83609" y="49867"/>
                </a:cubicBezTo>
                <a:cubicBezTo>
                  <a:pt x="83675" y="50126"/>
                  <a:pt x="83851" y="50404"/>
                  <a:pt x="83631" y="50673"/>
                </a:cubicBezTo>
                <a:cubicBezTo>
                  <a:pt x="83586" y="50689"/>
                  <a:pt x="83545" y="50696"/>
                  <a:pt x="83507" y="50696"/>
                </a:cubicBezTo>
                <a:cubicBezTo>
                  <a:pt x="83345" y="50696"/>
                  <a:pt x="83240" y="50565"/>
                  <a:pt x="83130" y="50467"/>
                </a:cubicBezTo>
                <a:cubicBezTo>
                  <a:pt x="81903" y="49367"/>
                  <a:pt x="80625" y="48315"/>
                  <a:pt x="79464" y="47148"/>
                </a:cubicBezTo>
                <a:cubicBezTo>
                  <a:pt x="74082" y="41744"/>
                  <a:pt x="67973" y="37258"/>
                  <a:pt x="61675" y="33017"/>
                </a:cubicBezTo>
                <a:cubicBezTo>
                  <a:pt x="58012" y="30550"/>
                  <a:pt x="54193" y="28339"/>
                  <a:pt x="50307" y="26240"/>
                </a:cubicBezTo>
                <a:cubicBezTo>
                  <a:pt x="44095" y="22882"/>
                  <a:pt x="37809" y="19715"/>
                  <a:pt x="30949" y="17848"/>
                </a:cubicBezTo>
                <a:cubicBezTo>
                  <a:pt x="28676" y="17230"/>
                  <a:pt x="26374" y="16788"/>
                  <a:pt x="24028" y="16590"/>
                </a:cubicBezTo>
                <a:cubicBezTo>
                  <a:pt x="23935" y="16582"/>
                  <a:pt x="23841" y="16577"/>
                  <a:pt x="23749" y="16577"/>
                </a:cubicBezTo>
                <a:cubicBezTo>
                  <a:pt x="23258" y="16577"/>
                  <a:pt x="22810" y="16714"/>
                  <a:pt x="22567" y="17238"/>
                </a:cubicBezTo>
                <a:cubicBezTo>
                  <a:pt x="22278" y="17852"/>
                  <a:pt x="22686" y="18249"/>
                  <a:pt x="23076" y="18641"/>
                </a:cubicBezTo>
                <a:cubicBezTo>
                  <a:pt x="23800" y="19366"/>
                  <a:pt x="24632" y="19943"/>
                  <a:pt x="25498" y="20480"/>
                </a:cubicBezTo>
                <a:cubicBezTo>
                  <a:pt x="30692" y="23690"/>
                  <a:pt x="36288" y="26149"/>
                  <a:pt x="41628" y="29090"/>
                </a:cubicBezTo>
                <a:cubicBezTo>
                  <a:pt x="48593" y="32928"/>
                  <a:pt x="55321" y="37113"/>
                  <a:pt x="61614" y="41986"/>
                </a:cubicBezTo>
                <a:cubicBezTo>
                  <a:pt x="62747" y="42862"/>
                  <a:pt x="63847" y="43785"/>
                  <a:pt x="65086" y="44786"/>
                </a:cubicBezTo>
                <a:cubicBezTo>
                  <a:pt x="65025" y="44793"/>
                  <a:pt x="64968" y="44795"/>
                  <a:pt x="64914" y="44795"/>
                </a:cubicBezTo>
                <a:cubicBezTo>
                  <a:pt x="64472" y="44795"/>
                  <a:pt x="64252" y="44598"/>
                  <a:pt x="64020" y="44461"/>
                </a:cubicBezTo>
                <a:cubicBezTo>
                  <a:pt x="60875" y="42606"/>
                  <a:pt x="57742" y="40730"/>
                  <a:pt x="54591" y="38885"/>
                </a:cubicBezTo>
                <a:cubicBezTo>
                  <a:pt x="46822" y="34335"/>
                  <a:pt x="38562" y="30935"/>
                  <a:pt x="29947" y="28357"/>
                </a:cubicBezTo>
                <a:cubicBezTo>
                  <a:pt x="23909" y="26549"/>
                  <a:pt x="17760" y="25281"/>
                  <a:pt x="11490" y="24637"/>
                </a:cubicBezTo>
                <a:cubicBezTo>
                  <a:pt x="9022" y="24384"/>
                  <a:pt x="6546" y="24174"/>
                  <a:pt x="4061" y="24174"/>
                </a:cubicBezTo>
                <a:cubicBezTo>
                  <a:pt x="3624" y="24174"/>
                  <a:pt x="3188" y="24181"/>
                  <a:pt x="2750" y="24195"/>
                </a:cubicBezTo>
                <a:cubicBezTo>
                  <a:pt x="2300" y="24209"/>
                  <a:pt x="1866" y="24275"/>
                  <a:pt x="1448" y="24437"/>
                </a:cubicBezTo>
                <a:cubicBezTo>
                  <a:pt x="1020" y="24602"/>
                  <a:pt x="625" y="24810"/>
                  <a:pt x="570" y="25335"/>
                </a:cubicBezTo>
                <a:cubicBezTo>
                  <a:pt x="514" y="25892"/>
                  <a:pt x="923" y="26098"/>
                  <a:pt x="1323" y="26312"/>
                </a:cubicBezTo>
                <a:cubicBezTo>
                  <a:pt x="2823" y="27118"/>
                  <a:pt x="4474" y="27495"/>
                  <a:pt x="6087" y="27954"/>
                </a:cubicBezTo>
                <a:cubicBezTo>
                  <a:pt x="15965" y="30750"/>
                  <a:pt x="25720" y="33899"/>
                  <a:pt x="35172" y="37930"/>
                </a:cubicBezTo>
                <a:cubicBezTo>
                  <a:pt x="40976" y="40405"/>
                  <a:pt x="46550" y="43284"/>
                  <a:pt x="51466" y="47295"/>
                </a:cubicBezTo>
                <a:cubicBezTo>
                  <a:pt x="52170" y="47869"/>
                  <a:pt x="52990" y="48355"/>
                  <a:pt x="53642" y="49371"/>
                </a:cubicBezTo>
                <a:cubicBezTo>
                  <a:pt x="53188" y="49211"/>
                  <a:pt x="52978" y="49157"/>
                  <a:pt x="52784" y="49066"/>
                </a:cubicBezTo>
                <a:cubicBezTo>
                  <a:pt x="50430" y="47958"/>
                  <a:pt x="48068" y="46859"/>
                  <a:pt x="45726" y="45725"/>
                </a:cubicBezTo>
                <a:cubicBezTo>
                  <a:pt x="39030" y="42479"/>
                  <a:pt x="32208" y="39553"/>
                  <a:pt x="25068" y="37420"/>
                </a:cubicBezTo>
                <a:cubicBezTo>
                  <a:pt x="18388" y="35424"/>
                  <a:pt x="11608" y="34081"/>
                  <a:pt x="4624" y="34081"/>
                </a:cubicBezTo>
                <a:cubicBezTo>
                  <a:pt x="4190" y="34081"/>
                  <a:pt x="3757" y="34086"/>
                  <a:pt x="3322" y="34097"/>
                </a:cubicBezTo>
                <a:cubicBezTo>
                  <a:pt x="2520" y="34117"/>
                  <a:pt x="1731" y="34198"/>
                  <a:pt x="978" y="34450"/>
                </a:cubicBezTo>
                <a:cubicBezTo>
                  <a:pt x="128" y="34735"/>
                  <a:pt x="1" y="35498"/>
                  <a:pt x="726" y="36029"/>
                </a:cubicBezTo>
                <a:cubicBezTo>
                  <a:pt x="1166" y="36344"/>
                  <a:pt x="1650" y="36588"/>
                  <a:pt x="2163" y="36757"/>
                </a:cubicBezTo>
                <a:cubicBezTo>
                  <a:pt x="4725" y="37607"/>
                  <a:pt x="7293" y="38435"/>
                  <a:pt x="9869" y="39243"/>
                </a:cubicBezTo>
                <a:cubicBezTo>
                  <a:pt x="17607" y="41673"/>
                  <a:pt x="25244" y="44344"/>
                  <a:pt x="32176" y="48682"/>
                </a:cubicBezTo>
                <a:cubicBezTo>
                  <a:pt x="33884" y="49752"/>
                  <a:pt x="35584" y="50842"/>
                  <a:pt x="37171" y="52201"/>
                </a:cubicBezTo>
                <a:cubicBezTo>
                  <a:pt x="37045" y="52259"/>
                  <a:pt x="36935" y="52282"/>
                  <a:pt x="36834" y="52282"/>
                </a:cubicBezTo>
                <a:cubicBezTo>
                  <a:pt x="36572" y="52282"/>
                  <a:pt x="36381" y="52127"/>
                  <a:pt x="36185" y="52046"/>
                </a:cubicBezTo>
                <a:cubicBezTo>
                  <a:pt x="32671" y="50578"/>
                  <a:pt x="29172" y="49064"/>
                  <a:pt x="25645" y="47629"/>
                </a:cubicBezTo>
                <a:cubicBezTo>
                  <a:pt x="23736" y="46851"/>
                  <a:pt x="21792" y="46137"/>
                  <a:pt x="19753" y="45755"/>
                </a:cubicBezTo>
                <a:cubicBezTo>
                  <a:pt x="19590" y="45725"/>
                  <a:pt x="19411" y="45692"/>
                  <a:pt x="19239" y="45692"/>
                </a:cubicBezTo>
                <a:cubicBezTo>
                  <a:pt x="18942" y="45692"/>
                  <a:pt x="18665" y="45790"/>
                  <a:pt x="18523" y="46167"/>
                </a:cubicBezTo>
                <a:cubicBezTo>
                  <a:pt x="18325" y="46696"/>
                  <a:pt x="18733" y="46968"/>
                  <a:pt x="19088" y="47251"/>
                </a:cubicBezTo>
                <a:cubicBezTo>
                  <a:pt x="20330" y="48238"/>
                  <a:pt x="21596" y="49199"/>
                  <a:pt x="22791" y="50237"/>
                </a:cubicBezTo>
                <a:cubicBezTo>
                  <a:pt x="23903" y="51202"/>
                  <a:pt x="24915" y="52272"/>
                  <a:pt x="25716" y="53784"/>
                </a:cubicBezTo>
                <a:cubicBezTo>
                  <a:pt x="24870" y="53610"/>
                  <a:pt x="24309" y="53338"/>
                  <a:pt x="23758" y="53047"/>
                </a:cubicBezTo>
                <a:cubicBezTo>
                  <a:pt x="18620" y="50322"/>
                  <a:pt x="13230" y="48103"/>
                  <a:pt x="7664" y="46417"/>
                </a:cubicBezTo>
                <a:cubicBezTo>
                  <a:pt x="6388" y="46030"/>
                  <a:pt x="5123" y="45610"/>
                  <a:pt x="3857" y="45190"/>
                </a:cubicBezTo>
                <a:cubicBezTo>
                  <a:pt x="3701" y="45138"/>
                  <a:pt x="3547" y="45094"/>
                  <a:pt x="3407" y="45094"/>
                </a:cubicBezTo>
                <a:cubicBezTo>
                  <a:pt x="3222" y="45094"/>
                  <a:pt x="3063" y="45170"/>
                  <a:pt x="2958" y="45406"/>
                </a:cubicBezTo>
                <a:cubicBezTo>
                  <a:pt x="2748" y="45872"/>
                  <a:pt x="3084" y="46106"/>
                  <a:pt x="3453" y="46272"/>
                </a:cubicBezTo>
                <a:cubicBezTo>
                  <a:pt x="3657" y="46359"/>
                  <a:pt x="3867" y="46433"/>
                  <a:pt x="4081" y="46496"/>
                </a:cubicBezTo>
                <a:cubicBezTo>
                  <a:pt x="10503" y="48533"/>
                  <a:pt x="16862" y="50731"/>
                  <a:pt x="22841" y="53895"/>
                </a:cubicBezTo>
                <a:cubicBezTo>
                  <a:pt x="23619" y="54303"/>
                  <a:pt x="24426" y="54725"/>
                  <a:pt x="25324" y="54842"/>
                </a:cubicBezTo>
                <a:cubicBezTo>
                  <a:pt x="25485" y="54863"/>
                  <a:pt x="25651" y="54884"/>
                  <a:pt x="25813" y="54884"/>
                </a:cubicBezTo>
                <a:cubicBezTo>
                  <a:pt x="26123" y="54884"/>
                  <a:pt x="26419" y="54806"/>
                  <a:pt x="26633" y="54502"/>
                </a:cubicBezTo>
                <a:cubicBezTo>
                  <a:pt x="26966" y="54026"/>
                  <a:pt x="26832" y="53525"/>
                  <a:pt x="26562" y="53067"/>
                </a:cubicBezTo>
                <a:cubicBezTo>
                  <a:pt x="26142" y="52357"/>
                  <a:pt x="25670" y="51684"/>
                  <a:pt x="25074" y="51099"/>
                </a:cubicBezTo>
                <a:cubicBezTo>
                  <a:pt x="23839" y="49882"/>
                  <a:pt x="22650" y="48618"/>
                  <a:pt x="21354" y="47427"/>
                </a:cubicBezTo>
                <a:lnTo>
                  <a:pt x="21354" y="47427"/>
                </a:lnTo>
                <a:cubicBezTo>
                  <a:pt x="22787" y="47734"/>
                  <a:pt x="24137" y="48230"/>
                  <a:pt x="25482" y="48759"/>
                </a:cubicBezTo>
                <a:cubicBezTo>
                  <a:pt x="29499" y="50344"/>
                  <a:pt x="33351" y="52322"/>
                  <a:pt x="37445" y="53721"/>
                </a:cubicBezTo>
                <a:cubicBezTo>
                  <a:pt x="37848" y="53858"/>
                  <a:pt x="38337" y="54160"/>
                  <a:pt x="38767" y="54160"/>
                </a:cubicBezTo>
                <a:cubicBezTo>
                  <a:pt x="39040" y="54160"/>
                  <a:pt x="39289" y="54039"/>
                  <a:pt x="39478" y="53677"/>
                </a:cubicBezTo>
                <a:cubicBezTo>
                  <a:pt x="39948" y="52774"/>
                  <a:pt x="39012" y="52282"/>
                  <a:pt x="38414" y="51795"/>
                </a:cubicBezTo>
                <a:cubicBezTo>
                  <a:pt x="32299" y="46833"/>
                  <a:pt x="25377" y="43345"/>
                  <a:pt x="17970" y="40793"/>
                </a:cubicBezTo>
                <a:cubicBezTo>
                  <a:pt x="13077" y="39107"/>
                  <a:pt x="8128" y="37581"/>
                  <a:pt x="3209" y="35972"/>
                </a:cubicBezTo>
                <a:cubicBezTo>
                  <a:pt x="2839" y="35851"/>
                  <a:pt x="2391" y="35839"/>
                  <a:pt x="2155" y="35445"/>
                </a:cubicBezTo>
                <a:cubicBezTo>
                  <a:pt x="2230" y="35263"/>
                  <a:pt x="2370" y="35258"/>
                  <a:pt x="2501" y="35258"/>
                </a:cubicBezTo>
                <a:cubicBezTo>
                  <a:pt x="2509" y="35258"/>
                  <a:pt x="2517" y="35258"/>
                  <a:pt x="2525" y="35258"/>
                </a:cubicBezTo>
                <a:cubicBezTo>
                  <a:pt x="2540" y="35258"/>
                  <a:pt x="2554" y="35258"/>
                  <a:pt x="2569" y="35258"/>
                </a:cubicBezTo>
                <a:cubicBezTo>
                  <a:pt x="3372" y="35239"/>
                  <a:pt x="4175" y="35227"/>
                  <a:pt x="4977" y="35227"/>
                </a:cubicBezTo>
                <a:cubicBezTo>
                  <a:pt x="6746" y="35227"/>
                  <a:pt x="8513" y="35288"/>
                  <a:pt x="10274" y="35484"/>
                </a:cubicBezTo>
                <a:cubicBezTo>
                  <a:pt x="17802" y="36315"/>
                  <a:pt x="25044" y="38298"/>
                  <a:pt x="32095" y="41017"/>
                </a:cubicBezTo>
                <a:cubicBezTo>
                  <a:pt x="38025" y="43304"/>
                  <a:pt x="43810" y="45917"/>
                  <a:pt x="49501" y="48743"/>
                </a:cubicBezTo>
                <a:cubicBezTo>
                  <a:pt x="50805" y="49391"/>
                  <a:pt x="52093" y="50100"/>
                  <a:pt x="53503" y="50513"/>
                </a:cubicBezTo>
                <a:cubicBezTo>
                  <a:pt x="53790" y="50597"/>
                  <a:pt x="54105" y="50711"/>
                  <a:pt x="54397" y="50711"/>
                </a:cubicBezTo>
                <a:cubicBezTo>
                  <a:pt x="54654" y="50711"/>
                  <a:pt x="54892" y="50623"/>
                  <a:pt x="55077" y="50348"/>
                </a:cubicBezTo>
                <a:cubicBezTo>
                  <a:pt x="55493" y="49734"/>
                  <a:pt x="55075" y="49157"/>
                  <a:pt x="54651" y="48735"/>
                </a:cubicBezTo>
                <a:cubicBezTo>
                  <a:pt x="53797" y="47887"/>
                  <a:pt x="52903" y="47075"/>
                  <a:pt x="51980" y="46302"/>
                </a:cubicBezTo>
                <a:cubicBezTo>
                  <a:pt x="47559" y="42584"/>
                  <a:pt x="42458" y="39988"/>
                  <a:pt x="37239" y="37646"/>
                </a:cubicBezTo>
                <a:cubicBezTo>
                  <a:pt x="27775" y="33398"/>
                  <a:pt x="17944" y="30166"/>
                  <a:pt x="7963" y="27370"/>
                </a:cubicBezTo>
                <a:cubicBezTo>
                  <a:pt x="6079" y="26843"/>
                  <a:pt x="4162" y="26393"/>
                  <a:pt x="2363" y="25414"/>
                </a:cubicBezTo>
                <a:cubicBezTo>
                  <a:pt x="2603" y="25388"/>
                  <a:pt x="2843" y="25347"/>
                  <a:pt x="3086" y="25335"/>
                </a:cubicBezTo>
                <a:cubicBezTo>
                  <a:pt x="3613" y="25317"/>
                  <a:pt x="4139" y="25308"/>
                  <a:pt x="4665" y="25308"/>
                </a:cubicBezTo>
                <a:cubicBezTo>
                  <a:pt x="8079" y="25308"/>
                  <a:pt x="11471" y="25675"/>
                  <a:pt x="14847" y="26147"/>
                </a:cubicBezTo>
                <a:cubicBezTo>
                  <a:pt x="25718" y="27671"/>
                  <a:pt x="36062" y="30952"/>
                  <a:pt x="46003" y="35579"/>
                </a:cubicBezTo>
                <a:cubicBezTo>
                  <a:pt x="53048" y="38857"/>
                  <a:pt x="59547" y="43090"/>
                  <a:pt x="66201" y="47051"/>
                </a:cubicBezTo>
                <a:cubicBezTo>
                  <a:pt x="66964" y="47505"/>
                  <a:pt x="67771" y="47883"/>
                  <a:pt x="68573" y="48267"/>
                </a:cubicBezTo>
                <a:cubicBezTo>
                  <a:pt x="68700" y="48328"/>
                  <a:pt x="68830" y="48362"/>
                  <a:pt x="68954" y="48362"/>
                </a:cubicBezTo>
                <a:cubicBezTo>
                  <a:pt x="69163" y="48362"/>
                  <a:pt x="69358" y="48268"/>
                  <a:pt x="69505" y="48050"/>
                </a:cubicBezTo>
                <a:cubicBezTo>
                  <a:pt x="69727" y="47721"/>
                  <a:pt x="69548" y="47435"/>
                  <a:pt x="69336" y="47191"/>
                </a:cubicBezTo>
                <a:cubicBezTo>
                  <a:pt x="69067" y="46878"/>
                  <a:pt x="68779" y="46581"/>
                  <a:pt x="68472" y="46304"/>
                </a:cubicBezTo>
                <a:cubicBezTo>
                  <a:pt x="64467" y="42735"/>
                  <a:pt x="60235" y="39424"/>
                  <a:pt x="55808" y="36392"/>
                </a:cubicBezTo>
                <a:cubicBezTo>
                  <a:pt x="48403" y="31319"/>
                  <a:pt x="40490" y="27136"/>
                  <a:pt x="32495" y="23094"/>
                </a:cubicBezTo>
                <a:cubicBezTo>
                  <a:pt x="29947" y="21806"/>
                  <a:pt x="27398" y="20504"/>
                  <a:pt x="25044" y="18869"/>
                </a:cubicBezTo>
                <a:cubicBezTo>
                  <a:pt x="24664" y="18605"/>
                  <a:pt x="23950" y="18326"/>
                  <a:pt x="24107" y="17932"/>
                </a:cubicBezTo>
                <a:cubicBezTo>
                  <a:pt x="24193" y="17715"/>
                  <a:pt x="24385" y="17650"/>
                  <a:pt x="24614" y="17650"/>
                </a:cubicBezTo>
                <a:cubicBezTo>
                  <a:pt x="24892" y="17650"/>
                  <a:pt x="25224" y="17746"/>
                  <a:pt x="25484" y="17785"/>
                </a:cubicBezTo>
                <a:cubicBezTo>
                  <a:pt x="29303" y="18346"/>
                  <a:pt x="32990" y="19416"/>
                  <a:pt x="36589" y="20789"/>
                </a:cubicBezTo>
                <a:cubicBezTo>
                  <a:pt x="43623" y="23468"/>
                  <a:pt x="50127" y="27182"/>
                  <a:pt x="56561" y="31034"/>
                </a:cubicBezTo>
                <a:cubicBezTo>
                  <a:pt x="65478" y="36376"/>
                  <a:pt x="73713" y="42596"/>
                  <a:pt x="81004" y="50031"/>
                </a:cubicBezTo>
                <a:cubicBezTo>
                  <a:pt x="81580" y="50616"/>
                  <a:pt x="82238" y="51127"/>
                  <a:pt x="82892" y="51626"/>
                </a:cubicBezTo>
                <a:cubicBezTo>
                  <a:pt x="83212" y="51868"/>
                  <a:pt x="83564" y="52173"/>
                  <a:pt x="83958" y="52173"/>
                </a:cubicBezTo>
                <a:cubicBezTo>
                  <a:pt x="84111" y="52173"/>
                  <a:pt x="84269" y="52128"/>
                  <a:pt x="84434" y="52015"/>
                </a:cubicBezTo>
                <a:cubicBezTo>
                  <a:pt x="85014" y="51622"/>
                  <a:pt x="84822" y="50966"/>
                  <a:pt x="84695" y="50433"/>
                </a:cubicBezTo>
                <a:cubicBezTo>
                  <a:pt x="84345" y="48983"/>
                  <a:pt x="83950" y="47544"/>
                  <a:pt x="83534" y="46112"/>
                </a:cubicBezTo>
                <a:cubicBezTo>
                  <a:pt x="82224" y="41601"/>
                  <a:pt x="79876" y="37617"/>
                  <a:pt x="77251" y="33774"/>
                </a:cubicBezTo>
                <a:cubicBezTo>
                  <a:pt x="76121" y="32124"/>
                  <a:pt x="74996" y="30469"/>
                  <a:pt x="73878" y="28812"/>
                </a:cubicBezTo>
                <a:cubicBezTo>
                  <a:pt x="73727" y="28588"/>
                  <a:pt x="73454" y="28305"/>
                  <a:pt x="73688" y="28049"/>
                </a:cubicBezTo>
                <a:cubicBezTo>
                  <a:pt x="73762" y="27969"/>
                  <a:pt x="73839" y="27939"/>
                  <a:pt x="73918" y="27939"/>
                </a:cubicBezTo>
                <a:cubicBezTo>
                  <a:pt x="74103" y="27939"/>
                  <a:pt x="74294" y="28105"/>
                  <a:pt x="74459" y="28190"/>
                </a:cubicBezTo>
                <a:cubicBezTo>
                  <a:pt x="76188" y="29072"/>
                  <a:pt x="77831" y="30100"/>
                  <a:pt x="79361" y="31293"/>
                </a:cubicBezTo>
                <a:cubicBezTo>
                  <a:pt x="85367" y="35984"/>
                  <a:pt x="90456" y="41617"/>
                  <a:pt x="95663" y="47130"/>
                </a:cubicBezTo>
                <a:cubicBezTo>
                  <a:pt x="96793" y="48327"/>
                  <a:pt x="97898" y="49565"/>
                  <a:pt x="99248" y="50534"/>
                </a:cubicBezTo>
                <a:cubicBezTo>
                  <a:pt x="99597" y="50783"/>
                  <a:pt x="99954" y="51056"/>
                  <a:pt x="100363" y="51056"/>
                </a:cubicBezTo>
                <a:cubicBezTo>
                  <a:pt x="100506" y="51056"/>
                  <a:pt x="100655" y="51023"/>
                  <a:pt x="100813" y="50943"/>
                </a:cubicBezTo>
                <a:cubicBezTo>
                  <a:pt x="101392" y="50653"/>
                  <a:pt x="101344" y="50057"/>
                  <a:pt x="101358" y="49518"/>
                </a:cubicBezTo>
                <a:cubicBezTo>
                  <a:pt x="101402" y="47901"/>
                  <a:pt x="100982" y="46365"/>
                  <a:pt x="100453" y="44869"/>
                </a:cubicBezTo>
                <a:cubicBezTo>
                  <a:pt x="97786" y="37252"/>
                  <a:pt x="94036" y="30221"/>
                  <a:pt x="89199" y="23777"/>
                </a:cubicBezTo>
                <a:cubicBezTo>
                  <a:pt x="86913" y="20733"/>
                  <a:pt x="84485" y="17797"/>
                  <a:pt x="82125" y="14807"/>
                </a:cubicBezTo>
                <a:cubicBezTo>
                  <a:pt x="81927" y="14555"/>
                  <a:pt x="81630" y="14329"/>
                  <a:pt x="81709" y="13903"/>
                </a:cubicBezTo>
                <a:lnTo>
                  <a:pt x="81709" y="13903"/>
                </a:lnTo>
                <a:cubicBezTo>
                  <a:pt x="82480" y="14030"/>
                  <a:pt x="83051" y="14446"/>
                  <a:pt x="83639" y="14809"/>
                </a:cubicBezTo>
                <a:cubicBezTo>
                  <a:pt x="87933" y="17448"/>
                  <a:pt x="91803" y="20630"/>
                  <a:pt x="95429" y="24106"/>
                </a:cubicBezTo>
                <a:cubicBezTo>
                  <a:pt x="99781" y="28283"/>
                  <a:pt x="103673" y="32910"/>
                  <a:pt x="108036" y="37078"/>
                </a:cubicBezTo>
                <a:cubicBezTo>
                  <a:pt x="108704" y="37718"/>
                  <a:pt x="109396" y="38324"/>
                  <a:pt x="110232" y="38732"/>
                </a:cubicBezTo>
                <a:cubicBezTo>
                  <a:pt x="110495" y="38859"/>
                  <a:pt x="110733" y="38922"/>
                  <a:pt x="110940" y="38922"/>
                </a:cubicBezTo>
                <a:cubicBezTo>
                  <a:pt x="111466" y="38922"/>
                  <a:pt x="111793" y="38519"/>
                  <a:pt x="111841" y="37769"/>
                </a:cubicBezTo>
                <a:cubicBezTo>
                  <a:pt x="111890" y="37028"/>
                  <a:pt x="111779" y="36315"/>
                  <a:pt x="111460" y="35637"/>
                </a:cubicBezTo>
                <a:cubicBezTo>
                  <a:pt x="110527" y="33649"/>
                  <a:pt x="109439" y="31749"/>
                  <a:pt x="108159" y="29964"/>
                </a:cubicBezTo>
                <a:cubicBezTo>
                  <a:pt x="106346" y="27435"/>
                  <a:pt x="104299" y="25101"/>
                  <a:pt x="102204" y="22798"/>
                </a:cubicBezTo>
                <a:cubicBezTo>
                  <a:pt x="98114" y="18306"/>
                  <a:pt x="93591" y="14278"/>
                  <a:pt x="89082" y="10227"/>
                </a:cubicBezTo>
                <a:cubicBezTo>
                  <a:pt x="86510" y="7917"/>
                  <a:pt x="83885" y="5658"/>
                  <a:pt x="81525" y="3121"/>
                </a:cubicBezTo>
                <a:cubicBezTo>
                  <a:pt x="81299" y="2876"/>
                  <a:pt x="81010" y="2646"/>
                  <a:pt x="81031" y="2243"/>
                </a:cubicBezTo>
                <a:cubicBezTo>
                  <a:pt x="81122" y="2207"/>
                  <a:pt x="81210" y="2192"/>
                  <a:pt x="81297" y="2192"/>
                </a:cubicBezTo>
                <a:cubicBezTo>
                  <a:pt x="81529" y="2192"/>
                  <a:pt x="81746" y="2295"/>
                  <a:pt x="81961" y="2350"/>
                </a:cubicBezTo>
                <a:cubicBezTo>
                  <a:pt x="84218" y="2929"/>
                  <a:pt x="86324" y="3906"/>
                  <a:pt x="88423" y="4883"/>
                </a:cubicBezTo>
                <a:cubicBezTo>
                  <a:pt x="95144" y="8012"/>
                  <a:pt x="101113" y="12332"/>
                  <a:pt x="107079" y="16661"/>
                </a:cubicBezTo>
                <a:cubicBezTo>
                  <a:pt x="109029" y="18074"/>
                  <a:pt x="110917" y="19596"/>
                  <a:pt x="113075" y="20698"/>
                </a:cubicBezTo>
                <a:cubicBezTo>
                  <a:pt x="113471" y="20902"/>
                  <a:pt x="113941" y="21191"/>
                  <a:pt x="114379" y="21191"/>
                </a:cubicBezTo>
                <a:cubicBezTo>
                  <a:pt x="114627" y="21191"/>
                  <a:pt x="114866" y="21098"/>
                  <a:pt x="115075" y="20842"/>
                </a:cubicBezTo>
                <a:cubicBezTo>
                  <a:pt x="115645" y="20145"/>
                  <a:pt x="114993" y="19469"/>
                  <a:pt x="114571" y="18889"/>
                </a:cubicBezTo>
                <a:cubicBezTo>
                  <a:pt x="113081" y="16844"/>
                  <a:pt x="111141" y="15233"/>
                  <a:pt x="109263" y="13580"/>
                </a:cubicBezTo>
                <a:cubicBezTo>
                  <a:pt x="104265" y="9177"/>
                  <a:pt x="98778" y="5465"/>
                  <a:pt x="92925" y="2285"/>
                </a:cubicBezTo>
                <a:cubicBezTo>
                  <a:pt x="91415" y="1465"/>
                  <a:pt x="89845" y="775"/>
                  <a:pt x="88248" y="149"/>
                </a:cubicBezTo>
                <a:cubicBezTo>
                  <a:pt x="88071" y="80"/>
                  <a:pt x="87862" y="0"/>
                  <a:pt x="8767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43"/>
          <p:cNvSpPr/>
          <p:nvPr/>
        </p:nvSpPr>
        <p:spPr>
          <a:xfrm>
            <a:off x="0" y="-31800"/>
            <a:ext cx="9144000" cy="5143500"/>
          </a:xfrm>
          <a:prstGeom prst="rtTriangle">
            <a:avLst/>
          </a:prstGeom>
          <a:solidFill>
            <a:srgbClr val="93D9A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Medium"/>
              <a:ea typeface="Raleway Medium"/>
              <a:cs typeface="Raleway Medium"/>
              <a:sym typeface="Raleway Medium"/>
            </a:endParaRPr>
          </a:p>
        </p:txBody>
      </p:sp>
      <p:sp>
        <p:nvSpPr>
          <p:cNvPr id="307" name="Google Shape;307;p43"/>
          <p:cNvSpPr/>
          <p:nvPr/>
        </p:nvSpPr>
        <p:spPr>
          <a:xfrm rot="10800000">
            <a:off x="-87663" y="-48300"/>
            <a:ext cx="9218400" cy="5240100"/>
          </a:xfrm>
          <a:prstGeom prst="rtTriangl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Medium"/>
              <a:ea typeface="Raleway Medium"/>
              <a:cs typeface="Raleway Medium"/>
              <a:sym typeface="Raleway Medium"/>
            </a:endParaRPr>
          </a:p>
        </p:txBody>
      </p:sp>
      <p:sp>
        <p:nvSpPr>
          <p:cNvPr id="308" name="Google Shape;308;p43"/>
          <p:cNvSpPr txBox="1"/>
          <p:nvPr>
            <p:ph idx="1" type="subTitle"/>
          </p:nvPr>
        </p:nvSpPr>
        <p:spPr>
          <a:xfrm>
            <a:off x="228550" y="2619375"/>
            <a:ext cx="4819800" cy="2127300"/>
          </a:xfrm>
          <a:prstGeom prst="rect">
            <a:avLst/>
          </a:prstGeom>
          <a:noFill/>
        </p:spPr>
        <p:txBody>
          <a:bodyPr anchorCtr="0" anchor="ctr" bIns="91425" lIns="91425" spcFirstLastPara="1" rIns="91425" wrap="square" tIns="91425">
            <a:noAutofit/>
          </a:bodyPr>
          <a:lstStyle/>
          <a:p>
            <a:pPr indent="0" lvl="0" marL="0" rtl="0" algn="l">
              <a:spcBef>
                <a:spcPts val="0"/>
              </a:spcBef>
              <a:spcAft>
                <a:spcPts val="0"/>
              </a:spcAft>
              <a:buNone/>
            </a:pPr>
            <a:r>
              <a:rPr lang="en" sz="2500">
                <a:solidFill>
                  <a:schemeClr val="accent3"/>
                </a:solidFill>
                <a:latin typeface="Poppins SemiBold"/>
                <a:ea typeface="Poppins SemiBold"/>
                <a:cs typeface="Poppins SemiBold"/>
                <a:sym typeface="Poppins SemiBold"/>
              </a:rPr>
              <a:t>Foster a post-course community where speakers can practice their language together? </a:t>
            </a:r>
            <a:endParaRPr sz="2500">
              <a:solidFill>
                <a:schemeClr val="accent3"/>
              </a:solidFill>
              <a:latin typeface="Poppins SemiBold"/>
              <a:ea typeface="Poppins SemiBold"/>
              <a:cs typeface="Poppins SemiBold"/>
              <a:sym typeface="Poppins SemiBold"/>
            </a:endParaRPr>
          </a:p>
        </p:txBody>
      </p:sp>
      <p:sp>
        <p:nvSpPr>
          <p:cNvPr id="309" name="Google Shape;309;p43"/>
          <p:cNvSpPr txBox="1"/>
          <p:nvPr>
            <p:ph idx="4" type="subTitle"/>
          </p:nvPr>
        </p:nvSpPr>
        <p:spPr>
          <a:xfrm>
            <a:off x="3841750" y="665700"/>
            <a:ext cx="5144700" cy="2127300"/>
          </a:xfrm>
          <a:prstGeom prst="rect">
            <a:avLst/>
          </a:prstGeom>
          <a:noFill/>
        </p:spPr>
        <p:txBody>
          <a:bodyPr anchorCtr="0" anchor="ctr" bIns="91425" lIns="91425" spcFirstLastPara="1" rIns="91425" wrap="square" tIns="91425">
            <a:noAutofit/>
          </a:bodyPr>
          <a:lstStyle/>
          <a:p>
            <a:pPr indent="0" lvl="0" marL="0" rtl="0" algn="r">
              <a:spcBef>
                <a:spcPts val="0"/>
              </a:spcBef>
              <a:spcAft>
                <a:spcPts val="0"/>
              </a:spcAft>
              <a:buNone/>
            </a:pPr>
            <a:r>
              <a:rPr lang="en" sz="2400">
                <a:solidFill>
                  <a:schemeClr val="accent3"/>
                </a:solidFill>
                <a:latin typeface="Poppins SemiBold"/>
                <a:ea typeface="Poppins SemiBold"/>
                <a:cs typeface="Poppins SemiBold"/>
                <a:sym typeface="Poppins SemiBold"/>
              </a:rPr>
              <a:t>Increase everyday exposure to learning languages?</a:t>
            </a:r>
            <a:endParaRPr sz="2400">
              <a:solidFill>
                <a:schemeClr val="accent3"/>
              </a:solidFill>
              <a:latin typeface="Poppins SemiBold"/>
              <a:ea typeface="Poppins SemiBold"/>
              <a:cs typeface="Poppins SemiBold"/>
              <a:sym typeface="Poppins SemiBold"/>
            </a:endParaRPr>
          </a:p>
        </p:txBody>
      </p:sp>
      <p:sp>
        <p:nvSpPr>
          <p:cNvPr id="310" name="Google Shape;310;p43"/>
          <p:cNvSpPr txBox="1"/>
          <p:nvPr>
            <p:ph idx="9" type="title"/>
          </p:nvPr>
        </p:nvSpPr>
        <p:spPr>
          <a:xfrm>
            <a:off x="2082750" y="0"/>
            <a:ext cx="3724500" cy="665700"/>
          </a:xfrm>
          <a:prstGeom prst="rect">
            <a:avLst/>
          </a:prstGeom>
          <a:noFill/>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accent3"/>
                </a:solidFill>
                <a:latin typeface="Tilt Warp"/>
                <a:ea typeface="Tilt Warp"/>
                <a:cs typeface="Tilt Warp"/>
                <a:sym typeface="Tilt Warp"/>
              </a:rPr>
              <a:t>How Might We…</a:t>
            </a:r>
            <a:endParaRPr>
              <a:solidFill>
                <a:schemeClr val="accent3"/>
              </a:solidFill>
              <a:latin typeface="Tilt Warp"/>
              <a:ea typeface="Tilt Warp"/>
              <a:cs typeface="Tilt Warp"/>
              <a:sym typeface="Tilt Warp"/>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44"/>
          <p:cNvSpPr/>
          <p:nvPr/>
        </p:nvSpPr>
        <p:spPr>
          <a:xfrm>
            <a:off x="127000" y="104550"/>
            <a:ext cx="4119000" cy="7896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44"/>
          <p:cNvSpPr txBox="1"/>
          <p:nvPr>
            <p:ph type="title"/>
          </p:nvPr>
        </p:nvSpPr>
        <p:spPr>
          <a:xfrm>
            <a:off x="236550" y="191842"/>
            <a:ext cx="3594000" cy="615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chemeClr val="accent4"/>
                </a:solidFill>
                <a:latin typeface="Tilt Warp"/>
                <a:ea typeface="Tilt Warp"/>
                <a:cs typeface="Tilt Warp"/>
                <a:sym typeface="Tilt Warp"/>
              </a:rPr>
              <a:t>POV #2: Dee</a:t>
            </a:r>
            <a:endParaRPr>
              <a:solidFill>
                <a:schemeClr val="accent4"/>
              </a:solidFill>
              <a:latin typeface="Tilt Warp"/>
              <a:ea typeface="Tilt Warp"/>
              <a:cs typeface="Tilt Warp"/>
              <a:sym typeface="Tilt Warp"/>
            </a:endParaRPr>
          </a:p>
        </p:txBody>
      </p:sp>
      <p:sp>
        <p:nvSpPr>
          <p:cNvPr id="317" name="Google Shape;317;p44"/>
          <p:cNvSpPr txBox="1"/>
          <p:nvPr>
            <p:ph idx="1" type="subTitle"/>
          </p:nvPr>
        </p:nvSpPr>
        <p:spPr>
          <a:xfrm>
            <a:off x="2401925" y="1080775"/>
            <a:ext cx="6472200" cy="3782700"/>
          </a:xfrm>
          <a:prstGeom prst="rect">
            <a:avLst/>
          </a:prstGeom>
          <a:noFill/>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1"/>
                </a:solidFill>
                <a:latin typeface="Poppins SemiBold"/>
                <a:ea typeface="Poppins SemiBold"/>
                <a:cs typeface="Poppins SemiBold"/>
                <a:sym typeface="Poppins SemiBold"/>
              </a:rPr>
              <a:t>We met…</a:t>
            </a:r>
            <a:r>
              <a:rPr lang="en" sz="1800">
                <a:solidFill>
                  <a:schemeClr val="lt1"/>
                </a:solidFill>
                <a:latin typeface="Poppins SemiBold"/>
                <a:ea typeface="Poppins SemiBold"/>
                <a:cs typeface="Poppins SemiBold"/>
                <a:sym typeface="Poppins SemiBold"/>
              </a:rPr>
              <a:t> </a:t>
            </a:r>
            <a:r>
              <a:rPr lang="en" sz="1800">
                <a:solidFill>
                  <a:srgbClr val="FFFFFF"/>
                </a:solidFill>
                <a:latin typeface="Poppins SemiBold"/>
                <a:ea typeface="Poppins SemiBold"/>
                <a:cs typeface="Poppins SemiBold"/>
                <a:sym typeface="Poppins SemiBold"/>
              </a:rPr>
              <a:t>Dee, an ASL interpreter for Wycliffe Bible Translators who helps deaf communities around the world. </a:t>
            </a:r>
            <a:endParaRPr sz="1800">
              <a:solidFill>
                <a:srgbClr val="FFFFFF"/>
              </a:solidFill>
              <a:latin typeface="Poppins SemiBold"/>
              <a:ea typeface="Poppins SemiBold"/>
              <a:cs typeface="Poppins SemiBold"/>
              <a:sym typeface="Poppins SemiBold"/>
            </a:endParaRPr>
          </a:p>
          <a:p>
            <a:pPr indent="0" lvl="0" marL="0" rtl="0" algn="l">
              <a:spcBef>
                <a:spcPts val="1600"/>
              </a:spcBef>
              <a:spcAft>
                <a:spcPts val="0"/>
              </a:spcAft>
              <a:buNone/>
            </a:pPr>
            <a:r>
              <a:rPr lang="en" sz="1800">
                <a:solidFill>
                  <a:schemeClr val="accent1"/>
                </a:solidFill>
                <a:latin typeface="Poppins SemiBold"/>
                <a:ea typeface="Poppins SemiBold"/>
                <a:cs typeface="Poppins SemiBold"/>
                <a:sym typeface="Poppins SemiBold"/>
              </a:rPr>
              <a:t>We were surprised to realize that… </a:t>
            </a:r>
            <a:r>
              <a:rPr lang="en" sz="1800">
                <a:solidFill>
                  <a:schemeClr val="accent4"/>
                </a:solidFill>
                <a:latin typeface="Poppins SemiBold"/>
                <a:ea typeface="Poppins SemiBold"/>
                <a:cs typeface="Poppins SemiBold"/>
                <a:sym typeface="Poppins SemiBold"/>
              </a:rPr>
              <a:t>when meeting with international teams, the common language is often ASL, despite having hearing people on both teams.</a:t>
            </a:r>
            <a:endParaRPr sz="1800">
              <a:solidFill>
                <a:schemeClr val="accent4"/>
              </a:solidFill>
              <a:latin typeface="Poppins SemiBold"/>
              <a:ea typeface="Poppins SemiBold"/>
              <a:cs typeface="Poppins SemiBold"/>
              <a:sym typeface="Poppins SemiBold"/>
            </a:endParaRPr>
          </a:p>
          <a:p>
            <a:pPr indent="0" lvl="0" marL="0" rtl="0" algn="l">
              <a:spcBef>
                <a:spcPts val="1600"/>
              </a:spcBef>
              <a:spcAft>
                <a:spcPts val="0"/>
              </a:spcAft>
              <a:buNone/>
            </a:pPr>
            <a:r>
              <a:rPr lang="en" sz="1800">
                <a:solidFill>
                  <a:schemeClr val="accent1"/>
                </a:solidFill>
                <a:latin typeface="Poppins SemiBold"/>
                <a:ea typeface="Poppins SemiBold"/>
                <a:cs typeface="Poppins SemiBold"/>
                <a:sym typeface="Poppins SemiBold"/>
              </a:rPr>
              <a:t>We wonder if this means… </a:t>
            </a:r>
            <a:r>
              <a:rPr lang="en" sz="1800">
                <a:solidFill>
                  <a:schemeClr val="accent4"/>
                </a:solidFill>
                <a:latin typeface="Poppins SemiBold"/>
                <a:ea typeface="Poppins SemiBold"/>
                <a:cs typeface="Poppins SemiBold"/>
                <a:sym typeface="Poppins SemiBold"/>
              </a:rPr>
              <a:t>ASL has the most potential to connect people across different languages. </a:t>
            </a:r>
            <a:endParaRPr sz="1800">
              <a:solidFill>
                <a:schemeClr val="accent4"/>
              </a:solidFill>
              <a:latin typeface="Poppins SemiBold"/>
              <a:ea typeface="Poppins SemiBold"/>
              <a:cs typeface="Poppins SemiBold"/>
              <a:sym typeface="Poppins SemiBold"/>
            </a:endParaRPr>
          </a:p>
          <a:p>
            <a:pPr indent="0" lvl="0" marL="0" rtl="0" algn="l">
              <a:spcBef>
                <a:spcPts val="1600"/>
              </a:spcBef>
              <a:spcAft>
                <a:spcPts val="1600"/>
              </a:spcAft>
              <a:buNone/>
            </a:pPr>
            <a:r>
              <a:rPr lang="en" sz="1800">
                <a:solidFill>
                  <a:schemeClr val="accent1"/>
                </a:solidFill>
                <a:latin typeface="Poppins SemiBold"/>
                <a:ea typeface="Poppins SemiBold"/>
                <a:cs typeface="Poppins SemiBold"/>
                <a:sym typeface="Poppins SemiBold"/>
              </a:rPr>
              <a:t>It would be game changing to…</a:t>
            </a:r>
            <a:r>
              <a:rPr lang="en" sz="1800">
                <a:solidFill>
                  <a:schemeClr val="lt1"/>
                </a:solidFill>
                <a:latin typeface="Poppins SemiBold"/>
                <a:ea typeface="Poppins SemiBold"/>
                <a:cs typeface="Poppins SemiBold"/>
                <a:sym typeface="Poppins SemiBold"/>
              </a:rPr>
              <a:t> </a:t>
            </a:r>
            <a:r>
              <a:rPr lang="en" sz="1800">
                <a:solidFill>
                  <a:schemeClr val="accent3"/>
                </a:solidFill>
                <a:latin typeface="Poppins SemiBold"/>
                <a:ea typeface="Poppins SemiBold"/>
                <a:cs typeface="Poppins SemiBold"/>
                <a:sym typeface="Poppins SemiBold"/>
              </a:rPr>
              <a:t>utilize teaching ASL for people to communicate across different parts of the world. </a:t>
            </a:r>
            <a:endParaRPr/>
          </a:p>
        </p:txBody>
      </p:sp>
      <p:pic>
        <p:nvPicPr>
          <p:cNvPr id="318" name="Google Shape;318;p44"/>
          <p:cNvPicPr preferRelativeResize="0"/>
          <p:nvPr>
            <p:ph idx="2" type="pic"/>
          </p:nvPr>
        </p:nvPicPr>
        <p:blipFill rotWithShape="1">
          <a:blip r:embed="rId3">
            <a:alphaModFix/>
          </a:blip>
          <a:srcRect b="17956" l="0" r="0" t="17956"/>
          <a:stretch/>
        </p:blipFill>
        <p:spPr>
          <a:xfrm>
            <a:off x="127000" y="2050063"/>
            <a:ext cx="2054078" cy="1844125"/>
          </a:xfrm>
          <a:prstGeom prst="rect">
            <a:avLst/>
          </a:prstGeom>
        </p:spPr>
      </p:pic>
      <p:pic>
        <p:nvPicPr>
          <p:cNvPr id="319" name="Google Shape;319;p44"/>
          <p:cNvPicPr preferRelativeResize="0"/>
          <p:nvPr/>
        </p:nvPicPr>
        <p:blipFill>
          <a:blip r:embed="rId4">
            <a:alphaModFix/>
          </a:blip>
          <a:stretch>
            <a:fillRect/>
          </a:stretch>
        </p:blipFill>
        <p:spPr>
          <a:xfrm rot="1061499">
            <a:off x="1504633" y="1715978"/>
            <a:ext cx="1057833" cy="670670"/>
          </a:xfrm>
          <a:prstGeom prst="rect">
            <a:avLst/>
          </a:prstGeom>
          <a:noFill/>
          <a:ln>
            <a:noFill/>
          </a:ln>
        </p:spPr>
      </p:pic>
      <p:sp>
        <p:nvSpPr>
          <p:cNvPr id="320" name="Google Shape;320;p44"/>
          <p:cNvSpPr/>
          <p:nvPr/>
        </p:nvSpPr>
        <p:spPr>
          <a:xfrm rot="-10144422">
            <a:off x="-307194" y="4321836"/>
            <a:ext cx="2040835" cy="968578"/>
          </a:xfrm>
          <a:custGeom>
            <a:rect b="b" l="l" r="r" t="t"/>
            <a:pathLst>
              <a:path extrusionOk="0" h="54885" w="115645">
                <a:moveTo>
                  <a:pt x="87678" y="0"/>
                </a:moveTo>
                <a:cubicBezTo>
                  <a:pt x="87497" y="0"/>
                  <a:pt x="87339" y="76"/>
                  <a:pt x="87257" y="311"/>
                </a:cubicBezTo>
                <a:cubicBezTo>
                  <a:pt x="87103" y="741"/>
                  <a:pt x="87614" y="840"/>
                  <a:pt x="87905" y="983"/>
                </a:cubicBezTo>
                <a:cubicBezTo>
                  <a:pt x="88502" y="1278"/>
                  <a:pt x="89122" y="1526"/>
                  <a:pt x="89725" y="1809"/>
                </a:cubicBezTo>
                <a:cubicBezTo>
                  <a:pt x="94429" y="4019"/>
                  <a:pt x="98798" y="6789"/>
                  <a:pt x="103001" y="9821"/>
                </a:cubicBezTo>
                <a:cubicBezTo>
                  <a:pt x="106401" y="12276"/>
                  <a:pt x="109572" y="15013"/>
                  <a:pt x="112546" y="17975"/>
                </a:cubicBezTo>
                <a:cubicBezTo>
                  <a:pt x="113034" y="18461"/>
                  <a:pt x="113575" y="18942"/>
                  <a:pt x="113801" y="19766"/>
                </a:cubicBezTo>
                <a:cubicBezTo>
                  <a:pt x="113103" y="19618"/>
                  <a:pt x="112643" y="19277"/>
                  <a:pt x="112186" y="18954"/>
                </a:cubicBezTo>
                <a:cubicBezTo>
                  <a:pt x="110400" y="17690"/>
                  <a:pt x="108611" y="16424"/>
                  <a:pt x="106855" y="15116"/>
                </a:cubicBezTo>
                <a:cubicBezTo>
                  <a:pt x="101192" y="10897"/>
                  <a:pt x="95358" y="6954"/>
                  <a:pt x="88958" y="3916"/>
                </a:cubicBezTo>
                <a:cubicBezTo>
                  <a:pt x="86576" y="2784"/>
                  <a:pt x="84154" y="1736"/>
                  <a:pt x="81549" y="1213"/>
                </a:cubicBezTo>
                <a:cubicBezTo>
                  <a:pt x="81309" y="1165"/>
                  <a:pt x="81055" y="1118"/>
                  <a:pt x="80810" y="1118"/>
                </a:cubicBezTo>
                <a:cubicBezTo>
                  <a:pt x="80427" y="1118"/>
                  <a:pt x="80067" y="1233"/>
                  <a:pt x="79821" y="1639"/>
                </a:cubicBezTo>
                <a:cubicBezTo>
                  <a:pt x="79458" y="2241"/>
                  <a:pt x="79955" y="2713"/>
                  <a:pt x="80237" y="3193"/>
                </a:cubicBezTo>
                <a:cubicBezTo>
                  <a:pt x="80366" y="3411"/>
                  <a:pt x="80520" y="3617"/>
                  <a:pt x="80693" y="3803"/>
                </a:cubicBezTo>
                <a:cubicBezTo>
                  <a:pt x="82543" y="5769"/>
                  <a:pt x="84523" y="7602"/>
                  <a:pt x="86526" y="9409"/>
                </a:cubicBezTo>
                <a:cubicBezTo>
                  <a:pt x="89374" y="11981"/>
                  <a:pt x="92299" y="14470"/>
                  <a:pt x="95081" y="17111"/>
                </a:cubicBezTo>
                <a:cubicBezTo>
                  <a:pt x="98164" y="20038"/>
                  <a:pt x="101180" y="23040"/>
                  <a:pt x="103934" y="26292"/>
                </a:cubicBezTo>
                <a:cubicBezTo>
                  <a:pt x="106298" y="29086"/>
                  <a:pt x="108526" y="31969"/>
                  <a:pt x="110129" y="35284"/>
                </a:cubicBezTo>
                <a:cubicBezTo>
                  <a:pt x="110392" y="35825"/>
                  <a:pt x="110600" y="36392"/>
                  <a:pt x="110814" y="36955"/>
                </a:cubicBezTo>
                <a:cubicBezTo>
                  <a:pt x="110880" y="37133"/>
                  <a:pt x="110902" y="37349"/>
                  <a:pt x="110745" y="37494"/>
                </a:cubicBezTo>
                <a:cubicBezTo>
                  <a:pt x="110670" y="37564"/>
                  <a:pt x="110595" y="37591"/>
                  <a:pt x="110522" y="37591"/>
                </a:cubicBezTo>
                <a:cubicBezTo>
                  <a:pt x="110386" y="37591"/>
                  <a:pt x="110257" y="37496"/>
                  <a:pt x="110149" y="37408"/>
                </a:cubicBezTo>
                <a:cubicBezTo>
                  <a:pt x="109631" y="36990"/>
                  <a:pt x="109104" y="36580"/>
                  <a:pt x="108625" y="36118"/>
                </a:cubicBezTo>
                <a:cubicBezTo>
                  <a:pt x="104234" y="31888"/>
                  <a:pt x="100304" y="27213"/>
                  <a:pt x="95881" y="23014"/>
                </a:cubicBezTo>
                <a:cubicBezTo>
                  <a:pt x="92441" y="19747"/>
                  <a:pt x="88777" y="16776"/>
                  <a:pt x="84769" y="14230"/>
                </a:cubicBezTo>
                <a:cubicBezTo>
                  <a:pt x="83911" y="13683"/>
                  <a:pt x="83029" y="13174"/>
                  <a:pt x="82052" y="12869"/>
                </a:cubicBezTo>
                <a:cubicBezTo>
                  <a:pt x="81857" y="12809"/>
                  <a:pt x="81663" y="12769"/>
                  <a:pt x="81475" y="12769"/>
                </a:cubicBezTo>
                <a:cubicBezTo>
                  <a:pt x="81171" y="12769"/>
                  <a:pt x="80886" y="12872"/>
                  <a:pt x="80649" y="13152"/>
                </a:cubicBezTo>
                <a:cubicBezTo>
                  <a:pt x="80276" y="13592"/>
                  <a:pt x="80437" y="14052"/>
                  <a:pt x="80685" y="14480"/>
                </a:cubicBezTo>
                <a:cubicBezTo>
                  <a:pt x="80909" y="14862"/>
                  <a:pt x="81146" y="15241"/>
                  <a:pt x="81420" y="15591"/>
                </a:cubicBezTo>
                <a:cubicBezTo>
                  <a:pt x="82613" y="17113"/>
                  <a:pt x="83802" y="18641"/>
                  <a:pt x="85032" y="20137"/>
                </a:cubicBezTo>
                <a:cubicBezTo>
                  <a:pt x="90674" y="27001"/>
                  <a:pt x="95374" y="34426"/>
                  <a:pt x="98535" y="42767"/>
                </a:cubicBezTo>
                <a:cubicBezTo>
                  <a:pt x="99288" y="44756"/>
                  <a:pt x="100070" y="46738"/>
                  <a:pt x="100354" y="48866"/>
                </a:cubicBezTo>
                <a:cubicBezTo>
                  <a:pt x="100391" y="49143"/>
                  <a:pt x="100498" y="49498"/>
                  <a:pt x="100237" y="49670"/>
                </a:cubicBezTo>
                <a:cubicBezTo>
                  <a:pt x="100169" y="49715"/>
                  <a:pt x="100106" y="49734"/>
                  <a:pt x="100048" y="49734"/>
                </a:cubicBezTo>
                <a:cubicBezTo>
                  <a:pt x="99837" y="49734"/>
                  <a:pt x="99689" y="49481"/>
                  <a:pt x="99543" y="49336"/>
                </a:cubicBezTo>
                <a:cubicBezTo>
                  <a:pt x="97433" y="47231"/>
                  <a:pt x="95289" y="45158"/>
                  <a:pt x="93236" y="42995"/>
                </a:cubicBezTo>
                <a:cubicBezTo>
                  <a:pt x="88714" y="38225"/>
                  <a:pt x="84192" y="33459"/>
                  <a:pt x="78826" y="29599"/>
                </a:cubicBezTo>
                <a:cubicBezTo>
                  <a:pt x="77304" y="28505"/>
                  <a:pt x="75758" y="27443"/>
                  <a:pt x="73951" y="26847"/>
                </a:cubicBezTo>
                <a:cubicBezTo>
                  <a:pt x="73756" y="26783"/>
                  <a:pt x="73567" y="26738"/>
                  <a:pt x="73385" y="26738"/>
                </a:cubicBezTo>
                <a:cubicBezTo>
                  <a:pt x="73149" y="26738"/>
                  <a:pt x="72924" y="26815"/>
                  <a:pt x="72715" y="27027"/>
                </a:cubicBezTo>
                <a:cubicBezTo>
                  <a:pt x="72358" y="27388"/>
                  <a:pt x="72312" y="27830"/>
                  <a:pt x="72479" y="28265"/>
                </a:cubicBezTo>
                <a:cubicBezTo>
                  <a:pt x="72661" y="28735"/>
                  <a:pt x="72881" y="29201"/>
                  <a:pt x="73159" y="29621"/>
                </a:cubicBezTo>
                <a:cubicBezTo>
                  <a:pt x="74320" y="31365"/>
                  <a:pt x="75461" y="33126"/>
                  <a:pt x="76696" y="34817"/>
                </a:cubicBezTo>
                <a:cubicBezTo>
                  <a:pt x="80023" y="39370"/>
                  <a:pt x="82208" y="44437"/>
                  <a:pt x="83609" y="49867"/>
                </a:cubicBezTo>
                <a:cubicBezTo>
                  <a:pt x="83675" y="50126"/>
                  <a:pt x="83851" y="50404"/>
                  <a:pt x="83631" y="50673"/>
                </a:cubicBezTo>
                <a:cubicBezTo>
                  <a:pt x="83586" y="50689"/>
                  <a:pt x="83545" y="50696"/>
                  <a:pt x="83507" y="50696"/>
                </a:cubicBezTo>
                <a:cubicBezTo>
                  <a:pt x="83345" y="50696"/>
                  <a:pt x="83240" y="50565"/>
                  <a:pt x="83130" y="50467"/>
                </a:cubicBezTo>
                <a:cubicBezTo>
                  <a:pt x="81903" y="49367"/>
                  <a:pt x="80625" y="48315"/>
                  <a:pt x="79464" y="47148"/>
                </a:cubicBezTo>
                <a:cubicBezTo>
                  <a:pt x="74082" y="41744"/>
                  <a:pt x="67973" y="37258"/>
                  <a:pt x="61675" y="33017"/>
                </a:cubicBezTo>
                <a:cubicBezTo>
                  <a:pt x="58012" y="30550"/>
                  <a:pt x="54193" y="28339"/>
                  <a:pt x="50307" y="26240"/>
                </a:cubicBezTo>
                <a:cubicBezTo>
                  <a:pt x="44095" y="22882"/>
                  <a:pt x="37809" y="19715"/>
                  <a:pt x="30949" y="17848"/>
                </a:cubicBezTo>
                <a:cubicBezTo>
                  <a:pt x="28676" y="17230"/>
                  <a:pt x="26374" y="16788"/>
                  <a:pt x="24028" y="16590"/>
                </a:cubicBezTo>
                <a:cubicBezTo>
                  <a:pt x="23935" y="16582"/>
                  <a:pt x="23841" y="16577"/>
                  <a:pt x="23749" y="16577"/>
                </a:cubicBezTo>
                <a:cubicBezTo>
                  <a:pt x="23258" y="16577"/>
                  <a:pt x="22810" y="16714"/>
                  <a:pt x="22567" y="17238"/>
                </a:cubicBezTo>
                <a:cubicBezTo>
                  <a:pt x="22278" y="17852"/>
                  <a:pt x="22686" y="18249"/>
                  <a:pt x="23076" y="18641"/>
                </a:cubicBezTo>
                <a:cubicBezTo>
                  <a:pt x="23800" y="19366"/>
                  <a:pt x="24632" y="19943"/>
                  <a:pt x="25498" y="20480"/>
                </a:cubicBezTo>
                <a:cubicBezTo>
                  <a:pt x="30692" y="23690"/>
                  <a:pt x="36288" y="26149"/>
                  <a:pt x="41628" y="29090"/>
                </a:cubicBezTo>
                <a:cubicBezTo>
                  <a:pt x="48593" y="32928"/>
                  <a:pt x="55321" y="37113"/>
                  <a:pt x="61614" y="41986"/>
                </a:cubicBezTo>
                <a:cubicBezTo>
                  <a:pt x="62747" y="42862"/>
                  <a:pt x="63847" y="43785"/>
                  <a:pt x="65086" y="44786"/>
                </a:cubicBezTo>
                <a:cubicBezTo>
                  <a:pt x="65025" y="44793"/>
                  <a:pt x="64968" y="44795"/>
                  <a:pt x="64914" y="44795"/>
                </a:cubicBezTo>
                <a:cubicBezTo>
                  <a:pt x="64472" y="44795"/>
                  <a:pt x="64252" y="44598"/>
                  <a:pt x="64020" y="44461"/>
                </a:cubicBezTo>
                <a:cubicBezTo>
                  <a:pt x="60875" y="42606"/>
                  <a:pt x="57742" y="40730"/>
                  <a:pt x="54591" y="38885"/>
                </a:cubicBezTo>
                <a:cubicBezTo>
                  <a:pt x="46822" y="34335"/>
                  <a:pt x="38562" y="30935"/>
                  <a:pt x="29947" y="28357"/>
                </a:cubicBezTo>
                <a:cubicBezTo>
                  <a:pt x="23909" y="26549"/>
                  <a:pt x="17760" y="25281"/>
                  <a:pt x="11490" y="24637"/>
                </a:cubicBezTo>
                <a:cubicBezTo>
                  <a:pt x="9022" y="24384"/>
                  <a:pt x="6546" y="24174"/>
                  <a:pt x="4061" y="24174"/>
                </a:cubicBezTo>
                <a:cubicBezTo>
                  <a:pt x="3624" y="24174"/>
                  <a:pt x="3188" y="24181"/>
                  <a:pt x="2750" y="24195"/>
                </a:cubicBezTo>
                <a:cubicBezTo>
                  <a:pt x="2300" y="24209"/>
                  <a:pt x="1866" y="24275"/>
                  <a:pt x="1448" y="24437"/>
                </a:cubicBezTo>
                <a:cubicBezTo>
                  <a:pt x="1020" y="24602"/>
                  <a:pt x="625" y="24810"/>
                  <a:pt x="570" y="25335"/>
                </a:cubicBezTo>
                <a:cubicBezTo>
                  <a:pt x="514" y="25892"/>
                  <a:pt x="923" y="26098"/>
                  <a:pt x="1323" y="26312"/>
                </a:cubicBezTo>
                <a:cubicBezTo>
                  <a:pt x="2823" y="27118"/>
                  <a:pt x="4474" y="27495"/>
                  <a:pt x="6087" y="27954"/>
                </a:cubicBezTo>
                <a:cubicBezTo>
                  <a:pt x="15965" y="30750"/>
                  <a:pt x="25720" y="33899"/>
                  <a:pt x="35172" y="37930"/>
                </a:cubicBezTo>
                <a:cubicBezTo>
                  <a:pt x="40976" y="40405"/>
                  <a:pt x="46550" y="43284"/>
                  <a:pt x="51466" y="47295"/>
                </a:cubicBezTo>
                <a:cubicBezTo>
                  <a:pt x="52170" y="47869"/>
                  <a:pt x="52990" y="48355"/>
                  <a:pt x="53642" y="49371"/>
                </a:cubicBezTo>
                <a:cubicBezTo>
                  <a:pt x="53188" y="49211"/>
                  <a:pt x="52978" y="49157"/>
                  <a:pt x="52784" y="49066"/>
                </a:cubicBezTo>
                <a:cubicBezTo>
                  <a:pt x="50430" y="47958"/>
                  <a:pt x="48068" y="46859"/>
                  <a:pt x="45726" y="45725"/>
                </a:cubicBezTo>
                <a:cubicBezTo>
                  <a:pt x="39030" y="42479"/>
                  <a:pt x="32208" y="39553"/>
                  <a:pt x="25068" y="37420"/>
                </a:cubicBezTo>
                <a:cubicBezTo>
                  <a:pt x="18388" y="35424"/>
                  <a:pt x="11608" y="34081"/>
                  <a:pt x="4624" y="34081"/>
                </a:cubicBezTo>
                <a:cubicBezTo>
                  <a:pt x="4190" y="34081"/>
                  <a:pt x="3757" y="34086"/>
                  <a:pt x="3322" y="34097"/>
                </a:cubicBezTo>
                <a:cubicBezTo>
                  <a:pt x="2520" y="34117"/>
                  <a:pt x="1731" y="34198"/>
                  <a:pt x="978" y="34450"/>
                </a:cubicBezTo>
                <a:cubicBezTo>
                  <a:pt x="128" y="34735"/>
                  <a:pt x="1" y="35498"/>
                  <a:pt x="726" y="36029"/>
                </a:cubicBezTo>
                <a:cubicBezTo>
                  <a:pt x="1166" y="36344"/>
                  <a:pt x="1650" y="36588"/>
                  <a:pt x="2163" y="36757"/>
                </a:cubicBezTo>
                <a:cubicBezTo>
                  <a:pt x="4725" y="37607"/>
                  <a:pt x="7293" y="38435"/>
                  <a:pt x="9869" y="39243"/>
                </a:cubicBezTo>
                <a:cubicBezTo>
                  <a:pt x="17607" y="41673"/>
                  <a:pt x="25244" y="44344"/>
                  <a:pt x="32176" y="48682"/>
                </a:cubicBezTo>
                <a:cubicBezTo>
                  <a:pt x="33884" y="49752"/>
                  <a:pt x="35584" y="50842"/>
                  <a:pt x="37171" y="52201"/>
                </a:cubicBezTo>
                <a:cubicBezTo>
                  <a:pt x="37045" y="52259"/>
                  <a:pt x="36935" y="52282"/>
                  <a:pt x="36834" y="52282"/>
                </a:cubicBezTo>
                <a:cubicBezTo>
                  <a:pt x="36572" y="52282"/>
                  <a:pt x="36381" y="52127"/>
                  <a:pt x="36185" y="52046"/>
                </a:cubicBezTo>
                <a:cubicBezTo>
                  <a:pt x="32671" y="50578"/>
                  <a:pt x="29172" y="49064"/>
                  <a:pt x="25645" y="47629"/>
                </a:cubicBezTo>
                <a:cubicBezTo>
                  <a:pt x="23736" y="46851"/>
                  <a:pt x="21792" y="46137"/>
                  <a:pt x="19753" y="45755"/>
                </a:cubicBezTo>
                <a:cubicBezTo>
                  <a:pt x="19590" y="45725"/>
                  <a:pt x="19411" y="45692"/>
                  <a:pt x="19239" y="45692"/>
                </a:cubicBezTo>
                <a:cubicBezTo>
                  <a:pt x="18942" y="45692"/>
                  <a:pt x="18665" y="45790"/>
                  <a:pt x="18523" y="46167"/>
                </a:cubicBezTo>
                <a:cubicBezTo>
                  <a:pt x="18325" y="46696"/>
                  <a:pt x="18733" y="46968"/>
                  <a:pt x="19088" y="47251"/>
                </a:cubicBezTo>
                <a:cubicBezTo>
                  <a:pt x="20330" y="48238"/>
                  <a:pt x="21596" y="49199"/>
                  <a:pt x="22791" y="50237"/>
                </a:cubicBezTo>
                <a:cubicBezTo>
                  <a:pt x="23903" y="51202"/>
                  <a:pt x="24915" y="52272"/>
                  <a:pt x="25716" y="53784"/>
                </a:cubicBezTo>
                <a:cubicBezTo>
                  <a:pt x="24870" y="53610"/>
                  <a:pt x="24309" y="53338"/>
                  <a:pt x="23758" y="53047"/>
                </a:cubicBezTo>
                <a:cubicBezTo>
                  <a:pt x="18620" y="50322"/>
                  <a:pt x="13230" y="48103"/>
                  <a:pt x="7664" y="46417"/>
                </a:cubicBezTo>
                <a:cubicBezTo>
                  <a:pt x="6388" y="46030"/>
                  <a:pt x="5123" y="45610"/>
                  <a:pt x="3857" y="45190"/>
                </a:cubicBezTo>
                <a:cubicBezTo>
                  <a:pt x="3701" y="45138"/>
                  <a:pt x="3547" y="45094"/>
                  <a:pt x="3407" y="45094"/>
                </a:cubicBezTo>
                <a:cubicBezTo>
                  <a:pt x="3222" y="45094"/>
                  <a:pt x="3063" y="45170"/>
                  <a:pt x="2958" y="45406"/>
                </a:cubicBezTo>
                <a:cubicBezTo>
                  <a:pt x="2748" y="45872"/>
                  <a:pt x="3084" y="46106"/>
                  <a:pt x="3453" y="46272"/>
                </a:cubicBezTo>
                <a:cubicBezTo>
                  <a:pt x="3657" y="46359"/>
                  <a:pt x="3867" y="46433"/>
                  <a:pt x="4081" y="46496"/>
                </a:cubicBezTo>
                <a:cubicBezTo>
                  <a:pt x="10503" y="48533"/>
                  <a:pt x="16862" y="50731"/>
                  <a:pt x="22841" y="53895"/>
                </a:cubicBezTo>
                <a:cubicBezTo>
                  <a:pt x="23619" y="54303"/>
                  <a:pt x="24426" y="54725"/>
                  <a:pt x="25324" y="54842"/>
                </a:cubicBezTo>
                <a:cubicBezTo>
                  <a:pt x="25485" y="54863"/>
                  <a:pt x="25651" y="54884"/>
                  <a:pt x="25813" y="54884"/>
                </a:cubicBezTo>
                <a:cubicBezTo>
                  <a:pt x="26123" y="54884"/>
                  <a:pt x="26419" y="54806"/>
                  <a:pt x="26633" y="54502"/>
                </a:cubicBezTo>
                <a:cubicBezTo>
                  <a:pt x="26966" y="54026"/>
                  <a:pt x="26832" y="53525"/>
                  <a:pt x="26562" y="53067"/>
                </a:cubicBezTo>
                <a:cubicBezTo>
                  <a:pt x="26142" y="52357"/>
                  <a:pt x="25670" y="51684"/>
                  <a:pt x="25074" y="51099"/>
                </a:cubicBezTo>
                <a:cubicBezTo>
                  <a:pt x="23839" y="49882"/>
                  <a:pt x="22650" y="48618"/>
                  <a:pt x="21354" y="47427"/>
                </a:cubicBezTo>
                <a:lnTo>
                  <a:pt x="21354" y="47427"/>
                </a:lnTo>
                <a:cubicBezTo>
                  <a:pt x="22787" y="47734"/>
                  <a:pt x="24137" y="48230"/>
                  <a:pt x="25482" y="48759"/>
                </a:cubicBezTo>
                <a:cubicBezTo>
                  <a:pt x="29499" y="50344"/>
                  <a:pt x="33351" y="52322"/>
                  <a:pt x="37445" y="53721"/>
                </a:cubicBezTo>
                <a:cubicBezTo>
                  <a:pt x="37848" y="53858"/>
                  <a:pt x="38337" y="54160"/>
                  <a:pt x="38767" y="54160"/>
                </a:cubicBezTo>
                <a:cubicBezTo>
                  <a:pt x="39040" y="54160"/>
                  <a:pt x="39289" y="54039"/>
                  <a:pt x="39478" y="53677"/>
                </a:cubicBezTo>
                <a:cubicBezTo>
                  <a:pt x="39948" y="52774"/>
                  <a:pt x="39012" y="52282"/>
                  <a:pt x="38414" y="51795"/>
                </a:cubicBezTo>
                <a:cubicBezTo>
                  <a:pt x="32299" y="46833"/>
                  <a:pt x="25377" y="43345"/>
                  <a:pt x="17970" y="40793"/>
                </a:cubicBezTo>
                <a:cubicBezTo>
                  <a:pt x="13077" y="39107"/>
                  <a:pt x="8128" y="37581"/>
                  <a:pt x="3209" y="35972"/>
                </a:cubicBezTo>
                <a:cubicBezTo>
                  <a:pt x="2839" y="35851"/>
                  <a:pt x="2391" y="35839"/>
                  <a:pt x="2155" y="35445"/>
                </a:cubicBezTo>
                <a:cubicBezTo>
                  <a:pt x="2230" y="35263"/>
                  <a:pt x="2370" y="35258"/>
                  <a:pt x="2501" y="35258"/>
                </a:cubicBezTo>
                <a:cubicBezTo>
                  <a:pt x="2509" y="35258"/>
                  <a:pt x="2517" y="35258"/>
                  <a:pt x="2525" y="35258"/>
                </a:cubicBezTo>
                <a:cubicBezTo>
                  <a:pt x="2540" y="35258"/>
                  <a:pt x="2554" y="35258"/>
                  <a:pt x="2569" y="35258"/>
                </a:cubicBezTo>
                <a:cubicBezTo>
                  <a:pt x="3372" y="35239"/>
                  <a:pt x="4175" y="35227"/>
                  <a:pt x="4977" y="35227"/>
                </a:cubicBezTo>
                <a:cubicBezTo>
                  <a:pt x="6746" y="35227"/>
                  <a:pt x="8513" y="35288"/>
                  <a:pt x="10274" y="35484"/>
                </a:cubicBezTo>
                <a:cubicBezTo>
                  <a:pt x="17802" y="36315"/>
                  <a:pt x="25044" y="38298"/>
                  <a:pt x="32095" y="41017"/>
                </a:cubicBezTo>
                <a:cubicBezTo>
                  <a:pt x="38025" y="43304"/>
                  <a:pt x="43810" y="45917"/>
                  <a:pt x="49501" y="48743"/>
                </a:cubicBezTo>
                <a:cubicBezTo>
                  <a:pt x="50805" y="49391"/>
                  <a:pt x="52093" y="50100"/>
                  <a:pt x="53503" y="50513"/>
                </a:cubicBezTo>
                <a:cubicBezTo>
                  <a:pt x="53790" y="50597"/>
                  <a:pt x="54105" y="50711"/>
                  <a:pt x="54397" y="50711"/>
                </a:cubicBezTo>
                <a:cubicBezTo>
                  <a:pt x="54654" y="50711"/>
                  <a:pt x="54892" y="50623"/>
                  <a:pt x="55077" y="50348"/>
                </a:cubicBezTo>
                <a:cubicBezTo>
                  <a:pt x="55493" y="49734"/>
                  <a:pt x="55075" y="49157"/>
                  <a:pt x="54651" y="48735"/>
                </a:cubicBezTo>
                <a:cubicBezTo>
                  <a:pt x="53797" y="47887"/>
                  <a:pt x="52903" y="47075"/>
                  <a:pt x="51980" y="46302"/>
                </a:cubicBezTo>
                <a:cubicBezTo>
                  <a:pt x="47559" y="42584"/>
                  <a:pt x="42458" y="39988"/>
                  <a:pt x="37239" y="37646"/>
                </a:cubicBezTo>
                <a:cubicBezTo>
                  <a:pt x="27775" y="33398"/>
                  <a:pt x="17944" y="30166"/>
                  <a:pt x="7963" y="27370"/>
                </a:cubicBezTo>
                <a:cubicBezTo>
                  <a:pt x="6079" y="26843"/>
                  <a:pt x="4162" y="26393"/>
                  <a:pt x="2363" y="25414"/>
                </a:cubicBezTo>
                <a:cubicBezTo>
                  <a:pt x="2603" y="25388"/>
                  <a:pt x="2843" y="25347"/>
                  <a:pt x="3086" y="25335"/>
                </a:cubicBezTo>
                <a:cubicBezTo>
                  <a:pt x="3613" y="25317"/>
                  <a:pt x="4139" y="25308"/>
                  <a:pt x="4665" y="25308"/>
                </a:cubicBezTo>
                <a:cubicBezTo>
                  <a:pt x="8079" y="25308"/>
                  <a:pt x="11471" y="25675"/>
                  <a:pt x="14847" y="26147"/>
                </a:cubicBezTo>
                <a:cubicBezTo>
                  <a:pt x="25718" y="27671"/>
                  <a:pt x="36062" y="30952"/>
                  <a:pt x="46003" y="35579"/>
                </a:cubicBezTo>
                <a:cubicBezTo>
                  <a:pt x="53048" y="38857"/>
                  <a:pt x="59547" y="43090"/>
                  <a:pt x="66201" y="47051"/>
                </a:cubicBezTo>
                <a:cubicBezTo>
                  <a:pt x="66964" y="47505"/>
                  <a:pt x="67771" y="47883"/>
                  <a:pt x="68573" y="48267"/>
                </a:cubicBezTo>
                <a:cubicBezTo>
                  <a:pt x="68700" y="48328"/>
                  <a:pt x="68830" y="48362"/>
                  <a:pt x="68954" y="48362"/>
                </a:cubicBezTo>
                <a:cubicBezTo>
                  <a:pt x="69163" y="48362"/>
                  <a:pt x="69358" y="48268"/>
                  <a:pt x="69505" y="48050"/>
                </a:cubicBezTo>
                <a:cubicBezTo>
                  <a:pt x="69727" y="47721"/>
                  <a:pt x="69548" y="47435"/>
                  <a:pt x="69336" y="47191"/>
                </a:cubicBezTo>
                <a:cubicBezTo>
                  <a:pt x="69067" y="46878"/>
                  <a:pt x="68779" y="46581"/>
                  <a:pt x="68472" y="46304"/>
                </a:cubicBezTo>
                <a:cubicBezTo>
                  <a:pt x="64467" y="42735"/>
                  <a:pt x="60235" y="39424"/>
                  <a:pt x="55808" y="36392"/>
                </a:cubicBezTo>
                <a:cubicBezTo>
                  <a:pt x="48403" y="31319"/>
                  <a:pt x="40490" y="27136"/>
                  <a:pt x="32495" y="23094"/>
                </a:cubicBezTo>
                <a:cubicBezTo>
                  <a:pt x="29947" y="21806"/>
                  <a:pt x="27398" y="20504"/>
                  <a:pt x="25044" y="18869"/>
                </a:cubicBezTo>
                <a:cubicBezTo>
                  <a:pt x="24664" y="18605"/>
                  <a:pt x="23950" y="18326"/>
                  <a:pt x="24107" y="17932"/>
                </a:cubicBezTo>
                <a:cubicBezTo>
                  <a:pt x="24193" y="17715"/>
                  <a:pt x="24385" y="17650"/>
                  <a:pt x="24614" y="17650"/>
                </a:cubicBezTo>
                <a:cubicBezTo>
                  <a:pt x="24892" y="17650"/>
                  <a:pt x="25224" y="17746"/>
                  <a:pt x="25484" y="17785"/>
                </a:cubicBezTo>
                <a:cubicBezTo>
                  <a:pt x="29303" y="18346"/>
                  <a:pt x="32990" y="19416"/>
                  <a:pt x="36589" y="20789"/>
                </a:cubicBezTo>
                <a:cubicBezTo>
                  <a:pt x="43623" y="23468"/>
                  <a:pt x="50127" y="27182"/>
                  <a:pt x="56561" y="31034"/>
                </a:cubicBezTo>
                <a:cubicBezTo>
                  <a:pt x="65478" y="36376"/>
                  <a:pt x="73713" y="42596"/>
                  <a:pt x="81004" y="50031"/>
                </a:cubicBezTo>
                <a:cubicBezTo>
                  <a:pt x="81580" y="50616"/>
                  <a:pt x="82238" y="51127"/>
                  <a:pt x="82892" y="51626"/>
                </a:cubicBezTo>
                <a:cubicBezTo>
                  <a:pt x="83212" y="51868"/>
                  <a:pt x="83564" y="52173"/>
                  <a:pt x="83958" y="52173"/>
                </a:cubicBezTo>
                <a:cubicBezTo>
                  <a:pt x="84111" y="52173"/>
                  <a:pt x="84269" y="52128"/>
                  <a:pt x="84434" y="52015"/>
                </a:cubicBezTo>
                <a:cubicBezTo>
                  <a:pt x="85014" y="51622"/>
                  <a:pt x="84822" y="50966"/>
                  <a:pt x="84695" y="50433"/>
                </a:cubicBezTo>
                <a:cubicBezTo>
                  <a:pt x="84345" y="48983"/>
                  <a:pt x="83950" y="47544"/>
                  <a:pt x="83534" y="46112"/>
                </a:cubicBezTo>
                <a:cubicBezTo>
                  <a:pt x="82224" y="41601"/>
                  <a:pt x="79876" y="37617"/>
                  <a:pt x="77251" y="33774"/>
                </a:cubicBezTo>
                <a:cubicBezTo>
                  <a:pt x="76121" y="32124"/>
                  <a:pt x="74996" y="30469"/>
                  <a:pt x="73878" y="28812"/>
                </a:cubicBezTo>
                <a:cubicBezTo>
                  <a:pt x="73727" y="28588"/>
                  <a:pt x="73454" y="28305"/>
                  <a:pt x="73688" y="28049"/>
                </a:cubicBezTo>
                <a:cubicBezTo>
                  <a:pt x="73762" y="27969"/>
                  <a:pt x="73839" y="27939"/>
                  <a:pt x="73918" y="27939"/>
                </a:cubicBezTo>
                <a:cubicBezTo>
                  <a:pt x="74103" y="27939"/>
                  <a:pt x="74294" y="28105"/>
                  <a:pt x="74459" y="28190"/>
                </a:cubicBezTo>
                <a:cubicBezTo>
                  <a:pt x="76188" y="29072"/>
                  <a:pt x="77831" y="30100"/>
                  <a:pt x="79361" y="31293"/>
                </a:cubicBezTo>
                <a:cubicBezTo>
                  <a:pt x="85367" y="35984"/>
                  <a:pt x="90456" y="41617"/>
                  <a:pt x="95663" y="47130"/>
                </a:cubicBezTo>
                <a:cubicBezTo>
                  <a:pt x="96793" y="48327"/>
                  <a:pt x="97898" y="49565"/>
                  <a:pt x="99248" y="50534"/>
                </a:cubicBezTo>
                <a:cubicBezTo>
                  <a:pt x="99597" y="50783"/>
                  <a:pt x="99954" y="51056"/>
                  <a:pt x="100363" y="51056"/>
                </a:cubicBezTo>
                <a:cubicBezTo>
                  <a:pt x="100506" y="51056"/>
                  <a:pt x="100655" y="51023"/>
                  <a:pt x="100813" y="50943"/>
                </a:cubicBezTo>
                <a:cubicBezTo>
                  <a:pt x="101392" y="50653"/>
                  <a:pt x="101344" y="50057"/>
                  <a:pt x="101358" y="49518"/>
                </a:cubicBezTo>
                <a:cubicBezTo>
                  <a:pt x="101402" y="47901"/>
                  <a:pt x="100982" y="46365"/>
                  <a:pt x="100453" y="44869"/>
                </a:cubicBezTo>
                <a:cubicBezTo>
                  <a:pt x="97786" y="37252"/>
                  <a:pt x="94036" y="30221"/>
                  <a:pt x="89199" y="23777"/>
                </a:cubicBezTo>
                <a:cubicBezTo>
                  <a:pt x="86913" y="20733"/>
                  <a:pt x="84485" y="17797"/>
                  <a:pt x="82125" y="14807"/>
                </a:cubicBezTo>
                <a:cubicBezTo>
                  <a:pt x="81927" y="14555"/>
                  <a:pt x="81630" y="14329"/>
                  <a:pt x="81709" y="13903"/>
                </a:cubicBezTo>
                <a:lnTo>
                  <a:pt x="81709" y="13903"/>
                </a:lnTo>
                <a:cubicBezTo>
                  <a:pt x="82480" y="14030"/>
                  <a:pt x="83051" y="14446"/>
                  <a:pt x="83639" y="14809"/>
                </a:cubicBezTo>
                <a:cubicBezTo>
                  <a:pt x="87933" y="17448"/>
                  <a:pt x="91803" y="20630"/>
                  <a:pt x="95429" y="24106"/>
                </a:cubicBezTo>
                <a:cubicBezTo>
                  <a:pt x="99781" y="28283"/>
                  <a:pt x="103673" y="32910"/>
                  <a:pt x="108036" y="37078"/>
                </a:cubicBezTo>
                <a:cubicBezTo>
                  <a:pt x="108704" y="37718"/>
                  <a:pt x="109396" y="38324"/>
                  <a:pt x="110232" y="38732"/>
                </a:cubicBezTo>
                <a:cubicBezTo>
                  <a:pt x="110495" y="38859"/>
                  <a:pt x="110733" y="38922"/>
                  <a:pt x="110940" y="38922"/>
                </a:cubicBezTo>
                <a:cubicBezTo>
                  <a:pt x="111466" y="38922"/>
                  <a:pt x="111793" y="38519"/>
                  <a:pt x="111841" y="37769"/>
                </a:cubicBezTo>
                <a:cubicBezTo>
                  <a:pt x="111890" y="37028"/>
                  <a:pt x="111779" y="36315"/>
                  <a:pt x="111460" y="35637"/>
                </a:cubicBezTo>
                <a:cubicBezTo>
                  <a:pt x="110527" y="33649"/>
                  <a:pt x="109439" y="31749"/>
                  <a:pt x="108159" y="29964"/>
                </a:cubicBezTo>
                <a:cubicBezTo>
                  <a:pt x="106346" y="27435"/>
                  <a:pt x="104299" y="25101"/>
                  <a:pt x="102204" y="22798"/>
                </a:cubicBezTo>
                <a:cubicBezTo>
                  <a:pt x="98114" y="18306"/>
                  <a:pt x="93591" y="14278"/>
                  <a:pt x="89082" y="10227"/>
                </a:cubicBezTo>
                <a:cubicBezTo>
                  <a:pt x="86510" y="7917"/>
                  <a:pt x="83885" y="5658"/>
                  <a:pt x="81525" y="3121"/>
                </a:cubicBezTo>
                <a:cubicBezTo>
                  <a:pt x="81299" y="2876"/>
                  <a:pt x="81010" y="2646"/>
                  <a:pt x="81031" y="2243"/>
                </a:cubicBezTo>
                <a:cubicBezTo>
                  <a:pt x="81122" y="2207"/>
                  <a:pt x="81210" y="2192"/>
                  <a:pt x="81297" y="2192"/>
                </a:cubicBezTo>
                <a:cubicBezTo>
                  <a:pt x="81529" y="2192"/>
                  <a:pt x="81746" y="2295"/>
                  <a:pt x="81961" y="2350"/>
                </a:cubicBezTo>
                <a:cubicBezTo>
                  <a:pt x="84218" y="2929"/>
                  <a:pt x="86324" y="3906"/>
                  <a:pt x="88423" y="4883"/>
                </a:cubicBezTo>
                <a:cubicBezTo>
                  <a:pt x="95144" y="8012"/>
                  <a:pt x="101113" y="12332"/>
                  <a:pt x="107079" y="16661"/>
                </a:cubicBezTo>
                <a:cubicBezTo>
                  <a:pt x="109029" y="18074"/>
                  <a:pt x="110917" y="19596"/>
                  <a:pt x="113075" y="20698"/>
                </a:cubicBezTo>
                <a:cubicBezTo>
                  <a:pt x="113471" y="20902"/>
                  <a:pt x="113941" y="21191"/>
                  <a:pt x="114379" y="21191"/>
                </a:cubicBezTo>
                <a:cubicBezTo>
                  <a:pt x="114627" y="21191"/>
                  <a:pt x="114866" y="21098"/>
                  <a:pt x="115075" y="20842"/>
                </a:cubicBezTo>
                <a:cubicBezTo>
                  <a:pt x="115645" y="20145"/>
                  <a:pt x="114993" y="19469"/>
                  <a:pt x="114571" y="18889"/>
                </a:cubicBezTo>
                <a:cubicBezTo>
                  <a:pt x="113081" y="16844"/>
                  <a:pt x="111141" y="15233"/>
                  <a:pt x="109263" y="13580"/>
                </a:cubicBezTo>
                <a:cubicBezTo>
                  <a:pt x="104265" y="9177"/>
                  <a:pt x="98778" y="5465"/>
                  <a:pt x="92925" y="2285"/>
                </a:cubicBezTo>
                <a:cubicBezTo>
                  <a:pt x="91415" y="1465"/>
                  <a:pt x="89845" y="775"/>
                  <a:pt x="88248" y="149"/>
                </a:cubicBezTo>
                <a:cubicBezTo>
                  <a:pt x="88071" y="80"/>
                  <a:pt x="87862" y="0"/>
                  <a:pt x="8767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45"/>
          <p:cNvSpPr/>
          <p:nvPr/>
        </p:nvSpPr>
        <p:spPr>
          <a:xfrm>
            <a:off x="0" y="0"/>
            <a:ext cx="9144000" cy="5143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Medium"/>
              <a:ea typeface="Raleway Medium"/>
              <a:cs typeface="Raleway Medium"/>
              <a:sym typeface="Raleway Medium"/>
            </a:endParaRPr>
          </a:p>
        </p:txBody>
      </p:sp>
      <p:sp>
        <p:nvSpPr>
          <p:cNvPr id="326" name="Google Shape;326;p45"/>
          <p:cNvSpPr txBox="1"/>
          <p:nvPr>
            <p:ph idx="9" type="title"/>
          </p:nvPr>
        </p:nvSpPr>
        <p:spPr>
          <a:xfrm>
            <a:off x="813325" y="1489575"/>
            <a:ext cx="3724500" cy="665700"/>
          </a:xfrm>
          <a:prstGeom prst="rect">
            <a:avLst/>
          </a:prstGeom>
          <a:noFill/>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accent3"/>
                </a:solidFill>
                <a:latin typeface="Tilt Warp"/>
                <a:ea typeface="Tilt Warp"/>
                <a:cs typeface="Tilt Warp"/>
                <a:sym typeface="Tilt Warp"/>
              </a:rPr>
              <a:t>How Might We…</a:t>
            </a:r>
            <a:endParaRPr>
              <a:solidFill>
                <a:schemeClr val="accent3"/>
              </a:solidFill>
              <a:latin typeface="Tilt Warp"/>
              <a:ea typeface="Tilt Warp"/>
              <a:cs typeface="Tilt Warp"/>
              <a:sym typeface="Tilt Warp"/>
            </a:endParaRPr>
          </a:p>
        </p:txBody>
      </p:sp>
      <p:sp>
        <p:nvSpPr>
          <p:cNvPr id="327" name="Google Shape;327;p45"/>
          <p:cNvSpPr txBox="1"/>
          <p:nvPr/>
        </p:nvSpPr>
        <p:spPr>
          <a:xfrm>
            <a:off x="1019700" y="2270125"/>
            <a:ext cx="7104600" cy="116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200">
                <a:solidFill>
                  <a:schemeClr val="accent5"/>
                </a:solidFill>
                <a:latin typeface="Tilt Warp"/>
                <a:ea typeface="Tilt Warp"/>
                <a:cs typeface="Tilt Warp"/>
                <a:sym typeface="Tilt Warp"/>
              </a:rPr>
              <a:t>Empower ASL speakers to speak on a global scale?</a:t>
            </a:r>
            <a:endParaRPr sz="3200">
              <a:solidFill>
                <a:schemeClr val="accent5"/>
              </a:solidFill>
              <a:latin typeface="Tilt Warp"/>
              <a:ea typeface="Tilt Warp"/>
              <a:cs typeface="Tilt Warp"/>
              <a:sym typeface="Tilt Warp"/>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46"/>
          <p:cNvSpPr txBox="1"/>
          <p:nvPr>
            <p:ph idx="1" type="subTitle"/>
          </p:nvPr>
        </p:nvSpPr>
        <p:spPr>
          <a:xfrm>
            <a:off x="315800" y="2635125"/>
            <a:ext cx="2722500" cy="141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500">
                <a:latin typeface="Tilt Warp"/>
                <a:ea typeface="Tilt Warp"/>
                <a:cs typeface="Tilt Warp"/>
                <a:sym typeface="Tilt Warp"/>
              </a:rPr>
              <a:t>Language Speaking Event</a:t>
            </a:r>
            <a:endParaRPr sz="2500">
              <a:latin typeface="Tilt Warp"/>
              <a:ea typeface="Tilt Warp"/>
              <a:cs typeface="Tilt Warp"/>
              <a:sym typeface="Tilt Warp"/>
            </a:endParaRPr>
          </a:p>
        </p:txBody>
      </p:sp>
      <p:sp>
        <p:nvSpPr>
          <p:cNvPr id="333" name="Google Shape;333;p46"/>
          <p:cNvSpPr txBox="1"/>
          <p:nvPr>
            <p:ph idx="4" type="subTitle"/>
          </p:nvPr>
        </p:nvSpPr>
        <p:spPr>
          <a:xfrm>
            <a:off x="6193800" y="2635050"/>
            <a:ext cx="2570400" cy="141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Tilt Warp"/>
                <a:ea typeface="Tilt Warp"/>
                <a:cs typeface="Tilt Warp"/>
                <a:sym typeface="Tilt Warp"/>
              </a:rPr>
              <a:t>Language Karaoke</a:t>
            </a:r>
            <a:endParaRPr sz="3000">
              <a:latin typeface="Tilt Warp"/>
              <a:ea typeface="Tilt Warp"/>
              <a:cs typeface="Tilt Warp"/>
              <a:sym typeface="Tilt Warp"/>
            </a:endParaRPr>
          </a:p>
        </p:txBody>
      </p:sp>
      <p:sp>
        <p:nvSpPr>
          <p:cNvPr id="334" name="Google Shape;334;p46"/>
          <p:cNvSpPr txBox="1"/>
          <p:nvPr>
            <p:ph idx="7" type="subTitle"/>
          </p:nvPr>
        </p:nvSpPr>
        <p:spPr>
          <a:xfrm>
            <a:off x="3254800" y="2635050"/>
            <a:ext cx="2722500" cy="141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500">
                <a:latin typeface="Tilt Warp"/>
                <a:ea typeface="Tilt Warp"/>
                <a:cs typeface="Tilt Warp"/>
                <a:sym typeface="Tilt Warp"/>
              </a:rPr>
              <a:t>Videos without sound</a:t>
            </a:r>
            <a:endParaRPr sz="2500">
              <a:latin typeface="Tilt Warp"/>
              <a:ea typeface="Tilt Warp"/>
              <a:cs typeface="Tilt Warp"/>
              <a:sym typeface="Tilt Warp"/>
            </a:endParaRPr>
          </a:p>
        </p:txBody>
      </p:sp>
      <p:sp>
        <p:nvSpPr>
          <p:cNvPr id="335" name="Google Shape;335;p46"/>
          <p:cNvSpPr txBox="1"/>
          <p:nvPr>
            <p:ph idx="9" type="title"/>
          </p:nvPr>
        </p:nvSpPr>
        <p:spPr>
          <a:xfrm>
            <a:off x="2950200" y="394200"/>
            <a:ext cx="3243600" cy="665700"/>
          </a:xfrm>
          <a:prstGeom prst="rect">
            <a:avLst/>
          </a:prstGeom>
          <a:noFill/>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Tilt Warp"/>
                <a:ea typeface="Tilt Warp"/>
                <a:cs typeface="Tilt Warp"/>
                <a:sym typeface="Tilt Warp"/>
              </a:rPr>
              <a:t>  Our Solutions</a:t>
            </a:r>
            <a:endParaRPr>
              <a:latin typeface="Tilt Warp"/>
              <a:ea typeface="Tilt Warp"/>
              <a:cs typeface="Tilt Warp"/>
              <a:sym typeface="Tilt Warp"/>
            </a:endParaRPr>
          </a:p>
        </p:txBody>
      </p:sp>
      <p:sp>
        <p:nvSpPr>
          <p:cNvPr id="336" name="Google Shape;336;p46"/>
          <p:cNvSpPr txBox="1"/>
          <p:nvPr>
            <p:ph type="title"/>
          </p:nvPr>
        </p:nvSpPr>
        <p:spPr>
          <a:xfrm>
            <a:off x="1234100" y="1630325"/>
            <a:ext cx="885900" cy="665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Tilt Warp"/>
                <a:ea typeface="Tilt Warp"/>
                <a:cs typeface="Tilt Warp"/>
                <a:sym typeface="Tilt Warp"/>
              </a:rPr>
              <a:t>1</a:t>
            </a:r>
            <a:endParaRPr>
              <a:latin typeface="Tilt Warp"/>
              <a:ea typeface="Tilt Warp"/>
              <a:cs typeface="Tilt Warp"/>
              <a:sym typeface="Tilt Warp"/>
            </a:endParaRPr>
          </a:p>
        </p:txBody>
      </p:sp>
      <p:sp>
        <p:nvSpPr>
          <p:cNvPr id="337" name="Google Shape;337;p46"/>
          <p:cNvSpPr txBox="1"/>
          <p:nvPr>
            <p:ph type="title"/>
          </p:nvPr>
        </p:nvSpPr>
        <p:spPr>
          <a:xfrm>
            <a:off x="7036050" y="1630325"/>
            <a:ext cx="885900" cy="665700"/>
          </a:xfrm>
          <a:prstGeom prst="rect">
            <a:avLst/>
          </a:prstGeom>
          <a:solidFill>
            <a:schemeClr val="lt2"/>
          </a:solidFill>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Tilt Warp"/>
                <a:ea typeface="Tilt Warp"/>
                <a:cs typeface="Tilt Warp"/>
                <a:sym typeface="Tilt Warp"/>
              </a:rPr>
              <a:t>3</a:t>
            </a:r>
            <a:endParaRPr>
              <a:latin typeface="Tilt Warp"/>
              <a:ea typeface="Tilt Warp"/>
              <a:cs typeface="Tilt Warp"/>
              <a:sym typeface="Tilt Warp"/>
            </a:endParaRPr>
          </a:p>
        </p:txBody>
      </p:sp>
      <p:sp>
        <p:nvSpPr>
          <p:cNvPr id="338" name="Google Shape;338;p46"/>
          <p:cNvSpPr txBox="1"/>
          <p:nvPr>
            <p:ph type="title"/>
          </p:nvPr>
        </p:nvSpPr>
        <p:spPr>
          <a:xfrm>
            <a:off x="4135075" y="1630325"/>
            <a:ext cx="885900" cy="665700"/>
          </a:xfrm>
          <a:prstGeom prst="rect">
            <a:avLst/>
          </a:prstGeom>
          <a:solidFill>
            <a:schemeClr val="accent2"/>
          </a:solidFill>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Tilt Warp"/>
                <a:ea typeface="Tilt Warp"/>
                <a:cs typeface="Tilt Warp"/>
                <a:sym typeface="Tilt Warp"/>
              </a:rPr>
              <a:t>2</a:t>
            </a:r>
            <a:endParaRPr>
              <a:latin typeface="Tilt Warp"/>
              <a:ea typeface="Tilt Warp"/>
              <a:cs typeface="Tilt Warp"/>
              <a:sym typeface="Tilt Warp"/>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47"/>
          <p:cNvSpPr txBox="1"/>
          <p:nvPr>
            <p:ph type="title"/>
          </p:nvPr>
        </p:nvSpPr>
        <p:spPr>
          <a:xfrm>
            <a:off x="881125" y="574200"/>
            <a:ext cx="7731000" cy="3995100"/>
          </a:xfrm>
          <a:prstGeom prst="rect">
            <a:avLst/>
          </a:prstGeom>
          <a:noFill/>
        </p:spPr>
        <p:txBody>
          <a:bodyPr anchorCtr="0" anchor="ctr" bIns="91425" lIns="91425" spcFirstLastPara="1" rIns="91425" wrap="square" tIns="91425">
            <a:noAutofit/>
          </a:bodyPr>
          <a:lstStyle/>
          <a:p>
            <a:pPr indent="0" lvl="0" marL="0" rtl="0" algn="l">
              <a:spcBef>
                <a:spcPts val="0"/>
              </a:spcBef>
              <a:spcAft>
                <a:spcPts val="0"/>
              </a:spcAft>
              <a:buNone/>
            </a:pPr>
            <a:r>
              <a:rPr lang="en" sz="3000">
                <a:solidFill>
                  <a:schemeClr val="accent1"/>
                </a:solidFill>
                <a:latin typeface="Tilt Warp"/>
                <a:ea typeface="Tilt Warp"/>
                <a:cs typeface="Tilt Warp"/>
                <a:sym typeface="Tilt Warp"/>
              </a:rPr>
              <a:t>Solution:</a:t>
            </a:r>
            <a:r>
              <a:rPr lang="en" sz="3000">
                <a:solidFill>
                  <a:schemeClr val="accent3"/>
                </a:solidFill>
                <a:latin typeface="Tilt Warp"/>
                <a:ea typeface="Tilt Warp"/>
                <a:cs typeface="Tilt Warp"/>
                <a:sym typeface="Tilt Warp"/>
              </a:rPr>
              <a:t> Organize “hang outs” where post-learners can spontaneously meet up and practice their targeted language together</a:t>
            </a:r>
            <a:endParaRPr sz="3000">
              <a:solidFill>
                <a:schemeClr val="accent3"/>
              </a:solidFill>
              <a:latin typeface="Tilt Warp"/>
              <a:ea typeface="Tilt Warp"/>
              <a:cs typeface="Tilt Warp"/>
              <a:sym typeface="Tilt Warp"/>
            </a:endParaRPr>
          </a:p>
          <a:p>
            <a:pPr indent="0" lvl="0" marL="0" rtl="0" algn="l">
              <a:spcBef>
                <a:spcPts val="0"/>
              </a:spcBef>
              <a:spcAft>
                <a:spcPts val="0"/>
              </a:spcAft>
              <a:buNone/>
            </a:pPr>
            <a:r>
              <a:t/>
            </a:r>
            <a:endParaRPr sz="3000">
              <a:solidFill>
                <a:srgbClr val="93D9A9"/>
              </a:solidFill>
              <a:latin typeface="Tilt Warp"/>
              <a:ea typeface="Tilt Warp"/>
              <a:cs typeface="Tilt Warp"/>
              <a:sym typeface="Tilt Warp"/>
            </a:endParaRPr>
          </a:p>
          <a:p>
            <a:pPr indent="0" lvl="0" marL="0" rtl="0" algn="l">
              <a:spcBef>
                <a:spcPts val="0"/>
              </a:spcBef>
              <a:spcAft>
                <a:spcPts val="0"/>
              </a:spcAft>
              <a:buNone/>
            </a:pPr>
            <a:r>
              <a:rPr lang="en" sz="3000">
                <a:solidFill>
                  <a:srgbClr val="93D9A9"/>
                </a:solidFill>
                <a:latin typeface="Tilt Warp"/>
                <a:ea typeface="Tilt Warp"/>
                <a:cs typeface="Tilt Warp"/>
                <a:sym typeface="Tilt Warp"/>
              </a:rPr>
              <a:t>Assumption: </a:t>
            </a:r>
            <a:r>
              <a:rPr lang="en" sz="3000">
                <a:solidFill>
                  <a:schemeClr val="accent3"/>
                </a:solidFill>
                <a:latin typeface="Tilt Warp"/>
                <a:ea typeface="Tilt Warp"/>
                <a:cs typeface="Tilt Warp"/>
                <a:sym typeface="Tilt Warp"/>
              </a:rPr>
              <a:t>The spontaneous meet-up would provide the perfect opportunity for students wanting for opportunities to practice</a:t>
            </a:r>
            <a:endParaRPr sz="3800">
              <a:solidFill>
                <a:schemeClr val="accent3"/>
              </a:solidFill>
              <a:latin typeface="Tilt Warp"/>
              <a:ea typeface="Tilt Warp"/>
              <a:cs typeface="Tilt Warp"/>
              <a:sym typeface="Tilt Warp"/>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48"/>
          <p:cNvSpPr txBox="1"/>
          <p:nvPr>
            <p:ph type="title"/>
          </p:nvPr>
        </p:nvSpPr>
        <p:spPr>
          <a:xfrm>
            <a:off x="410375" y="267225"/>
            <a:ext cx="3288600" cy="572700"/>
          </a:xfrm>
          <a:prstGeom prst="rect">
            <a:avLst/>
          </a:prstGeom>
          <a:solidFill>
            <a:schemeClr val="lt1"/>
          </a:solidFill>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accent3"/>
                </a:solidFill>
                <a:latin typeface="Tilt Warp"/>
                <a:ea typeface="Tilt Warp"/>
                <a:cs typeface="Tilt Warp"/>
                <a:sym typeface="Tilt Warp"/>
              </a:rPr>
              <a:t>Prototype 1</a:t>
            </a:r>
            <a:endParaRPr>
              <a:solidFill>
                <a:schemeClr val="accent3"/>
              </a:solidFill>
              <a:latin typeface="Tilt Warp"/>
              <a:ea typeface="Tilt Warp"/>
              <a:cs typeface="Tilt Warp"/>
              <a:sym typeface="Tilt Warp"/>
            </a:endParaRPr>
          </a:p>
        </p:txBody>
      </p:sp>
      <p:sp>
        <p:nvSpPr>
          <p:cNvPr id="349" name="Google Shape;349;p48"/>
          <p:cNvSpPr txBox="1"/>
          <p:nvPr/>
        </p:nvSpPr>
        <p:spPr>
          <a:xfrm>
            <a:off x="410375" y="1174750"/>
            <a:ext cx="7104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Raleway Medium"/>
              <a:ea typeface="Raleway Medium"/>
              <a:cs typeface="Raleway Medium"/>
              <a:sym typeface="Raleway Medium"/>
            </a:endParaRPr>
          </a:p>
        </p:txBody>
      </p:sp>
      <p:sp>
        <p:nvSpPr>
          <p:cNvPr id="350" name="Google Shape;350;p48"/>
          <p:cNvSpPr txBox="1"/>
          <p:nvPr/>
        </p:nvSpPr>
        <p:spPr>
          <a:xfrm>
            <a:off x="410375" y="1574950"/>
            <a:ext cx="4651500" cy="376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accent4"/>
              </a:solidFill>
              <a:latin typeface="Poppins SemiBold"/>
              <a:ea typeface="Poppins SemiBold"/>
              <a:cs typeface="Poppins SemiBold"/>
              <a:sym typeface="Poppins SemiBold"/>
            </a:endParaRPr>
          </a:p>
          <a:p>
            <a:pPr indent="0" lvl="0" marL="0" rtl="0" algn="l">
              <a:spcBef>
                <a:spcPts val="0"/>
              </a:spcBef>
              <a:spcAft>
                <a:spcPts val="0"/>
              </a:spcAft>
              <a:buNone/>
            </a:pPr>
            <a:r>
              <a:rPr lang="en" sz="1800">
                <a:solidFill>
                  <a:schemeClr val="accent2"/>
                </a:solidFill>
                <a:latin typeface="Poppins SemiBold"/>
                <a:ea typeface="Poppins SemiBold"/>
                <a:cs typeface="Poppins SemiBold"/>
                <a:sym typeface="Poppins SemiBold"/>
              </a:rPr>
              <a:t>Participants:</a:t>
            </a:r>
            <a:r>
              <a:rPr lang="en" sz="1800">
                <a:solidFill>
                  <a:schemeClr val="accent4"/>
                </a:solidFill>
                <a:latin typeface="Poppins SemiBold"/>
                <a:ea typeface="Poppins SemiBold"/>
                <a:cs typeface="Poppins SemiBold"/>
                <a:sym typeface="Poppins SemiBold"/>
              </a:rPr>
              <a:t> 6 Stanford students who have all taken a Spanish course in the past. </a:t>
            </a:r>
            <a:endParaRPr sz="1800">
              <a:solidFill>
                <a:schemeClr val="accent4"/>
              </a:solidFill>
              <a:latin typeface="Poppins SemiBold"/>
              <a:ea typeface="Poppins SemiBold"/>
              <a:cs typeface="Poppins SemiBold"/>
              <a:sym typeface="Poppins SemiBold"/>
            </a:endParaRPr>
          </a:p>
          <a:p>
            <a:pPr indent="0" lvl="0" marL="0" rtl="0" algn="l">
              <a:spcBef>
                <a:spcPts val="0"/>
              </a:spcBef>
              <a:spcAft>
                <a:spcPts val="0"/>
              </a:spcAft>
              <a:buNone/>
            </a:pPr>
            <a:r>
              <a:t/>
            </a:r>
            <a:endParaRPr sz="1800">
              <a:solidFill>
                <a:schemeClr val="accent4"/>
              </a:solidFill>
              <a:latin typeface="Poppins SemiBold"/>
              <a:ea typeface="Poppins SemiBold"/>
              <a:cs typeface="Poppins SemiBold"/>
              <a:sym typeface="Poppins SemiBold"/>
            </a:endParaRPr>
          </a:p>
          <a:p>
            <a:pPr indent="0" lvl="0" marL="0" rtl="0" algn="l">
              <a:spcBef>
                <a:spcPts val="0"/>
              </a:spcBef>
              <a:spcAft>
                <a:spcPts val="0"/>
              </a:spcAft>
              <a:buNone/>
            </a:pPr>
            <a:r>
              <a:rPr lang="en" sz="1800">
                <a:solidFill>
                  <a:schemeClr val="accent2"/>
                </a:solidFill>
                <a:latin typeface="Poppins SemiBold"/>
                <a:ea typeface="Poppins SemiBold"/>
                <a:cs typeface="Poppins SemiBold"/>
                <a:sym typeface="Poppins SemiBold"/>
              </a:rPr>
              <a:t>The Task: </a:t>
            </a:r>
            <a:r>
              <a:rPr lang="en" sz="1800">
                <a:solidFill>
                  <a:schemeClr val="accent4"/>
                </a:solidFill>
                <a:latin typeface="Poppins SemiBold"/>
                <a:ea typeface="Poppins SemiBold"/>
                <a:cs typeface="Poppins SemiBold"/>
                <a:sym typeface="Poppins SemiBold"/>
              </a:rPr>
              <a:t>Sending them each a text at 10 am inviting them to come to Coupa and speak in Spanish together. </a:t>
            </a:r>
            <a:endParaRPr sz="1800">
              <a:solidFill>
                <a:schemeClr val="accent4"/>
              </a:solidFill>
              <a:latin typeface="Poppins SemiBold"/>
              <a:ea typeface="Poppins SemiBold"/>
              <a:cs typeface="Poppins SemiBold"/>
              <a:sym typeface="Poppins SemiBold"/>
            </a:endParaRPr>
          </a:p>
          <a:p>
            <a:pPr indent="-342900" lvl="0" marL="457200" rtl="0" algn="l">
              <a:spcBef>
                <a:spcPts val="0"/>
              </a:spcBef>
              <a:spcAft>
                <a:spcPts val="0"/>
              </a:spcAft>
              <a:buClr>
                <a:schemeClr val="accent4"/>
              </a:buClr>
              <a:buSzPts val="1800"/>
              <a:buFont typeface="Poppins SemiBold"/>
              <a:buChar char="-"/>
            </a:pPr>
            <a:r>
              <a:rPr lang="en" sz="1800">
                <a:solidFill>
                  <a:schemeClr val="accent4"/>
                </a:solidFill>
                <a:latin typeface="Poppins SemiBold"/>
                <a:ea typeface="Poppins SemiBold"/>
                <a:cs typeface="Poppins SemiBold"/>
                <a:sym typeface="Poppins SemiBold"/>
              </a:rPr>
              <a:t>Following up if they couldn’t come and asking them what would make them more interested.</a:t>
            </a:r>
            <a:endParaRPr sz="1800">
              <a:solidFill>
                <a:schemeClr val="accent4"/>
              </a:solidFill>
              <a:latin typeface="Poppins SemiBold"/>
              <a:ea typeface="Poppins SemiBold"/>
              <a:cs typeface="Poppins SemiBold"/>
              <a:sym typeface="Poppins SemiBold"/>
            </a:endParaRPr>
          </a:p>
          <a:p>
            <a:pPr indent="0" lvl="0" marL="0" rtl="0" algn="l">
              <a:spcBef>
                <a:spcPts val="0"/>
              </a:spcBef>
              <a:spcAft>
                <a:spcPts val="0"/>
              </a:spcAft>
              <a:buNone/>
            </a:pPr>
            <a:r>
              <a:t/>
            </a:r>
            <a:endParaRPr sz="1700">
              <a:solidFill>
                <a:schemeClr val="accent4"/>
              </a:solidFill>
              <a:latin typeface="Poppins SemiBold"/>
              <a:ea typeface="Poppins SemiBold"/>
              <a:cs typeface="Poppins SemiBold"/>
              <a:sym typeface="Poppins SemiBold"/>
            </a:endParaRPr>
          </a:p>
        </p:txBody>
      </p:sp>
      <p:sp>
        <p:nvSpPr>
          <p:cNvPr id="351" name="Google Shape;351;p48"/>
          <p:cNvSpPr txBox="1"/>
          <p:nvPr/>
        </p:nvSpPr>
        <p:spPr>
          <a:xfrm>
            <a:off x="410375" y="897700"/>
            <a:ext cx="8574900" cy="985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900">
                <a:solidFill>
                  <a:schemeClr val="accent2"/>
                </a:solidFill>
                <a:latin typeface="Poppins SemiBold"/>
                <a:ea typeface="Poppins SemiBold"/>
                <a:cs typeface="Poppins SemiBold"/>
                <a:sym typeface="Poppins SemiBold"/>
              </a:rPr>
              <a:t>We wanted to see if post-language learners would be interested in meeting up with people they didn’t know who share similar goals.</a:t>
            </a:r>
            <a:endParaRPr sz="1900">
              <a:solidFill>
                <a:schemeClr val="accent2"/>
              </a:solidFill>
              <a:latin typeface="Poppins SemiBold"/>
              <a:ea typeface="Poppins SemiBold"/>
              <a:cs typeface="Poppins SemiBold"/>
              <a:sym typeface="Poppins SemiBold"/>
            </a:endParaRPr>
          </a:p>
          <a:p>
            <a:pPr indent="0" lvl="0" marL="0" rtl="0" algn="l">
              <a:spcBef>
                <a:spcPts val="0"/>
              </a:spcBef>
              <a:spcAft>
                <a:spcPts val="0"/>
              </a:spcAft>
              <a:buNone/>
            </a:pPr>
            <a:r>
              <a:t/>
            </a:r>
            <a:endParaRPr>
              <a:latin typeface="Raleway Medium"/>
              <a:ea typeface="Raleway Medium"/>
              <a:cs typeface="Raleway Medium"/>
              <a:sym typeface="Raleway Medium"/>
            </a:endParaRPr>
          </a:p>
        </p:txBody>
      </p:sp>
      <p:sp>
        <p:nvSpPr>
          <p:cNvPr id="352" name="Google Shape;352;p48"/>
          <p:cNvSpPr/>
          <p:nvPr/>
        </p:nvSpPr>
        <p:spPr>
          <a:xfrm>
            <a:off x="5175275" y="1793875"/>
            <a:ext cx="3810000" cy="2127300"/>
          </a:xfrm>
          <a:prstGeom prst="wedgeEllipseCallout">
            <a:avLst>
              <a:gd fmla="val -20833" name="adj1"/>
              <a:gd fmla="val 6250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Medium"/>
              <a:ea typeface="Raleway Medium"/>
              <a:cs typeface="Raleway Medium"/>
              <a:sym typeface="Raleway Medium"/>
            </a:endParaRPr>
          </a:p>
        </p:txBody>
      </p:sp>
      <p:sp>
        <p:nvSpPr>
          <p:cNvPr id="353" name="Google Shape;353;p48"/>
          <p:cNvSpPr txBox="1"/>
          <p:nvPr/>
        </p:nvSpPr>
        <p:spPr>
          <a:xfrm>
            <a:off x="5326025" y="2278125"/>
            <a:ext cx="3508500" cy="873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 sz="1500">
                <a:solidFill>
                  <a:srgbClr val="9900FF"/>
                </a:solidFill>
                <a:latin typeface="Poppins SemiBold"/>
                <a:ea typeface="Poppins SemiBold"/>
                <a:cs typeface="Poppins SemiBold"/>
                <a:sym typeface="Poppins SemiBold"/>
              </a:rPr>
              <a:t>Hey! I’m planning a meet-up at Coupa Cafe at 2pm for people who want to get together and practice speaking in Spanish! Let me know if you’re interested.</a:t>
            </a:r>
            <a:endParaRPr i="1" sz="1500">
              <a:solidFill>
                <a:srgbClr val="9900FF"/>
              </a:solidFill>
              <a:latin typeface="Poppins SemiBold"/>
              <a:ea typeface="Poppins SemiBold"/>
              <a:cs typeface="Poppins SemiBold"/>
              <a:sym typeface="Poppins SemiBo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49"/>
          <p:cNvSpPr txBox="1"/>
          <p:nvPr>
            <p:ph type="title"/>
          </p:nvPr>
        </p:nvSpPr>
        <p:spPr>
          <a:xfrm>
            <a:off x="410375" y="267225"/>
            <a:ext cx="2796300" cy="572700"/>
          </a:xfrm>
          <a:prstGeom prst="rect">
            <a:avLst/>
          </a:prstGeom>
          <a:solidFill>
            <a:schemeClr val="lt1"/>
          </a:solidFill>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accent3"/>
                </a:solidFill>
                <a:latin typeface="Tilt Warp"/>
                <a:ea typeface="Tilt Warp"/>
                <a:cs typeface="Tilt Warp"/>
                <a:sym typeface="Tilt Warp"/>
              </a:rPr>
              <a:t>Key Insights:</a:t>
            </a:r>
            <a:endParaRPr>
              <a:solidFill>
                <a:schemeClr val="accent3"/>
              </a:solidFill>
              <a:latin typeface="Tilt Warp"/>
              <a:ea typeface="Tilt Warp"/>
              <a:cs typeface="Tilt Warp"/>
              <a:sym typeface="Tilt Warp"/>
            </a:endParaRPr>
          </a:p>
        </p:txBody>
      </p:sp>
      <p:sp>
        <p:nvSpPr>
          <p:cNvPr id="359" name="Google Shape;359;p49"/>
          <p:cNvSpPr txBox="1"/>
          <p:nvPr/>
        </p:nvSpPr>
        <p:spPr>
          <a:xfrm>
            <a:off x="410375" y="817500"/>
            <a:ext cx="3939300" cy="350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accent2"/>
                </a:solidFill>
                <a:latin typeface="Poppins SemiBold"/>
                <a:ea typeface="Poppins SemiBold"/>
                <a:cs typeface="Poppins SemiBold"/>
                <a:sym typeface="Poppins SemiBold"/>
              </a:rPr>
              <a:t>What worked?</a:t>
            </a:r>
            <a:endParaRPr sz="2000">
              <a:solidFill>
                <a:schemeClr val="accent2"/>
              </a:solidFill>
              <a:latin typeface="Poppins SemiBold"/>
              <a:ea typeface="Poppins SemiBold"/>
              <a:cs typeface="Poppins SemiBold"/>
              <a:sym typeface="Poppins SemiBold"/>
            </a:endParaRPr>
          </a:p>
          <a:p>
            <a:pPr indent="-342900" lvl="0" marL="457200" rtl="0" algn="l">
              <a:spcBef>
                <a:spcPts val="0"/>
              </a:spcBef>
              <a:spcAft>
                <a:spcPts val="0"/>
              </a:spcAft>
              <a:buClr>
                <a:schemeClr val="accent3"/>
              </a:buClr>
              <a:buSzPts val="1800"/>
              <a:buFont typeface="Poppins SemiBold"/>
              <a:buChar char="-"/>
            </a:pPr>
            <a:r>
              <a:rPr lang="en" sz="1800">
                <a:solidFill>
                  <a:schemeClr val="accent3"/>
                </a:solidFill>
                <a:latin typeface="Poppins SemiBold"/>
                <a:ea typeface="Poppins SemiBold"/>
                <a:cs typeface="Poppins SemiBold"/>
                <a:sym typeface="Poppins SemiBold"/>
              </a:rPr>
              <a:t>One student responded enthusiastically to go, but then didn’t show up</a:t>
            </a:r>
            <a:endParaRPr sz="1800">
              <a:solidFill>
                <a:schemeClr val="accent3"/>
              </a:solidFill>
              <a:latin typeface="Poppins SemiBold"/>
              <a:ea typeface="Poppins SemiBold"/>
              <a:cs typeface="Poppins SemiBold"/>
              <a:sym typeface="Poppins SemiBold"/>
            </a:endParaRPr>
          </a:p>
          <a:p>
            <a:pPr indent="0" lvl="0" marL="0" rtl="0" algn="l">
              <a:spcBef>
                <a:spcPts val="0"/>
              </a:spcBef>
              <a:spcAft>
                <a:spcPts val="0"/>
              </a:spcAft>
              <a:buNone/>
            </a:pPr>
            <a:r>
              <a:t/>
            </a:r>
            <a:endParaRPr sz="2000">
              <a:solidFill>
                <a:schemeClr val="accent2"/>
              </a:solidFill>
              <a:latin typeface="Poppins Medium"/>
              <a:ea typeface="Poppins Medium"/>
              <a:cs typeface="Poppins Medium"/>
              <a:sym typeface="Poppins Medium"/>
            </a:endParaRPr>
          </a:p>
          <a:p>
            <a:pPr indent="0" lvl="0" marL="0" rtl="0" algn="l">
              <a:spcBef>
                <a:spcPts val="0"/>
              </a:spcBef>
              <a:spcAft>
                <a:spcPts val="0"/>
              </a:spcAft>
              <a:buNone/>
            </a:pPr>
            <a:r>
              <a:rPr lang="en" sz="2000">
                <a:solidFill>
                  <a:schemeClr val="accent2"/>
                </a:solidFill>
                <a:latin typeface="Poppins SemiBold"/>
                <a:ea typeface="Poppins SemiBold"/>
                <a:cs typeface="Poppins SemiBold"/>
                <a:sym typeface="Poppins SemiBold"/>
              </a:rPr>
              <a:t>What didn’t work?</a:t>
            </a:r>
            <a:endParaRPr sz="2000">
              <a:solidFill>
                <a:schemeClr val="accent2"/>
              </a:solidFill>
              <a:latin typeface="Poppins SemiBold"/>
              <a:ea typeface="Poppins SemiBold"/>
              <a:cs typeface="Poppins SemiBold"/>
              <a:sym typeface="Poppins SemiBold"/>
            </a:endParaRPr>
          </a:p>
          <a:p>
            <a:pPr indent="-342900" lvl="0" marL="457200" rtl="0" algn="l">
              <a:spcBef>
                <a:spcPts val="0"/>
              </a:spcBef>
              <a:spcAft>
                <a:spcPts val="0"/>
              </a:spcAft>
              <a:buClr>
                <a:schemeClr val="accent5"/>
              </a:buClr>
              <a:buSzPts val="1800"/>
              <a:buFont typeface="Poppins SemiBold"/>
              <a:buChar char="-"/>
            </a:pPr>
            <a:r>
              <a:rPr lang="en" sz="1800">
                <a:solidFill>
                  <a:schemeClr val="accent5"/>
                </a:solidFill>
                <a:latin typeface="Poppins SemiBold"/>
                <a:ea typeface="Poppins SemiBold"/>
                <a:cs typeface="Poppins SemiBold"/>
                <a:sym typeface="Poppins SemiBold"/>
              </a:rPr>
              <a:t>No one was free at the scheduled time</a:t>
            </a:r>
            <a:endParaRPr sz="1800">
              <a:solidFill>
                <a:schemeClr val="accent5"/>
              </a:solidFill>
              <a:latin typeface="Poppins SemiBold"/>
              <a:ea typeface="Poppins SemiBold"/>
              <a:cs typeface="Poppins SemiBold"/>
              <a:sym typeface="Poppins SemiBold"/>
            </a:endParaRPr>
          </a:p>
          <a:p>
            <a:pPr indent="-342900" lvl="0" marL="457200" rtl="0" algn="l">
              <a:spcBef>
                <a:spcPts val="0"/>
              </a:spcBef>
              <a:spcAft>
                <a:spcPts val="0"/>
              </a:spcAft>
              <a:buClr>
                <a:schemeClr val="accent5"/>
              </a:buClr>
              <a:buSzPts val="1800"/>
              <a:buFont typeface="Poppins SemiBold"/>
              <a:buChar char="-"/>
            </a:pPr>
            <a:r>
              <a:rPr lang="en" sz="1800">
                <a:solidFill>
                  <a:schemeClr val="accent5"/>
                </a:solidFill>
                <a:latin typeface="Poppins SemiBold"/>
                <a:ea typeface="Poppins SemiBold"/>
                <a:cs typeface="Poppins SemiBold"/>
                <a:sym typeface="Poppins SemiBold"/>
              </a:rPr>
              <a:t>3/6 participants didn’t see the message or didn’t respond until after the meet</a:t>
            </a:r>
            <a:endParaRPr sz="1800">
              <a:solidFill>
                <a:schemeClr val="accent5"/>
              </a:solidFill>
              <a:latin typeface="Poppins SemiBold"/>
              <a:ea typeface="Poppins SemiBold"/>
              <a:cs typeface="Poppins SemiBold"/>
              <a:sym typeface="Poppins SemiBold"/>
            </a:endParaRPr>
          </a:p>
          <a:p>
            <a:pPr indent="-342900" lvl="0" marL="457200" rtl="0" algn="l">
              <a:spcBef>
                <a:spcPts val="0"/>
              </a:spcBef>
              <a:spcAft>
                <a:spcPts val="0"/>
              </a:spcAft>
              <a:buClr>
                <a:schemeClr val="accent5"/>
              </a:buClr>
              <a:buSzPts val="1800"/>
              <a:buFont typeface="Poppins SemiBold"/>
              <a:buChar char="-"/>
            </a:pPr>
            <a:r>
              <a:rPr lang="en" sz="1800">
                <a:solidFill>
                  <a:schemeClr val="accent5"/>
                </a:solidFill>
                <a:latin typeface="Poppins SemiBold"/>
                <a:ea typeface="Poppins SemiBold"/>
                <a:cs typeface="Poppins SemiBold"/>
                <a:sym typeface="Poppins SemiBold"/>
              </a:rPr>
              <a:t>When asked why they couldn’t come, participants said they were all busy</a:t>
            </a:r>
            <a:endParaRPr sz="1800">
              <a:solidFill>
                <a:schemeClr val="accent5"/>
              </a:solidFill>
              <a:latin typeface="Poppins SemiBold"/>
              <a:ea typeface="Poppins SemiBold"/>
              <a:cs typeface="Poppins SemiBold"/>
              <a:sym typeface="Poppins SemiBold"/>
            </a:endParaRPr>
          </a:p>
          <a:p>
            <a:pPr indent="0" lvl="0" marL="0" rtl="0" algn="l">
              <a:spcBef>
                <a:spcPts val="0"/>
              </a:spcBef>
              <a:spcAft>
                <a:spcPts val="0"/>
              </a:spcAft>
              <a:buNone/>
            </a:pPr>
            <a:r>
              <a:t/>
            </a:r>
            <a:endParaRPr sz="2500">
              <a:solidFill>
                <a:schemeClr val="accent5"/>
              </a:solidFill>
              <a:latin typeface="Tilt Warp"/>
              <a:ea typeface="Tilt Warp"/>
              <a:cs typeface="Tilt Warp"/>
              <a:sym typeface="Tilt Warp"/>
            </a:endParaRPr>
          </a:p>
          <a:p>
            <a:pPr indent="0" lvl="0" marL="0" rtl="0" algn="l">
              <a:spcBef>
                <a:spcPts val="0"/>
              </a:spcBef>
              <a:spcAft>
                <a:spcPts val="0"/>
              </a:spcAft>
              <a:buNone/>
            </a:pPr>
            <a:r>
              <a:t/>
            </a:r>
            <a:endParaRPr sz="2500">
              <a:solidFill>
                <a:schemeClr val="accent5"/>
              </a:solidFill>
              <a:latin typeface="Tilt Warp"/>
              <a:ea typeface="Tilt Warp"/>
              <a:cs typeface="Tilt Warp"/>
              <a:sym typeface="Tilt Warp"/>
            </a:endParaRPr>
          </a:p>
          <a:p>
            <a:pPr indent="0" lvl="0" marL="0" rtl="0" algn="l">
              <a:spcBef>
                <a:spcPts val="0"/>
              </a:spcBef>
              <a:spcAft>
                <a:spcPts val="0"/>
              </a:spcAft>
              <a:buNone/>
            </a:pPr>
            <a:r>
              <a:t/>
            </a:r>
            <a:endParaRPr>
              <a:latin typeface="Raleway Medium"/>
              <a:ea typeface="Raleway Medium"/>
              <a:cs typeface="Raleway Medium"/>
              <a:sym typeface="Raleway Medium"/>
            </a:endParaRPr>
          </a:p>
          <a:p>
            <a:pPr indent="0" lvl="0" marL="0" rtl="0" algn="l">
              <a:spcBef>
                <a:spcPts val="0"/>
              </a:spcBef>
              <a:spcAft>
                <a:spcPts val="0"/>
              </a:spcAft>
              <a:buNone/>
            </a:pPr>
            <a:r>
              <a:t/>
            </a:r>
            <a:endParaRPr>
              <a:latin typeface="Raleway Medium"/>
              <a:ea typeface="Raleway Medium"/>
              <a:cs typeface="Raleway Medium"/>
              <a:sym typeface="Raleway Medium"/>
            </a:endParaRPr>
          </a:p>
        </p:txBody>
      </p:sp>
      <p:sp>
        <p:nvSpPr>
          <p:cNvPr id="360" name="Google Shape;360;p49"/>
          <p:cNvSpPr txBox="1"/>
          <p:nvPr/>
        </p:nvSpPr>
        <p:spPr>
          <a:xfrm>
            <a:off x="4531525" y="267225"/>
            <a:ext cx="4288500" cy="369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accent2"/>
                </a:solidFill>
                <a:latin typeface="Poppins SemiBold"/>
                <a:ea typeface="Poppins SemiBold"/>
                <a:cs typeface="Poppins SemiBold"/>
                <a:sym typeface="Poppins SemiBold"/>
              </a:rPr>
              <a:t>Key Learnings:</a:t>
            </a:r>
            <a:endParaRPr sz="2000">
              <a:solidFill>
                <a:schemeClr val="accent2"/>
              </a:solidFill>
              <a:latin typeface="Poppins SemiBold"/>
              <a:ea typeface="Poppins SemiBold"/>
              <a:cs typeface="Poppins SemiBold"/>
              <a:sym typeface="Poppins SemiBold"/>
            </a:endParaRPr>
          </a:p>
          <a:p>
            <a:pPr indent="0" lvl="0" marL="0" rtl="0" algn="l">
              <a:spcBef>
                <a:spcPts val="0"/>
              </a:spcBef>
              <a:spcAft>
                <a:spcPts val="0"/>
              </a:spcAft>
              <a:buNone/>
            </a:pPr>
            <a:r>
              <a:rPr lang="en" sz="1700">
                <a:solidFill>
                  <a:schemeClr val="accent4"/>
                </a:solidFill>
                <a:latin typeface="Poppins SemiBold"/>
                <a:ea typeface="Poppins SemiBold"/>
                <a:cs typeface="Poppins SemiBold"/>
                <a:sym typeface="Poppins SemiBold"/>
              </a:rPr>
              <a:t>Spontaneous, same-day events are difficult for people to </a:t>
            </a:r>
            <a:r>
              <a:rPr lang="en" sz="1700">
                <a:solidFill>
                  <a:schemeClr val="accent4"/>
                </a:solidFill>
                <a:latin typeface="Poppins SemiBold"/>
                <a:ea typeface="Poppins SemiBold"/>
                <a:cs typeface="Poppins SemiBold"/>
                <a:sym typeface="Poppins SemiBold"/>
              </a:rPr>
              <a:t>commit</a:t>
            </a:r>
            <a:r>
              <a:rPr lang="en" sz="1700">
                <a:solidFill>
                  <a:schemeClr val="accent4"/>
                </a:solidFill>
                <a:latin typeface="Poppins SemiBold"/>
                <a:ea typeface="Poppins SemiBold"/>
                <a:cs typeface="Poppins SemiBold"/>
                <a:sym typeface="Poppins SemiBold"/>
              </a:rPr>
              <a:t> to. Even if students have interest, language practice is oftentimes </a:t>
            </a:r>
            <a:r>
              <a:rPr b="1" lang="en" sz="1700">
                <a:solidFill>
                  <a:schemeClr val="accent2"/>
                </a:solidFill>
                <a:latin typeface="Poppins"/>
                <a:ea typeface="Poppins"/>
                <a:cs typeface="Poppins"/>
                <a:sym typeface="Poppins"/>
              </a:rPr>
              <a:t>less of a priority</a:t>
            </a:r>
            <a:r>
              <a:rPr lang="en" sz="1700">
                <a:solidFill>
                  <a:schemeClr val="accent4"/>
                </a:solidFill>
                <a:latin typeface="Poppins SemiBold"/>
                <a:ea typeface="Poppins SemiBold"/>
                <a:cs typeface="Poppins SemiBold"/>
                <a:sym typeface="Poppins SemiBold"/>
              </a:rPr>
              <a:t> than other, more pressing matters.</a:t>
            </a:r>
            <a:endParaRPr sz="1700">
              <a:solidFill>
                <a:schemeClr val="accent4"/>
              </a:solidFill>
              <a:latin typeface="Poppins SemiBold"/>
              <a:ea typeface="Poppins SemiBold"/>
              <a:cs typeface="Poppins SemiBold"/>
              <a:sym typeface="Poppins SemiBold"/>
            </a:endParaRPr>
          </a:p>
          <a:p>
            <a:pPr indent="0" lvl="0" marL="0" rtl="0" algn="l">
              <a:spcBef>
                <a:spcPts val="0"/>
              </a:spcBef>
              <a:spcAft>
                <a:spcPts val="0"/>
              </a:spcAft>
              <a:buNone/>
            </a:pPr>
            <a:r>
              <a:t/>
            </a:r>
            <a:endParaRPr sz="1700">
              <a:solidFill>
                <a:schemeClr val="accent4"/>
              </a:solidFill>
              <a:latin typeface="Poppins SemiBold"/>
              <a:ea typeface="Poppins SemiBold"/>
              <a:cs typeface="Poppins SemiBold"/>
              <a:sym typeface="Poppins SemiBold"/>
            </a:endParaRPr>
          </a:p>
          <a:p>
            <a:pPr indent="0" lvl="0" marL="0" rtl="0" algn="l">
              <a:spcBef>
                <a:spcPts val="0"/>
              </a:spcBef>
              <a:spcAft>
                <a:spcPts val="0"/>
              </a:spcAft>
              <a:buNone/>
            </a:pPr>
            <a:r>
              <a:rPr lang="en" sz="1700">
                <a:solidFill>
                  <a:schemeClr val="accent4"/>
                </a:solidFill>
                <a:latin typeface="Poppins SemiBold"/>
                <a:ea typeface="Poppins SemiBold"/>
                <a:cs typeface="Poppins SemiBold"/>
                <a:sym typeface="Poppins SemiBold"/>
              </a:rPr>
              <a:t> In order to motivate people to prioritize language learning, we must either present it in a way that seems like less of a </a:t>
            </a:r>
            <a:r>
              <a:rPr lang="en" sz="1700">
                <a:solidFill>
                  <a:schemeClr val="accent4"/>
                </a:solidFill>
                <a:latin typeface="Poppins SemiBold"/>
                <a:ea typeface="Poppins SemiBold"/>
                <a:cs typeface="Poppins SemiBold"/>
                <a:sym typeface="Poppins SemiBold"/>
              </a:rPr>
              <a:t>commitment</a:t>
            </a:r>
            <a:r>
              <a:rPr lang="en" sz="1700">
                <a:solidFill>
                  <a:schemeClr val="accent4"/>
                </a:solidFill>
                <a:latin typeface="Poppins SemiBold"/>
                <a:ea typeface="Poppins SemiBold"/>
                <a:cs typeface="Poppins SemiBold"/>
                <a:sym typeface="Poppins SemiBold"/>
              </a:rPr>
              <a:t> and has a </a:t>
            </a:r>
            <a:r>
              <a:rPr b="1" lang="en" sz="1700">
                <a:solidFill>
                  <a:schemeClr val="accent2"/>
                </a:solidFill>
                <a:latin typeface="Poppins"/>
                <a:ea typeface="Poppins"/>
                <a:cs typeface="Poppins"/>
                <a:sym typeface="Poppins"/>
              </a:rPr>
              <a:t>lower barrier to entry</a:t>
            </a:r>
            <a:r>
              <a:rPr lang="en" sz="1700">
                <a:solidFill>
                  <a:schemeClr val="accent4"/>
                </a:solidFill>
                <a:latin typeface="Poppins SemiBold"/>
                <a:ea typeface="Poppins SemiBold"/>
                <a:cs typeface="Poppins SemiBold"/>
                <a:sym typeface="Poppins SemiBold"/>
              </a:rPr>
              <a:t>, or simply give them more notice ahead of time.</a:t>
            </a:r>
            <a:endParaRPr sz="1700">
              <a:solidFill>
                <a:schemeClr val="accent4"/>
              </a:solidFill>
              <a:latin typeface="Poppins SemiBold"/>
              <a:ea typeface="Poppins SemiBold"/>
              <a:cs typeface="Poppins SemiBold"/>
              <a:sym typeface="Poppins SemiBold"/>
            </a:endParaRPr>
          </a:p>
          <a:p>
            <a:pPr indent="0" lvl="0" marL="0" rtl="0" algn="l">
              <a:spcBef>
                <a:spcPts val="0"/>
              </a:spcBef>
              <a:spcAft>
                <a:spcPts val="0"/>
              </a:spcAft>
              <a:buNone/>
            </a:pPr>
            <a:r>
              <a:t/>
            </a:r>
            <a:endParaRPr sz="1800">
              <a:solidFill>
                <a:schemeClr val="accent4"/>
              </a:solidFill>
              <a:latin typeface="Poppins SemiBold"/>
              <a:ea typeface="Poppins SemiBold"/>
              <a:cs typeface="Poppins SemiBold"/>
              <a:sym typeface="Poppins SemiBold"/>
            </a:endParaRPr>
          </a:p>
          <a:p>
            <a:pPr indent="0" lvl="0" marL="0" rtl="0" algn="l">
              <a:spcBef>
                <a:spcPts val="0"/>
              </a:spcBef>
              <a:spcAft>
                <a:spcPts val="0"/>
              </a:spcAft>
              <a:buNone/>
            </a:pPr>
            <a:r>
              <a:t/>
            </a:r>
            <a:endParaRPr sz="1800">
              <a:solidFill>
                <a:schemeClr val="accent4"/>
              </a:solidFill>
              <a:latin typeface="Poppins SemiBold"/>
              <a:ea typeface="Poppins SemiBold"/>
              <a:cs typeface="Poppins SemiBold"/>
              <a:sym typeface="Poppins SemiBold"/>
            </a:endParaRPr>
          </a:p>
          <a:p>
            <a:pPr indent="0" lvl="0" marL="0" rtl="0" algn="l">
              <a:spcBef>
                <a:spcPts val="0"/>
              </a:spcBef>
              <a:spcAft>
                <a:spcPts val="0"/>
              </a:spcAft>
              <a:buNone/>
            </a:pPr>
            <a:r>
              <a:t/>
            </a:r>
            <a:endParaRPr sz="2000">
              <a:solidFill>
                <a:schemeClr val="accent4"/>
              </a:solidFill>
              <a:latin typeface="Poppins SemiBold"/>
              <a:ea typeface="Poppins SemiBold"/>
              <a:cs typeface="Poppins SemiBold"/>
              <a:sym typeface="Poppins SemiBold"/>
            </a:endParaRPr>
          </a:p>
          <a:p>
            <a:pPr indent="0" lvl="0" marL="0" rtl="0" algn="l">
              <a:spcBef>
                <a:spcPts val="0"/>
              </a:spcBef>
              <a:spcAft>
                <a:spcPts val="0"/>
              </a:spcAft>
              <a:buNone/>
            </a:pPr>
            <a:r>
              <a:t/>
            </a:r>
            <a:endParaRPr sz="1800">
              <a:solidFill>
                <a:schemeClr val="accent5"/>
              </a:solidFill>
              <a:latin typeface="Poppins SemiBold"/>
              <a:ea typeface="Poppins SemiBold"/>
              <a:cs typeface="Poppins SemiBold"/>
              <a:sym typeface="Poppins SemiBold"/>
            </a:endParaRPr>
          </a:p>
          <a:p>
            <a:pPr indent="0" lvl="0" marL="0" rtl="0" algn="l">
              <a:spcBef>
                <a:spcPts val="0"/>
              </a:spcBef>
              <a:spcAft>
                <a:spcPts val="0"/>
              </a:spcAft>
              <a:buNone/>
            </a:pPr>
            <a:r>
              <a:t/>
            </a:r>
            <a:endParaRPr sz="2000">
              <a:solidFill>
                <a:schemeClr val="accent5"/>
              </a:solidFill>
              <a:latin typeface="Poppins SemiBold"/>
              <a:ea typeface="Poppins SemiBold"/>
              <a:cs typeface="Poppins SemiBold"/>
              <a:sym typeface="Poppins SemiBold"/>
            </a:endParaRPr>
          </a:p>
          <a:p>
            <a:pPr indent="0" lvl="0" marL="0" rtl="0" algn="l">
              <a:spcBef>
                <a:spcPts val="0"/>
              </a:spcBef>
              <a:spcAft>
                <a:spcPts val="0"/>
              </a:spcAft>
              <a:buNone/>
            </a:pPr>
            <a:r>
              <a:t/>
            </a:r>
            <a:endParaRPr sz="2500">
              <a:solidFill>
                <a:schemeClr val="accent5"/>
              </a:solidFill>
              <a:latin typeface="Tilt Warp"/>
              <a:ea typeface="Tilt Warp"/>
              <a:cs typeface="Tilt Warp"/>
              <a:sym typeface="Tilt Warp"/>
            </a:endParaRPr>
          </a:p>
          <a:p>
            <a:pPr indent="0" lvl="0" marL="0" rtl="0" algn="l">
              <a:spcBef>
                <a:spcPts val="0"/>
              </a:spcBef>
              <a:spcAft>
                <a:spcPts val="0"/>
              </a:spcAft>
              <a:buNone/>
            </a:pPr>
            <a:r>
              <a:t/>
            </a:r>
            <a:endParaRPr sz="2500">
              <a:solidFill>
                <a:schemeClr val="accent5"/>
              </a:solidFill>
              <a:latin typeface="Tilt Warp"/>
              <a:ea typeface="Tilt Warp"/>
              <a:cs typeface="Tilt Warp"/>
              <a:sym typeface="Tilt Warp"/>
            </a:endParaRPr>
          </a:p>
          <a:p>
            <a:pPr indent="0" lvl="0" marL="0" rtl="0" algn="l">
              <a:spcBef>
                <a:spcPts val="0"/>
              </a:spcBef>
              <a:spcAft>
                <a:spcPts val="0"/>
              </a:spcAft>
              <a:buNone/>
            </a:pPr>
            <a:r>
              <a:t/>
            </a:r>
            <a:endParaRPr>
              <a:latin typeface="Raleway Medium"/>
              <a:ea typeface="Raleway Medium"/>
              <a:cs typeface="Raleway Medium"/>
              <a:sym typeface="Raleway Medium"/>
            </a:endParaRPr>
          </a:p>
          <a:p>
            <a:pPr indent="0" lvl="0" marL="0" rtl="0" algn="l">
              <a:spcBef>
                <a:spcPts val="0"/>
              </a:spcBef>
              <a:spcAft>
                <a:spcPts val="0"/>
              </a:spcAft>
              <a:buNone/>
            </a:pPr>
            <a:r>
              <a:t/>
            </a:r>
            <a:endParaRPr>
              <a:latin typeface="Raleway Medium"/>
              <a:ea typeface="Raleway Medium"/>
              <a:cs typeface="Raleway Medium"/>
              <a:sym typeface="Raleway Medium"/>
            </a:endParaRPr>
          </a:p>
        </p:txBody>
      </p:sp>
      <p:sp>
        <p:nvSpPr>
          <p:cNvPr id="361" name="Google Shape;361;p49"/>
          <p:cNvSpPr txBox="1"/>
          <p:nvPr/>
        </p:nvSpPr>
        <p:spPr>
          <a:xfrm>
            <a:off x="4531525" y="4258875"/>
            <a:ext cx="44133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accent3"/>
                </a:solidFill>
                <a:latin typeface="Poppins SemiBold"/>
                <a:ea typeface="Poppins SemiBold"/>
                <a:cs typeface="Poppins SemiBold"/>
                <a:sym typeface="Poppins SemiBold"/>
              </a:rPr>
              <a:t>“I would have gone if I was free, but only because it was you and not a stranger” </a:t>
            </a:r>
            <a:endParaRPr sz="1100">
              <a:latin typeface="Raleway Medium"/>
              <a:ea typeface="Raleway Medium"/>
              <a:cs typeface="Raleway Medium"/>
              <a:sym typeface="Raleway Medium"/>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50"/>
          <p:cNvSpPr txBox="1"/>
          <p:nvPr>
            <p:ph type="title"/>
          </p:nvPr>
        </p:nvSpPr>
        <p:spPr>
          <a:xfrm>
            <a:off x="881125" y="672875"/>
            <a:ext cx="7731000" cy="3995100"/>
          </a:xfrm>
          <a:prstGeom prst="rect">
            <a:avLst/>
          </a:prstGeom>
          <a:noFill/>
        </p:spPr>
        <p:txBody>
          <a:bodyPr anchorCtr="0" anchor="ctr" bIns="91425" lIns="91425" spcFirstLastPara="1" rIns="91425" wrap="square" tIns="91425">
            <a:noAutofit/>
          </a:bodyPr>
          <a:lstStyle/>
          <a:p>
            <a:pPr indent="0" lvl="0" marL="0" rtl="0" algn="l">
              <a:spcBef>
                <a:spcPts val="0"/>
              </a:spcBef>
              <a:spcAft>
                <a:spcPts val="0"/>
              </a:spcAft>
              <a:buNone/>
            </a:pPr>
            <a:r>
              <a:rPr lang="en" sz="3000">
                <a:solidFill>
                  <a:schemeClr val="accent1"/>
                </a:solidFill>
                <a:latin typeface="Tilt Warp"/>
                <a:ea typeface="Tilt Warp"/>
                <a:cs typeface="Tilt Warp"/>
                <a:sym typeface="Tilt Warp"/>
              </a:rPr>
              <a:t>Solution:</a:t>
            </a:r>
            <a:r>
              <a:rPr lang="en" sz="3000">
                <a:solidFill>
                  <a:schemeClr val="accent3"/>
                </a:solidFill>
                <a:latin typeface="Tilt Warp"/>
                <a:ea typeface="Tilt Warp"/>
                <a:cs typeface="Tilt Warp"/>
                <a:sym typeface="Tilt Warp"/>
              </a:rPr>
              <a:t> Create a video platform that relies </a:t>
            </a:r>
            <a:r>
              <a:rPr lang="en" sz="3000">
                <a:solidFill>
                  <a:schemeClr val="accent3"/>
                </a:solidFill>
                <a:latin typeface="Tilt Warp"/>
                <a:ea typeface="Tilt Warp"/>
                <a:cs typeface="Tilt Warp"/>
                <a:sym typeface="Tilt Warp"/>
              </a:rPr>
              <a:t>solely</a:t>
            </a:r>
            <a:r>
              <a:rPr lang="en" sz="3000">
                <a:solidFill>
                  <a:schemeClr val="accent3"/>
                </a:solidFill>
                <a:latin typeface="Tilt Warp"/>
                <a:ea typeface="Tilt Warp"/>
                <a:cs typeface="Tilt Warp"/>
                <a:sym typeface="Tilt Warp"/>
              </a:rPr>
              <a:t> </a:t>
            </a:r>
            <a:r>
              <a:rPr lang="en" sz="3000">
                <a:solidFill>
                  <a:schemeClr val="accent3"/>
                </a:solidFill>
                <a:latin typeface="Tilt Warp"/>
                <a:ea typeface="Tilt Warp"/>
                <a:cs typeface="Tilt Warp"/>
                <a:sym typeface="Tilt Warp"/>
              </a:rPr>
              <a:t>on image and eliminates</a:t>
            </a:r>
            <a:r>
              <a:rPr lang="en" sz="3000">
                <a:solidFill>
                  <a:schemeClr val="accent3"/>
                </a:solidFill>
                <a:latin typeface="Tilt Warp"/>
                <a:ea typeface="Tilt Warp"/>
                <a:cs typeface="Tilt Warp"/>
                <a:sym typeface="Tilt Warp"/>
              </a:rPr>
              <a:t> sound.</a:t>
            </a:r>
            <a:endParaRPr sz="3000">
              <a:solidFill>
                <a:schemeClr val="accent3"/>
              </a:solidFill>
              <a:latin typeface="Tilt Warp"/>
              <a:ea typeface="Tilt Warp"/>
              <a:cs typeface="Tilt Warp"/>
              <a:sym typeface="Tilt Warp"/>
            </a:endParaRPr>
          </a:p>
          <a:p>
            <a:pPr indent="0" lvl="0" marL="0" rtl="0" algn="l">
              <a:spcBef>
                <a:spcPts val="0"/>
              </a:spcBef>
              <a:spcAft>
                <a:spcPts val="0"/>
              </a:spcAft>
              <a:buNone/>
            </a:pPr>
            <a:r>
              <a:t/>
            </a:r>
            <a:endParaRPr sz="3000">
              <a:solidFill>
                <a:srgbClr val="93D9A9"/>
              </a:solidFill>
              <a:latin typeface="Tilt Warp"/>
              <a:ea typeface="Tilt Warp"/>
              <a:cs typeface="Tilt Warp"/>
              <a:sym typeface="Tilt Warp"/>
            </a:endParaRPr>
          </a:p>
          <a:p>
            <a:pPr indent="0" lvl="0" marL="0" rtl="0" algn="l">
              <a:spcBef>
                <a:spcPts val="0"/>
              </a:spcBef>
              <a:spcAft>
                <a:spcPts val="0"/>
              </a:spcAft>
              <a:buNone/>
            </a:pPr>
            <a:r>
              <a:rPr lang="en" sz="3000">
                <a:solidFill>
                  <a:srgbClr val="93D9A9"/>
                </a:solidFill>
                <a:latin typeface="Tilt Warp"/>
                <a:ea typeface="Tilt Warp"/>
                <a:cs typeface="Tilt Warp"/>
                <a:sym typeface="Tilt Warp"/>
              </a:rPr>
              <a:t>Assumption: </a:t>
            </a:r>
            <a:r>
              <a:rPr lang="en" sz="3000">
                <a:solidFill>
                  <a:schemeClr val="accent3"/>
                </a:solidFill>
                <a:latin typeface="Tilt Warp"/>
                <a:ea typeface="Tilt Warp"/>
                <a:cs typeface="Tilt Warp"/>
                <a:sym typeface="Tilt Warp"/>
              </a:rPr>
              <a:t>Viewers would receive the same quality of experience without audio as with audio. </a:t>
            </a:r>
            <a:endParaRPr sz="3800">
              <a:solidFill>
                <a:schemeClr val="accent3"/>
              </a:solidFill>
              <a:latin typeface="Tilt Warp"/>
              <a:ea typeface="Tilt Warp"/>
              <a:cs typeface="Tilt Warp"/>
              <a:sym typeface="Tilt Warp"/>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51"/>
          <p:cNvSpPr txBox="1"/>
          <p:nvPr>
            <p:ph type="title"/>
          </p:nvPr>
        </p:nvSpPr>
        <p:spPr>
          <a:xfrm>
            <a:off x="410375" y="267225"/>
            <a:ext cx="3288600" cy="572700"/>
          </a:xfrm>
          <a:prstGeom prst="rect">
            <a:avLst/>
          </a:prstGeom>
          <a:solidFill>
            <a:schemeClr val="lt1"/>
          </a:solidFill>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accent3"/>
                </a:solidFill>
                <a:latin typeface="Tilt Warp"/>
                <a:ea typeface="Tilt Warp"/>
                <a:cs typeface="Tilt Warp"/>
                <a:sym typeface="Tilt Warp"/>
              </a:rPr>
              <a:t>Prototype 2</a:t>
            </a:r>
            <a:endParaRPr>
              <a:solidFill>
                <a:schemeClr val="accent3"/>
              </a:solidFill>
              <a:latin typeface="Tilt Warp"/>
              <a:ea typeface="Tilt Warp"/>
              <a:cs typeface="Tilt Warp"/>
              <a:sym typeface="Tilt Warp"/>
            </a:endParaRPr>
          </a:p>
        </p:txBody>
      </p:sp>
      <p:sp>
        <p:nvSpPr>
          <p:cNvPr id="372" name="Google Shape;372;p51"/>
          <p:cNvSpPr/>
          <p:nvPr/>
        </p:nvSpPr>
        <p:spPr>
          <a:xfrm rot="10800000">
            <a:off x="6588000" y="-31725"/>
            <a:ext cx="2556000" cy="47466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Medium"/>
              <a:ea typeface="Raleway Medium"/>
              <a:cs typeface="Raleway Medium"/>
              <a:sym typeface="Raleway Medium"/>
            </a:endParaRPr>
          </a:p>
        </p:txBody>
      </p:sp>
      <p:sp>
        <p:nvSpPr>
          <p:cNvPr id="373" name="Google Shape;373;p51"/>
          <p:cNvSpPr txBox="1"/>
          <p:nvPr/>
        </p:nvSpPr>
        <p:spPr>
          <a:xfrm>
            <a:off x="1391200" y="1018900"/>
            <a:ext cx="564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Raleway Medium"/>
              <a:ea typeface="Raleway Medium"/>
              <a:cs typeface="Raleway Medium"/>
              <a:sym typeface="Raleway Medium"/>
            </a:endParaRPr>
          </a:p>
        </p:txBody>
      </p:sp>
      <p:sp>
        <p:nvSpPr>
          <p:cNvPr id="374" name="Google Shape;374;p51"/>
          <p:cNvSpPr txBox="1"/>
          <p:nvPr/>
        </p:nvSpPr>
        <p:spPr>
          <a:xfrm>
            <a:off x="427800" y="1018900"/>
            <a:ext cx="8288400" cy="47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b="1" sz="1900">
              <a:solidFill>
                <a:schemeClr val="lt2"/>
              </a:solidFill>
              <a:latin typeface="Poppins"/>
              <a:ea typeface="Poppins"/>
              <a:cs typeface="Poppins"/>
              <a:sym typeface="Poppins"/>
            </a:endParaRPr>
          </a:p>
        </p:txBody>
      </p:sp>
      <p:sp>
        <p:nvSpPr>
          <p:cNvPr id="375" name="Google Shape;375;p51"/>
          <p:cNvSpPr txBox="1"/>
          <p:nvPr/>
        </p:nvSpPr>
        <p:spPr>
          <a:xfrm>
            <a:off x="705400" y="2443850"/>
            <a:ext cx="5643300" cy="4002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t/>
            </a:r>
            <a:endParaRPr>
              <a:latin typeface="Raleway Medium"/>
              <a:ea typeface="Raleway Medium"/>
              <a:cs typeface="Raleway Medium"/>
              <a:sym typeface="Raleway Medium"/>
            </a:endParaRPr>
          </a:p>
        </p:txBody>
      </p:sp>
      <p:sp>
        <p:nvSpPr>
          <p:cNvPr id="376" name="Google Shape;376;p51"/>
          <p:cNvSpPr txBox="1"/>
          <p:nvPr/>
        </p:nvSpPr>
        <p:spPr>
          <a:xfrm>
            <a:off x="427800" y="1018900"/>
            <a:ext cx="8288400" cy="76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900">
                <a:solidFill>
                  <a:schemeClr val="accent1"/>
                </a:solidFill>
                <a:latin typeface="Poppins"/>
                <a:ea typeface="Poppins"/>
                <a:cs typeface="Poppins"/>
                <a:sym typeface="Poppins"/>
              </a:rPr>
              <a:t>We wanted to </a:t>
            </a:r>
            <a:r>
              <a:rPr b="1" lang="en" sz="1900">
                <a:solidFill>
                  <a:schemeClr val="accent1"/>
                </a:solidFill>
                <a:latin typeface="Poppins"/>
                <a:ea typeface="Poppins"/>
                <a:cs typeface="Poppins"/>
                <a:sym typeface="Poppins"/>
              </a:rPr>
              <a:t>understand</a:t>
            </a:r>
            <a:r>
              <a:rPr b="1" lang="en" sz="1900">
                <a:solidFill>
                  <a:schemeClr val="accent1"/>
                </a:solidFill>
                <a:latin typeface="Poppins"/>
                <a:ea typeface="Poppins"/>
                <a:cs typeface="Poppins"/>
                <a:sym typeface="Poppins"/>
              </a:rPr>
              <a:t> to what extent does audio affect a person’s social media experience.</a:t>
            </a:r>
            <a:endParaRPr b="1" sz="1900">
              <a:solidFill>
                <a:schemeClr val="accent1"/>
              </a:solidFill>
              <a:latin typeface="Poppins"/>
              <a:ea typeface="Poppins"/>
              <a:cs typeface="Poppins"/>
              <a:sym typeface="Poppins"/>
            </a:endParaRPr>
          </a:p>
        </p:txBody>
      </p:sp>
      <p:sp>
        <p:nvSpPr>
          <p:cNvPr id="377" name="Google Shape;377;p51"/>
          <p:cNvSpPr txBox="1"/>
          <p:nvPr/>
        </p:nvSpPr>
        <p:spPr>
          <a:xfrm>
            <a:off x="427800" y="1916025"/>
            <a:ext cx="564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Raleway Medium"/>
              <a:ea typeface="Raleway Medium"/>
              <a:cs typeface="Raleway Medium"/>
              <a:sym typeface="Raleway Medium"/>
            </a:endParaRPr>
          </a:p>
        </p:txBody>
      </p:sp>
      <p:sp>
        <p:nvSpPr>
          <p:cNvPr id="378" name="Google Shape;378;p51"/>
          <p:cNvSpPr txBox="1"/>
          <p:nvPr/>
        </p:nvSpPr>
        <p:spPr>
          <a:xfrm>
            <a:off x="427800" y="2103075"/>
            <a:ext cx="7466400" cy="47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900">
                <a:solidFill>
                  <a:schemeClr val="accent1"/>
                </a:solidFill>
                <a:latin typeface="Poppins"/>
                <a:ea typeface="Poppins"/>
                <a:cs typeface="Poppins"/>
                <a:sym typeface="Poppins"/>
              </a:rPr>
              <a:t>Participants: </a:t>
            </a:r>
            <a:r>
              <a:rPr b="1" lang="en" sz="1900">
                <a:solidFill>
                  <a:srgbClr val="FFFFFF"/>
                </a:solidFill>
                <a:latin typeface="Poppins"/>
                <a:ea typeface="Poppins"/>
                <a:cs typeface="Poppins"/>
                <a:sym typeface="Poppins"/>
              </a:rPr>
              <a:t>Two students with full hearing</a:t>
            </a:r>
            <a:r>
              <a:rPr b="1" lang="en" sz="1900">
                <a:solidFill>
                  <a:schemeClr val="accent1"/>
                </a:solidFill>
                <a:latin typeface="Poppins"/>
                <a:ea typeface="Poppins"/>
                <a:cs typeface="Poppins"/>
                <a:sym typeface="Poppins"/>
              </a:rPr>
              <a:t> </a:t>
            </a:r>
            <a:r>
              <a:rPr b="1" lang="en" sz="1900">
                <a:solidFill>
                  <a:srgbClr val="FFFFFF"/>
                </a:solidFill>
                <a:latin typeface="Poppins"/>
                <a:ea typeface="Poppins"/>
                <a:cs typeface="Poppins"/>
                <a:sym typeface="Poppins"/>
              </a:rPr>
              <a:t>abilities</a:t>
            </a:r>
            <a:endParaRPr b="1" sz="1900">
              <a:solidFill>
                <a:srgbClr val="FFFFFF"/>
              </a:solidFill>
              <a:latin typeface="Poppins"/>
              <a:ea typeface="Poppins"/>
              <a:cs typeface="Poppins"/>
              <a:sym typeface="Poppins"/>
            </a:endParaRPr>
          </a:p>
        </p:txBody>
      </p:sp>
      <p:sp>
        <p:nvSpPr>
          <p:cNvPr id="379" name="Google Shape;379;p51"/>
          <p:cNvSpPr txBox="1"/>
          <p:nvPr/>
        </p:nvSpPr>
        <p:spPr>
          <a:xfrm>
            <a:off x="427800" y="2813150"/>
            <a:ext cx="7466400" cy="193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900">
                <a:solidFill>
                  <a:schemeClr val="accent1"/>
                </a:solidFill>
                <a:latin typeface="Poppins"/>
                <a:ea typeface="Poppins"/>
                <a:cs typeface="Poppins"/>
                <a:sym typeface="Poppins"/>
              </a:rPr>
              <a:t>The Task: </a:t>
            </a:r>
            <a:r>
              <a:rPr b="1" lang="en" sz="1900">
                <a:solidFill>
                  <a:srgbClr val="FFFFFF"/>
                </a:solidFill>
                <a:latin typeface="Poppins"/>
                <a:ea typeface="Poppins"/>
                <a:cs typeface="Poppins"/>
                <a:sym typeface="Poppins"/>
              </a:rPr>
              <a:t>Listening to three different TikToks once without audio and once with audio and rate their experiences.</a:t>
            </a:r>
            <a:endParaRPr b="1" sz="1900">
              <a:solidFill>
                <a:srgbClr val="FFFFFF"/>
              </a:solidFill>
              <a:latin typeface="Poppins"/>
              <a:ea typeface="Poppins"/>
              <a:cs typeface="Poppins"/>
              <a:sym typeface="Poppins"/>
            </a:endParaRPr>
          </a:p>
          <a:p>
            <a:pPr indent="0" lvl="0" marL="0" rtl="0" algn="l">
              <a:spcBef>
                <a:spcPts val="0"/>
              </a:spcBef>
              <a:spcAft>
                <a:spcPts val="0"/>
              </a:spcAft>
              <a:buNone/>
            </a:pPr>
            <a:r>
              <a:t/>
            </a:r>
            <a:endParaRPr b="1" sz="1900">
              <a:solidFill>
                <a:srgbClr val="FFFFFF"/>
              </a:solidFill>
              <a:latin typeface="Poppins"/>
              <a:ea typeface="Poppins"/>
              <a:cs typeface="Poppins"/>
              <a:sym typeface="Poppins"/>
            </a:endParaRPr>
          </a:p>
          <a:p>
            <a:pPr indent="-349250" lvl="0" marL="457200" rtl="0" algn="l">
              <a:spcBef>
                <a:spcPts val="0"/>
              </a:spcBef>
              <a:spcAft>
                <a:spcPts val="0"/>
              </a:spcAft>
              <a:buClr>
                <a:srgbClr val="FFFFFF"/>
              </a:buClr>
              <a:buSzPts val="1900"/>
              <a:buFont typeface="Poppins"/>
              <a:buChar char="●"/>
            </a:pPr>
            <a:r>
              <a:rPr b="1" lang="en" sz="1900">
                <a:solidFill>
                  <a:srgbClr val="FFFFFF"/>
                </a:solidFill>
                <a:latin typeface="Poppins"/>
                <a:ea typeface="Poppins"/>
                <a:cs typeface="Poppins"/>
                <a:sym typeface="Poppins"/>
              </a:rPr>
              <a:t>1. Monologue-style video </a:t>
            </a:r>
            <a:endParaRPr b="1" sz="1900">
              <a:solidFill>
                <a:srgbClr val="FFFFFF"/>
              </a:solidFill>
              <a:latin typeface="Poppins"/>
              <a:ea typeface="Poppins"/>
              <a:cs typeface="Poppins"/>
              <a:sym typeface="Poppins"/>
            </a:endParaRPr>
          </a:p>
          <a:p>
            <a:pPr indent="-349250" lvl="0" marL="457200" rtl="0" algn="l">
              <a:spcBef>
                <a:spcPts val="0"/>
              </a:spcBef>
              <a:spcAft>
                <a:spcPts val="0"/>
              </a:spcAft>
              <a:buClr>
                <a:srgbClr val="FFFFFF"/>
              </a:buClr>
              <a:buSzPts val="1900"/>
              <a:buFont typeface="Poppins"/>
              <a:buChar char="●"/>
            </a:pPr>
            <a:r>
              <a:rPr b="1" lang="en" sz="1900">
                <a:solidFill>
                  <a:srgbClr val="FFFFFF"/>
                </a:solidFill>
                <a:latin typeface="Poppins"/>
                <a:ea typeface="Poppins"/>
                <a:cs typeface="Poppins"/>
                <a:sym typeface="Poppins"/>
              </a:rPr>
              <a:t>2. Sports Highlight video</a:t>
            </a:r>
            <a:endParaRPr b="1" sz="1900">
              <a:solidFill>
                <a:srgbClr val="FFFFFF"/>
              </a:solidFill>
              <a:latin typeface="Poppins"/>
              <a:ea typeface="Poppins"/>
              <a:cs typeface="Poppins"/>
              <a:sym typeface="Poppins"/>
            </a:endParaRPr>
          </a:p>
          <a:p>
            <a:pPr indent="-349250" lvl="0" marL="457200" rtl="0" algn="l">
              <a:spcBef>
                <a:spcPts val="0"/>
              </a:spcBef>
              <a:spcAft>
                <a:spcPts val="0"/>
              </a:spcAft>
              <a:buClr>
                <a:srgbClr val="FFFFFF"/>
              </a:buClr>
              <a:buSzPts val="1900"/>
              <a:buFont typeface="Poppins"/>
              <a:buChar char="●"/>
            </a:pPr>
            <a:r>
              <a:rPr b="1" lang="en" sz="1900">
                <a:solidFill>
                  <a:srgbClr val="FFFFFF"/>
                </a:solidFill>
                <a:latin typeface="Poppins"/>
                <a:ea typeface="Poppins"/>
                <a:cs typeface="Poppins"/>
                <a:sym typeface="Poppins"/>
              </a:rPr>
              <a:t>3. Dance video</a:t>
            </a:r>
            <a:endParaRPr b="1" sz="1900">
              <a:solidFill>
                <a:srgbClr val="FFFFFF"/>
              </a:solidFill>
              <a:latin typeface="Poppins"/>
              <a:ea typeface="Poppins"/>
              <a:cs typeface="Poppins"/>
              <a:sym typeface="Poppi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52"/>
          <p:cNvSpPr txBox="1"/>
          <p:nvPr>
            <p:ph type="title"/>
          </p:nvPr>
        </p:nvSpPr>
        <p:spPr>
          <a:xfrm>
            <a:off x="410375" y="267225"/>
            <a:ext cx="4057200" cy="572700"/>
          </a:xfrm>
          <a:prstGeom prst="rect">
            <a:avLst/>
          </a:prstGeom>
          <a:solidFill>
            <a:schemeClr val="lt1"/>
          </a:solidFill>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accent3"/>
                </a:solidFill>
                <a:latin typeface="Tilt Warp"/>
                <a:ea typeface="Tilt Warp"/>
                <a:cs typeface="Tilt Warp"/>
                <a:sym typeface="Tilt Warp"/>
              </a:rPr>
              <a:t>TikTok Videos</a:t>
            </a:r>
            <a:endParaRPr>
              <a:solidFill>
                <a:schemeClr val="accent3"/>
              </a:solidFill>
              <a:latin typeface="Tilt Warp"/>
              <a:ea typeface="Tilt Warp"/>
              <a:cs typeface="Tilt Warp"/>
              <a:sym typeface="Tilt Warp"/>
            </a:endParaRPr>
          </a:p>
        </p:txBody>
      </p:sp>
      <p:sp>
        <p:nvSpPr>
          <p:cNvPr id="385" name="Google Shape;385;p52"/>
          <p:cNvSpPr/>
          <p:nvPr/>
        </p:nvSpPr>
        <p:spPr>
          <a:xfrm rot="10800000">
            <a:off x="6588000" y="-31725"/>
            <a:ext cx="2556000" cy="47466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Medium"/>
              <a:ea typeface="Raleway Medium"/>
              <a:cs typeface="Raleway Medium"/>
              <a:sym typeface="Raleway Medium"/>
            </a:endParaRPr>
          </a:p>
        </p:txBody>
      </p:sp>
      <p:pic>
        <p:nvPicPr>
          <p:cNvPr id="386" name="Google Shape;386;p52"/>
          <p:cNvPicPr preferRelativeResize="0"/>
          <p:nvPr/>
        </p:nvPicPr>
        <p:blipFill>
          <a:blip r:embed="rId3">
            <a:alphaModFix/>
          </a:blip>
          <a:stretch>
            <a:fillRect/>
          </a:stretch>
        </p:blipFill>
        <p:spPr>
          <a:xfrm>
            <a:off x="410375" y="1079650"/>
            <a:ext cx="1991001" cy="3541333"/>
          </a:xfrm>
          <a:prstGeom prst="rect">
            <a:avLst/>
          </a:prstGeom>
          <a:noFill/>
          <a:ln>
            <a:noFill/>
          </a:ln>
        </p:spPr>
      </p:pic>
      <p:pic>
        <p:nvPicPr>
          <p:cNvPr id="387" name="Google Shape;387;p52"/>
          <p:cNvPicPr preferRelativeResize="0"/>
          <p:nvPr/>
        </p:nvPicPr>
        <p:blipFill>
          <a:blip r:embed="rId4">
            <a:alphaModFix/>
          </a:blip>
          <a:stretch>
            <a:fillRect/>
          </a:stretch>
        </p:blipFill>
        <p:spPr>
          <a:xfrm>
            <a:off x="3576500" y="1040450"/>
            <a:ext cx="1991001" cy="3541333"/>
          </a:xfrm>
          <a:prstGeom prst="rect">
            <a:avLst/>
          </a:prstGeom>
          <a:noFill/>
          <a:ln>
            <a:noFill/>
          </a:ln>
        </p:spPr>
      </p:pic>
      <p:pic>
        <p:nvPicPr>
          <p:cNvPr id="388" name="Google Shape;388;p52"/>
          <p:cNvPicPr preferRelativeResize="0"/>
          <p:nvPr/>
        </p:nvPicPr>
        <p:blipFill>
          <a:blip r:embed="rId5">
            <a:alphaModFix/>
          </a:blip>
          <a:stretch>
            <a:fillRect/>
          </a:stretch>
        </p:blipFill>
        <p:spPr>
          <a:xfrm>
            <a:off x="6742623" y="1040450"/>
            <a:ext cx="1991002" cy="3541326"/>
          </a:xfrm>
          <a:prstGeom prst="rect">
            <a:avLst/>
          </a:prstGeom>
          <a:noFill/>
          <a:ln>
            <a:noFill/>
          </a:ln>
        </p:spPr>
      </p:pic>
      <p:sp>
        <p:nvSpPr>
          <p:cNvPr id="389" name="Google Shape;389;p52"/>
          <p:cNvSpPr txBox="1"/>
          <p:nvPr/>
        </p:nvSpPr>
        <p:spPr>
          <a:xfrm>
            <a:off x="651525" y="4663425"/>
            <a:ext cx="1508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Raleway Medium"/>
                <a:ea typeface="Raleway Medium"/>
                <a:cs typeface="Raleway Medium"/>
                <a:sym typeface="Raleway Medium"/>
              </a:rPr>
              <a:t>1: Pizza Review</a:t>
            </a:r>
            <a:endParaRPr>
              <a:latin typeface="Raleway Medium"/>
              <a:ea typeface="Raleway Medium"/>
              <a:cs typeface="Raleway Medium"/>
              <a:sym typeface="Raleway Medium"/>
            </a:endParaRPr>
          </a:p>
        </p:txBody>
      </p:sp>
      <p:sp>
        <p:nvSpPr>
          <p:cNvPr id="390" name="Google Shape;390;p52"/>
          <p:cNvSpPr txBox="1"/>
          <p:nvPr/>
        </p:nvSpPr>
        <p:spPr>
          <a:xfrm>
            <a:off x="3223800" y="4663425"/>
            <a:ext cx="2696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Raleway Medium"/>
                <a:ea typeface="Raleway Medium"/>
                <a:cs typeface="Raleway Medium"/>
                <a:sym typeface="Raleway Medium"/>
              </a:rPr>
              <a:t>2: Last minute goal in soccer</a:t>
            </a:r>
            <a:endParaRPr>
              <a:latin typeface="Raleway Medium"/>
              <a:ea typeface="Raleway Medium"/>
              <a:cs typeface="Raleway Medium"/>
              <a:sym typeface="Raleway Medium"/>
            </a:endParaRPr>
          </a:p>
        </p:txBody>
      </p:sp>
      <p:sp>
        <p:nvSpPr>
          <p:cNvPr id="391" name="Google Shape;391;p52"/>
          <p:cNvSpPr txBox="1"/>
          <p:nvPr/>
        </p:nvSpPr>
        <p:spPr>
          <a:xfrm>
            <a:off x="7145850" y="4663425"/>
            <a:ext cx="1440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Raleway Medium"/>
                <a:ea typeface="Raleway Medium"/>
                <a:cs typeface="Raleway Medium"/>
                <a:sym typeface="Raleway Medium"/>
              </a:rPr>
              <a:t>3. Dance Video</a:t>
            </a:r>
            <a:endParaRPr>
              <a:latin typeface="Raleway Medium"/>
              <a:ea typeface="Raleway Medium"/>
              <a:cs typeface="Raleway Medium"/>
              <a:sym typeface="Raleway Medium"/>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53"/>
          <p:cNvSpPr txBox="1"/>
          <p:nvPr>
            <p:ph type="title"/>
          </p:nvPr>
        </p:nvSpPr>
        <p:spPr>
          <a:xfrm>
            <a:off x="410375" y="267225"/>
            <a:ext cx="2796300" cy="572700"/>
          </a:xfrm>
          <a:prstGeom prst="rect">
            <a:avLst/>
          </a:prstGeom>
          <a:solidFill>
            <a:schemeClr val="lt1"/>
          </a:solidFill>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accent3"/>
                </a:solidFill>
                <a:latin typeface="Tilt Warp"/>
                <a:ea typeface="Tilt Warp"/>
                <a:cs typeface="Tilt Warp"/>
                <a:sym typeface="Tilt Warp"/>
              </a:rPr>
              <a:t>Key Insights:</a:t>
            </a:r>
            <a:endParaRPr>
              <a:solidFill>
                <a:schemeClr val="accent3"/>
              </a:solidFill>
              <a:latin typeface="Tilt Warp"/>
              <a:ea typeface="Tilt Warp"/>
              <a:cs typeface="Tilt Warp"/>
              <a:sym typeface="Tilt Warp"/>
            </a:endParaRPr>
          </a:p>
        </p:txBody>
      </p:sp>
      <p:sp>
        <p:nvSpPr>
          <p:cNvPr id="397" name="Google Shape;397;p53"/>
          <p:cNvSpPr txBox="1"/>
          <p:nvPr/>
        </p:nvSpPr>
        <p:spPr>
          <a:xfrm>
            <a:off x="410375" y="872750"/>
            <a:ext cx="4057200" cy="350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500">
                <a:solidFill>
                  <a:schemeClr val="accent1"/>
                </a:solidFill>
                <a:latin typeface="Tilt Warp"/>
                <a:ea typeface="Tilt Warp"/>
                <a:cs typeface="Tilt Warp"/>
                <a:sym typeface="Tilt Warp"/>
              </a:rPr>
              <a:t>What worked?</a:t>
            </a:r>
            <a:endParaRPr sz="2500">
              <a:solidFill>
                <a:schemeClr val="accent1"/>
              </a:solidFill>
              <a:latin typeface="Tilt Warp"/>
              <a:ea typeface="Tilt Warp"/>
              <a:cs typeface="Tilt Warp"/>
              <a:sym typeface="Tilt Warp"/>
            </a:endParaRPr>
          </a:p>
          <a:p>
            <a:pPr indent="-304800" lvl="0" marL="457200" rtl="0" algn="l">
              <a:lnSpc>
                <a:spcPct val="115000"/>
              </a:lnSpc>
              <a:spcBef>
                <a:spcPts val="0"/>
              </a:spcBef>
              <a:spcAft>
                <a:spcPts val="0"/>
              </a:spcAft>
              <a:buClr>
                <a:srgbClr val="FFFFFF"/>
              </a:buClr>
              <a:buSzPts val="1200"/>
              <a:buFont typeface="Poppins"/>
              <a:buChar char="-"/>
            </a:pPr>
            <a:r>
              <a:rPr b="1" lang="en" sz="1200">
                <a:solidFill>
                  <a:srgbClr val="FFFFFF"/>
                </a:solidFill>
                <a:latin typeface="Poppins"/>
                <a:ea typeface="Poppins"/>
                <a:cs typeface="Poppins"/>
                <a:sym typeface="Poppins"/>
              </a:rPr>
              <a:t>Monologue (1): Understanding of content was the same with and without audio</a:t>
            </a:r>
            <a:endParaRPr b="1" sz="1200">
              <a:solidFill>
                <a:srgbClr val="FFFFFF"/>
              </a:solidFill>
              <a:latin typeface="Poppins"/>
              <a:ea typeface="Poppins"/>
              <a:cs typeface="Poppins"/>
              <a:sym typeface="Poppins"/>
            </a:endParaRPr>
          </a:p>
          <a:p>
            <a:pPr indent="-304800" lvl="0" marL="457200" rtl="0" algn="l">
              <a:lnSpc>
                <a:spcPct val="115000"/>
              </a:lnSpc>
              <a:spcBef>
                <a:spcPts val="0"/>
              </a:spcBef>
              <a:spcAft>
                <a:spcPts val="0"/>
              </a:spcAft>
              <a:buClr>
                <a:srgbClr val="FFFFFF"/>
              </a:buClr>
              <a:buSzPts val="1200"/>
              <a:buFont typeface="Poppins"/>
              <a:buChar char="-"/>
            </a:pPr>
            <a:r>
              <a:rPr b="1" lang="en" sz="1200">
                <a:solidFill>
                  <a:srgbClr val="FFFFFF"/>
                </a:solidFill>
                <a:latin typeface="Poppins"/>
                <a:ea typeface="Poppins"/>
                <a:cs typeface="Poppins"/>
                <a:sym typeface="Poppins"/>
              </a:rPr>
              <a:t>Sports Highlight (2): Without audio was still exciting to watch</a:t>
            </a:r>
            <a:endParaRPr sz="2500">
              <a:solidFill>
                <a:schemeClr val="accent5"/>
              </a:solidFill>
              <a:latin typeface="Tilt Warp"/>
              <a:ea typeface="Tilt Warp"/>
              <a:cs typeface="Tilt Warp"/>
              <a:sym typeface="Tilt Warp"/>
            </a:endParaRPr>
          </a:p>
          <a:p>
            <a:pPr indent="0" lvl="0" marL="0" rtl="0" algn="l">
              <a:spcBef>
                <a:spcPts val="0"/>
              </a:spcBef>
              <a:spcAft>
                <a:spcPts val="0"/>
              </a:spcAft>
              <a:buNone/>
            </a:pPr>
            <a:r>
              <a:rPr lang="en" sz="2500">
                <a:solidFill>
                  <a:schemeClr val="accent1"/>
                </a:solidFill>
                <a:latin typeface="Tilt Warp"/>
                <a:ea typeface="Tilt Warp"/>
                <a:cs typeface="Tilt Warp"/>
                <a:sym typeface="Tilt Warp"/>
              </a:rPr>
              <a:t>What didn’t work?</a:t>
            </a:r>
            <a:endParaRPr sz="2500">
              <a:solidFill>
                <a:schemeClr val="accent1"/>
              </a:solidFill>
              <a:latin typeface="Tilt Warp"/>
              <a:ea typeface="Tilt Warp"/>
              <a:cs typeface="Tilt Warp"/>
              <a:sym typeface="Tilt Warp"/>
            </a:endParaRPr>
          </a:p>
          <a:p>
            <a:pPr indent="-298450" lvl="0" marL="457200" rtl="0" algn="l">
              <a:lnSpc>
                <a:spcPct val="115000"/>
              </a:lnSpc>
              <a:spcBef>
                <a:spcPts val="0"/>
              </a:spcBef>
              <a:spcAft>
                <a:spcPts val="0"/>
              </a:spcAft>
              <a:buClr>
                <a:srgbClr val="FFFFFF"/>
              </a:buClr>
              <a:buSzPts val="1100"/>
              <a:buFont typeface="Poppins"/>
              <a:buChar char="-"/>
            </a:pPr>
            <a:r>
              <a:rPr b="1" lang="en" sz="1100">
                <a:solidFill>
                  <a:srgbClr val="FFFFFF"/>
                </a:solidFill>
                <a:latin typeface="Poppins"/>
                <a:ea typeface="Poppins"/>
                <a:cs typeface="Poppins"/>
                <a:sym typeface="Poppins"/>
              </a:rPr>
              <a:t>Monologue (1): Easier to focus with the audio</a:t>
            </a:r>
            <a:endParaRPr b="1" sz="1100">
              <a:solidFill>
                <a:srgbClr val="FFFFFF"/>
              </a:solidFill>
              <a:latin typeface="Poppins"/>
              <a:ea typeface="Poppins"/>
              <a:cs typeface="Poppins"/>
              <a:sym typeface="Poppins"/>
            </a:endParaRPr>
          </a:p>
          <a:p>
            <a:pPr indent="-298450" lvl="0" marL="457200" rtl="0" algn="l">
              <a:lnSpc>
                <a:spcPct val="115000"/>
              </a:lnSpc>
              <a:spcBef>
                <a:spcPts val="0"/>
              </a:spcBef>
              <a:spcAft>
                <a:spcPts val="0"/>
              </a:spcAft>
              <a:buClr>
                <a:srgbClr val="FFFFFF"/>
              </a:buClr>
              <a:buSzPts val="1100"/>
              <a:buFont typeface="Poppins"/>
              <a:buChar char="-"/>
            </a:pPr>
            <a:r>
              <a:rPr b="1" lang="en" sz="1100">
                <a:solidFill>
                  <a:srgbClr val="FFFFFF"/>
                </a:solidFill>
                <a:latin typeface="Poppins"/>
                <a:ea typeface="Poppins"/>
                <a:cs typeface="Poppins"/>
                <a:sym typeface="Poppins"/>
              </a:rPr>
              <a:t>Sports Highlight (2): The audio vastly improved the experience by eliciting more emotion from participants. Both reported getting goosebumps after watching the video with audio</a:t>
            </a:r>
            <a:endParaRPr b="1" sz="1100">
              <a:solidFill>
                <a:srgbClr val="FFFFFF"/>
              </a:solidFill>
              <a:latin typeface="Poppins"/>
              <a:ea typeface="Poppins"/>
              <a:cs typeface="Poppins"/>
              <a:sym typeface="Poppins"/>
            </a:endParaRPr>
          </a:p>
          <a:p>
            <a:pPr indent="-298450" lvl="0" marL="457200" rtl="0" algn="l">
              <a:lnSpc>
                <a:spcPct val="115000"/>
              </a:lnSpc>
              <a:spcBef>
                <a:spcPts val="0"/>
              </a:spcBef>
              <a:spcAft>
                <a:spcPts val="0"/>
              </a:spcAft>
              <a:buClr>
                <a:srgbClr val="FFFFFF"/>
              </a:buClr>
              <a:buSzPts val="1100"/>
              <a:buFont typeface="Poppins"/>
              <a:buChar char="-"/>
            </a:pPr>
            <a:r>
              <a:rPr b="1" lang="en" sz="1100">
                <a:solidFill>
                  <a:srgbClr val="FFFFFF"/>
                </a:solidFill>
                <a:latin typeface="Poppins"/>
                <a:ea typeface="Poppins"/>
                <a:cs typeface="Poppins"/>
                <a:sym typeface="Poppins"/>
              </a:rPr>
              <a:t>Dance (3): The sound is needed to provide a rhythm for the dance and to help participants understand why the dancers were moving in such a way. Without the audio, the video looked “silly”</a:t>
            </a:r>
            <a:endParaRPr sz="2500">
              <a:solidFill>
                <a:schemeClr val="accent1"/>
              </a:solidFill>
              <a:latin typeface="Tilt Warp"/>
              <a:ea typeface="Tilt Warp"/>
              <a:cs typeface="Tilt Warp"/>
              <a:sym typeface="Tilt Warp"/>
            </a:endParaRPr>
          </a:p>
          <a:p>
            <a:pPr indent="0" lvl="0" marL="0" rtl="0" algn="l">
              <a:spcBef>
                <a:spcPts val="0"/>
              </a:spcBef>
              <a:spcAft>
                <a:spcPts val="0"/>
              </a:spcAft>
              <a:buNone/>
            </a:pPr>
            <a:r>
              <a:t/>
            </a:r>
            <a:endParaRPr>
              <a:latin typeface="Raleway Medium"/>
              <a:ea typeface="Raleway Medium"/>
              <a:cs typeface="Raleway Medium"/>
              <a:sym typeface="Raleway Medium"/>
            </a:endParaRPr>
          </a:p>
          <a:p>
            <a:pPr indent="0" lvl="0" marL="0" rtl="0" algn="l">
              <a:spcBef>
                <a:spcPts val="0"/>
              </a:spcBef>
              <a:spcAft>
                <a:spcPts val="0"/>
              </a:spcAft>
              <a:buNone/>
            </a:pPr>
            <a:r>
              <a:t/>
            </a:r>
            <a:endParaRPr>
              <a:latin typeface="Raleway Medium"/>
              <a:ea typeface="Raleway Medium"/>
              <a:cs typeface="Raleway Medium"/>
              <a:sym typeface="Raleway Medium"/>
            </a:endParaRPr>
          </a:p>
        </p:txBody>
      </p:sp>
      <p:sp>
        <p:nvSpPr>
          <p:cNvPr id="398" name="Google Shape;398;p53"/>
          <p:cNvSpPr/>
          <p:nvPr/>
        </p:nvSpPr>
        <p:spPr>
          <a:xfrm rot="10800000">
            <a:off x="6588000" y="-31725"/>
            <a:ext cx="2556000" cy="47466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Medium"/>
              <a:ea typeface="Raleway Medium"/>
              <a:cs typeface="Raleway Medium"/>
              <a:sym typeface="Raleway Medium"/>
            </a:endParaRPr>
          </a:p>
        </p:txBody>
      </p:sp>
      <p:sp>
        <p:nvSpPr>
          <p:cNvPr id="399" name="Google Shape;399;p53"/>
          <p:cNvSpPr txBox="1"/>
          <p:nvPr/>
        </p:nvSpPr>
        <p:spPr>
          <a:xfrm>
            <a:off x="4606825" y="872750"/>
            <a:ext cx="4359900" cy="3945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chemeClr val="accent1"/>
                </a:solidFill>
                <a:latin typeface="Tilt Warp"/>
                <a:ea typeface="Tilt Warp"/>
                <a:cs typeface="Tilt Warp"/>
                <a:sym typeface="Tilt Warp"/>
              </a:rPr>
              <a:t>Key Learnings:</a:t>
            </a:r>
            <a:endParaRPr sz="2500">
              <a:solidFill>
                <a:schemeClr val="accent1"/>
              </a:solidFill>
              <a:latin typeface="Tilt Warp"/>
              <a:ea typeface="Tilt Warp"/>
              <a:cs typeface="Tilt Warp"/>
              <a:sym typeface="Tilt Warp"/>
            </a:endParaRPr>
          </a:p>
          <a:p>
            <a:pPr indent="-311150" lvl="0" marL="457200" rtl="0" algn="l">
              <a:lnSpc>
                <a:spcPct val="115000"/>
              </a:lnSpc>
              <a:spcBef>
                <a:spcPts val="0"/>
              </a:spcBef>
              <a:spcAft>
                <a:spcPts val="0"/>
              </a:spcAft>
              <a:buClr>
                <a:srgbClr val="FFFFFF"/>
              </a:buClr>
              <a:buSzPts val="1300"/>
              <a:buFont typeface="Poppins"/>
              <a:buChar char="-"/>
            </a:pPr>
            <a:r>
              <a:rPr b="1" lang="en" sz="1300">
                <a:solidFill>
                  <a:srgbClr val="FFFFFF"/>
                </a:solidFill>
                <a:latin typeface="Poppins"/>
                <a:ea typeface="Poppins"/>
                <a:cs typeface="Poppins"/>
                <a:sym typeface="Poppins"/>
              </a:rPr>
              <a:t>Audio in social media </a:t>
            </a:r>
            <a:r>
              <a:rPr b="1" lang="en" sz="1300">
                <a:solidFill>
                  <a:schemeClr val="accent1"/>
                </a:solidFill>
                <a:latin typeface="Poppins"/>
                <a:ea typeface="Poppins"/>
                <a:cs typeface="Poppins"/>
                <a:sym typeface="Poppins"/>
              </a:rPr>
              <a:t>elevates the learning experience</a:t>
            </a:r>
            <a:r>
              <a:rPr b="1" lang="en" sz="1300">
                <a:solidFill>
                  <a:srgbClr val="FFFFFF"/>
                </a:solidFill>
                <a:latin typeface="Poppins"/>
                <a:ea typeface="Poppins"/>
                <a:cs typeface="Poppins"/>
                <a:sym typeface="Poppins"/>
              </a:rPr>
              <a:t> because it activates two senses and styles of learning (audio, visual) for the viewer.</a:t>
            </a:r>
            <a:endParaRPr b="1" sz="1300">
              <a:solidFill>
                <a:srgbClr val="FFFFFF"/>
              </a:solidFill>
              <a:latin typeface="Poppins"/>
              <a:ea typeface="Poppins"/>
              <a:cs typeface="Poppins"/>
              <a:sym typeface="Poppins"/>
            </a:endParaRPr>
          </a:p>
          <a:p>
            <a:pPr indent="-311150" lvl="0" marL="457200" rtl="0" algn="l">
              <a:lnSpc>
                <a:spcPct val="115000"/>
              </a:lnSpc>
              <a:spcBef>
                <a:spcPts val="0"/>
              </a:spcBef>
              <a:spcAft>
                <a:spcPts val="0"/>
              </a:spcAft>
              <a:buClr>
                <a:srgbClr val="FFFFFF"/>
              </a:buClr>
              <a:buSzPts val="1300"/>
              <a:buFont typeface="Poppins"/>
              <a:buChar char="-"/>
            </a:pPr>
            <a:r>
              <a:rPr b="1" lang="en" sz="1300">
                <a:solidFill>
                  <a:srgbClr val="FFFFFF"/>
                </a:solidFill>
                <a:latin typeface="Poppins"/>
                <a:ea typeface="Poppins"/>
                <a:cs typeface="Poppins"/>
                <a:sym typeface="Poppins"/>
              </a:rPr>
              <a:t>We learned that we can improve social media experience through other senses as well. However, since audio has proven to be the most effective medium of learning, it would be beneficial to mold the other sense-based learning to be as similar to audio as possible. This could be through </a:t>
            </a:r>
            <a:r>
              <a:rPr b="1" lang="en" sz="1300">
                <a:solidFill>
                  <a:schemeClr val="accent1"/>
                </a:solidFill>
                <a:latin typeface="Poppins"/>
                <a:ea typeface="Poppins"/>
                <a:cs typeface="Poppins"/>
                <a:sym typeface="Poppins"/>
              </a:rPr>
              <a:t>visual cues or haptics</a:t>
            </a:r>
            <a:r>
              <a:rPr b="1" lang="en" sz="1300">
                <a:solidFill>
                  <a:srgbClr val="FFFFFF"/>
                </a:solidFill>
                <a:latin typeface="Poppins"/>
                <a:ea typeface="Poppins"/>
                <a:cs typeface="Poppins"/>
                <a:sym typeface="Poppins"/>
              </a:rPr>
              <a:t> that mimic the sound of a video.</a:t>
            </a:r>
            <a:endParaRPr b="1" sz="1300">
              <a:solidFill>
                <a:srgbClr val="FFFFFF"/>
              </a:solidFill>
              <a:latin typeface="Poppins"/>
              <a:ea typeface="Poppins"/>
              <a:cs typeface="Poppins"/>
              <a:sym typeface="Poppins"/>
            </a:endParaRPr>
          </a:p>
          <a:p>
            <a:pPr indent="0" lvl="0" marL="0" rtl="0" algn="l">
              <a:spcBef>
                <a:spcPts val="0"/>
              </a:spcBef>
              <a:spcAft>
                <a:spcPts val="0"/>
              </a:spcAft>
              <a:buNone/>
            </a:pPr>
            <a:r>
              <a:t/>
            </a:r>
            <a:endParaRPr sz="2500">
              <a:solidFill>
                <a:schemeClr val="accent1"/>
              </a:solidFill>
              <a:latin typeface="Tilt Warp"/>
              <a:ea typeface="Tilt Warp"/>
              <a:cs typeface="Tilt Warp"/>
              <a:sym typeface="Tilt Warp"/>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54"/>
          <p:cNvSpPr txBox="1"/>
          <p:nvPr/>
        </p:nvSpPr>
        <p:spPr>
          <a:xfrm>
            <a:off x="427800" y="1018900"/>
            <a:ext cx="6715500" cy="1062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900">
                <a:solidFill>
                  <a:srgbClr val="3C78D8"/>
                </a:solidFill>
                <a:latin typeface="Poppins"/>
                <a:ea typeface="Poppins"/>
                <a:cs typeface="Poppins"/>
                <a:sym typeface="Poppins"/>
              </a:rPr>
              <a:t>We wanted to see if singing in another language and receiving feedback (e.g. on pronunciation) would positively influence the language learning process.</a:t>
            </a:r>
            <a:endParaRPr b="1" sz="1900">
              <a:solidFill>
                <a:srgbClr val="3C78D8"/>
              </a:solidFill>
              <a:latin typeface="Poppins"/>
              <a:ea typeface="Poppins"/>
              <a:cs typeface="Poppins"/>
              <a:sym typeface="Poppins"/>
            </a:endParaRPr>
          </a:p>
        </p:txBody>
      </p:sp>
      <p:sp>
        <p:nvSpPr>
          <p:cNvPr id="405" name="Google Shape;405;p54"/>
          <p:cNvSpPr txBox="1"/>
          <p:nvPr>
            <p:ph type="title"/>
          </p:nvPr>
        </p:nvSpPr>
        <p:spPr>
          <a:xfrm>
            <a:off x="410375" y="267225"/>
            <a:ext cx="3288600" cy="572700"/>
          </a:xfrm>
          <a:prstGeom prst="rect">
            <a:avLst/>
          </a:prstGeom>
          <a:solidFill>
            <a:schemeClr val="lt1"/>
          </a:solidFill>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accent3"/>
                </a:solidFill>
                <a:latin typeface="Tilt Warp"/>
                <a:ea typeface="Tilt Warp"/>
                <a:cs typeface="Tilt Warp"/>
                <a:sym typeface="Tilt Warp"/>
              </a:rPr>
              <a:t>Prototype 3</a:t>
            </a:r>
            <a:endParaRPr>
              <a:solidFill>
                <a:schemeClr val="accent3"/>
              </a:solidFill>
              <a:latin typeface="Tilt Warp"/>
              <a:ea typeface="Tilt Warp"/>
              <a:cs typeface="Tilt Warp"/>
              <a:sym typeface="Tilt Warp"/>
            </a:endParaRPr>
          </a:p>
        </p:txBody>
      </p:sp>
      <p:sp>
        <p:nvSpPr>
          <p:cNvPr id="406" name="Google Shape;406;p54"/>
          <p:cNvSpPr/>
          <p:nvPr/>
        </p:nvSpPr>
        <p:spPr>
          <a:xfrm rot="10800000">
            <a:off x="6588000" y="-31725"/>
            <a:ext cx="2556000" cy="47466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Medium"/>
              <a:ea typeface="Raleway Medium"/>
              <a:cs typeface="Raleway Medium"/>
              <a:sym typeface="Raleway Medium"/>
            </a:endParaRPr>
          </a:p>
        </p:txBody>
      </p:sp>
      <p:sp>
        <p:nvSpPr>
          <p:cNvPr id="407" name="Google Shape;407;p54"/>
          <p:cNvSpPr txBox="1"/>
          <p:nvPr/>
        </p:nvSpPr>
        <p:spPr>
          <a:xfrm>
            <a:off x="1391200" y="1018900"/>
            <a:ext cx="564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Raleway Medium"/>
              <a:ea typeface="Raleway Medium"/>
              <a:cs typeface="Raleway Medium"/>
              <a:sym typeface="Raleway Medium"/>
            </a:endParaRPr>
          </a:p>
        </p:txBody>
      </p:sp>
      <p:sp>
        <p:nvSpPr>
          <p:cNvPr id="408" name="Google Shape;408;p54"/>
          <p:cNvSpPr txBox="1"/>
          <p:nvPr/>
        </p:nvSpPr>
        <p:spPr>
          <a:xfrm>
            <a:off x="427800" y="1018900"/>
            <a:ext cx="8288400" cy="47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b="1" sz="1900">
              <a:solidFill>
                <a:schemeClr val="lt2"/>
              </a:solidFill>
              <a:latin typeface="Poppins"/>
              <a:ea typeface="Poppins"/>
              <a:cs typeface="Poppins"/>
              <a:sym typeface="Poppins"/>
            </a:endParaRPr>
          </a:p>
        </p:txBody>
      </p:sp>
      <p:sp>
        <p:nvSpPr>
          <p:cNvPr id="409" name="Google Shape;409;p54"/>
          <p:cNvSpPr txBox="1"/>
          <p:nvPr/>
        </p:nvSpPr>
        <p:spPr>
          <a:xfrm>
            <a:off x="705400" y="2443850"/>
            <a:ext cx="5643300" cy="4002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t/>
            </a:r>
            <a:endParaRPr>
              <a:latin typeface="Raleway Medium"/>
              <a:ea typeface="Raleway Medium"/>
              <a:cs typeface="Raleway Medium"/>
              <a:sym typeface="Raleway Medium"/>
            </a:endParaRPr>
          </a:p>
        </p:txBody>
      </p:sp>
      <p:sp>
        <p:nvSpPr>
          <p:cNvPr id="410" name="Google Shape;410;p54"/>
          <p:cNvSpPr txBox="1"/>
          <p:nvPr/>
        </p:nvSpPr>
        <p:spPr>
          <a:xfrm>
            <a:off x="427800" y="1916025"/>
            <a:ext cx="564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Raleway Medium"/>
              <a:ea typeface="Raleway Medium"/>
              <a:cs typeface="Raleway Medium"/>
              <a:sym typeface="Raleway Medium"/>
            </a:endParaRPr>
          </a:p>
        </p:txBody>
      </p:sp>
      <p:sp>
        <p:nvSpPr>
          <p:cNvPr id="411" name="Google Shape;411;p54"/>
          <p:cNvSpPr txBox="1"/>
          <p:nvPr/>
        </p:nvSpPr>
        <p:spPr>
          <a:xfrm>
            <a:off x="427800" y="2103075"/>
            <a:ext cx="7466400" cy="47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900">
                <a:solidFill>
                  <a:srgbClr val="3C78D8"/>
                </a:solidFill>
                <a:latin typeface="Poppins"/>
                <a:ea typeface="Poppins"/>
                <a:cs typeface="Poppins"/>
                <a:sym typeface="Poppins"/>
              </a:rPr>
              <a:t>Participants:</a:t>
            </a:r>
            <a:r>
              <a:rPr b="1" lang="en" sz="1900">
                <a:solidFill>
                  <a:schemeClr val="accent1"/>
                </a:solidFill>
                <a:latin typeface="Poppins"/>
                <a:ea typeface="Poppins"/>
                <a:cs typeface="Poppins"/>
                <a:sym typeface="Poppins"/>
              </a:rPr>
              <a:t> </a:t>
            </a:r>
            <a:r>
              <a:rPr b="1" lang="en" sz="1900">
                <a:solidFill>
                  <a:srgbClr val="FFFFFF"/>
                </a:solidFill>
                <a:latin typeface="Poppins"/>
                <a:ea typeface="Poppins"/>
                <a:cs typeface="Poppins"/>
                <a:sym typeface="Poppins"/>
              </a:rPr>
              <a:t>One student</a:t>
            </a:r>
            <a:r>
              <a:rPr b="1" lang="en" sz="1900">
                <a:solidFill>
                  <a:srgbClr val="FFFFFF"/>
                </a:solidFill>
                <a:latin typeface="Poppins"/>
                <a:ea typeface="Poppins"/>
                <a:cs typeface="Poppins"/>
                <a:sym typeface="Poppins"/>
              </a:rPr>
              <a:t> learning Spanish.</a:t>
            </a:r>
            <a:endParaRPr b="1" sz="1900">
              <a:solidFill>
                <a:srgbClr val="FFFFFF"/>
              </a:solidFill>
              <a:latin typeface="Poppins"/>
              <a:ea typeface="Poppins"/>
              <a:cs typeface="Poppins"/>
              <a:sym typeface="Poppins"/>
            </a:endParaRPr>
          </a:p>
        </p:txBody>
      </p:sp>
      <p:sp>
        <p:nvSpPr>
          <p:cNvPr id="412" name="Google Shape;412;p54"/>
          <p:cNvSpPr txBox="1"/>
          <p:nvPr/>
        </p:nvSpPr>
        <p:spPr>
          <a:xfrm>
            <a:off x="427800" y="2813150"/>
            <a:ext cx="7466400" cy="164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900">
                <a:solidFill>
                  <a:srgbClr val="3C78D8"/>
                </a:solidFill>
                <a:latin typeface="Poppins"/>
                <a:ea typeface="Poppins"/>
                <a:cs typeface="Poppins"/>
                <a:sym typeface="Poppins"/>
              </a:rPr>
              <a:t>The Task:</a:t>
            </a:r>
            <a:r>
              <a:rPr b="1" lang="en" sz="1900">
                <a:solidFill>
                  <a:schemeClr val="accent1"/>
                </a:solidFill>
                <a:latin typeface="Poppins"/>
                <a:ea typeface="Poppins"/>
                <a:cs typeface="Poppins"/>
                <a:sym typeface="Poppins"/>
              </a:rPr>
              <a:t> </a:t>
            </a:r>
            <a:r>
              <a:rPr b="1" lang="en" sz="1900">
                <a:solidFill>
                  <a:srgbClr val="FFFFFF"/>
                </a:solidFill>
                <a:latin typeface="Poppins"/>
                <a:ea typeface="Poppins"/>
                <a:cs typeface="Poppins"/>
                <a:sym typeface="Poppins"/>
              </a:rPr>
              <a:t>Watching two different Spanish karaoke videos on YouTube and singing along to them.</a:t>
            </a:r>
            <a:endParaRPr b="1" sz="1900">
              <a:solidFill>
                <a:srgbClr val="FFFFFF"/>
              </a:solidFill>
              <a:latin typeface="Poppins"/>
              <a:ea typeface="Poppins"/>
              <a:cs typeface="Poppins"/>
              <a:sym typeface="Poppins"/>
            </a:endParaRPr>
          </a:p>
          <a:p>
            <a:pPr indent="0" lvl="0" marL="0" rtl="0" algn="l">
              <a:spcBef>
                <a:spcPts val="0"/>
              </a:spcBef>
              <a:spcAft>
                <a:spcPts val="0"/>
              </a:spcAft>
              <a:buNone/>
            </a:pPr>
            <a:r>
              <a:t/>
            </a:r>
            <a:endParaRPr b="1" sz="1900">
              <a:solidFill>
                <a:srgbClr val="FFFFFF"/>
              </a:solidFill>
              <a:latin typeface="Poppins"/>
              <a:ea typeface="Poppins"/>
              <a:cs typeface="Poppins"/>
              <a:sym typeface="Poppins"/>
            </a:endParaRPr>
          </a:p>
          <a:p>
            <a:pPr indent="-349250" lvl="0" marL="457200" rtl="0" algn="l">
              <a:spcBef>
                <a:spcPts val="0"/>
              </a:spcBef>
              <a:spcAft>
                <a:spcPts val="0"/>
              </a:spcAft>
              <a:buClr>
                <a:srgbClr val="FFFFFF"/>
              </a:buClr>
              <a:buSzPts val="1900"/>
              <a:buFont typeface="Poppins"/>
              <a:buChar char="●"/>
            </a:pPr>
            <a:r>
              <a:rPr b="1" lang="en" sz="1900">
                <a:solidFill>
                  <a:srgbClr val="FFFFFF"/>
                </a:solidFill>
                <a:latin typeface="Poppins"/>
                <a:ea typeface="Poppins"/>
                <a:cs typeface="Poppins"/>
                <a:sym typeface="Poppins"/>
              </a:rPr>
              <a:t>1. Despacito – Luis Fonsi</a:t>
            </a:r>
            <a:endParaRPr b="1" sz="1900">
              <a:solidFill>
                <a:srgbClr val="FFFFFF"/>
              </a:solidFill>
              <a:latin typeface="Poppins"/>
              <a:ea typeface="Poppins"/>
              <a:cs typeface="Poppins"/>
              <a:sym typeface="Poppins"/>
            </a:endParaRPr>
          </a:p>
          <a:p>
            <a:pPr indent="-349250" lvl="0" marL="457200" rtl="0" algn="l">
              <a:spcBef>
                <a:spcPts val="0"/>
              </a:spcBef>
              <a:spcAft>
                <a:spcPts val="0"/>
              </a:spcAft>
              <a:buClr>
                <a:srgbClr val="FFFFFF"/>
              </a:buClr>
              <a:buSzPts val="1900"/>
              <a:buFont typeface="Poppins"/>
              <a:buChar char="●"/>
            </a:pPr>
            <a:r>
              <a:rPr b="1" lang="en" sz="1900">
                <a:solidFill>
                  <a:srgbClr val="FFFFFF"/>
                </a:solidFill>
                <a:latin typeface="Poppins"/>
                <a:ea typeface="Poppins"/>
                <a:cs typeface="Poppins"/>
                <a:sym typeface="Poppins"/>
              </a:rPr>
              <a:t>2. Bailando – Enrique Iglesias </a:t>
            </a:r>
            <a:endParaRPr b="1" sz="1900">
              <a:solidFill>
                <a:srgbClr val="FFFFFF"/>
              </a:solidFill>
              <a:latin typeface="Poppins"/>
              <a:ea typeface="Poppins"/>
              <a:cs typeface="Poppins"/>
              <a:sym typeface="Poppi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55"/>
          <p:cNvSpPr txBox="1"/>
          <p:nvPr>
            <p:ph type="title"/>
          </p:nvPr>
        </p:nvSpPr>
        <p:spPr>
          <a:xfrm>
            <a:off x="410375" y="267225"/>
            <a:ext cx="2796300" cy="572700"/>
          </a:xfrm>
          <a:prstGeom prst="rect">
            <a:avLst/>
          </a:prstGeom>
          <a:solidFill>
            <a:schemeClr val="lt1"/>
          </a:solidFill>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accent3"/>
                </a:solidFill>
                <a:latin typeface="Tilt Warp"/>
                <a:ea typeface="Tilt Warp"/>
                <a:cs typeface="Tilt Warp"/>
                <a:sym typeface="Tilt Warp"/>
              </a:rPr>
              <a:t>Key Insights:</a:t>
            </a:r>
            <a:endParaRPr>
              <a:solidFill>
                <a:schemeClr val="accent3"/>
              </a:solidFill>
              <a:latin typeface="Tilt Warp"/>
              <a:ea typeface="Tilt Warp"/>
              <a:cs typeface="Tilt Warp"/>
              <a:sym typeface="Tilt Warp"/>
            </a:endParaRPr>
          </a:p>
        </p:txBody>
      </p:sp>
      <p:sp>
        <p:nvSpPr>
          <p:cNvPr id="418" name="Google Shape;418;p55"/>
          <p:cNvSpPr txBox="1"/>
          <p:nvPr/>
        </p:nvSpPr>
        <p:spPr>
          <a:xfrm>
            <a:off x="410375" y="817500"/>
            <a:ext cx="3939300" cy="350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rgbClr val="3C78D8"/>
                </a:solidFill>
                <a:latin typeface="Poppins SemiBold"/>
                <a:ea typeface="Poppins SemiBold"/>
                <a:cs typeface="Poppins SemiBold"/>
                <a:sym typeface="Poppins SemiBold"/>
              </a:rPr>
              <a:t>What worked?</a:t>
            </a:r>
            <a:endParaRPr sz="2000">
              <a:solidFill>
                <a:srgbClr val="3C78D8"/>
              </a:solidFill>
              <a:latin typeface="Poppins SemiBold"/>
              <a:ea typeface="Poppins SemiBold"/>
              <a:cs typeface="Poppins SemiBold"/>
              <a:sym typeface="Poppins SemiBold"/>
            </a:endParaRPr>
          </a:p>
          <a:p>
            <a:pPr indent="-342900" lvl="0" marL="457200" rtl="0" algn="l">
              <a:spcBef>
                <a:spcPts val="0"/>
              </a:spcBef>
              <a:spcAft>
                <a:spcPts val="0"/>
              </a:spcAft>
              <a:buClr>
                <a:schemeClr val="accent3"/>
              </a:buClr>
              <a:buSzPts val="1800"/>
              <a:buFont typeface="Poppins SemiBold"/>
              <a:buChar char="-"/>
            </a:pPr>
            <a:r>
              <a:rPr lang="en" sz="1800">
                <a:solidFill>
                  <a:schemeClr val="accent3"/>
                </a:solidFill>
                <a:latin typeface="Poppins SemiBold"/>
                <a:ea typeface="Poppins SemiBold"/>
                <a:cs typeface="Poppins SemiBold"/>
                <a:sym typeface="Poppins SemiBold"/>
              </a:rPr>
              <a:t>Both songs selected were popular Spanish songs that the student had heard  before.</a:t>
            </a:r>
            <a:endParaRPr sz="2000">
              <a:solidFill>
                <a:schemeClr val="accent2"/>
              </a:solidFill>
              <a:latin typeface="Poppins Medium"/>
              <a:ea typeface="Poppins Medium"/>
              <a:cs typeface="Poppins Medium"/>
              <a:sym typeface="Poppins Medium"/>
            </a:endParaRPr>
          </a:p>
          <a:p>
            <a:pPr indent="0" lvl="0" marL="0" rtl="0" algn="l">
              <a:spcBef>
                <a:spcPts val="0"/>
              </a:spcBef>
              <a:spcAft>
                <a:spcPts val="0"/>
              </a:spcAft>
              <a:buNone/>
            </a:pPr>
            <a:r>
              <a:rPr lang="en" sz="2000">
                <a:solidFill>
                  <a:srgbClr val="3C78D8"/>
                </a:solidFill>
                <a:latin typeface="Poppins SemiBold"/>
                <a:ea typeface="Poppins SemiBold"/>
                <a:cs typeface="Poppins SemiBold"/>
                <a:sym typeface="Poppins SemiBold"/>
              </a:rPr>
              <a:t>What didn’t work?</a:t>
            </a:r>
            <a:endParaRPr sz="2000">
              <a:solidFill>
                <a:srgbClr val="3C78D8"/>
              </a:solidFill>
              <a:latin typeface="Poppins SemiBold"/>
              <a:ea typeface="Poppins SemiBold"/>
              <a:cs typeface="Poppins SemiBold"/>
              <a:sym typeface="Poppins SemiBold"/>
            </a:endParaRPr>
          </a:p>
          <a:p>
            <a:pPr indent="-342900" lvl="0" marL="457200" rtl="0" algn="l">
              <a:spcBef>
                <a:spcPts val="0"/>
              </a:spcBef>
              <a:spcAft>
                <a:spcPts val="0"/>
              </a:spcAft>
              <a:buClr>
                <a:schemeClr val="accent5"/>
              </a:buClr>
              <a:buSzPts val="1800"/>
              <a:buFont typeface="Poppins SemiBold"/>
              <a:buChar char="-"/>
            </a:pPr>
            <a:r>
              <a:rPr lang="en" sz="1800">
                <a:solidFill>
                  <a:schemeClr val="accent5"/>
                </a:solidFill>
                <a:latin typeface="Poppins SemiBold"/>
                <a:ea typeface="Poppins SemiBold"/>
                <a:cs typeface="Poppins SemiBold"/>
                <a:sym typeface="Poppins SemiBold"/>
              </a:rPr>
              <a:t>Having a live person ‘judging’ the participant (e.g. pronunciation) to simulate the app’s feedback mechanism.</a:t>
            </a:r>
            <a:endParaRPr sz="2500">
              <a:solidFill>
                <a:schemeClr val="accent5"/>
              </a:solidFill>
              <a:latin typeface="Tilt Warp"/>
              <a:ea typeface="Tilt Warp"/>
              <a:cs typeface="Tilt Warp"/>
              <a:sym typeface="Tilt Warp"/>
            </a:endParaRPr>
          </a:p>
          <a:p>
            <a:pPr indent="0" lvl="0" marL="0" rtl="0" algn="l">
              <a:spcBef>
                <a:spcPts val="0"/>
              </a:spcBef>
              <a:spcAft>
                <a:spcPts val="0"/>
              </a:spcAft>
              <a:buNone/>
            </a:pPr>
            <a:r>
              <a:t/>
            </a:r>
            <a:endParaRPr sz="2500">
              <a:solidFill>
                <a:schemeClr val="accent5"/>
              </a:solidFill>
              <a:latin typeface="Tilt Warp"/>
              <a:ea typeface="Tilt Warp"/>
              <a:cs typeface="Tilt Warp"/>
              <a:sym typeface="Tilt Warp"/>
            </a:endParaRPr>
          </a:p>
          <a:p>
            <a:pPr indent="0" lvl="0" marL="0" rtl="0" algn="l">
              <a:spcBef>
                <a:spcPts val="0"/>
              </a:spcBef>
              <a:spcAft>
                <a:spcPts val="0"/>
              </a:spcAft>
              <a:buNone/>
            </a:pPr>
            <a:r>
              <a:t/>
            </a:r>
            <a:endParaRPr>
              <a:latin typeface="Raleway Medium"/>
              <a:ea typeface="Raleway Medium"/>
              <a:cs typeface="Raleway Medium"/>
              <a:sym typeface="Raleway Medium"/>
            </a:endParaRPr>
          </a:p>
          <a:p>
            <a:pPr indent="0" lvl="0" marL="0" rtl="0" algn="l">
              <a:spcBef>
                <a:spcPts val="0"/>
              </a:spcBef>
              <a:spcAft>
                <a:spcPts val="0"/>
              </a:spcAft>
              <a:buNone/>
            </a:pPr>
            <a:r>
              <a:t/>
            </a:r>
            <a:endParaRPr>
              <a:latin typeface="Raleway Medium"/>
              <a:ea typeface="Raleway Medium"/>
              <a:cs typeface="Raleway Medium"/>
              <a:sym typeface="Raleway Medium"/>
            </a:endParaRPr>
          </a:p>
        </p:txBody>
      </p:sp>
      <p:sp>
        <p:nvSpPr>
          <p:cNvPr id="419" name="Google Shape;419;p55"/>
          <p:cNvSpPr txBox="1"/>
          <p:nvPr/>
        </p:nvSpPr>
        <p:spPr>
          <a:xfrm>
            <a:off x="4542175" y="817500"/>
            <a:ext cx="4288500" cy="369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rgbClr val="3C78D8"/>
                </a:solidFill>
                <a:latin typeface="Poppins SemiBold"/>
                <a:ea typeface="Poppins SemiBold"/>
                <a:cs typeface="Poppins SemiBold"/>
                <a:sym typeface="Poppins SemiBold"/>
              </a:rPr>
              <a:t>Key Learnings:</a:t>
            </a:r>
            <a:endParaRPr sz="2000">
              <a:solidFill>
                <a:srgbClr val="3C78D8"/>
              </a:solidFill>
              <a:latin typeface="Poppins SemiBold"/>
              <a:ea typeface="Poppins SemiBold"/>
              <a:cs typeface="Poppins SemiBold"/>
              <a:sym typeface="Poppins SemiBold"/>
            </a:endParaRPr>
          </a:p>
          <a:p>
            <a:pPr indent="-336550" lvl="0" marL="457200" rtl="0" algn="l">
              <a:spcBef>
                <a:spcPts val="0"/>
              </a:spcBef>
              <a:spcAft>
                <a:spcPts val="0"/>
              </a:spcAft>
              <a:buClr>
                <a:schemeClr val="accent4"/>
              </a:buClr>
              <a:buSzPts val="1700"/>
              <a:buFont typeface="Poppins SemiBold"/>
              <a:buChar char="-"/>
            </a:pPr>
            <a:r>
              <a:rPr lang="en" sz="1700">
                <a:solidFill>
                  <a:schemeClr val="accent4"/>
                </a:solidFill>
                <a:latin typeface="Poppins SemiBold"/>
                <a:ea typeface="Poppins SemiBold"/>
                <a:cs typeface="Poppins SemiBold"/>
                <a:sym typeface="Poppins SemiBold"/>
              </a:rPr>
              <a:t>People who are still learning new languages do not feel comfortable singing in front of an audience </a:t>
            </a:r>
            <a:endParaRPr sz="1700">
              <a:solidFill>
                <a:schemeClr val="accent4"/>
              </a:solidFill>
              <a:latin typeface="Poppins SemiBold"/>
              <a:ea typeface="Poppins SemiBold"/>
              <a:cs typeface="Poppins SemiBold"/>
              <a:sym typeface="Poppins SemiBold"/>
            </a:endParaRPr>
          </a:p>
          <a:p>
            <a:pPr indent="-336550" lvl="0" marL="457200" rtl="0" algn="l">
              <a:spcBef>
                <a:spcPts val="0"/>
              </a:spcBef>
              <a:spcAft>
                <a:spcPts val="0"/>
              </a:spcAft>
              <a:buClr>
                <a:schemeClr val="accent4"/>
              </a:buClr>
              <a:buSzPts val="1700"/>
              <a:buFont typeface="Poppins SemiBold"/>
              <a:buChar char="-"/>
            </a:pPr>
            <a:r>
              <a:rPr lang="en" sz="1700">
                <a:solidFill>
                  <a:schemeClr val="accent4"/>
                </a:solidFill>
                <a:latin typeface="Poppins SemiBold"/>
                <a:ea typeface="Poppins SemiBold"/>
                <a:cs typeface="Poppins SemiBold"/>
                <a:sym typeface="Poppins SemiBold"/>
              </a:rPr>
              <a:t>It seems </a:t>
            </a:r>
            <a:r>
              <a:rPr lang="en" sz="1700">
                <a:solidFill>
                  <a:schemeClr val="accent4"/>
                </a:solidFill>
                <a:latin typeface="Poppins SemiBold"/>
                <a:ea typeface="Poppins SemiBold"/>
                <a:cs typeface="Poppins SemiBold"/>
                <a:sym typeface="Poppins SemiBold"/>
              </a:rPr>
              <a:t>a language karaoke application would </a:t>
            </a:r>
            <a:r>
              <a:rPr lang="en" sz="1700">
                <a:solidFill>
                  <a:schemeClr val="accent4"/>
                </a:solidFill>
                <a:latin typeface="Poppins SemiBold"/>
                <a:ea typeface="Poppins SemiBold"/>
                <a:cs typeface="Poppins SemiBold"/>
                <a:sym typeface="Poppins SemiBold"/>
              </a:rPr>
              <a:t>work best </a:t>
            </a:r>
            <a:r>
              <a:rPr lang="en" sz="1700">
                <a:solidFill>
                  <a:schemeClr val="accent4"/>
                </a:solidFill>
                <a:latin typeface="Poppins SemiBold"/>
                <a:ea typeface="Poppins SemiBold"/>
                <a:cs typeface="Poppins SemiBold"/>
                <a:sym typeface="Poppins SemiBold"/>
              </a:rPr>
              <a:t>for those who are already comfortable singing, as well as proficient in the language they are learning.</a:t>
            </a:r>
            <a:endParaRPr sz="2000">
              <a:solidFill>
                <a:schemeClr val="accent4"/>
              </a:solidFill>
              <a:latin typeface="Poppins SemiBold"/>
              <a:ea typeface="Poppins SemiBold"/>
              <a:cs typeface="Poppins SemiBold"/>
              <a:sym typeface="Poppins SemiBold"/>
            </a:endParaRPr>
          </a:p>
          <a:p>
            <a:pPr indent="0" lvl="0" marL="0" rtl="0" algn="l">
              <a:spcBef>
                <a:spcPts val="0"/>
              </a:spcBef>
              <a:spcAft>
                <a:spcPts val="0"/>
              </a:spcAft>
              <a:buNone/>
            </a:pPr>
            <a:r>
              <a:t/>
            </a:r>
            <a:endParaRPr sz="1800">
              <a:solidFill>
                <a:schemeClr val="accent5"/>
              </a:solidFill>
              <a:latin typeface="Poppins SemiBold"/>
              <a:ea typeface="Poppins SemiBold"/>
              <a:cs typeface="Poppins SemiBold"/>
              <a:sym typeface="Poppins SemiBold"/>
            </a:endParaRPr>
          </a:p>
          <a:p>
            <a:pPr indent="0" lvl="0" marL="0" rtl="0" algn="l">
              <a:spcBef>
                <a:spcPts val="0"/>
              </a:spcBef>
              <a:spcAft>
                <a:spcPts val="0"/>
              </a:spcAft>
              <a:buNone/>
            </a:pPr>
            <a:r>
              <a:t/>
            </a:r>
            <a:endParaRPr sz="2000">
              <a:solidFill>
                <a:schemeClr val="accent5"/>
              </a:solidFill>
              <a:latin typeface="Poppins SemiBold"/>
              <a:ea typeface="Poppins SemiBold"/>
              <a:cs typeface="Poppins SemiBold"/>
              <a:sym typeface="Poppins SemiBold"/>
            </a:endParaRPr>
          </a:p>
          <a:p>
            <a:pPr indent="0" lvl="0" marL="0" rtl="0" algn="l">
              <a:spcBef>
                <a:spcPts val="0"/>
              </a:spcBef>
              <a:spcAft>
                <a:spcPts val="0"/>
              </a:spcAft>
              <a:buNone/>
            </a:pPr>
            <a:r>
              <a:t/>
            </a:r>
            <a:endParaRPr sz="2500">
              <a:solidFill>
                <a:schemeClr val="accent5"/>
              </a:solidFill>
              <a:latin typeface="Tilt Warp"/>
              <a:ea typeface="Tilt Warp"/>
              <a:cs typeface="Tilt Warp"/>
              <a:sym typeface="Tilt Warp"/>
            </a:endParaRPr>
          </a:p>
          <a:p>
            <a:pPr indent="0" lvl="0" marL="0" rtl="0" algn="l">
              <a:spcBef>
                <a:spcPts val="0"/>
              </a:spcBef>
              <a:spcAft>
                <a:spcPts val="0"/>
              </a:spcAft>
              <a:buNone/>
            </a:pPr>
            <a:r>
              <a:t/>
            </a:r>
            <a:endParaRPr sz="2500">
              <a:solidFill>
                <a:schemeClr val="accent5"/>
              </a:solidFill>
              <a:latin typeface="Tilt Warp"/>
              <a:ea typeface="Tilt Warp"/>
              <a:cs typeface="Tilt Warp"/>
              <a:sym typeface="Tilt Warp"/>
            </a:endParaRPr>
          </a:p>
          <a:p>
            <a:pPr indent="0" lvl="0" marL="0" rtl="0" algn="l">
              <a:spcBef>
                <a:spcPts val="0"/>
              </a:spcBef>
              <a:spcAft>
                <a:spcPts val="0"/>
              </a:spcAft>
              <a:buNone/>
            </a:pPr>
            <a:r>
              <a:t/>
            </a:r>
            <a:endParaRPr>
              <a:latin typeface="Raleway Medium"/>
              <a:ea typeface="Raleway Medium"/>
              <a:cs typeface="Raleway Medium"/>
              <a:sym typeface="Raleway Medium"/>
            </a:endParaRPr>
          </a:p>
          <a:p>
            <a:pPr indent="0" lvl="0" marL="0" rtl="0" algn="l">
              <a:spcBef>
                <a:spcPts val="0"/>
              </a:spcBef>
              <a:spcAft>
                <a:spcPts val="0"/>
              </a:spcAft>
              <a:buNone/>
            </a:pPr>
            <a:r>
              <a:t/>
            </a:r>
            <a:endParaRPr>
              <a:latin typeface="Raleway Medium"/>
              <a:ea typeface="Raleway Medium"/>
              <a:cs typeface="Raleway Medium"/>
              <a:sym typeface="Raleway Medium"/>
            </a:endParaRPr>
          </a:p>
        </p:txBody>
      </p:sp>
      <p:sp>
        <p:nvSpPr>
          <p:cNvPr id="420" name="Google Shape;420;p55"/>
          <p:cNvSpPr txBox="1"/>
          <p:nvPr/>
        </p:nvSpPr>
        <p:spPr>
          <a:xfrm>
            <a:off x="410375" y="4084750"/>
            <a:ext cx="3972000" cy="877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500">
                <a:solidFill>
                  <a:schemeClr val="accent3"/>
                </a:solidFill>
                <a:latin typeface="Poppins SemiBold"/>
                <a:ea typeface="Poppins SemiBold"/>
                <a:cs typeface="Poppins SemiBold"/>
                <a:sym typeface="Poppins SemiBold"/>
              </a:rPr>
              <a:t>“I didn’t feel very confident singing in </a:t>
            </a:r>
            <a:r>
              <a:rPr lang="en" sz="1500">
                <a:solidFill>
                  <a:schemeClr val="accent3"/>
                </a:solidFill>
                <a:latin typeface="Poppins SemiBold"/>
                <a:ea typeface="Poppins SemiBold"/>
                <a:cs typeface="Poppins SemiBold"/>
                <a:sym typeface="Poppins SemiBold"/>
              </a:rPr>
              <a:t>Spanish</a:t>
            </a:r>
            <a:r>
              <a:rPr lang="en" sz="1500">
                <a:solidFill>
                  <a:schemeClr val="accent3"/>
                </a:solidFill>
                <a:latin typeface="Poppins SemiBold"/>
                <a:ea typeface="Poppins SemiBold"/>
                <a:cs typeface="Poppins SemiBold"/>
                <a:sym typeface="Poppins SemiBold"/>
              </a:rPr>
              <a:t> because it felt like I was being judged” </a:t>
            </a:r>
            <a:endParaRPr sz="1100">
              <a:latin typeface="Raleway Medium"/>
              <a:ea typeface="Raleway Medium"/>
              <a:cs typeface="Raleway Medium"/>
              <a:sym typeface="Raleway Medium"/>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56"/>
          <p:cNvSpPr txBox="1"/>
          <p:nvPr>
            <p:ph type="title"/>
          </p:nvPr>
        </p:nvSpPr>
        <p:spPr>
          <a:xfrm>
            <a:off x="2962050" y="504425"/>
            <a:ext cx="3219900" cy="572700"/>
          </a:xfrm>
          <a:prstGeom prst="rect">
            <a:avLst/>
          </a:prstGeom>
          <a:noFill/>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accent3"/>
                </a:solidFill>
                <a:latin typeface="Tilt Warp"/>
                <a:ea typeface="Tilt Warp"/>
                <a:cs typeface="Tilt Warp"/>
                <a:sym typeface="Tilt Warp"/>
              </a:rPr>
              <a:t>Key Learnings</a:t>
            </a:r>
            <a:endParaRPr>
              <a:solidFill>
                <a:schemeClr val="accent3"/>
              </a:solidFill>
              <a:latin typeface="Tilt Warp"/>
              <a:ea typeface="Tilt Warp"/>
              <a:cs typeface="Tilt Warp"/>
              <a:sym typeface="Tilt Warp"/>
            </a:endParaRPr>
          </a:p>
        </p:txBody>
      </p:sp>
      <p:sp>
        <p:nvSpPr>
          <p:cNvPr id="426" name="Google Shape;426;p56"/>
          <p:cNvSpPr txBox="1"/>
          <p:nvPr/>
        </p:nvSpPr>
        <p:spPr>
          <a:xfrm>
            <a:off x="901500" y="1381450"/>
            <a:ext cx="7341000" cy="33057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Clr>
                <a:schemeClr val="accent1"/>
              </a:buClr>
              <a:buSzPts val="2000"/>
              <a:buFont typeface="Tilt Warp"/>
              <a:buAutoNum type="arabicPeriod"/>
            </a:pPr>
            <a:r>
              <a:rPr lang="en" sz="2000">
                <a:solidFill>
                  <a:schemeClr val="accent1"/>
                </a:solidFill>
                <a:latin typeface="Tilt Warp"/>
                <a:ea typeface="Tilt Warp"/>
                <a:cs typeface="Tilt Warp"/>
                <a:sym typeface="Tilt Warp"/>
              </a:rPr>
              <a:t>Even if students have interest in continuing their practice of a language, committing to a social practice is like </a:t>
            </a:r>
            <a:r>
              <a:rPr lang="en" sz="2000">
                <a:solidFill>
                  <a:schemeClr val="accent1"/>
                </a:solidFill>
                <a:latin typeface="Tilt Warp"/>
                <a:ea typeface="Tilt Warp"/>
                <a:cs typeface="Tilt Warp"/>
                <a:sym typeface="Tilt Warp"/>
              </a:rPr>
              <a:t>another class.</a:t>
            </a:r>
            <a:endParaRPr sz="2000">
              <a:solidFill>
                <a:schemeClr val="accent1"/>
              </a:solidFill>
              <a:latin typeface="Tilt Warp"/>
              <a:ea typeface="Tilt Warp"/>
              <a:cs typeface="Tilt Warp"/>
              <a:sym typeface="Tilt Warp"/>
            </a:endParaRPr>
          </a:p>
          <a:p>
            <a:pPr indent="0" lvl="0" marL="457200" rtl="0" algn="l">
              <a:spcBef>
                <a:spcPts val="0"/>
              </a:spcBef>
              <a:spcAft>
                <a:spcPts val="0"/>
              </a:spcAft>
              <a:buNone/>
            </a:pPr>
            <a:r>
              <a:t/>
            </a:r>
            <a:endParaRPr sz="2000">
              <a:solidFill>
                <a:schemeClr val="accent1"/>
              </a:solidFill>
              <a:latin typeface="Tilt Warp"/>
              <a:ea typeface="Tilt Warp"/>
              <a:cs typeface="Tilt Warp"/>
              <a:sym typeface="Tilt Warp"/>
            </a:endParaRPr>
          </a:p>
          <a:p>
            <a:pPr indent="-355600" lvl="0" marL="457200" rtl="0" algn="l">
              <a:spcBef>
                <a:spcPts val="0"/>
              </a:spcBef>
              <a:spcAft>
                <a:spcPts val="0"/>
              </a:spcAft>
              <a:buClr>
                <a:schemeClr val="accent1"/>
              </a:buClr>
              <a:buSzPts val="2000"/>
              <a:buFont typeface="Tilt Warp"/>
              <a:buAutoNum type="arabicPeriod"/>
            </a:pPr>
            <a:r>
              <a:rPr lang="en" sz="2000">
                <a:solidFill>
                  <a:schemeClr val="accent1"/>
                </a:solidFill>
                <a:latin typeface="Tilt Warp"/>
                <a:ea typeface="Tilt Warp"/>
                <a:cs typeface="Tilt Warp"/>
                <a:sym typeface="Tilt Warp"/>
              </a:rPr>
              <a:t>Audio in video drives emotions in viewers.</a:t>
            </a:r>
            <a:endParaRPr sz="2000">
              <a:solidFill>
                <a:schemeClr val="accent1"/>
              </a:solidFill>
              <a:latin typeface="Tilt Warp"/>
              <a:ea typeface="Tilt Warp"/>
              <a:cs typeface="Tilt Warp"/>
              <a:sym typeface="Tilt Warp"/>
            </a:endParaRPr>
          </a:p>
          <a:p>
            <a:pPr indent="0" lvl="0" marL="457200" rtl="0" algn="l">
              <a:spcBef>
                <a:spcPts val="0"/>
              </a:spcBef>
              <a:spcAft>
                <a:spcPts val="0"/>
              </a:spcAft>
              <a:buNone/>
            </a:pPr>
            <a:r>
              <a:t/>
            </a:r>
            <a:endParaRPr sz="2000">
              <a:solidFill>
                <a:srgbClr val="93D9A9"/>
              </a:solidFill>
              <a:latin typeface="Tilt Warp"/>
              <a:ea typeface="Tilt Warp"/>
              <a:cs typeface="Tilt Warp"/>
              <a:sym typeface="Tilt Warp"/>
            </a:endParaRPr>
          </a:p>
          <a:p>
            <a:pPr indent="-355600" lvl="0" marL="457200" rtl="0" algn="l">
              <a:spcBef>
                <a:spcPts val="0"/>
              </a:spcBef>
              <a:spcAft>
                <a:spcPts val="0"/>
              </a:spcAft>
              <a:buClr>
                <a:schemeClr val="accent1"/>
              </a:buClr>
              <a:buSzPts val="2000"/>
              <a:buFont typeface="Tilt Warp"/>
              <a:buAutoNum type="arabicPeriod"/>
            </a:pPr>
            <a:r>
              <a:rPr lang="en" sz="2000">
                <a:solidFill>
                  <a:schemeClr val="accent1"/>
                </a:solidFill>
                <a:latin typeface="Tilt Warp"/>
                <a:ea typeface="Tilt Warp"/>
                <a:cs typeface="Tilt Warp"/>
                <a:sym typeface="Tilt Warp"/>
              </a:rPr>
              <a:t>Deaf speakers want to have a voice in society, but the main barriers to this are showing face and lack of audio. </a:t>
            </a:r>
            <a:endParaRPr sz="2000">
              <a:solidFill>
                <a:schemeClr val="accent1"/>
              </a:solidFill>
              <a:latin typeface="Tilt Warp"/>
              <a:ea typeface="Tilt Warp"/>
              <a:cs typeface="Tilt Warp"/>
              <a:sym typeface="Tilt Warp"/>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57"/>
          <p:cNvSpPr txBox="1"/>
          <p:nvPr>
            <p:ph type="title"/>
          </p:nvPr>
        </p:nvSpPr>
        <p:spPr>
          <a:xfrm>
            <a:off x="2727150" y="504425"/>
            <a:ext cx="3689700" cy="572700"/>
          </a:xfrm>
          <a:prstGeom prst="rect">
            <a:avLst/>
          </a:prstGeom>
          <a:noFill/>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accent3"/>
                </a:solidFill>
                <a:latin typeface="Tilt Warp"/>
                <a:ea typeface="Tilt Warp"/>
                <a:cs typeface="Tilt Warp"/>
                <a:sym typeface="Tilt Warp"/>
              </a:rPr>
              <a:t>Our Final Solution</a:t>
            </a:r>
            <a:endParaRPr>
              <a:solidFill>
                <a:schemeClr val="accent3"/>
              </a:solidFill>
              <a:latin typeface="Tilt Warp"/>
              <a:ea typeface="Tilt Warp"/>
              <a:cs typeface="Tilt Warp"/>
              <a:sym typeface="Tilt Warp"/>
            </a:endParaRPr>
          </a:p>
        </p:txBody>
      </p:sp>
      <p:sp>
        <p:nvSpPr>
          <p:cNvPr id="432" name="Google Shape;432;p57"/>
          <p:cNvSpPr/>
          <p:nvPr/>
        </p:nvSpPr>
        <p:spPr>
          <a:xfrm>
            <a:off x="1087500" y="1476375"/>
            <a:ext cx="6969000" cy="3206700"/>
          </a:xfrm>
          <a:prstGeom prst="roundRect">
            <a:avLst>
              <a:gd fmla="val 16667" name="adj"/>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Medium"/>
              <a:ea typeface="Raleway Medium"/>
              <a:cs typeface="Raleway Medium"/>
              <a:sym typeface="Raleway Medium"/>
            </a:endParaRPr>
          </a:p>
        </p:txBody>
      </p:sp>
      <p:sp>
        <p:nvSpPr>
          <p:cNvPr id="433" name="Google Shape;433;p57"/>
          <p:cNvSpPr txBox="1"/>
          <p:nvPr/>
        </p:nvSpPr>
        <p:spPr>
          <a:xfrm>
            <a:off x="1369125" y="1813175"/>
            <a:ext cx="6327600" cy="254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solidFill>
                  <a:schemeClr val="lt1"/>
                </a:solidFill>
                <a:latin typeface="Poppins SemiBold"/>
                <a:ea typeface="Poppins SemiBold"/>
                <a:cs typeface="Poppins SemiBold"/>
                <a:sym typeface="Poppins SemiBold"/>
              </a:rPr>
              <a:t>A visual-prioritized video platform that enables deaf speakers to tell their stories. </a:t>
            </a:r>
            <a:endParaRPr sz="2100">
              <a:solidFill>
                <a:schemeClr val="lt1"/>
              </a:solidFill>
              <a:latin typeface="Poppins SemiBold"/>
              <a:ea typeface="Poppins SemiBold"/>
              <a:cs typeface="Poppins SemiBold"/>
              <a:sym typeface="Poppins SemiBold"/>
            </a:endParaRPr>
          </a:p>
          <a:p>
            <a:pPr indent="0" lvl="0" marL="0" rtl="0" algn="l">
              <a:spcBef>
                <a:spcPts val="0"/>
              </a:spcBef>
              <a:spcAft>
                <a:spcPts val="0"/>
              </a:spcAft>
              <a:buNone/>
            </a:pPr>
            <a:r>
              <a:t/>
            </a:r>
            <a:endParaRPr sz="2100">
              <a:solidFill>
                <a:schemeClr val="lt1"/>
              </a:solidFill>
              <a:latin typeface="Poppins SemiBold"/>
              <a:ea typeface="Poppins SemiBold"/>
              <a:cs typeface="Poppins SemiBold"/>
              <a:sym typeface="Poppins SemiBold"/>
            </a:endParaRPr>
          </a:p>
          <a:p>
            <a:pPr indent="0" lvl="0" marL="0" rtl="0" algn="l">
              <a:spcBef>
                <a:spcPts val="0"/>
              </a:spcBef>
              <a:spcAft>
                <a:spcPts val="0"/>
              </a:spcAft>
              <a:buNone/>
            </a:pPr>
            <a:r>
              <a:rPr lang="en" sz="1700">
                <a:solidFill>
                  <a:schemeClr val="lt1"/>
                </a:solidFill>
                <a:latin typeface="Poppins SemiBold"/>
                <a:ea typeface="Poppins SemiBold"/>
                <a:cs typeface="Poppins SemiBold"/>
                <a:sym typeface="Poppins SemiBold"/>
              </a:rPr>
              <a:t>Uses physical features (phone vibrating) and emoji icons so that deaf creators, activists, teachers, etc can tell their stories without the fear of being judged.</a:t>
            </a:r>
            <a:endParaRPr sz="1700">
              <a:solidFill>
                <a:schemeClr val="lt1"/>
              </a:solidFill>
              <a:latin typeface="Poppins SemiBold"/>
              <a:ea typeface="Poppins SemiBold"/>
              <a:cs typeface="Poppins SemiBold"/>
              <a:sym typeface="Poppins SemiBo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58"/>
          <p:cNvSpPr txBox="1"/>
          <p:nvPr>
            <p:ph type="title"/>
          </p:nvPr>
        </p:nvSpPr>
        <p:spPr>
          <a:xfrm>
            <a:off x="2603450" y="202200"/>
            <a:ext cx="4068600" cy="572700"/>
          </a:xfrm>
          <a:prstGeom prst="rect">
            <a:avLst/>
          </a:prstGeom>
          <a:noFill/>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accent3"/>
                </a:solidFill>
                <a:latin typeface="Tilt Warp"/>
                <a:ea typeface="Tilt Warp"/>
                <a:cs typeface="Tilt Warp"/>
                <a:sym typeface="Tilt Warp"/>
              </a:rPr>
              <a:t>Solution Brainstorm</a:t>
            </a:r>
            <a:endParaRPr>
              <a:solidFill>
                <a:schemeClr val="accent3"/>
              </a:solidFill>
              <a:latin typeface="Tilt Warp"/>
              <a:ea typeface="Tilt Warp"/>
              <a:cs typeface="Tilt Warp"/>
              <a:sym typeface="Tilt Warp"/>
            </a:endParaRPr>
          </a:p>
        </p:txBody>
      </p:sp>
      <p:pic>
        <p:nvPicPr>
          <p:cNvPr id="439" name="Google Shape;439;p58"/>
          <p:cNvPicPr preferRelativeResize="0"/>
          <p:nvPr/>
        </p:nvPicPr>
        <p:blipFill>
          <a:blip r:embed="rId3">
            <a:alphaModFix/>
          </a:blip>
          <a:stretch>
            <a:fillRect/>
          </a:stretch>
        </p:blipFill>
        <p:spPr>
          <a:xfrm>
            <a:off x="1896638" y="774900"/>
            <a:ext cx="5482227" cy="42774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treet Marketing Strategy by Slidesgo">
  <a:themeElements>
    <a:clrScheme name="Simple Light">
      <a:dk1>
        <a:srgbClr val="191919"/>
      </a:dk1>
      <a:lt1>
        <a:srgbClr val="BB7FE2"/>
      </a:lt1>
      <a:dk2>
        <a:srgbClr val="DFD4F8"/>
      </a:dk2>
      <a:lt2>
        <a:srgbClr val="F58CF5"/>
      </a:lt2>
      <a:accent1>
        <a:srgbClr val="FFF7AF"/>
      </a:accent1>
      <a:accent2>
        <a:srgbClr val="B8F0C9"/>
      </a:accent2>
      <a:accent3>
        <a:srgbClr val="FFFFFF"/>
      </a:accent3>
      <a:accent4>
        <a:srgbClr val="FFFFFF"/>
      </a:accent4>
      <a:accent5>
        <a:srgbClr val="FFFFFF"/>
      </a:accent5>
      <a:accent6>
        <a:srgbClr val="FFFFFF"/>
      </a:accent6>
      <a:hlink>
        <a:srgbClr val="19191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