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6" r:id="rId1"/>
    <p:sldMasterId id="2147483697" r:id="rId2"/>
  </p:sldMasterIdLst>
  <p:notesMasterIdLst>
    <p:notesMasterId r:id="rId4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embeddedFontLst>
    <p:embeddedFont>
      <p:font typeface="Bebas Neue" panose="020B0606020202050201" pitchFamily="34" charset="77"/>
      <p:regular r:id="rId41"/>
    </p:embeddedFont>
    <p:embeddedFont>
      <p:font typeface="Englebert" panose="02000506000000020004" pitchFamily="2" charset="0"/>
      <p:regular r:id="rId42"/>
    </p:embeddedFont>
    <p:embeddedFont>
      <p:font typeface="Fredoka One" panose="02000000000000000000" pitchFamily="2" charset="77"/>
      <p:regular r:id="rId43"/>
    </p:embeddedFont>
    <p:embeddedFont>
      <p:font typeface="Roboto Condensed Light" panose="020F0302020204030204" pitchFamily="34" charset="0"/>
      <p:regular r:id="rId44"/>
    </p:embeddedFont>
    <p:embeddedFont>
      <p:font typeface="Source Sans Pro" panose="020B0503030403020204"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935">
          <p15:clr>
            <a:srgbClr val="9AA0A6"/>
          </p15:clr>
        </p15:guide>
        <p15:guide id="2" orient="horz" pos="795">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56" d="100"/>
          <a:sy n="156" d="100"/>
        </p:scale>
        <p:origin x="360" y="168"/>
      </p:cViewPr>
      <p:guideLst>
        <p:guide orient="horz" pos="1935"/>
        <p:guide orient="horz" pos="795"/>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font" Target="fonts/font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4.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6.fntdata"/><Relationship Id="rId20" Type="http://schemas.openxmlformats.org/officeDocument/2006/relationships/slide" Target="slides/slide1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1" name="Google Shape;91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geb71e308dc_0_3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1" name="Google Shape;921;geb71e308dc_0_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g28c1ab7aec1_1_8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6" name="Google Shape;936;g28c1ab7aec1_1_8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100"/>
              </a:spcAft>
              <a:buClr>
                <a:schemeClr val="dk1"/>
              </a:buClr>
              <a:buSzPts val="1100"/>
              <a:buFont typeface="Arial"/>
              <a:buNone/>
            </a:pPr>
            <a:r>
              <a:rPr lang="en" sz="1600">
                <a:solidFill>
                  <a:srgbClr val="2D1B61"/>
                </a:solidFill>
                <a:latin typeface="Englebert"/>
                <a:ea typeface="Englebert"/>
                <a:cs typeface="Englebert"/>
                <a:sym typeface="Englebert"/>
              </a:rPr>
              <a:t>Demystifying medications for non professional users and simplifying process, and experience of taking medication for short term and life-long medication users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0"/>
        <p:cNvGrpSpPr/>
        <p:nvPr/>
      </p:nvGrpSpPr>
      <p:grpSpPr>
        <a:xfrm>
          <a:off x="0" y="0"/>
          <a:ext cx="0" cy="0"/>
          <a:chOff x="0" y="0"/>
          <a:chExt cx="0" cy="0"/>
        </a:xfrm>
      </p:grpSpPr>
      <p:sp>
        <p:nvSpPr>
          <p:cNvPr id="971" name="Google Shape;971;g28c1ab7aec1_1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2" name="Google Shape;972;g28c1ab7aec1_1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28c1ab7aec1_1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3" name="Google Shape;1083;g28c1ab7aec1_1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p:cNvGrpSpPr/>
        <p:nvPr/>
      </p:nvGrpSpPr>
      <p:grpSpPr>
        <a:xfrm>
          <a:off x="0" y="0"/>
          <a:ext cx="0" cy="0"/>
          <a:chOff x="0" y="0"/>
          <a:chExt cx="0" cy="0"/>
        </a:xfrm>
      </p:grpSpPr>
      <p:sp>
        <p:nvSpPr>
          <p:cNvPr id="1101" name="Google Shape;1101;g28c1ab7aec1_1_2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2" name="Google Shape;1102;g28c1ab7aec1_1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Hoping to interview a doctor to fill in our understanding of the relationship between patients healthcare providers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0"/>
        <p:cNvGrpSpPr/>
        <p:nvPr/>
      </p:nvGrpSpPr>
      <p:grpSpPr>
        <a:xfrm>
          <a:off x="0" y="0"/>
          <a:ext cx="0" cy="0"/>
          <a:chOff x="0" y="0"/>
          <a:chExt cx="0" cy="0"/>
        </a:xfrm>
      </p:grpSpPr>
      <p:sp>
        <p:nvSpPr>
          <p:cNvPr id="1111" name="Google Shape;1111;g28c1ab7aec1_1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2" name="Google Shape;1112;g28c1ab7aec1_1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“Believes that patients aren’t absorbing all the information they need “ - she thought there were more things they should know than what they asked meaning they may not know q’s to ask</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
        <p:cNvGrpSpPr/>
        <p:nvPr/>
      </p:nvGrpSpPr>
      <p:grpSpPr>
        <a:xfrm>
          <a:off x="0" y="0"/>
          <a:ext cx="0" cy="0"/>
          <a:chOff x="0" y="0"/>
          <a:chExt cx="0" cy="0"/>
        </a:xfrm>
      </p:grpSpPr>
      <p:sp>
        <p:nvSpPr>
          <p:cNvPr id="1143" name="Google Shape;1143;g28c1ab7aec1_1_2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4" name="Google Shape;1144;g28c1ab7aec1_1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 We wondered if this may be a communication gap caused on both client&amp; doctor side as client embarrassed &amp; doctors may be inadequate in explaining medical things in ways that patients can understand, which Dr.Keesha had also reported observing</a:t>
            </a:r>
            <a:endParaRPr/>
          </a:p>
          <a:p>
            <a:pPr marL="0" lvl="0" indent="0" algn="l" rtl="0">
              <a:spcBef>
                <a:spcPts val="0"/>
              </a:spcBef>
              <a:spcAft>
                <a:spcPts val="0"/>
              </a:spcAft>
              <a:buNone/>
            </a:pPr>
            <a:r>
              <a:rPr lang="en"/>
              <a:t>Dr. Keesha felt that many patients do not know too much about the medication they are taking. She described stories of doctors not effectively explaining prescribed medication to the patients and patients not knowing valuable information about their medication (such as their name, side effects, duration of use, and interaction with other substances).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5"/>
        <p:cNvGrpSpPr/>
        <p:nvPr/>
      </p:nvGrpSpPr>
      <p:grpSpPr>
        <a:xfrm>
          <a:off x="0" y="0"/>
          <a:ext cx="0" cy="0"/>
          <a:chOff x="0" y="0"/>
          <a:chExt cx="0" cy="0"/>
        </a:xfrm>
      </p:grpSpPr>
      <p:sp>
        <p:nvSpPr>
          <p:cNvPr id="1176" name="Google Shape;1176;g24dc44a1cf2_0_2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7" name="Google Shape;1177;g24dc44a1cf2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 animated, AI-driven chatbot that explains medical concepts in a friendly, interactive, and visually engaging manner to patients.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7"/>
        <p:cNvGrpSpPr/>
        <p:nvPr/>
      </p:nvGrpSpPr>
      <p:grpSpPr>
        <a:xfrm>
          <a:off x="0" y="0"/>
          <a:ext cx="0" cy="0"/>
          <a:chOff x="0" y="0"/>
          <a:chExt cx="0" cy="0"/>
        </a:xfrm>
      </p:grpSpPr>
      <p:sp>
        <p:nvSpPr>
          <p:cNvPr id="1188" name="Google Shape;1188;g28c1ab7aec1_3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9" name="Google Shape;1189;g28c1ab7aec1_3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p:cNvGrpSpPr/>
        <p:nvPr/>
      </p:nvGrpSpPr>
      <p:grpSpPr>
        <a:xfrm>
          <a:off x="0" y="0"/>
          <a:ext cx="0" cy="0"/>
          <a:chOff x="0" y="0"/>
          <a:chExt cx="0" cy="0"/>
        </a:xfrm>
      </p:grpSpPr>
      <p:sp>
        <p:nvSpPr>
          <p:cNvPr id="1291" name="Google Shape;1291;g28c1ab7aec1_3_2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2" name="Google Shape;1292;g28c1ab7aec1_3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9"/>
        <p:cNvGrpSpPr/>
        <p:nvPr/>
      </p:nvGrpSpPr>
      <p:grpSpPr>
        <a:xfrm>
          <a:off x="0" y="0"/>
          <a:ext cx="0" cy="0"/>
          <a:chOff x="0" y="0"/>
          <a:chExt cx="0" cy="0"/>
        </a:xfrm>
      </p:grpSpPr>
      <p:sp>
        <p:nvSpPr>
          <p:cNvPr id="1300" name="Google Shape;1300;g28c1ab7aec1_3_2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1" name="Google Shape;1301;g28c1ab7aec1_3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2D1B61"/>
              </a:buClr>
              <a:buSzPts val="1400"/>
              <a:buFont typeface="Englebert"/>
              <a:buChar char="●"/>
            </a:pPr>
            <a:r>
              <a:rPr lang="en" sz="1400">
                <a:solidFill>
                  <a:srgbClr val="2D1B61"/>
                </a:solidFill>
                <a:latin typeface="Englebert"/>
                <a:ea typeface="Englebert"/>
                <a:cs typeface="Englebert"/>
                <a:sym typeface="Englebert"/>
              </a:rPr>
              <a:t>Prior familiarity with chat interfaces and AI-interaction may have helped our sample of young adults feel comfortable asking this chatbot questions</a:t>
            </a:r>
            <a:endParaRPr sz="1400">
              <a:solidFill>
                <a:srgbClr val="2D1B61"/>
              </a:solidFill>
              <a:latin typeface="Englebert"/>
              <a:ea typeface="Englebert"/>
              <a:cs typeface="Englebert"/>
              <a:sym typeface="Englebert"/>
            </a:endParaRPr>
          </a:p>
          <a:p>
            <a:pPr marL="457200" lvl="0" indent="-317500" algn="l" rtl="0">
              <a:spcBef>
                <a:spcPts val="0"/>
              </a:spcBef>
              <a:spcAft>
                <a:spcPts val="0"/>
              </a:spcAft>
              <a:buClr>
                <a:srgbClr val="2D1B61"/>
              </a:buClr>
              <a:buSzPts val="1400"/>
              <a:buFont typeface="Englebert"/>
              <a:buChar char="●"/>
            </a:pPr>
            <a:r>
              <a:rPr lang="en" sz="1400">
                <a:solidFill>
                  <a:srgbClr val="2D1B61"/>
                </a:solidFill>
                <a:latin typeface="Englebert"/>
                <a:ea typeface="Englebert"/>
                <a:cs typeface="Englebert"/>
                <a:sym typeface="Englebert"/>
              </a:rPr>
              <a:t>Visuals may help chatbot-interaction feel more exciting</a:t>
            </a:r>
            <a:endParaRPr sz="1400">
              <a:solidFill>
                <a:srgbClr val="2D1B61"/>
              </a:solidFill>
              <a:latin typeface="Englebert"/>
              <a:ea typeface="Englebert"/>
              <a:cs typeface="Englebert"/>
              <a:sym typeface="Englebert"/>
            </a:endParaRPr>
          </a:p>
          <a:p>
            <a:pPr marL="457200" lvl="0" indent="-317500" algn="l" rtl="0">
              <a:spcBef>
                <a:spcPts val="0"/>
              </a:spcBef>
              <a:spcAft>
                <a:spcPts val="0"/>
              </a:spcAft>
              <a:buClr>
                <a:srgbClr val="2D1B61"/>
              </a:buClr>
              <a:buSzPts val="1400"/>
              <a:buFont typeface="Englebert"/>
              <a:buChar char="●"/>
            </a:pPr>
            <a:r>
              <a:rPr lang="en" sz="1400">
                <a:solidFill>
                  <a:srgbClr val="2D1B61"/>
                </a:solidFill>
                <a:latin typeface="Englebert"/>
                <a:ea typeface="Englebert"/>
                <a:cs typeface="Englebert"/>
                <a:sym typeface="Englebert"/>
              </a:rPr>
              <a:t>Maintaining a balance between providing accurate information while avoiding information overload and over-repetition is important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1"/>
        <p:cNvGrpSpPr/>
        <p:nvPr/>
      </p:nvGrpSpPr>
      <p:grpSpPr>
        <a:xfrm>
          <a:off x="0" y="0"/>
          <a:ext cx="0" cy="0"/>
          <a:chOff x="0" y="0"/>
          <a:chExt cx="0" cy="0"/>
        </a:xfrm>
      </p:grpSpPr>
      <p:sp>
        <p:nvSpPr>
          <p:cNvPr id="1312" name="Google Shape;1312;g28c562c870f_0_3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3" name="Google Shape;1313;g28c562c870f_0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2D1B61"/>
              </a:buClr>
              <a:buSzPts val="1400"/>
              <a:buFont typeface="Englebert"/>
              <a:buChar char="●"/>
            </a:pPr>
            <a:r>
              <a:rPr lang="en" sz="1400">
                <a:solidFill>
                  <a:srgbClr val="2D1B61"/>
                </a:solidFill>
                <a:latin typeface="Englebert"/>
                <a:ea typeface="Englebert"/>
                <a:cs typeface="Englebert"/>
                <a:sym typeface="Englebert"/>
              </a:rPr>
              <a:t>Prior familiarity with chat interfaces and AI-interaction may have helped our sample of young adults feel comfortable asking this chatbot questions</a:t>
            </a:r>
            <a:endParaRPr sz="1400">
              <a:solidFill>
                <a:srgbClr val="2D1B61"/>
              </a:solidFill>
              <a:latin typeface="Englebert"/>
              <a:ea typeface="Englebert"/>
              <a:cs typeface="Englebert"/>
              <a:sym typeface="Englebert"/>
            </a:endParaRPr>
          </a:p>
          <a:p>
            <a:pPr marL="457200" lvl="0" indent="-317500" algn="l" rtl="0">
              <a:spcBef>
                <a:spcPts val="0"/>
              </a:spcBef>
              <a:spcAft>
                <a:spcPts val="0"/>
              </a:spcAft>
              <a:buClr>
                <a:srgbClr val="2D1B61"/>
              </a:buClr>
              <a:buSzPts val="1400"/>
              <a:buFont typeface="Englebert"/>
              <a:buChar char="●"/>
            </a:pPr>
            <a:r>
              <a:rPr lang="en" sz="1400">
                <a:solidFill>
                  <a:srgbClr val="2D1B61"/>
                </a:solidFill>
                <a:latin typeface="Englebert"/>
                <a:ea typeface="Englebert"/>
                <a:cs typeface="Englebert"/>
                <a:sym typeface="Englebert"/>
              </a:rPr>
              <a:t>Visuals may help chatbot-interaction feel more exciting</a:t>
            </a:r>
            <a:endParaRPr sz="1400">
              <a:solidFill>
                <a:srgbClr val="2D1B61"/>
              </a:solidFill>
              <a:latin typeface="Englebert"/>
              <a:ea typeface="Englebert"/>
              <a:cs typeface="Englebert"/>
              <a:sym typeface="Englebert"/>
            </a:endParaRPr>
          </a:p>
          <a:p>
            <a:pPr marL="457200" lvl="0" indent="-317500" algn="l" rtl="0">
              <a:spcBef>
                <a:spcPts val="0"/>
              </a:spcBef>
              <a:spcAft>
                <a:spcPts val="0"/>
              </a:spcAft>
              <a:buClr>
                <a:srgbClr val="2D1B61"/>
              </a:buClr>
              <a:buSzPts val="1400"/>
              <a:buFont typeface="Englebert"/>
              <a:buChar char="●"/>
            </a:pPr>
            <a:r>
              <a:rPr lang="en" sz="1400">
                <a:solidFill>
                  <a:srgbClr val="2D1B61"/>
                </a:solidFill>
                <a:latin typeface="Englebert"/>
                <a:ea typeface="Englebert"/>
                <a:cs typeface="Englebert"/>
                <a:sym typeface="Englebert"/>
              </a:rPr>
              <a:t>Maintaining a balance between providing accurate information while avoiding information overload and over-repetition is important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3"/>
        <p:cNvGrpSpPr/>
        <p:nvPr/>
      </p:nvGrpSpPr>
      <p:grpSpPr>
        <a:xfrm>
          <a:off x="0" y="0"/>
          <a:ext cx="0" cy="0"/>
          <a:chOff x="0" y="0"/>
          <a:chExt cx="0" cy="0"/>
        </a:xfrm>
      </p:grpSpPr>
      <p:sp>
        <p:nvSpPr>
          <p:cNvPr id="1324" name="Google Shape;1324;g28c1ab7aec1_0_1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5" name="Google Shape;1325;g28c1ab7aec1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5"/>
        <p:cNvGrpSpPr/>
        <p:nvPr/>
      </p:nvGrpSpPr>
      <p:grpSpPr>
        <a:xfrm>
          <a:off x="0" y="0"/>
          <a:ext cx="0" cy="0"/>
          <a:chOff x="0" y="0"/>
          <a:chExt cx="0" cy="0"/>
        </a:xfrm>
      </p:grpSpPr>
      <p:sp>
        <p:nvSpPr>
          <p:cNvPr id="1356" name="Google Shape;1356;g24dc44a1cf2_1_1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7" name="Google Shape;1357;g24dc44a1cf2_1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8"/>
        <p:cNvGrpSpPr/>
        <p:nvPr/>
      </p:nvGrpSpPr>
      <p:grpSpPr>
        <a:xfrm>
          <a:off x="0" y="0"/>
          <a:ext cx="0" cy="0"/>
          <a:chOff x="0" y="0"/>
          <a:chExt cx="0" cy="0"/>
        </a:xfrm>
      </p:grpSpPr>
      <p:sp>
        <p:nvSpPr>
          <p:cNvPr id="1389" name="Google Shape;1389;g28c1ab7aec1_3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0" name="Google Shape;1390;g28c1ab7aec1_3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 animated, AI-driven chatbot that explains medical concepts in a friendly, interactive, and visually engaging manner to patients.</a:t>
            </a:r>
            <a:endParaRPr/>
          </a:p>
          <a:p>
            <a:pPr marL="0" lvl="0" indent="0" algn="l" rtl="0">
              <a:spcBef>
                <a:spcPts val="0"/>
              </a:spcBef>
              <a:spcAft>
                <a:spcPts val="0"/>
              </a:spcAft>
              <a:buNone/>
            </a:pPr>
            <a:r>
              <a:rPr lang="en"/>
              <a:t>Assumed ppl would ask follow ups which wasnt the case in the real medical workplace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0"/>
        <p:cNvGrpSpPr/>
        <p:nvPr/>
      </p:nvGrpSpPr>
      <p:grpSpPr>
        <a:xfrm>
          <a:off x="0" y="0"/>
          <a:ext cx="0" cy="0"/>
          <a:chOff x="0" y="0"/>
          <a:chExt cx="0" cy="0"/>
        </a:xfrm>
      </p:grpSpPr>
      <p:sp>
        <p:nvSpPr>
          <p:cNvPr id="1401" name="Google Shape;1401;g24dc44a1cf2_0_2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2" name="Google Shape;1402;g24dc44a1cf2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1"/>
        <p:cNvGrpSpPr/>
        <p:nvPr/>
      </p:nvGrpSpPr>
      <p:grpSpPr>
        <a:xfrm>
          <a:off x="0" y="0"/>
          <a:ext cx="0" cy="0"/>
          <a:chOff x="0" y="0"/>
          <a:chExt cx="0" cy="0"/>
        </a:xfrm>
      </p:grpSpPr>
      <p:sp>
        <p:nvSpPr>
          <p:cNvPr id="1512" name="Google Shape;1512;g24dc44a1cf2_0_4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3" name="Google Shape;1513;g24dc44a1cf2_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Questions about how comfortable and confident the process of asking a chatbot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0"/>
        <p:cNvGrpSpPr/>
        <p:nvPr/>
      </p:nvGrpSpPr>
      <p:grpSpPr>
        <a:xfrm>
          <a:off x="0" y="0"/>
          <a:ext cx="0" cy="0"/>
          <a:chOff x="0" y="0"/>
          <a:chExt cx="0" cy="0"/>
        </a:xfrm>
      </p:grpSpPr>
      <p:sp>
        <p:nvSpPr>
          <p:cNvPr id="1521" name="Google Shape;1521;g28c1ab7aec1_0_2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2" name="Google Shape;1522;g28c1ab7aec1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PArticipants were overall comfortable, knew what to ask, and understood responses</a:t>
            </a:r>
            <a:endParaRPr/>
          </a:p>
          <a:p>
            <a:pPr marL="0" lvl="0" indent="0" algn="l" rtl="0">
              <a:spcBef>
                <a:spcPts val="0"/>
              </a:spcBef>
              <a:spcAft>
                <a:spcPts val="0"/>
              </a:spcAft>
              <a:buNone/>
            </a:pPr>
            <a:r>
              <a:rPr lang="en"/>
              <a:t>BUT some questions were misinterpreted by the bot or given repetitive info</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3"/>
        <p:cNvGrpSpPr/>
        <p:nvPr/>
      </p:nvGrpSpPr>
      <p:grpSpPr>
        <a:xfrm>
          <a:off x="0" y="0"/>
          <a:ext cx="0" cy="0"/>
          <a:chOff x="0" y="0"/>
          <a:chExt cx="0" cy="0"/>
        </a:xfrm>
      </p:grpSpPr>
      <p:sp>
        <p:nvSpPr>
          <p:cNvPr id="1534" name="Google Shape;1534;g24dc44a1cf2_1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5" name="Google Shape;1535;g24dc44a1cf2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2D1B61"/>
              </a:buClr>
              <a:buSzPts val="1400"/>
              <a:buFont typeface="Englebert"/>
              <a:buChar char="●"/>
            </a:pPr>
            <a:r>
              <a:rPr lang="en" sz="1400">
                <a:solidFill>
                  <a:srgbClr val="2D1B61"/>
                </a:solidFill>
                <a:latin typeface="Englebert"/>
                <a:ea typeface="Englebert"/>
                <a:cs typeface="Englebert"/>
                <a:sym typeface="Englebert"/>
              </a:rPr>
              <a:t>Prior familiarity with chat interfaces and AI-interaction may have helped our sample of young adults feel comfortable asking this chatbot questions</a:t>
            </a:r>
            <a:endParaRPr sz="1400">
              <a:solidFill>
                <a:srgbClr val="2D1B61"/>
              </a:solidFill>
              <a:latin typeface="Englebert"/>
              <a:ea typeface="Englebert"/>
              <a:cs typeface="Englebert"/>
              <a:sym typeface="Englebert"/>
            </a:endParaRPr>
          </a:p>
          <a:p>
            <a:pPr marL="457200" lvl="0" indent="-317500" algn="l" rtl="0">
              <a:spcBef>
                <a:spcPts val="0"/>
              </a:spcBef>
              <a:spcAft>
                <a:spcPts val="0"/>
              </a:spcAft>
              <a:buClr>
                <a:srgbClr val="2D1B61"/>
              </a:buClr>
              <a:buSzPts val="1400"/>
              <a:buFont typeface="Englebert"/>
              <a:buChar char="●"/>
            </a:pPr>
            <a:r>
              <a:rPr lang="en" sz="1400">
                <a:solidFill>
                  <a:srgbClr val="2D1B61"/>
                </a:solidFill>
                <a:latin typeface="Englebert"/>
                <a:ea typeface="Englebert"/>
                <a:cs typeface="Englebert"/>
                <a:sym typeface="Englebert"/>
              </a:rPr>
              <a:t>Visuals may help chatbot-interaction feel more exciting</a:t>
            </a:r>
            <a:endParaRPr sz="1400">
              <a:solidFill>
                <a:srgbClr val="2D1B61"/>
              </a:solidFill>
              <a:latin typeface="Englebert"/>
              <a:ea typeface="Englebert"/>
              <a:cs typeface="Englebert"/>
              <a:sym typeface="Englebert"/>
            </a:endParaRPr>
          </a:p>
          <a:p>
            <a:pPr marL="457200" lvl="0" indent="-317500" algn="l" rtl="0">
              <a:spcBef>
                <a:spcPts val="0"/>
              </a:spcBef>
              <a:spcAft>
                <a:spcPts val="0"/>
              </a:spcAft>
              <a:buClr>
                <a:srgbClr val="2D1B61"/>
              </a:buClr>
              <a:buSzPts val="1400"/>
              <a:buFont typeface="Englebert"/>
              <a:buChar char="●"/>
            </a:pPr>
            <a:r>
              <a:rPr lang="en" sz="1400">
                <a:solidFill>
                  <a:srgbClr val="2D1B61"/>
                </a:solidFill>
                <a:latin typeface="Englebert"/>
                <a:ea typeface="Englebert"/>
                <a:cs typeface="Englebert"/>
                <a:sym typeface="Englebert"/>
              </a:rPr>
              <a:t>Maintaining a balance between providing accurate information while avoiding information overload and over-repetition is important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8"/>
        <p:cNvGrpSpPr/>
        <p:nvPr/>
      </p:nvGrpSpPr>
      <p:grpSpPr>
        <a:xfrm>
          <a:off x="0" y="0"/>
          <a:ext cx="0" cy="0"/>
          <a:chOff x="0" y="0"/>
          <a:chExt cx="0" cy="0"/>
        </a:xfrm>
      </p:grpSpPr>
      <p:sp>
        <p:nvSpPr>
          <p:cNvPr id="1549" name="Google Shape;1549;g28c1ab7aec1_2_1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0" name="Google Shape;1550;g28c1ab7aec1_2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Unequal access to meds, trial and error on his body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28c1ab7aec1_2_2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28c1ab7aec1_2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7"/>
        <p:cNvGrpSpPr/>
        <p:nvPr/>
      </p:nvGrpSpPr>
      <p:grpSpPr>
        <a:xfrm>
          <a:off x="0" y="0"/>
          <a:ext cx="0" cy="0"/>
          <a:chOff x="0" y="0"/>
          <a:chExt cx="0" cy="0"/>
        </a:xfrm>
      </p:grpSpPr>
      <p:sp>
        <p:nvSpPr>
          <p:cNvPr id="1618" name="Google Shape;1618;g28c1ab7aec1_2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9" name="Google Shape;1619;g28c1ab7aec1_2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9"/>
        <p:cNvGrpSpPr/>
        <p:nvPr/>
      </p:nvGrpSpPr>
      <p:grpSpPr>
        <a:xfrm>
          <a:off x="0" y="0"/>
          <a:ext cx="0" cy="0"/>
          <a:chOff x="0" y="0"/>
          <a:chExt cx="0" cy="0"/>
        </a:xfrm>
      </p:grpSpPr>
      <p:sp>
        <p:nvSpPr>
          <p:cNvPr id="1630" name="Google Shape;1630;g28c1ab7aec1_2_4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1" name="Google Shape;1631;g28c1ab7aec1_2_4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Looking at behavior more than analyzing their responses. A google form with a mix of optional and required information, and variations of the same questions with different wording to see which people chose to respond to</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9"/>
        <p:cNvGrpSpPr/>
        <p:nvPr/>
      </p:nvGrpSpPr>
      <p:grpSpPr>
        <a:xfrm>
          <a:off x="0" y="0"/>
          <a:ext cx="0" cy="0"/>
          <a:chOff x="0" y="0"/>
          <a:chExt cx="0" cy="0"/>
        </a:xfrm>
      </p:grpSpPr>
      <p:sp>
        <p:nvSpPr>
          <p:cNvPr id="1640" name="Google Shape;1640;g28c1ab7aec1_2_1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1" name="Google Shape;1641;g28c1ab7aec1_2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rgbClr val="2D1B61"/>
                </a:solidFill>
                <a:latin typeface="Englebert"/>
                <a:ea typeface="Englebert"/>
                <a:cs typeface="Englebert"/>
                <a:sym typeface="Englebert"/>
              </a:rPr>
              <a:t>Mixed response types helped engage participant</a:t>
            </a:r>
            <a:endParaRPr sz="1400">
              <a:solidFill>
                <a:srgbClr val="2D1B61"/>
              </a:solidFill>
              <a:latin typeface="Englebert"/>
              <a:ea typeface="Englebert"/>
              <a:cs typeface="Englebert"/>
              <a:sym typeface="Englebert"/>
            </a:endParaRPr>
          </a:p>
          <a:p>
            <a:pPr marL="0" lvl="0" indent="0" algn="l" rtl="0">
              <a:spcBef>
                <a:spcPts val="160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7"/>
        <p:cNvGrpSpPr/>
        <p:nvPr/>
      </p:nvGrpSpPr>
      <p:grpSpPr>
        <a:xfrm>
          <a:off x="0" y="0"/>
          <a:ext cx="0" cy="0"/>
          <a:chOff x="0" y="0"/>
          <a:chExt cx="0" cy="0"/>
        </a:xfrm>
      </p:grpSpPr>
      <p:sp>
        <p:nvSpPr>
          <p:cNvPr id="1648" name="Google Shape;1648;g28c1ab7aec1_2_1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9" name="Google Shape;1649;g28c1ab7aec1_2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People would fill out the questions quicker over time. Different questions are suitable for different response types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5"/>
        <p:cNvGrpSpPr/>
        <p:nvPr/>
      </p:nvGrpSpPr>
      <p:grpSpPr>
        <a:xfrm>
          <a:off x="0" y="0"/>
          <a:ext cx="0" cy="0"/>
          <a:chOff x="0" y="0"/>
          <a:chExt cx="0" cy="0"/>
        </a:xfrm>
      </p:grpSpPr>
      <p:sp>
        <p:nvSpPr>
          <p:cNvPr id="1656" name="Google Shape;1656;geaa3974c8e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7" name="Google Shape;1657;geaa3974c8e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p:cNvGrpSpPr/>
        <p:nvPr/>
      </p:nvGrpSpPr>
      <p:grpSpPr>
        <a:xfrm>
          <a:off x="0" y="0"/>
          <a:ext cx="0" cy="0"/>
          <a:chOff x="0" y="0"/>
          <a:chExt cx="0" cy="0"/>
        </a:xfrm>
      </p:grpSpPr>
      <p:sp>
        <p:nvSpPr>
          <p:cNvPr id="1730" name="Google Shape;1730;g28c1ab7aec1_2_6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28c1ab7aec1_2_6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Implications of creating correlations around ones personal health when it comes to gamifying any experience</a:t>
            </a:r>
            <a:endParaRPr/>
          </a:p>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3"/>
        <p:cNvGrpSpPr/>
        <p:nvPr/>
      </p:nvGrpSpPr>
      <p:grpSpPr>
        <a:xfrm>
          <a:off x="0" y="0"/>
          <a:ext cx="0" cy="0"/>
          <a:chOff x="0" y="0"/>
          <a:chExt cx="0" cy="0"/>
        </a:xfrm>
      </p:grpSpPr>
      <p:sp>
        <p:nvSpPr>
          <p:cNvPr id="1804" name="Google Shape;1804;g24dc44a1cf2_0_5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5" name="Google Shape;1805;g24dc44a1cf2_0_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1"/>
        <p:cNvGrpSpPr/>
        <p:nvPr/>
      </p:nvGrpSpPr>
      <p:grpSpPr>
        <a:xfrm>
          <a:off x="0" y="0"/>
          <a:ext cx="0" cy="0"/>
          <a:chOff x="0" y="0"/>
          <a:chExt cx="0" cy="0"/>
        </a:xfrm>
      </p:grpSpPr>
      <p:sp>
        <p:nvSpPr>
          <p:cNvPr id="1812" name="Google Shape;1812;g28c1ab7aec1_2_7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3" name="Google Shape;1813;g28c1ab7aec1_2_7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9"/>
        <p:cNvGrpSpPr/>
        <p:nvPr/>
      </p:nvGrpSpPr>
      <p:grpSpPr>
        <a:xfrm>
          <a:off x="0" y="0"/>
          <a:ext cx="0" cy="0"/>
          <a:chOff x="0" y="0"/>
          <a:chExt cx="0" cy="0"/>
        </a:xfrm>
      </p:grpSpPr>
      <p:sp>
        <p:nvSpPr>
          <p:cNvPr id="1820" name="Google Shape;1820;g24dc44a1cf2_0_5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1" name="Google Shape;1821;g24dc44a1cf2_0_5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7"/>
        <p:cNvGrpSpPr/>
        <p:nvPr/>
      </p:nvGrpSpPr>
      <p:grpSpPr>
        <a:xfrm>
          <a:off x="0" y="0"/>
          <a:ext cx="0" cy="0"/>
          <a:chOff x="0" y="0"/>
          <a:chExt cx="0" cy="0"/>
        </a:xfrm>
      </p:grpSpPr>
      <p:sp>
        <p:nvSpPr>
          <p:cNvPr id="1828" name="Google Shape;1828;g28c1ab7aec1_2_6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9" name="Google Shape;1829;g28c1ab7aec1_2_6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5"/>
        <p:cNvGrpSpPr/>
        <p:nvPr/>
      </p:nvGrpSpPr>
      <p:grpSpPr>
        <a:xfrm>
          <a:off x="0" y="0"/>
          <a:ext cx="0" cy="0"/>
          <a:chOff x="0" y="0"/>
          <a:chExt cx="0" cy="0"/>
        </a:xfrm>
      </p:grpSpPr>
      <p:sp>
        <p:nvSpPr>
          <p:cNvPr id="1836" name="Google Shape;1836;g28c1ab7aec1_2_6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7" name="Google Shape;1837;g28c1ab7aec1_2_6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3"/>
        <p:cNvGrpSpPr/>
        <p:nvPr/>
      </p:nvGrpSpPr>
      <p:grpSpPr>
        <a:xfrm>
          <a:off x="0" y="0"/>
          <a:ext cx="0" cy="0"/>
          <a:chOff x="0" y="0"/>
          <a:chExt cx="0" cy="0"/>
        </a:xfrm>
      </p:grpSpPr>
      <p:sp>
        <p:nvSpPr>
          <p:cNvPr id="1844" name="Google Shape;1844;g28c1ab7aec1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5" name="Google Shape;1845;g28c1ab7aec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7"/>
        <p:cNvGrpSpPr/>
        <p:nvPr/>
      </p:nvGrpSpPr>
      <p:grpSpPr>
        <a:xfrm>
          <a:off x="0" y="0"/>
          <a:ext cx="0" cy="0"/>
          <a:chOff x="0" y="0"/>
          <a:chExt cx="0" cy="0"/>
        </a:xfrm>
      </p:grpSpPr>
      <p:sp>
        <p:nvSpPr>
          <p:cNvPr id="1938" name="Google Shape;1938;g28c1ab7aec1_2_3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9" name="Google Shape;1939;g28c1ab7aec1_2_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8"/>
        <p:cNvGrpSpPr/>
        <p:nvPr/>
      </p:nvGrpSpPr>
      <p:grpSpPr>
        <a:xfrm>
          <a:off x="0" y="0"/>
          <a:ext cx="0" cy="0"/>
          <a:chOff x="0" y="0"/>
          <a:chExt cx="0" cy="0"/>
        </a:xfrm>
      </p:grpSpPr>
      <p:sp>
        <p:nvSpPr>
          <p:cNvPr id="1949" name="Google Shape;1949;g28c1ab7aec1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0" name="Google Shape;1950;g28c1ab7aec1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5"/>
        <p:cNvGrpSpPr/>
        <p:nvPr/>
      </p:nvGrpSpPr>
      <p:grpSpPr>
        <a:xfrm>
          <a:off x="0" y="0"/>
          <a:ext cx="0" cy="0"/>
          <a:chOff x="0" y="0"/>
          <a:chExt cx="0" cy="0"/>
        </a:xfrm>
      </p:grpSpPr>
      <p:sp>
        <p:nvSpPr>
          <p:cNvPr id="1956" name="Google Shape;1956;g24dc44a1cf2_1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7" name="Google Shape;1957;g24dc44a1cf2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4"/>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291650" y="2680050"/>
            <a:ext cx="2560800" cy="409500"/>
          </a:xfrm>
          <a:prstGeom prst="rect">
            <a:avLst/>
          </a:prstGeom>
        </p:spPr>
        <p:txBody>
          <a:bodyPr spcFirstLastPara="1" wrap="square" lIns="91425" tIns="91425" rIns="91425" bIns="91425" anchor="ctr" anchorCtr="0">
            <a:noAutofit/>
          </a:bodyPr>
          <a:lstStyle>
            <a:lvl1pPr lvl="0" algn="ctr">
              <a:lnSpc>
                <a:spcPct val="70000"/>
              </a:lnSpc>
              <a:spcBef>
                <a:spcPts val="0"/>
              </a:spcBef>
              <a:spcAft>
                <a:spcPts val="0"/>
              </a:spcAft>
              <a:buClr>
                <a:srgbClr val="191919"/>
              </a:buClr>
              <a:buSzPts val="5200"/>
              <a:buNone/>
              <a:defRPr sz="2000" b="1"/>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2392575" y="3089538"/>
            <a:ext cx="4359000" cy="4095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0" y="-15338"/>
            <a:ext cx="9154800" cy="5355429"/>
            <a:chOff x="0" y="-15338"/>
            <a:chExt cx="9154800" cy="5355429"/>
          </a:xfrm>
        </p:grpSpPr>
        <p:grpSp>
          <p:nvGrpSpPr>
            <p:cNvPr id="12" name="Google Shape;12;p2"/>
            <p:cNvGrpSpPr/>
            <p:nvPr/>
          </p:nvGrpSpPr>
          <p:grpSpPr>
            <a:xfrm>
              <a:off x="0" y="-15338"/>
              <a:ext cx="9154800" cy="5355429"/>
              <a:chOff x="0" y="-15338"/>
              <a:chExt cx="9154800" cy="5355429"/>
            </a:xfrm>
          </p:grpSpPr>
          <p:sp>
            <p:nvSpPr>
              <p:cNvPr id="13" name="Google Shape;13;p2"/>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 name="Google Shape;23;p2"/>
            <p:cNvSpPr/>
            <p:nvPr/>
          </p:nvSpPr>
          <p:spPr>
            <a:xfrm rot="1578068">
              <a:off x="676320" y="4076027"/>
              <a:ext cx="178079" cy="199705"/>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2398675" y="83325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436400" y="440878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302200" y="9324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784975" y="27374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rot="2700000">
              <a:off x="229801" y="121536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4"/>
        </a:solidFill>
        <a:effectLst/>
      </p:bgPr>
    </p:bg>
    <p:spTree>
      <p:nvGrpSpPr>
        <p:cNvPr id="1" name="Shape 29"/>
        <p:cNvGrpSpPr/>
        <p:nvPr/>
      </p:nvGrpSpPr>
      <p:grpSpPr>
        <a:xfrm>
          <a:off x="0" y="0"/>
          <a:ext cx="0" cy="0"/>
          <a:chOff x="0" y="0"/>
          <a:chExt cx="0" cy="0"/>
        </a:xfrm>
      </p:grpSpPr>
      <p:sp>
        <p:nvSpPr>
          <p:cNvPr id="30" name="Google Shape;30;p3"/>
          <p:cNvSpPr txBox="1">
            <a:spLocks noGrp="1"/>
          </p:cNvSpPr>
          <p:nvPr>
            <p:ph type="title"/>
          </p:nvPr>
        </p:nvSpPr>
        <p:spPr>
          <a:xfrm>
            <a:off x="2015288" y="2164123"/>
            <a:ext cx="51135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4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1" name="Google Shape;31;p3"/>
          <p:cNvSpPr txBox="1">
            <a:spLocks noGrp="1"/>
          </p:cNvSpPr>
          <p:nvPr>
            <p:ph type="title" idx="2" hasCustomPrompt="1"/>
          </p:nvPr>
        </p:nvSpPr>
        <p:spPr>
          <a:xfrm>
            <a:off x="5931900" y="1214300"/>
            <a:ext cx="1197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2" name="Google Shape;32;p3"/>
          <p:cNvSpPr txBox="1">
            <a:spLocks noGrp="1"/>
          </p:cNvSpPr>
          <p:nvPr>
            <p:ph type="subTitle" idx="1"/>
          </p:nvPr>
        </p:nvSpPr>
        <p:spPr>
          <a:xfrm>
            <a:off x="2391900" y="3530225"/>
            <a:ext cx="4360200" cy="370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33" name="Google Shape;33;p3"/>
          <p:cNvGrpSpPr/>
          <p:nvPr/>
        </p:nvGrpSpPr>
        <p:grpSpPr>
          <a:xfrm>
            <a:off x="0" y="-15338"/>
            <a:ext cx="9154800" cy="5355429"/>
            <a:chOff x="0" y="-15338"/>
            <a:chExt cx="9154800" cy="5355429"/>
          </a:xfrm>
        </p:grpSpPr>
        <p:sp>
          <p:nvSpPr>
            <p:cNvPr id="34" name="Google Shape;34;p3"/>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3"/>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accent4"/>
        </a:solidFill>
        <a:effectLst/>
      </p:bgPr>
    </p:bg>
    <p:spTree>
      <p:nvGrpSpPr>
        <p:cNvPr id="1" name="Shape 47"/>
        <p:cNvGrpSpPr/>
        <p:nvPr/>
      </p:nvGrpSpPr>
      <p:grpSpPr>
        <a:xfrm>
          <a:off x="0" y="0"/>
          <a:ext cx="0" cy="0"/>
          <a:chOff x="0" y="0"/>
          <a:chExt cx="0" cy="0"/>
        </a:xfrm>
      </p:grpSpPr>
      <p:sp>
        <p:nvSpPr>
          <p:cNvPr id="48" name="Google Shape;48;p4"/>
          <p:cNvSpPr txBox="1">
            <a:spLocks noGrp="1"/>
          </p:cNvSpPr>
          <p:nvPr>
            <p:ph type="body" idx="1"/>
          </p:nvPr>
        </p:nvSpPr>
        <p:spPr>
          <a:xfrm>
            <a:off x="720000" y="1017725"/>
            <a:ext cx="7704000" cy="3551100"/>
          </a:xfrm>
          <a:prstGeom prst="rect">
            <a:avLst/>
          </a:prstGeom>
          <a:noFill/>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rgbClr val="434343"/>
              </a:buClr>
              <a:buSzPts val="1200"/>
              <a:buAutoNum type="arabicPeriod"/>
              <a:defRPr sz="1250">
                <a:solidFill>
                  <a:srgbClr val="434343"/>
                </a:solidFill>
              </a:defRPr>
            </a:lvl1pPr>
            <a:lvl2pPr marL="914400" lvl="1" indent="-304800" rtl="0">
              <a:lnSpc>
                <a:spcPct val="115000"/>
              </a:lnSpc>
              <a:spcBef>
                <a:spcPts val="0"/>
              </a:spcBef>
              <a:spcAft>
                <a:spcPts val="0"/>
              </a:spcAft>
              <a:buClr>
                <a:srgbClr val="434343"/>
              </a:buClr>
              <a:buSzPts val="1200"/>
              <a:buFont typeface="Roboto Condensed Light"/>
              <a:buAutoNum type="alphaLcPeriod"/>
              <a:defRPr>
                <a:solidFill>
                  <a:srgbClr val="434343"/>
                </a:solidFill>
              </a:defRPr>
            </a:lvl2pPr>
            <a:lvl3pPr marL="1371600" lvl="2" indent="-304800" rtl="0">
              <a:lnSpc>
                <a:spcPct val="115000"/>
              </a:lnSpc>
              <a:spcBef>
                <a:spcPts val="0"/>
              </a:spcBef>
              <a:spcAft>
                <a:spcPts val="0"/>
              </a:spcAft>
              <a:buClr>
                <a:srgbClr val="434343"/>
              </a:buClr>
              <a:buSzPts val="1200"/>
              <a:buFont typeface="Roboto Condensed Light"/>
              <a:buAutoNum type="romanLcPeriod"/>
              <a:defRPr>
                <a:solidFill>
                  <a:srgbClr val="434343"/>
                </a:solidFill>
              </a:defRPr>
            </a:lvl3pPr>
            <a:lvl4pPr marL="1828800" lvl="3" indent="-304800" rtl="0">
              <a:lnSpc>
                <a:spcPct val="115000"/>
              </a:lnSpc>
              <a:spcBef>
                <a:spcPts val="0"/>
              </a:spcBef>
              <a:spcAft>
                <a:spcPts val="0"/>
              </a:spcAft>
              <a:buClr>
                <a:srgbClr val="434343"/>
              </a:buClr>
              <a:buSzPts val="1200"/>
              <a:buFont typeface="Roboto Condensed Light"/>
              <a:buAutoNum type="arabicPeriod"/>
              <a:defRPr>
                <a:solidFill>
                  <a:srgbClr val="434343"/>
                </a:solidFill>
              </a:defRPr>
            </a:lvl4pPr>
            <a:lvl5pPr marL="2286000" lvl="4" indent="-304800" rtl="0">
              <a:lnSpc>
                <a:spcPct val="115000"/>
              </a:lnSpc>
              <a:spcBef>
                <a:spcPts val="0"/>
              </a:spcBef>
              <a:spcAft>
                <a:spcPts val="0"/>
              </a:spcAft>
              <a:buClr>
                <a:srgbClr val="434343"/>
              </a:buClr>
              <a:buSzPts val="1200"/>
              <a:buFont typeface="Roboto Condensed Light"/>
              <a:buAutoNum type="alphaLcPeriod"/>
              <a:defRPr>
                <a:solidFill>
                  <a:srgbClr val="434343"/>
                </a:solidFill>
              </a:defRPr>
            </a:lvl5pPr>
            <a:lvl6pPr marL="2743200" lvl="5" indent="-304800" rtl="0">
              <a:lnSpc>
                <a:spcPct val="115000"/>
              </a:lnSpc>
              <a:spcBef>
                <a:spcPts val="0"/>
              </a:spcBef>
              <a:spcAft>
                <a:spcPts val="0"/>
              </a:spcAft>
              <a:buClr>
                <a:srgbClr val="434343"/>
              </a:buClr>
              <a:buSzPts val="1200"/>
              <a:buFont typeface="Roboto Condensed Light"/>
              <a:buAutoNum type="romanLcPeriod"/>
              <a:defRPr>
                <a:solidFill>
                  <a:srgbClr val="434343"/>
                </a:solidFill>
              </a:defRPr>
            </a:lvl6pPr>
            <a:lvl7pPr marL="3200400" lvl="6" indent="-304800" rtl="0">
              <a:lnSpc>
                <a:spcPct val="115000"/>
              </a:lnSpc>
              <a:spcBef>
                <a:spcPts val="0"/>
              </a:spcBef>
              <a:spcAft>
                <a:spcPts val="0"/>
              </a:spcAft>
              <a:buClr>
                <a:srgbClr val="434343"/>
              </a:buClr>
              <a:buSzPts val="1200"/>
              <a:buFont typeface="Roboto Condensed Light"/>
              <a:buAutoNum type="arabicPeriod"/>
              <a:defRPr>
                <a:solidFill>
                  <a:srgbClr val="434343"/>
                </a:solidFill>
              </a:defRPr>
            </a:lvl7pPr>
            <a:lvl8pPr marL="3657600" lvl="7" indent="-304800" rtl="0">
              <a:lnSpc>
                <a:spcPct val="115000"/>
              </a:lnSpc>
              <a:spcBef>
                <a:spcPts val="0"/>
              </a:spcBef>
              <a:spcAft>
                <a:spcPts val="0"/>
              </a:spcAft>
              <a:buClr>
                <a:srgbClr val="434343"/>
              </a:buClr>
              <a:buSzPts val="1200"/>
              <a:buFont typeface="Roboto Condensed Light"/>
              <a:buAutoNum type="alphaLcPeriod"/>
              <a:defRPr>
                <a:solidFill>
                  <a:srgbClr val="434343"/>
                </a:solidFill>
              </a:defRPr>
            </a:lvl8pPr>
            <a:lvl9pPr marL="4114800" lvl="8" indent="-304800" rtl="0">
              <a:lnSpc>
                <a:spcPct val="115000"/>
              </a:lnSpc>
              <a:spcBef>
                <a:spcPts val="0"/>
              </a:spcBef>
              <a:spcAft>
                <a:spcPts val="0"/>
              </a:spcAft>
              <a:buClr>
                <a:srgbClr val="434343"/>
              </a:buClr>
              <a:buSzPts val="1200"/>
              <a:buFont typeface="Roboto Condensed Light"/>
              <a:buAutoNum type="romanLcPeriod"/>
              <a:defRPr>
                <a:solidFill>
                  <a:srgbClr val="434343"/>
                </a:solidFill>
              </a:defRPr>
            </a:lvl9pPr>
          </a:lstStyle>
          <a:p>
            <a:endParaRPr/>
          </a:p>
        </p:txBody>
      </p:sp>
      <p:grpSp>
        <p:nvGrpSpPr>
          <p:cNvPr id="49" name="Google Shape;49;p4"/>
          <p:cNvGrpSpPr/>
          <p:nvPr/>
        </p:nvGrpSpPr>
        <p:grpSpPr>
          <a:xfrm>
            <a:off x="0" y="-15338"/>
            <a:ext cx="9154800" cy="5355429"/>
            <a:chOff x="0" y="-15338"/>
            <a:chExt cx="9154800" cy="5355429"/>
          </a:xfrm>
        </p:grpSpPr>
        <p:sp>
          <p:nvSpPr>
            <p:cNvPr id="50" name="Google Shape;50;p4"/>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4"/>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4"/>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4"/>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4"/>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4"/>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4"/>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4"/>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 name="Google Shape;63;p4"/>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4"/>
          <p:cNvSpPr txBox="1">
            <a:spLocks noGrp="1"/>
          </p:cNvSpPr>
          <p:nvPr>
            <p:ph type="title"/>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accent4"/>
        </a:solidFill>
        <a:effectLst/>
      </p:bgPr>
    </p:bg>
    <p:spTree>
      <p:nvGrpSpPr>
        <p:cNvPr id="1" name="Shape 65"/>
        <p:cNvGrpSpPr/>
        <p:nvPr/>
      </p:nvGrpSpPr>
      <p:grpSpPr>
        <a:xfrm>
          <a:off x="0" y="0"/>
          <a:ext cx="0" cy="0"/>
          <a:chOff x="0" y="0"/>
          <a:chExt cx="0" cy="0"/>
        </a:xfrm>
      </p:grpSpPr>
      <p:grpSp>
        <p:nvGrpSpPr>
          <p:cNvPr id="66" name="Google Shape;66;p5"/>
          <p:cNvGrpSpPr/>
          <p:nvPr/>
        </p:nvGrpSpPr>
        <p:grpSpPr>
          <a:xfrm>
            <a:off x="0" y="-15338"/>
            <a:ext cx="9154800" cy="5355429"/>
            <a:chOff x="0" y="-15338"/>
            <a:chExt cx="9154800" cy="5355429"/>
          </a:xfrm>
        </p:grpSpPr>
        <p:sp>
          <p:nvSpPr>
            <p:cNvPr id="67" name="Google Shape;67;p5"/>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5"/>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5"/>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5"/>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5"/>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5"/>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5"/>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5"/>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5"/>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5"/>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 name="Google Shape;80;p5"/>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5"/>
          <p:cNvSpPr txBox="1">
            <a:spLocks noGrp="1"/>
          </p:cNvSpPr>
          <p:nvPr>
            <p:ph type="subTitle" idx="1"/>
          </p:nvPr>
        </p:nvSpPr>
        <p:spPr>
          <a:xfrm>
            <a:off x="1677350" y="2534225"/>
            <a:ext cx="21345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000" b="1">
                <a:latin typeface="Fredoka One"/>
                <a:ea typeface="Fredoka One"/>
                <a:cs typeface="Fredoka One"/>
                <a:sym typeface="Fredoka One"/>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82" name="Google Shape;82;p5"/>
          <p:cNvSpPr txBox="1">
            <a:spLocks noGrp="1"/>
          </p:cNvSpPr>
          <p:nvPr>
            <p:ph type="subTitle" idx="2"/>
          </p:nvPr>
        </p:nvSpPr>
        <p:spPr>
          <a:xfrm>
            <a:off x="5332150" y="2534225"/>
            <a:ext cx="21345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000" b="1">
                <a:latin typeface="Fredoka One"/>
                <a:ea typeface="Fredoka One"/>
                <a:cs typeface="Fredoka One"/>
                <a:sym typeface="Fredoka On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83" name="Google Shape;83;p5"/>
          <p:cNvSpPr txBox="1">
            <a:spLocks noGrp="1"/>
          </p:cNvSpPr>
          <p:nvPr>
            <p:ph type="subTitle" idx="3"/>
          </p:nvPr>
        </p:nvSpPr>
        <p:spPr>
          <a:xfrm>
            <a:off x="1677350" y="3128483"/>
            <a:ext cx="21345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4" name="Google Shape;84;p5"/>
          <p:cNvSpPr txBox="1">
            <a:spLocks noGrp="1"/>
          </p:cNvSpPr>
          <p:nvPr>
            <p:ph type="subTitle" idx="4"/>
          </p:nvPr>
        </p:nvSpPr>
        <p:spPr>
          <a:xfrm>
            <a:off x="5332150" y="3128483"/>
            <a:ext cx="21345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5" name="Google Shape;85;p5"/>
          <p:cNvSpPr txBox="1">
            <a:spLocks noGrp="1"/>
          </p:cNvSpPr>
          <p:nvPr>
            <p:ph type="title"/>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accent4"/>
        </a:solidFill>
        <a:effectLst/>
      </p:bgPr>
    </p:bg>
    <p:spTree>
      <p:nvGrpSpPr>
        <p:cNvPr id="1" name="Shape 86"/>
        <p:cNvGrpSpPr/>
        <p:nvPr/>
      </p:nvGrpSpPr>
      <p:grpSpPr>
        <a:xfrm>
          <a:off x="0" y="0"/>
          <a:ext cx="0" cy="0"/>
          <a:chOff x="0" y="0"/>
          <a:chExt cx="0" cy="0"/>
        </a:xfrm>
      </p:grpSpPr>
      <p:grpSp>
        <p:nvGrpSpPr>
          <p:cNvPr id="87" name="Google Shape;87;p6"/>
          <p:cNvGrpSpPr/>
          <p:nvPr/>
        </p:nvGrpSpPr>
        <p:grpSpPr>
          <a:xfrm>
            <a:off x="0" y="-15338"/>
            <a:ext cx="9154800" cy="5355429"/>
            <a:chOff x="0" y="-15338"/>
            <a:chExt cx="9154800" cy="5355429"/>
          </a:xfrm>
        </p:grpSpPr>
        <p:sp>
          <p:nvSpPr>
            <p:cNvPr id="88" name="Google Shape;88;p6"/>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6"/>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6"/>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6"/>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6"/>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6"/>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6"/>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6"/>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6"/>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6"/>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6"/>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 name="Google Shape;101;p6"/>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txBox="1">
            <a:spLocks noGrp="1"/>
          </p:cNvSpPr>
          <p:nvPr>
            <p:ph type="title"/>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4"/>
        </a:solidFill>
        <a:effectLst/>
      </p:bgPr>
    </p:bg>
    <p:spTree>
      <p:nvGrpSpPr>
        <p:cNvPr id="1" name="Shape 103"/>
        <p:cNvGrpSpPr/>
        <p:nvPr/>
      </p:nvGrpSpPr>
      <p:grpSpPr>
        <a:xfrm>
          <a:off x="0" y="0"/>
          <a:ext cx="0" cy="0"/>
          <a:chOff x="0" y="0"/>
          <a:chExt cx="0" cy="0"/>
        </a:xfrm>
      </p:grpSpPr>
      <p:sp>
        <p:nvSpPr>
          <p:cNvPr id="104" name="Google Shape;104;p7"/>
          <p:cNvSpPr txBox="1">
            <a:spLocks noGrp="1"/>
          </p:cNvSpPr>
          <p:nvPr>
            <p:ph type="title"/>
          </p:nvPr>
        </p:nvSpPr>
        <p:spPr>
          <a:xfrm>
            <a:off x="2052450" y="855450"/>
            <a:ext cx="50391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0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05" name="Google Shape;105;p7"/>
          <p:cNvSpPr txBox="1">
            <a:spLocks noGrp="1"/>
          </p:cNvSpPr>
          <p:nvPr>
            <p:ph type="body" idx="1"/>
          </p:nvPr>
        </p:nvSpPr>
        <p:spPr>
          <a:xfrm>
            <a:off x="1310850" y="2054050"/>
            <a:ext cx="6533100" cy="1927200"/>
          </a:xfrm>
          <a:prstGeom prst="rect">
            <a:avLst/>
          </a:prstGeom>
        </p:spPr>
        <p:txBody>
          <a:bodyPr spcFirstLastPara="1" wrap="square" lIns="91425" tIns="91425" rIns="91425" bIns="91425" anchor="t" anchorCtr="0">
            <a:noAutofit/>
          </a:bodyPr>
          <a:lstStyle>
            <a:lvl1pPr marL="457200" lvl="0" indent="-292100" rtl="0">
              <a:lnSpc>
                <a:spcPct val="100000"/>
              </a:lnSpc>
              <a:spcBef>
                <a:spcPts val="0"/>
              </a:spcBef>
              <a:spcAft>
                <a:spcPts val="0"/>
              </a:spcAft>
              <a:buClr>
                <a:schemeClr val="dk2"/>
              </a:buClr>
              <a:buSzPts val="1000"/>
              <a:buAutoNum type="arabicPeriod"/>
              <a:defRPr sz="1400">
                <a:solidFill>
                  <a:srgbClr val="434343"/>
                </a:solidFill>
              </a:defRPr>
            </a:lvl1pPr>
            <a:lvl2pPr marL="914400" lvl="1" indent="-317500" rtl="0">
              <a:lnSpc>
                <a:spcPct val="115000"/>
              </a:lnSpc>
              <a:spcBef>
                <a:spcPts val="0"/>
              </a:spcBef>
              <a:spcAft>
                <a:spcPts val="0"/>
              </a:spcAft>
              <a:buClr>
                <a:schemeClr val="dk2"/>
              </a:buClr>
              <a:buSzPts val="1400"/>
              <a:buAutoNum type="alphaLcPeriod"/>
              <a:defRPr>
                <a:solidFill>
                  <a:srgbClr val="434343"/>
                </a:solidFill>
              </a:defRPr>
            </a:lvl2pPr>
            <a:lvl3pPr marL="1371600" lvl="2" indent="-317500" rtl="0">
              <a:lnSpc>
                <a:spcPct val="115000"/>
              </a:lnSpc>
              <a:spcBef>
                <a:spcPts val="0"/>
              </a:spcBef>
              <a:spcAft>
                <a:spcPts val="0"/>
              </a:spcAft>
              <a:buClr>
                <a:schemeClr val="dk2"/>
              </a:buClr>
              <a:buSzPts val="1400"/>
              <a:buAutoNum type="romanLcPeriod"/>
              <a:defRPr>
                <a:solidFill>
                  <a:srgbClr val="434343"/>
                </a:solidFill>
              </a:defRPr>
            </a:lvl3pPr>
            <a:lvl4pPr marL="1828800" lvl="3" indent="-317500" rtl="0">
              <a:lnSpc>
                <a:spcPct val="115000"/>
              </a:lnSpc>
              <a:spcBef>
                <a:spcPts val="0"/>
              </a:spcBef>
              <a:spcAft>
                <a:spcPts val="0"/>
              </a:spcAft>
              <a:buClr>
                <a:schemeClr val="dk2"/>
              </a:buClr>
              <a:buSzPts val="1400"/>
              <a:buAutoNum type="arabicPeriod"/>
              <a:defRPr>
                <a:solidFill>
                  <a:srgbClr val="434343"/>
                </a:solidFill>
              </a:defRPr>
            </a:lvl4pPr>
            <a:lvl5pPr marL="2286000" lvl="4" indent="-317500" rtl="0">
              <a:lnSpc>
                <a:spcPct val="115000"/>
              </a:lnSpc>
              <a:spcBef>
                <a:spcPts val="0"/>
              </a:spcBef>
              <a:spcAft>
                <a:spcPts val="0"/>
              </a:spcAft>
              <a:buClr>
                <a:schemeClr val="dk2"/>
              </a:buClr>
              <a:buSzPts val="1400"/>
              <a:buAutoNum type="alphaLcPeriod"/>
              <a:defRPr>
                <a:solidFill>
                  <a:srgbClr val="434343"/>
                </a:solidFill>
              </a:defRPr>
            </a:lvl5pPr>
            <a:lvl6pPr marL="2743200" lvl="5" indent="-317500" rtl="0">
              <a:lnSpc>
                <a:spcPct val="115000"/>
              </a:lnSpc>
              <a:spcBef>
                <a:spcPts val="0"/>
              </a:spcBef>
              <a:spcAft>
                <a:spcPts val="0"/>
              </a:spcAft>
              <a:buClr>
                <a:schemeClr val="dk2"/>
              </a:buClr>
              <a:buSzPts val="1400"/>
              <a:buAutoNum type="romanLcPeriod"/>
              <a:defRPr>
                <a:solidFill>
                  <a:srgbClr val="434343"/>
                </a:solidFill>
              </a:defRPr>
            </a:lvl6pPr>
            <a:lvl7pPr marL="3200400" lvl="6" indent="-317500" rtl="0">
              <a:lnSpc>
                <a:spcPct val="115000"/>
              </a:lnSpc>
              <a:spcBef>
                <a:spcPts val="0"/>
              </a:spcBef>
              <a:spcAft>
                <a:spcPts val="0"/>
              </a:spcAft>
              <a:buClr>
                <a:schemeClr val="dk2"/>
              </a:buClr>
              <a:buSzPts val="1400"/>
              <a:buAutoNum type="arabicPeriod"/>
              <a:defRPr>
                <a:solidFill>
                  <a:srgbClr val="434343"/>
                </a:solidFill>
              </a:defRPr>
            </a:lvl7pPr>
            <a:lvl8pPr marL="3657600" lvl="7" indent="-317500" rtl="0">
              <a:lnSpc>
                <a:spcPct val="115000"/>
              </a:lnSpc>
              <a:spcBef>
                <a:spcPts val="0"/>
              </a:spcBef>
              <a:spcAft>
                <a:spcPts val="0"/>
              </a:spcAft>
              <a:buClr>
                <a:schemeClr val="dk2"/>
              </a:buClr>
              <a:buSzPts val="1400"/>
              <a:buAutoNum type="alphaLcPeriod"/>
              <a:defRPr>
                <a:solidFill>
                  <a:srgbClr val="434343"/>
                </a:solidFill>
              </a:defRPr>
            </a:lvl8pPr>
            <a:lvl9pPr marL="4114800" lvl="8" indent="-317500" rtl="0">
              <a:lnSpc>
                <a:spcPct val="115000"/>
              </a:lnSpc>
              <a:spcBef>
                <a:spcPts val="0"/>
              </a:spcBef>
              <a:spcAft>
                <a:spcPts val="0"/>
              </a:spcAft>
              <a:buClr>
                <a:schemeClr val="dk2"/>
              </a:buClr>
              <a:buSzPts val="1400"/>
              <a:buAutoNum type="romanLcPeriod"/>
              <a:defRPr>
                <a:solidFill>
                  <a:srgbClr val="434343"/>
                </a:solidFill>
              </a:defRPr>
            </a:lvl9pPr>
          </a:lstStyle>
          <a:p>
            <a:endParaRPr/>
          </a:p>
        </p:txBody>
      </p:sp>
      <p:grpSp>
        <p:nvGrpSpPr>
          <p:cNvPr id="106" name="Google Shape;106;p7"/>
          <p:cNvGrpSpPr/>
          <p:nvPr/>
        </p:nvGrpSpPr>
        <p:grpSpPr>
          <a:xfrm>
            <a:off x="0" y="-15338"/>
            <a:ext cx="9154800" cy="5355429"/>
            <a:chOff x="0" y="-15338"/>
            <a:chExt cx="9154800" cy="5355429"/>
          </a:xfrm>
        </p:grpSpPr>
        <p:sp>
          <p:nvSpPr>
            <p:cNvPr id="107" name="Google Shape;107;p7"/>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7"/>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7"/>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7"/>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7"/>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7"/>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7"/>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7"/>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7"/>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7"/>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7"/>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7"/>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120"/>
        <p:cNvGrpSpPr/>
        <p:nvPr/>
      </p:nvGrpSpPr>
      <p:grpSpPr>
        <a:xfrm>
          <a:off x="0" y="0"/>
          <a:ext cx="0" cy="0"/>
          <a:chOff x="0" y="0"/>
          <a:chExt cx="0" cy="0"/>
        </a:xfrm>
      </p:grpSpPr>
      <p:grpSp>
        <p:nvGrpSpPr>
          <p:cNvPr id="121" name="Google Shape;121;p8"/>
          <p:cNvGrpSpPr/>
          <p:nvPr/>
        </p:nvGrpSpPr>
        <p:grpSpPr>
          <a:xfrm>
            <a:off x="0" y="-15338"/>
            <a:ext cx="9154800" cy="5355429"/>
            <a:chOff x="0" y="-15338"/>
            <a:chExt cx="9154800" cy="5355429"/>
          </a:xfrm>
        </p:grpSpPr>
        <p:sp>
          <p:nvSpPr>
            <p:cNvPr id="122" name="Google Shape;122;p8"/>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8"/>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8"/>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8"/>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8"/>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8"/>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8"/>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8"/>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8"/>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8"/>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8"/>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8"/>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5" name="Google Shape;135;p8"/>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accent4"/>
        </a:solidFill>
        <a:effectLst/>
      </p:bgPr>
    </p:bg>
    <p:spTree>
      <p:nvGrpSpPr>
        <p:cNvPr id="1" name="Shape 136"/>
        <p:cNvGrpSpPr/>
        <p:nvPr/>
      </p:nvGrpSpPr>
      <p:grpSpPr>
        <a:xfrm>
          <a:off x="0" y="0"/>
          <a:ext cx="0" cy="0"/>
          <a:chOff x="0" y="0"/>
          <a:chExt cx="0" cy="0"/>
        </a:xfrm>
      </p:grpSpPr>
      <p:sp>
        <p:nvSpPr>
          <p:cNvPr id="137" name="Google Shape;137;p9"/>
          <p:cNvSpPr txBox="1">
            <a:spLocks noGrp="1"/>
          </p:cNvSpPr>
          <p:nvPr>
            <p:ph type="title"/>
          </p:nvPr>
        </p:nvSpPr>
        <p:spPr>
          <a:xfrm>
            <a:off x="773838" y="2039475"/>
            <a:ext cx="2551500" cy="15879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3600"/>
              <a:buNone/>
              <a:defRPr sz="3000" b="1"/>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38" name="Google Shape;138;p9"/>
          <p:cNvSpPr txBox="1">
            <a:spLocks noGrp="1"/>
          </p:cNvSpPr>
          <p:nvPr>
            <p:ph type="subTitle" idx="1"/>
          </p:nvPr>
        </p:nvSpPr>
        <p:spPr>
          <a:xfrm>
            <a:off x="3632025" y="1882600"/>
            <a:ext cx="4797000" cy="1901700"/>
          </a:xfrm>
          <a:prstGeom prst="rect">
            <a:avLst/>
          </a:prstGeom>
          <a:noFill/>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39" name="Google Shape;139;p9"/>
          <p:cNvGrpSpPr/>
          <p:nvPr/>
        </p:nvGrpSpPr>
        <p:grpSpPr>
          <a:xfrm>
            <a:off x="0" y="-15338"/>
            <a:ext cx="9154800" cy="5355429"/>
            <a:chOff x="0" y="-15338"/>
            <a:chExt cx="9154800" cy="5355429"/>
          </a:xfrm>
        </p:grpSpPr>
        <p:sp>
          <p:nvSpPr>
            <p:cNvPr id="140" name="Google Shape;140;p9"/>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9"/>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9"/>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9"/>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9"/>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9"/>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9"/>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9"/>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9"/>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9"/>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9"/>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9"/>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9"/>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4"/>
        </a:solidFill>
        <a:effectLst/>
      </p:bgPr>
    </p:bg>
    <p:spTree>
      <p:nvGrpSpPr>
        <p:cNvPr id="1" name="Shape 153"/>
        <p:cNvGrpSpPr/>
        <p:nvPr/>
      </p:nvGrpSpPr>
      <p:grpSpPr>
        <a:xfrm>
          <a:off x="0" y="0"/>
          <a:ext cx="0" cy="0"/>
          <a:chOff x="0" y="0"/>
          <a:chExt cx="0" cy="0"/>
        </a:xfrm>
      </p:grpSpPr>
      <p:grpSp>
        <p:nvGrpSpPr>
          <p:cNvPr id="154" name="Google Shape;154;p10"/>
          <p:cNvGrpSpPr/>
          <p:nvPr/>
        </p:nvGrpSpPr>
        <p:grpSpPr>
          <a:xfrm>
            <a:off x="0" y="-15338"/>
            <a:ext cx="9154800" cy="5355429"/>
            <a:chOff x="0" y="-15338"/>
            <a:chExt cx="9154800" cy="5355429"/>
          </a:xfrm>
        </p:grpSpPr>
        <p:sp>
          <p:nvSpPr>
            <p:cNvPr id="155" name="Google Shape;155;p10"/>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0"/>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0"/>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0"/>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0"/>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0"/>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0"/>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0"/>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0"/>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0"/>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0"/>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0"/>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0"/>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8" name="Google Shape;168;p10"/>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0"/>
          <p:cNvSpPr txBox="1">
            <a:spLocks noGrp="1"/>
          </p:cNvSpPr>
          <p:nvPr>
            <p:ph type="title"/>
          </p:nvPr>
        </p:nvSpPr>
        <p:spPr>
          <a:xfrm>
            <a:off x="719950" y="36180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170"/>
        <p:cNvGrpSpPr/>
        <p:nvPr/>
      </p:nvGrpSpPr>
      <p:grpSpPr>
        <a:xfrm>
          <a:off x="0" y="0"/>
          <a:ext cx="0" cy="0"/>
          <a:chOff x="0" y="0"/>
          <a:chExt cx="0" cy="0"/>
        </a:xfrm>
      </p:grpSpPr>
      <p:grpSp>
        <p:nvGrpSpPr>
          <p:cNvPr id="171" name="Google Shape;171;p11"/>
          <p:cNvGrpSpPr/>
          <p:nvPr/>
        </p:nvGrpSpPr>
        <p:grpSpPr>
          <a:xfrm>
            <a:off x="0" y="-15338"/>
            <a:ext cx="9154800" cy="5355429"/>
            <a:chOff x="0" y="-15338"/>
            <a:chExt cx="9154800" cy="5355429"/>
          </a:xfrm>
        </p:grpSpPr>
        <p:sp>
          <p:nvSpPr>
            <p:cNvPr id="172" name="Google Shape;172;p11"/>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1"/>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1"/>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1"/>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1"/>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1"/>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5" name="Google Shape;185;p11"/>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86" name="Google Shape;186;p11"/>
          <p:cNvSpPr txBox="1">
            <a:spLocks noGrp="1"/>
          </p:cNvSpPr>
          <p:nvPr>
            <p:ph type="subTitle" idx="1"/>
          </p:nvPr>
        </p:nvSpPr>
        <p:spPr>
          <a:xfrm>
            <a:off x="1283950" y="3030663"/>
            <a:ext cx="6576000" cy="469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8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
    <p:bg>
      <p:bgPr>
        <a:solidFill>
          <a:schemeClr val="accent4"/>
        </a:solidFill>
        <a:effectLst/>
      </p:bgPr>
    </p:bg>
    <p:spTree>
      <p:nvGrpSpPr>
        <p:cNvPr id="1" name="Shape 188"/>
        <p:cNvGrpSpPr/>
        <p:nvPr/>
      </p:nvGrpSpPr>
      <p:grpSpPr>
        <a:xfrm>
          <a:off x="0" y="0"/>
          <a:ext cx="0" cy="0"/>
          <a:chOff x="0" y="0"/>
          <a:chExt cx="0" cy="0"/>
        </a:xfrm>
      </p:grpSpPr>
      <p:sp>
        <p:nvSpPr>
          <p:cNvPr id="189" name="Google Shape;189;p13"/>
          <p:cNvSpPr txBox="1">
            <a:spLocks noGrp="1"/>
          </p:cNvSpPr>
          <p:nvPr>
            <p:ph type="title"/>
          </p:nvPr>
        </p:nvSpPr>
        <p:spPr>
          <a:xfrm>
            <a:off x="834192" y="1462050"/>
            <a:ext cx="2085900" cy="593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90" name="Google Shape;190;p13"/>
          <p:cNvSpPr txBox="1">
            <a:spLocks noGrp="1"/>
          </p:cNvSpPr>
          <p:nvPr>
            <p:ph type="title" idx="2" hasCustomPrompt="1"/>
          </p:nvPr>
        </p:nvSpPr>
        <p:spPr>
          <a:xfrm>
            <a:off x="2591842" y="1172625"/>
            <a:ext cx="442800" cy="290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1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1" name="Google Shape;191;p13"/>
          <p:cNvSpPr txBox="1">
            <a:spLocks noGrp="1"/>
          </p:cNvSpPr>
          <p:nvPr>
            <p:ph type="subTitle" idx="1"/>
          </p:nvPr>
        </p:nvSpPr>
        <p:spPr>
          <a:xfrm>
            <a:off x="719842" y="2198075"/>
            <a:ext cx="2314800" cy="4848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92" name="Google Shape;192;p13"/>
          <p:cNvSpPr txBox="1">
            <a:spLocks noGrp="1"/>
          </p:cNvSpPr>
          <p:nvPr>
            <p:ph type="title" idx="3"/>
          </p:nvPr>
        </p:nvSpPr>
        <p:spPr>
          <a:xfrm>
            <a:off x="3518275" y="1462050"/>
            <a:ext cx="2085900" cy="593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93" name="Google Shape;193;p13"/>
          <p:cNvSpPr txBox="1">
            <a:spLocks noGrp="1"/>
          </p:cNvSpPr>
          <p:nvPr>
            <p:ph type="title" idx="4" hasCustomPrompt="1"/>
          </p:nvPr>
        </p:nvSpPr>
        <p:spPr>
          <a:xfrm>
            <a:off x="5287329" y="1172625"/>
            <a:ext cx="442800" cy="290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1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4" name="Google Shape;194;p13"/>
          <p:cNvSpPr txBox="1">
            <a:spLocks noGrp="1"/>
          </p:cNvSpPr>
          <p:nvPr>
            <p:ph type="subTitle" idx="5"/>
          </p:nvPr>
        </p:nvSpPr>
        <p:spPr>
          <a:xfrm>
            <a:off x="3415329" y="2198075"/>
            <a:ext cx="2314800" cy="4848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95" name="Google Shape;195;p13"/>
          <p:cNvSpPr txBox="1">
            <a:spLocks noGrp="1"/>
          </p:cNvSpPr>
          <p:nvPr>
            <p:ph type="title" idx="6"/>
          </p:nvPr>
        </p:nvSpPr>
        <p:spPr>
          <a:xfrm>
            <a:off x="6202100" y="1462050"/>
            <a:ext cx="2085900" cy="593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96" name="Google Shape;196;p13"/>
          <p:cNvSpPr txBox="1">
            <a:spLocks noGrp="1"/>
          </p:cNvSpPr>
          <p:nvPr>
            <p:ph type="title" idx="7" hasCustomPrompt="1"/>
          </p:nvPr>
        </p:nvSpPr>
        <p:spPr>
          <a:xfrm>
            <a:off x="7982792" y="1172625"/>
            <a:ext cx="442800" cy="290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1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7" name="Google Shape;197;p13"/>
          <p:cNvSpPr txBox="1">
            <a:spLocks noGrp="1"/>
          </p:cNvSpPr>
          <p:nvPr>
            <p:ph type="subTitle" idx="8"/>
          </p:nvPr>
        </p:nvSpPr>
        <p:spPr>
          <a:xfrm>
            <a:off x="6110792" y="2198075"/>
            <a:ext cx="2314800" cy="4848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98" name="Google Shape;198;p13"/>
          <p:cNvSpPr txBox="1">
            <a:spLocks noGrp="1"/>
          </p:cNvSpPr>
          <p:nvPr>
            <p:ph type="title" idx="9"/>
          </p:nvPr>
        </p:nvSpPr>
        <p:spPr>
          <a:xfrm>
            <a:off x="834192" y="3109125"/>
            <a:ext cx="2085900" cy="593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99" name="Google Shape;199;p13"/>
          <p:cNvSpPr txBox="1">
            <a:spLocks noGrp="1"/>
          </p:cNvSpPr>
          <p:nvPr>
            <p:ph type="title" idx="13" hasCustomPrompt="1"/>
          </p:nvPr>
        </p:nvSpPr>
        <p:spPr>
          <a:xfrm>
            <a:off x="2591842" y="2819700"/>
            <a:ext cx="442800" cy="290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1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0" name="Google Shape;200;p13"/>
          <p:cNvSpPr txBox="1">
            <a:spLocks noGrp="1"/>
          </p:cNvSpPr>
          <p:nvPr>
            <p:ph type="subTitle" idx="14"/>
          </p:nvPr>
        </p:nvSpPr>
        <p:spPr>
          <a:xfrm>
            <a:off x="719842" y="3845150"/>
            <a:ext cx="2314800" cy="4848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01" name="Google Shape;201;p13"/>
          <p:cNvSpPr txBox="1">
            <a:spLocks noGrp="1"/>
          </p:cNvSpPr>
          <p:nvPr>
            <p:ph type="title" idx="15"/>
          </p:nvPr>
        </p:nvSpPr>
        <p:spPr>
          <a:xfrm>
            <a:off x="3518275" y="3109125"/>
            <a:ext cx="2085900" cy="593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02" name="Google Shape;202;p13"/>
          <p:cNvSpPr txBox="1">
            <a:spLocks noGrp="1"/>
          </p:cNvSpPr>
          <p:nvPr>
            <p:ph type="title" idx="16" hasCustomPrompt="1"/>
          </p:nvPr>
        </p:nvSpPr>
        <p:spPr>
          <a:xfrm>
            <a:off x="5287329" y="2819700"/>
            <a:ext cx="442800" cy="290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1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3" name="Google Shape;203;p13"/>
          <p:cNvSpPr txBox="1">
            <a:spLocks noGrp="1"/>
          </p:cNvSpPr>
          <p:nvPr>
            <p:ph type="subTitle" idx="17"/>
          </p:nvPr>
        </p:nvSpPr>
        <p:spPr>
          <a:xfrm>
            <a:off x="3415329" y="3845150"/>
            <a:ext cx="2314800" cy="4848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04" name="Google Shape;204;p13"/>
          <p:cNvSpPr txBox="1">
            <a:spLocks noGrp="1"/>
          </p:cNvSpPr>
          <p:nvPr>
            <p:ph type="title" idx="18"/>
          </p:nvPr>
        </p:nvSpPr>
        <p:spPr>
          <a:xfrm>
            <a:off x="6202100" y="3109125"/>
            <a:ext cx="2085900" cy="593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05" name="Google Shape;205;p13"/>
          <p:cNvSpPr txBox="1">
            <a:spLocks noGrp="1"/>
          </p:cNvSpPr>
          <p:nvPr>
            <p:ph type="title" idx="19" hasCustomPrompt="1"/>
          </p:nvPr>
        </p:nvSpPr>
        <p:spPr>
          <a:xfrm>
            <a:off x="7982792" y="2819700"/>
            <a:ext cx="442800" cy="290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1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6" name="Google Shape;206;p13"/>
          <p:cNvSpPr txBox="1">
            <a:spLocks noGrp="1"/>
          </p:cNvSpPr>
          <p:nvPr>
            <p:ph type="subTitle" idx="20"/>
          </p:nvPr>
        </p:nvSpPr>
        <p:spPr>
          <a:xfrm>
            <a:off x="6110792" y="3845150"/>
            <a:ext cx="2314800" cy="4848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grpSp>
        <p:nvGrpSpPr>
          <p:cNvPr id="207" name="Google Shape;207;p13"/>
          <p:cNvGrpSpPr/>
          <p:nvPr/>
        </p:nvGrpSpPr>
        <p:grpSpPr>
          <a:xfrm>
            <a:off x="0" y="-15338"/>
            <a:ext cx="9154800" cy="5355429"/>
            <a:chOff x="0" y="-15338"/>
            <a:chExt cx="9154800" cy="5355429"/>
          </a:xfrm>
        </p:grpSpPr>
        <p:sp>
          <p:nvSpPr>
            <p:cNvPr id="208" name="Google Shape;208;p13"/>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3"/>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3"/>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3"/>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3"/>
            <p:cNvSpPr/>
            <p:nvPr/>
          </p:nvSpPr>
          <p:spPr>
            <a:xfrm rot="2190330">
              <a:off x="8736250" y="23838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3"/>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3"/>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3"/>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3"/>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3"/>
            <p:cNvSpPr/>
            <p:nvPr/>
          </p:nvSpPr>
          <p:spPr>
            <a:xfrm>
              <a:off x="407875" y="1406513"/>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3"/>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3"/>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3"/>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1" name="Google Shape;221;p13"/>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3"/>
          <p:cNvSpPr txBox="1">
            <a:spLocks noGrp="1"/>
          </p:cNvSpPr>
          <p:nvPr>
            <p:ph type="title" idx="21"/>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BLANK_1_1">
    <p:bg>
      <p:bgPr>
        <a:solidFill>
          <a:schemeClr val="accent4"/>
        </a:solidFill>
        <a:effectLst/>
      </p:bgPr>
    </p:bg>
    <p:spTree>
      <p:nvGrpSpPr>
        <p:cNvPr id="1" name="Shape 223"/>
        <p:cNvGrpSpPr/>
        <p:nvPr/>
      </p:nvGrpSpPr>
      <p:grpSpPr>
        <a:xfrm>
          <a:off x="0" y="0"/>
          <a:ext cx="0" cy="0"/>
          <a:chOff x="0" y="0"/>
          <a:chExt cx="0" cy="0"/>
        </a:xfrm>
      </p:grpSpPr>
      <p:grpSp>
        <p:nvGrpSpPr>
          <p:cNvPr id="224" name="Google Shape;224;p14"/>
          <p:cNvGrpSpPr/>
          <p:nvPr/>
        </p:nvGrpSpPr>
        <p:grpSpPr>
          <a:xfrm>
            <a:off x="0" y="-15338"/>
            <a:ext cx="9154800" cy="5355429"/>
            <a:chOff x="0" y="-15338"/>
            <a:chExt cx="9154800" cy="5355429"/>
          </a:xfrm>
        </p:grpSpPr>
        <p:sp>
          <p:nvSpPr>
            <p:cNvPr id="225" name="Google Shape;225;p14"/>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4"/>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4"/>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4"/>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4"/>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4"/>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4"/>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4"/>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4"/>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4"/>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4"/>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4"/>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4"/>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8" name="Google Shape;238;p14"/>
          <p:cNvSpPr txBox="1">
            <a:spLocks noGrp="1"/>
          </p:cNvSpPr>
          <p:nvPr>
            <p:ph type="title"/>
          </p:nvPr>
        </p:nvSpPr>
        <p:spPr>
          <a:xfrm>
            <a:off x="2290050" y="3175950"/>
            <a:ext cx="45639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239" name="Google Shape;239;p14"/>
          <p:cNvSpPr txBox="1">
            <a:spLocks noGrp="1"/>
          </p:cNvSpPr>
          <p:nvPr>
            <p:ph type="subTitle" idx="1"/>
          </p:nvPr>
        </p:nvSpPr>
        <p:spPr>
          <a:xfrm>
            <a:off x="1458150" y="1435650"/>
            <a:ext cx="6227700" cy="1740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CUSTOM">
    <p:bg>
      <p:bgPr>
        <a:solidFill>
          <a:schemeClr val="accent4"/>
        </a:solidFill>
        <a:effectLst/>
      </p:bgPr>
    </p:bg>
    <p:spTree>
      <p:nvGrpSpPr>
        <p:cNvPr id="1" name="Shape 240"/>
        <p:cNvGrpSpPr/>
        <p:nvPr/>
      </p:nvGrpSpPr>
      <p:grpSpPr>
        <a:xfrm>
          <a:off x="0" y="0"/>
          <a:ext cx="0" cy="0"/>
          <a:chOff x="0" y="0"/>
          <a:chExt cx="0" cy="0"/>
        </a:xfrm>
      </p:grpSpPr>
      <p:grpSp>
        <p:nvGrpSpPr>
          <p:cNvPr id="241" name="Google Shape;241;p15"/>
          <p:cNvGrpSpPr/>
          <p:nvPr/>
        </p:nvGrpSpPr>
        <p:grpSpPr>
          <a:xfrm>
            <a:off x="0" y="-15338"/>
            <a:ext cx="9154800" cy="5355429"/>
            <a:chOff x="0" y="-15338"/>
            <a:chExt cx="9154800" cy="5355429"/>
          </a:xfrm>
        </p:grpSpPr>
        <p:sp>
          <p:nvSpPr>
            <p:cNvPr id="242" name="Google Shape;242;p15"/>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5"/>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5"/>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5"/>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5"/>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5"/>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5"/>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5"/>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5"/>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5"/>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5"/>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5"/>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5"/>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5" name="Google Shape;255;p15"/>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5"/>
          <p:cNvSpPr txBox="1">
            <a:spLocks noGrp="1"/>
          </p:cNvSpPr>
          <p:nvPr>
            <p:ph type="subTitle" idx="1"/>
          </p:nvPr>
        </p:nvSpPr>
        <p:spPr>
          <a:xfrm>
            <a:off x="715100" y="2008900"/>
            <a:ext cx="2868300" cy="1354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7" name="Google Shape;257;p15"/>
          <p:cNvSpPr txBox="1">
            <a:spLocks noGrp="1"/>
          </p:cNvSpPr>
          <p:nvPr>
            <p:ph type="title"/>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solidFill>
          <a:schemeClr val="accent4"/>
        </a:solidFill>
        <a:effectLst/>
      </p:bgPr>
    </p:bg>
    <p:spTree>
      <p:nvGrpSpPr>
        <p:cNvPr id="1" name="Shape 258"/>
        <p:cNvGrpSpPr/>
        <p:nvPr/>
      </p:nvGrpSpPr>
      <p:grpSpPr>
        <a:xfrm>
          <a:off x="0" y="0"/>
          <a:ext cx="0" cy="0"/>
          <a:chOff x="0" y="0"/>
          <a:chExt cx="0" cy="0"/>
        </a:xfrm>
      </p:grpSpPr>
      <p:grpSp>
        <p:nvGrpSpPr>
          <p:cNvPr id="259" name="Google Shape;259;p16"/>
          <p:cNvGrpSpPr/>
          <p:nvPr/>
        </p:nvGrpSpPr>
        <p:grpSpPr>
          <a:xfrm>
            <a:off x="0" y="-15338"/>
            <a:ext cx="9154800" cy="5355429"/>
            <a:chOff x="0" y="-15338"/>
            <a:chExt cx="9154800" cy="5355429"/>
          </a:xfrm>
        </p:grpSpPr>
        <p:sp>
          <p:nvSpPr>
            <p:cNvPr id="260" name="Google Shape;260;p16"/>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6"/>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6"/>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6"/>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6"/>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6"/>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6"/>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6"/>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6"/>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6"/>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6"/>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6"/>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6"/>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3" name="Google Shape;273;p16"/>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6"/>
          <p:cNvSpPr txBox="1">
            <a:spLocks noGrp="1"/>
          </p:cNvSpPr>
          <p:nvPr>
            <p:ph type="subTitle" idx="1"/>
          </p:nvPr>
        </p:nvSpPr>
        <p:spPr>
          <a:xfrm>
            <a:off x="1154425" y="2829625"/>
            <a:ext cx="2907600" cy="395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000" b="1">
                <a:latin typeface="Fredoka One"/>
                <a:ea typeface="Fredoka One"/>
                <a:cs typeface="Fredoka One"/>
                <a:sym typeface="Fredoka On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75" name="Google Shape;275;p16"/>
          <p:cNvSpPr txBox="1">
            <a:spLocks noGrp="1"/>
          </p:cNvSpPr>
          <p:nvPr>
            <p:ph type="subTitle" idx="2"/>
          </p:nvPr>
        </p:nvSpPr>
        <p:spPr>
          <a:xfrm>
            <a:off x="5081950" y="2829625"/>
            <a:ext cx="2907600" cy="395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000" b="1">
                <a:latin typeface="Fredoka One"/>
                <a:ea typeface="Fredoka One"/>
                <a:cs typeface="Fredoka One"/>
                <a:sym typeface="Fredoka On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76" name="Google Shape;276;p16"/>
          <p:cNvSpPr txBox="1">
            <a:spLocks noGrp="1"/>
          </p:cNvSpPr>
          <p:nvPr>
            <p:ph type="subTitle" idx="3"/>
          </p:nvPr>
        </p:nvSpPr>
        <p:spPr>
          <a:xfrm>
            <a:off x="1019900" y="3224725"/>
            <a:ext cx="31767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7" name="Google Shape;277;p16"/>
          <p:cNvSpPr txBox="1">
            <a:spLocks noGrp="1"/>
          </p:cNvSpPr>
          <p:nvPr>
            <p:ph type="subTitle" idx="4"/>
          </p:nvPr>
        </p:nvSpPr>
        <p:spPr>
          <a:xfrm>
            <a:off x="4947400" y="3224725"/>
            <a:ext cx="31767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8" name="Google Shape;278;p16"/>
          <p:cNvSpPr txBox="1">
            <a:spLocks noGrp="1"/>
          </p:cNvSpPr>
          <p:nvPr>
            <p:ph type="title"/>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solidFill>
          <a:schemeClr val="accent4"/>
        </a:solidFill>
        <a:effectLst/>
      </p:bgPr>
    </p:bg>
    <p:spTree>
      <p:nvGrpSpPr>
        <p:cNvPr id="1" name="Shape 279"/>
        <p:cNvGrpSpPr/>
        <p:nvPr/>
      </p:nvGrpSpPr>
      <p:grpSpPr>
        <a:xfrm>
          <a:off x="0" y="0"/>
          <a:ext cx="0" cy="0"/>
          <a:chOff x="0" y="0"/>
          <a:chExt cx="0" cy="0"/>
        </a:xfrm>
      </p:grpSpPr>
      <p:grpSp>
        <p:nvGrpSpPr>
          <p:cNvPr id="280" name="Google Shape;280;p17"/>
          <p:cNvGrpSpPr/>
          <p:nvPr/>
        </p:nvGrpSpPr>
        <p:grpSpPr>
          <a:xfrm>
            <a:off x="0" y="-15338"/>
            <a:ext cx="9154800" cy="5355429"/>
            <a:chOff x="0" y="-15338"/>
            <a:chExt cx="9154800" cy="5355429"/>
          </a:xfrm>
        </p:grpSpPr>
        <p:sp>
          <p:nvSpPr>
            <p:cNvPr id="281" name="Google Shape;281;p17"/>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7"/>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7"/>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7"/>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7"/>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7"/>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7"/>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7"/>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7"/>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7"/>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7"/>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7"/>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7"/>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4" name="Google Shape;294;p17"/>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7"/>
          <p:cNvSpPr txBox="1">
            <a:spLocks noGrp="1"/>
          </p:cNvSpPr>
          <p:nvPr>
            <p:ph type="title"/>
          </p:nvPr>
        </p:nvSpPr>
        <p:spPr>
          <a:xfrm>
            <a:off x="720000" y="2665500"/>
            <a:ext cx="2336400" cy="33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96" name="Google Shape;296;p17"/>
          <p:cNvSpPr txBox="1">
            <a:spLocks noGrp="1"/>
          </p:cNvSpPr>
          <p:nvPr>
            <p:ph type="subTitle" idx="1"/>
          </p:nvPr>
        </p:nvSpPr>
        <p:spPr>
          <a:xfrm>
            <a:off x="885175" y="3072056"/>
            <a:ext cx="2006100" cy="726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7" name="Google Shape;297;p17"/>
          <p:cNvSpPr txBox="1">
            <a:spLocks noGrp="1"/>
          </p:cNvSpPr>
          <p:nvPr>
            <p:ph type="title" idx="2"/>
          </p:nvPr>
        </p:nvSpPr>
        <p:spPr>
          <a:xfrm>
            <a:off x="3403800" y="2665500"/>
            <a:ext cx="2336400" cy="33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98" name="Google Shape;298;p17"/>
          <p:cNvSpPr txBox="1">
            <a:spLocks noGrp="1"/>
          </p:cNvSpPr>
          <p:nvPr>
            <p:ph type="subTitle" idx="3"/>
          </p:nvPr>
        </p:nvSpPr>
        <p:spPr>
          <a:xfrm>
            <a:off x="3568950" y="3072056"/>
            <a:ext cx="2006100" cy="726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9" name="Google Shape;299;p17"/>
          <p:cNvSpPr txBox="1">
            <a:spLocks noGrp="1"/>
          </p:cNvSpPr>
          <p:nvPr>
            <p:ph type="title" idx="4"/>
          </p:nvPr>
        </p:nvSpPr>
        <p:spPr>
          <a:xfrm>
            <a:off x="6087600" y="2665500"/>
            <a:ext cx="2336400" cy="33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00" name="Google Shape;300;p17"/>
          <p:cNvSpPr txBox="1">
            <a:spLocks noGrp="1"/>
          </p:cNvSpPr>
          <p:nvPr>
            <p:ph type="subTitle" idx="5"/>
          </p:nvPr>
        </p:nvSpPr>
        <p:spPr>
          <a:xfrm>
            <a:off x="6252750" y="3072056"/>
            <a:ext cx="2006100" cy="726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1" name="Google Shape;301;p17"/>
          <p:cNvSpPr txBox="1">
            <a:spLocks noGrp="1"/>
          </p:cNvSpPr>
          <p:nvPr>
            <p:ph type="title" idx="6"/>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bg>
      <p:bgPr>
        <a:solidFill>
          <a:schemeClr val="accent4"/>
        </a:solidFill>
        <a:effectLst/>
      </p:bgPr>
    </p:bg>
    <p:spTree>
      <p:nvGrpSpPr>
        <p:cNvPr id="1" name="Shape 302"/>
        <p:cNvGrpSpPr/>
        <p:nvPr/>
      </p:nvGrpSpPr>
      <p:grpSpPr>
        <a:xfrm>
          <a:off x="0" y="0"/>
          <a:ext cx="0" cy="0"/>
          <a:chOff x="0" y="0"/>
          <a:chExt cx="0" cy="0"/>
        </a:xfrm>
      </p:grpSpPr>
      <p:grpSp>
        <p:nvGrpSpPr>
          <p:cNvPr id="303" name="Google Shape;303;p18"/>
          <p:cNvGrpSpPr/>
          <p:nvPr/>
        </p:nvGrpSpPr>
        <p:grpSpPr>
          <a:xfrm>
            <a:off x="0" y="-15338"/>
            <a:ext cx="9154800" cy="5355429"/>
            <a:chOff x="0" y="-15338"/>
            <a:chExt cx="9154800" cy="5355429"/>
          </a:xfrm>
        </p:grpSpPr>
        <p:sp>
          <p:nvSpPr>
            <p:cNvPr id="304" name="Google Shape;304;p18"/>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8"/>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8"/>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8"/>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8"/>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8"/>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8"/>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8"/>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18"/>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18"/>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8"/>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8"/>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8"/>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7" name="Google Shape;317;p18"/>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8"/>
          <p:cNvSpPr txBox="1">
            <a:spLocks noGrp="1"/>
          </p:cNvSpPr>
          <p:nvPr>
            <p:ph type="title"/>
          </p:nvPr>
        </p:nvSpPr>
        <p:spPr>
          <a:xfrm>
            <a:off x="893088" y="2417356"/>
            <a:ext cx="1710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9" name="Google Shape;319;p18"/>
          <p:cNvSpPr txBox="1">
            <a:spLocks noGrp="1"/>
          </p:cNvSpPr>
          <p:nvPr>
            <p:ph type="subTitle" idx="1"/>
          </p:nvPr>
        </p:nvSpPr>
        <p:spPr>
          <a:xfrm>
            <a:off x="893088" y="3003881"/>
            <a:ext cx="17106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0" name="Google Shape;320;p18"/>
          <p:cNvSpPr txBox="1">
            <a:spLocks noGrp="1"/>
          </p:cNvSpPr>
          <p:nvPr>
            <p:ph type="title" idx="2"/>
          </p:nvPr>
        </p:nvSpPr>
        <p:spPr>
          <a:xfrm>
            <a:off x="3716700" y="2405431"/>
            <a:ext cx="1710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21" name="Google Shape;321;p18"/>
          <p:cNvSpPr txBox="1">
            <a:spLocks noGrp="1"/>
          </p:cNvSpPr>
          <p:nvPr>
            <p:ph type="subTitle" idx="3"/>
          </p:nvPr>
        </p:nvSpPr>
        <p:spPr>
          <a:xfrm>
            <a:off x="3716700" y="2991956"/>
            <a:ext cx="17106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2" name="Google Shape;322;p18"/>
          <p:cNvSpPr txBox="1">
            <a:spLocks noGrp="1"/>
          </p:cNvSpPr>
          <p:nvPr>
            <p:ph type="title" idx="4"/>
          </p:nvPr>
        </p:nvSpPr>
        <p:spPr>
          <a:xfrm>
            <a:off x="6540300" y="2399456"/>
            <a:ext cx="1710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23" name="Google Shape;323;p18"/>
          <p:cNvSpPr txBox="1">
            <a:spLocks noGrp="1"/>
          </p:cNvSpPr>
          <p:nvPr>
            <p:ph type="subTitle" idx="5"/>
          </p:nvPr>
        </p:nvSpPr>
        <p:spPr>
          <a:xfrm>
            <a:off x="6540300" y="2985981"/>
            <a:ext cx="17106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4" name="Google Shape;324;p18"/>
          <p:cNvSpPr txBox="1">
            <a:spLocks noGrp="1"/>
          </p:cNvSpPr>
          <p:nvPr>
            <p:ph type="title" idx="6"/>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hree columns 2">
  <p:cSld name="BLANK_1_1_1_2_1_1">
    <p:bg>
      <p:bgPr>
        <a:solidFill>
          <a:schemeClr val="accent4"/>
        </a:solidFill>
        <a:effectLst/>
      </p:bgPr>
    </p:bg>
    <p:spTree>
      <p:nvGrpSpPr>
        <p:cNvPr id="1" name="Shape 325"/>
        <p:cNvGrpSpPr/>
        <p:nvPr/>
      </p:nvGrpSpPr>
      <p:grpSpPr>
        <a:xfrm>
          <a:off x="0" y="0"/>
          <a:ext cx="0" cy="0"/>
          <a:chOff x="0" y="0"/>
          <a:chExt cx="0" cy="0"/>
        </a:xfrm>
      </p:grpSpPr>
      <p:grpSp>
        <p:nvGrpSpPr>
          <p:cNvPr id="326" name="Google Shape;326;p19"/>
          <p:cNvGrpSpPr/>
          <p:nvPr/>
        </p:nvGrpSpPr>
        <p:grpSpPr>
          <a:xfrm>
            <a:off x="0" y="-15338"/>
            <a:ext cx="9154800" cy="5355429"/>
            <a:chOff x="0" y="-15338"/>
            <a:chExt cx="9154800" cy="5355429"/>
          </a:xfrm>
        </p:grpSpPr>
        <p:sp>
          <p:nvSpPr>
            <p:cNvPr id="327" name="Google Shape;327;p19"/>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9"/>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9"/>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9"/>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9"/>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9"/>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9"/>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9"/>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9"/>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9"/>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9"/>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9"/>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9"/>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0" name="Google Shape;340;p19"/>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9"/>
          <p:cNvSpPr txBox="1">
            <a:spLocks noGrp="1"/>
          </p:cNvSpPr>
          <p:nvPr>
            <p:ph type="title"/>
          </p:nvPr>
        </p:nvSpPr>
        <p:spPr>
          <a:xfrm>
            <a:off x="720000" y="298536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42" name="Google Shape;342;p19"/>
          <p:cNvSpPr txBox="1">
            <a:spLocks noGrp="1"/>
          </p:cNvSpPr>
          <p:nvPr>
            <p:ph type="subTitle" idx="1"/>
          </p:nvPr>
        </p:nvSpPr>
        <p:spPr>
          <a:xfrm>
            <a:off x="720000" y="35432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3" name="Google Shape;343;p19"/>
          <p:cNvSpPr txBox="1">
            <a:spLocks noGrp="1"/>
          </p:cNvSpPr>
          <p:nvPr>
            <p:ph type="title" idx="2"/>
          </p:nvPr>
        </p:nvSpPr>
        <p:spPr>
          <a:xfrm>
            <a:off x="3403800" y="298536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44" name="Google Shape;344;p19"/>
          <p:cNvSpPr txBox="1">
            <a:spLocks noGrp="1"/>
          </p:cNvSpPr>
          <p:nvPr>
            <p:ph type="subTitle" idx="3"/>
          </p:nvPr>
        </p:nvSpPr>
        <p:spPr>
          <a:xfrm>
            <a:off x="3403800" y="35432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5" name="Google Shape;345;p19"/>
          <p:cNvSpPr txBox="1">
            <a:spLocks noGrp="1"/>
          </p:cNvSpPr>
          <p:nvPr>
            <p:ph type="title" idx="4"/>
          </p:nvPr>
        </p:nvSpPr>
        <p:spPr>
          <a:xfrm>
            <a:off x="6087600" y="298536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46" name="Google Shape;346;p19"/>
          <p:cNvSpPr txBox="1">
            <a:spLocks noGrp="1"/>
          </p:cNvSpPr>
          <p:nvPr>
            <p:ph type="subTitle" idx="5"/>
          </p:nvPr>
        </p:nvSpPr>
        <p:spPr>
          <a:xfrm>
            <a:off x="6087600" y="35432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7" name="Google Shape;347;p19"/>
          <p:cNvSpPr txBox="1">
            <a:spLocks noGrp="1"/>
          </p:cNvSpPr>
          <p:nvPr>
            <p:ph type="title" idx="6"/>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four columns">
  <p:cSld name="BLANK_1_1_1_1">
    <p:bg>
      <p:bgPr>
        <a:solidFill>
          <a:schemeClr val="accent4"/>
        </a:solidFill>
        <a:effectLst/>
      </p:bgPr>
    </p:bg>
    <p:spTree>
      <p:nvGrpSpPr>
        <p:cNvPr id="1" name="Shape 348"/>
        <p:cNvGrpSpPr/>
        <p:nvPr/>
      </p:nvGrpSpPr>
      <p:grpSpPr>
        <a:xfrm>
          <a:off x="0" y="0"/>
          <a:ext cx="0" cy="0"/>
          <a:chOff x="0" y="0"/>
          <a:chExt cx="0" cy="0"/>
        </a:xfrm>
      </p:grpSpPr>
      <p:grpSp>
        <p:nvGrpSpPr>
          <p:cNvPr id="349" name="Google Shape;349;p20"/>
          <p:cNvGrpSpPr/>
          <p:nvPr/>
        </p:nvGrpSpPr>
        <p:grpSpPr>
          <a:xfrm>
            <a:off x="0" y="-15338"/>
            <a:ext cx="9154800" cy="5355429"/>
            <a:chOff x="0" y="-15338"/>
            <a:chExt cx="9154800" cy="5355429"/>
          </a:xfrm>
        </p:grpSpPr>
        <p:sp>
          <p:nvSpPr>
            <p:cNvPr id="350" name="Google Shape;350;p20"/>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0"/>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0"/>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0"/>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0"/>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0"/>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0"/>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0"/>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0"/>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0"/>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0"/>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0"/>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0"/>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3" name="Google Shape;363;p20"/>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0"/>
          <p:cNvSpPr txBox="1">
            <a:spLocks noGrp="1"/>
          </p:cNvSpPr>
          <p:nvPr>
            <p:ph type="title"/>
          </p:nvPr>
        </p:nvSpPr>
        <p:spPr>
          <a:xfrm>
            <a:off x="1452175" y="1682850"/>
            <a:ext cx="2354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65" name="Google Shape;365;p20"/>
          <p:cNvSpPr txBox="1">
            <a:spLocks noGrp="1"/>
          </p:cNvSpPr>
          <p:nvPr>
            <p:ph type="subTitle" idx="1"/>
          </p:nvPr>
        </p:nvSpPr>
        <p:spPr>
          <a:xfrm>
            <a:off x="1452175" y="2116975"/>
            <a:ext cx="2354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66" name="Google Shape;366;p20"/>
          <p:cNvSpPr txBox="1">
            <a:spLocks noGrp="1"/>
          </p:cNvSpPr>
          <p:nvPr>
            <p:ph type="title" idx="2"/>
          </p:nvPr>
        </p:nvSpPr>
        <p:spPr>
          <a:xfrm>
            <a:off x="5337388" y="1682850"/>
            <a:ext cx="2354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67" name="Google Shape;367;p20"/>
          <p:cNvSpPr txBox="1">
            <a:spLocks noGrp="1"/>
          </p:cNvSpPr>
          <p:nvPr>
            <p:ph type="subTitle" idx="3"/>
          </p:nvPr>
        </p:nvSpPr>
        <p:spPr>
          <a:xfrm>
            <a:off x="5337388" y="2116975"/>
            <a:ext cx="2354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68" name="Google Shape;368;p20"/>
          <p:cNvSpPr txBox="1">
            <a:spLocks noGrp="1"/>
          </p:cNvSpPr>
          <p:nvPr>
            <p:ph type="title" idx="4"/>
          </p:nvPr>
        </p:nvSpPr>
        <p:spPr>
          <a:xfrm>
            <a:off x="1452175" y="3116250"/>
            <a:ext cx="2354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69" name="Google Shape;369;p20"/>
          <p:cNvSpPr txBox="1">
            <a:spLocks noGrp="1"/>
          </p:cNvSpPr>
          <p:nvPr>
            <p:ph type="subTitle" idx="5"/>
          </p:nvPr>
        </p:nvSpPr>
        <p:spPr>
          <a:xfrm>
            <a:off x="1452175" y="3550375"/>
            <a:ext cx="2354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0" name="Google Shape;370;p20"/>
          <p:cNvSpPr txBox="1">
            <a:spLocks noGrp="1"/>
          </p:cNvSpPr>
          <p:nvPr>
            <p:ph type="title" idx="6"/>
          </p:nvPr>
        </p:nvSpPr>
        <p:spPr>
          <a:xfrm>
            <a:off x="5337388" y="3116250"/>
            <a:ext cx="2354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71" name="Google Shape;371;p20"/>
          <p:cNvSpPr txBox="1">
            <a:spLocks noGrp="1"/>
          </p:cNvSpPr>
          <p:nvPr>
            <p:ph type="subTitle" idx="7"/>
          </p:nvPr>
        </p:nvSpPr>
        <p:spPr>
          <a:xfrm>
            <a:off x="5337388" y="3550375"/>
            <a:ext cx="2354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2" name="Google Shape;372;p20"/>
          <p:cNvSpPr txBox="1">
            <a:spLocks noGrp="1"/>
          </p:cNvSpPr>
          <p:nvPr>
            <p:ph type="title" idx="8"/>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solidFill>
          <a:schemeClr val="accent4"/>
        </a:solidFill>
        <a:effectLst/>
      </p:bgPr>
    </p:bg>
    <p:spTree>
      <p:nvGrpSpPr>
        <p:cNvPr id="1" name="Shape 373"/>
        <p:cNvGrpSpPr/>
        <p:nvPr/>
      </p:nvGrpSpPr>
      <p:grpSpPr>
        <a:xfrm>
          <a:off x="0" y="0"/>
          <a:ext cx="0" cy="0"/>
          <a:chOff x="0" y="0"/>
          <a:chExt cx="0" cy="0"/>
        </a:xfrm>
      </p:grpSpPr>
      <p:grpSp>
        <p:nvGrpSpPr>
          <p:cNvPr id="374" name="Google Shape;374;p21"/>
          <p:cNvGrpSpPr/>
          <p:nvPr/>
        </p:nvGrpSpPr>
        <p:grpSpPr>
          <a:xfrm>
            <a:off x="0" y="-15338"/>
            <a:ext cx="9154800" cy="5355429"/>
            <a:chOff x="0" y="-15338"/>
            <a:chExt cx="9154800" cy="5355429"/>
          </a:xfrm>
        </p:grpSpPr>
        <p:sp>
          <p:nvSpPr>
            <p:cNvPr id="375" name="Google Shape;375;p21"/>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1"/>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1"/>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1"/>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1"/>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1"/>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1"/>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1"/>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1"/>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1"/>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1"/>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1"/>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1"/>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8" name="Google Shape;388;p21"/>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1"/>
          <p:cNvSpPr txBox="1">
            <a:spLocks noGrp="1"/>
          </p:cNvSpPr>
          <p:nvPr>
            <p:ph type="title"/>
          </p:nvPr>
        </p:nvSpPr>
        <p:spPr>
          <a:xfrm>
            <a:off x="967500" y="1574100"/>
            <a:ext cx="181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90" name="Google Shape;390;p21"/>
          <p:cNvSpPr txBox="1">
            <a:spLocks noGrp="1"/>
          </p:cNvSpPr>
          <p:nvPr>
            <p:ph type="subTitle" idx="1"/>
          </p:nvPr>
        </p:nvSpPr>
        <p:spPr>
          <a:xfrm>
            <a:off x="967500" y="2024349"/>
            <a:ext cx="1810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1" name="Google Shape;391;p21"/>
          <p:cNvSpPr txBox="1">
            <a:spLocks noGrp="1"/>
          </p:cNvSpPr>
          <p:nvPr>
            <p:ph type="title" idx="2"/>
          </p:nvPr>
        </p:nvSpPr>
        <p:spPr>
          <a:xfrm>
            <a:off x="3666724" y="1574100"/>
            <a:ext cx="181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92" name="Google Shape;392;p21"/>
          <p:cNvSpPr txBox="1">
            <a:spLocks noGrp="1"/>
          </p:cNvSpPr>
          <p:nvPr>
            <p:ph type="subTitle" idx="3"/>
          </p:nvPr>
        </p:nvSpPr>
        <p:spPr>
          <a:xfrm>
            <a:off x="3666724" y="2024349"/>
            <a:ext cx="1810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3" name="Google Shape;393;p21"/>
          <p:cNvSpPr txBox="1">
            <a:spLocks noGrp="1"/>
          </p:cNvSpPr>
          <p:nvPr>
            <p:ph type="title" idx="4"/>
          </p:nvPr>
        </p:nvSpPr>
        <p:spPr>
          <a:xfrm>
            <a:off x="967500" y="3007500"/>
            <a:ext cx="181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94" name="Google Shape;394;p21"/>
          <p:cNvSpPr txBox="1">
            <a:spLocks noGrp="1"/>
          </p:cNvSpPr>
          <p:nvPr>
            <p:ph type="subTitle" idx="5"/>
          </p:nvPr>
        </p:nvSpPr>
        <p:spPr>
          <a:xfrm>
            <a:off x="967500" y="3457749"/>
            <a:ext cx="1810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5" name="Google Shape;395;p21"/>
          <p:cNvSpPr txBox="1">
            <a:spLocks noGrp="1"/>
          </p:cNvSpPr>
          <p:nvPr>
            <p:ph type="title" idx="6"/>
          </p:nvPr>
        </p:nvSpPr>
        <p:spPr>
          <a:xfrm>
            <a:off x="3666724" y="3007500"/>
            <a:ext cx="181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96" name="Google Shape;396;p21"/>
          <p:cNvSpPr txBox="1">
            <a:spLocks noGrp="1"/>
          </p:cNvSpPr>
          <p:nvPr>
            <p:ph type="subTitle" idx="7"/>
          </p:nvPr>
        </p:nvSpPr>
        <p:spPr>
          <a:xfrm>
            <a:off x="3666724" y="3457749"/>
            <a:ext cx="1810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7" name="Google Shape;397;p21"/>
          <p:cNvSpPr txBox="1">
            <a:spLocks noGrp="1"/>
          </p:cNvSpPr>
          <p:nvPr>
            <p:ph type="title" idx="8"/>
          </p:nvPr>
        </p:nvSpPr>
        <p:spPr>
          <a:xfrm>
            <a:off x="6365999" y="1574100"/>
            <a:ext cx="181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98" name="Google Shape;398;p21"/>
          <p:cNvSpPr txBox="1">
            <a:spLocks noGrp="1"/>
          </p:cNvSpPr>
          <p:nvPr>
            <p:ph type="subTitle" idx="9"/>
          </p:nvPr>
        </p:nvSpPr>
        <p:spPr>
          <a:xfrm>
            <a:off x="6365999" y="2024349"/>
            <a:ext cx="1810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9" name="Google Shape;399;p21"/>
          <p:cNvSpPr txBox="1">
            <a:spLocks noGrp="1"/>
          </p:cNvSpPr>
          <p:nvPr>
            <p:ph type="title" idx="13"/>
          </p:nvPr>
        </p:nvSpPr>
        <p:spPr>
          <a:xfrm>
            <a:off x="6365999" y="3007500"/>
            <a:ext cx="181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00" name="Google Shape;400;p21"/>
          <p:cNvSpPr txBox="1">
            <a:spLocks noGrp="1"/>
          </p:cNvSpPr>
          <p:nvPr>
            <p:ph type="subTitle" idx="14"/>
          </p:nvPr>
        </p:nvSpPr>
        <p:spPr>
          <a:xfrm>
            <a:off x="6365999" y="3457749"/>
            <a:ext cx="1810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01" name="Google Shape;401;p21"/>
          <p:cNvSpPr txBox="1">
            <a:spLocks noGrp="1"/>
          </p:cNvSpPr>
          <p:nvPr>
            <p:ph type="title" idx="15"/>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Numbers and text">
  <p:cSld name="BLANK_1_1_1_1_1_1">
    <p:bg>
      <p:bgPr>
        <a:solidFill>
          <a:schemeClr val="accent4"/>
        </a:solidFill>
        <a:effectLst/>
      </p:bgPr>
    </p:bg>
    <p:spTree>
      <p:nvGrpSpPr>
        <p:cNvPr id="1" name="Shape 402"/>
        <p:cNvGrpSpPr/>
        <p:nvPr/>
      </p:nvGrpSpPr>
      <p:grpSpPr>
        <a:xfrm>
          <a:off x="0" y="0"/>
          <a:ext cx="0" cy="0"/>
          <a:chOff x="0" y="0"/>
          <a:chExt cx="0" cy="0"/>
        </a:xfrm>
      </p:grpSpPr>
      <p:grpSp>
        <p:nvGrpSpPr>
          <p:cNvPr id="403" name="Google Shape;403;p22"/>
          <p:cNvGrpSpPr/>
          <p:nvPr/>
        </p:nvGrpSpPr>
        <p:grpSpPr>
          <a:xfrm>
            <a:off x="0" y="-15338"/>
            <a:ext cx="9154800" cy="5355429"/>
            <a:chOff x="0" y="-15338"/>
            <a:chExt cx="9154800" cy="5355429"/>
          </a:xfrm>
        </p:grpSpPr>
        <p:sp>
          <p:nvSpPr>
            <p:cNvPr id="404" name="Google Shape;404;p22"/>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2"/>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2"/>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2"/>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2"/>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2"/>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2"/>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2"/>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2"/>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2"/>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2"/>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2"/>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2"/>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7" name="Google Shape;417;p22"/>
          <p:cNvSpPr txBox="1">
            <a:spLocks noGrp="1"/>
          </p:cNvSpPr>
          <p:nvPr>
            <p:ph type="title" hasCustomPrompt="1"/>
          </p:nvPr>
        </p:nvSpPr>
        <p:spPr>
          <a:xfrm>
            <a:off x="715100" y="1442391"/>
            <a:ext cx="33543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418" name="Google Shape;418;p22"/>
          <p:cNvSpPr txBox="1">
            <a:spLocks noGrp="1"/>
          </p:cNvSpPr>
          <p:nvPr>
            <p:ph type="subTitle" idx="1"/>
          </p:nvPr>
        </p:nvSpPr>
        <p:spPr>
          <a:xfrm>
            <a:off x="715100" y="2224619"/>
            <a:ext cx="3354300" cy="4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9" name="Google Shape;419;p22"/>
          <p:cNvSpPr txBox="1">
            <a:spLocks noGrp="1"/>
          </p:cNvSpPr>
          <p:nvPr>
            <p:ph type="title" idx="2" hasCustomPrompt="1"/>
          </p:nvPr>
        </p:nvSpPr>
        <p:spPr>
          <a:xfrm>
            <a:off x="5074600" y="1442384"/>
            <a:ext cx="33543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420" name="Google Shape;420;p22"/>
          <p:cNvSpPr txBox="1">
            <a:spLocks noGrp="1"/>
          </p:cNvSpPr>
          <p:nvPr>
            <p:ph type="subTitle" idx="3"/>
          </p:nvPr>
        </p:nvSpPr>
        <p:spPr>
          <a:xfrm>
            <a:off x="5074600" y="2224611"/>
            <a:ext cx="3354300" cy="4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21" name="Google Shape;421;p22"/>
          <p:cNvSpPr txBox="1">
            <a:spLocks noGrp="1"/>
          </p:cNvSpPr>
          <p:nvPr>
            <p:ph type="title" idx="4" hasCustomPrompt="1"/>
          </p:nvPr>
        </p:nvSpPr>
        <p:spPr>
          <a:xfrm>
            <a:off x="2894850" y="2854689"/>
            <a:ext cx="33543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422" name="Google Shape;422;p22"/>
          <p:cNvSpPr txBox="1">
            <a:spLocks noGrp="1"/>
          </p:cNvSpPr>
          <p:nvPr>
            <p:ph type="subTitle" idx="5"/>
          </p:nvPr>
        </p:nvSpPr>
        <p:spPr>
          <a:xfrm>
            <a:off x="2894850" y="3636916"/>
            <a:ext cx="3354300" cy="4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hanks">
  <p:cSld name="BLANK_1_1_1_1_1_1_2">
    <p:bg>
      <p:bgPr>
        <a:solidFill>
          <a:schemeClr val="accent4"/>
        </a:solidFill>
        <a:effectLst/>
      </p:bgPr>
    </p:bg>
    <p:spTree>
      <p:nvGrpSpPr>
        <p:cNvPr id="1" name="Shape 423"/>
        <p:cNvGrpSpPr/>
        <p:nvPr/>
      </p:nvGrpSpPr>
      <p:grpSpPr>
        <a:xfrm>
          <a:off x="0" y="0"/>
          <a:ext cx="0" cy="0"/>
          <a:chOff x="0" y="0"/>
          <a:chExt cx="0" cy="0"/>
        </a:xfrm>
      </p:grpSpPr>
      <p:grpSp>
        <p:nvGrpSpPr>
          <p:cNvPr id="424" name="Google Shape;424;p23"/>
          <p:cNvGrpSpPr/>
          <p:nvPr/>
        </p:nvGrpSpPr>
        <p:grpSpPr>
          <a:xfrm>
            <a:off x="0" y="-15338"/>
            <a:ext cx="9154800" cy="5355429"/>
            <a:chOff x="0" y="-15338"/>
            <a:chExt cx="9154800" cy="5355429"/>
          </a:xfrm>
        </p:grpSpPr>
        <p:sp>
          <p:nvSpPr>
            <p:cNvPr id="425" name="Google Shape;425;p23"/>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3"/>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3"/>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3"/>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3"/>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3"/>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3"/>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3"/>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3"/>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3"/>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3"/>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3"/>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3"/>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8" name="Google Shape;438;p23"/>
          <p:cNvSpPr txBox="1">
            <a:spLocks noGrp="1"/>
          </p:cNvSpPr>
          <p:nvPr>
            <p:ph type="ctrTitle"/>
          </p:nvPr>
        </p:nvSpPr>
        <p:spPr>
          <a:xfrm>
            <a:off x="2429950" y="669825"/>
            <a:ext cx="4284000" cy="99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439" name="Google Shape;439;p23"/>
          <p:cNvSpPr txBox="1">
            <a:spLocks noGrp="1"/>
          </p:cNvSpPr>
          <p:nvPr>
            <p:ph type="subTitle" idx="1"/>
          </p:nvPr>
        </p:nvSpPr>
        <p:spPr>
          <a:xfrm>
            <a:off x="2425075" y="1672302"/>
            <a:ext cx="4293900" cy="122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440" name="Google Shape;440;p23"/>
          <p:cNvSpPr txBox="1"/>
          <p:nvPr/>
        </p:nvSpPr>
        <p:spPr>
          <a:xfrm>
            <a:off x="2264625" y="3459300"/>
            <a:ext cx="4614900" cy="469800"/>
          </a:xfrm>
          <a:prstGeom prst="rect">
            <a:avLst/>
          </a:prstGeom>
          <a:noFill/>
          <a:ln>
            <a:noFill/>
          </a:ln>
        </p:spPr>
        <p:txBody>
          <a:bodyPr spcFirstLastPara="1" wrap="square" lIns="91425" tIns="91425" rIns="91425" bIns="91425" anchor="ctr" anchorCtr="0">
            <a:noAutofit/>
          </a:bodyPr>
          <a:lstStyle/>
          <a:p>
            <a:pPr marL="0" lvl="0" indent="0" algn="ctr" rtl="0">
              <a:spcBef>
                <a:spcPts val="300"/>
              </a:spcBef>
              <a:spcAft>
                <a:spcPts val="0"/>
              </a:spcAft>
              <a:buNone/>
            </a:pPr>
            <a:r>
              <a:rPr lang="en" sz="1200">
                <a:solidFill>
                  <a:schemeClr val="dk1"/>
                </a:solidFill>
                <a:latin typeface="Englebert"/>
                <a:ea typeface="Englebert"/>
                <a:cs typeface="Englebert"/>
                <a:sym typeface="Englebert"/>
              </a:rPr>
              <a:t>CREDITS: This presentation template was created by </a:t>
            </a:r>
            <a:r>
              <a:rPr lang="en" sz="1200" b="1">
                <a:solidFill>
                  <a:schemeClr val="dk1"/>
                </a:solidFill>
                <a:uFill>
                  <a:noFill/>
                </a:uFill>
                <a:latin typeface="Englebert"/>
                <a:ea typeface="Englebert"/>
                <a:cs typeface="Englebert"/>
                <a:sym typeface="Englebert"/>
                <a:hlinkClick r:id="rId2">
                  <a:extLst>
                    <a:ext uri="{A12FA001-AC4F-418D-AE19-62706E023703}">
                      <ahyp:hlinkClr xmlns:ahyp="http://schemas.microsoft.com/office/drawing/2018/hyperlinkcolor" val="tx"/>
                    </a:ext>
                  </a:extLst>
                </a:hlinkClick>
              </a:rPr>
              <a:t>Slidesgo</a:t>
            </a:r>
            <a:r>
              <a:rPr lang="en" sz="1200" b="1">
                <a:solidFill>
                  <a:schemeClr val="dk1"/>
                </a:solidFill>
                <a:latin typeface="Englebert"/>
                <a:ea typeface="Englebert"/>
                <a:cs typeface="Englebert"/>
                <a:sym typeface="Englebert"/>
              </a:rPr>
              <a:t>, </a:t>
            </a:r>
            <a:r>
              <a:rPr lang="en" sz="1200">
                <a:solidFill>
                  <a:schemeClr val="dk1"/>
                </a:solidFill>
                <a:latin typeface="Englebert"/>
                <a:ea typeface="Englebert"/>
                <a:cs typeface="Englebert"/>
                <a:sym typeface="Englebert"/>
              </a:rPr>
              <a:t>including icons by</a:t>
            </a:r>
            <a:r>
              <a:rPr lang="en" sz="1200" b="1">
                <a:solidFill>
                  <a:schemeClr val="dk1"/>
                </a:solidFill>
                <a:latin typeface="Englebert"/>
                <a:ea typeface="Englebert"/>
                <a:cs typeface="Englebert"/>
                <a:sym typeface="Englebert"/>
              </a:rPr>
              <a:t> </a:t>
            </a:r>
            <a:r>
              <a:rPr lang="en" sz="1200" b="1">
                <a:solidFill>
                  <a:schemeClr val="dk1"/>
                </a:solidFill>
                <a:uFill>
                  <a:noFill/>
                </a:uFill>
                <a:latin typeface="Englebert"/>
                <a:ea typeface="Englebert"/>
                <a:cs typeface="Englebert"/>
                <a:sym typeface="Englebert"/>
                <a:hlinkClick r:id="rId3">
                  <a:extLst>
                    <a:ext uri="{A12FA001-AC4F-418D-AE19-62706E023703}">
                      <ahyp:hlinkClr xmlns:ahyp="http://schemas.microsoft.com/office/drawing/2018/hyperlinkcolor" val="tx"/>
                    </a:ext>
                  </a:extLst>
                </a:hlinkClick>
              </a:rPr>
              <a:t>Flaticon</a:t>
            </a:r>
            <a:r>
              <a:rPr lang="en" sz="1200">
                <a:solidFill>
                  <a:schemeClr val="dk1"/>
                </a:solidFill>
                <a:latin typeface="Englebert"/>
                <a:ea typeface="Englebert"/>
                <a:cs typeface="Englebert"/>
                <a:sym typeface="Englebert"/>
              </a:rPr>
              <a:t>, and infographics &amp; images by</a:t>
            </a:r>
            <a:r>
              <a:rPr lang="en" sz="1200" b="1">
                <a:solidFill>
                  <a:schemeClr val="dk1"/>
                </a:solidFill>
                <a:latin typeface="Englebert"/>
                <a:ea typeface="Englebert"/>
                <a:cs typeface="Englebert"/>
                <a:sym typeface="Englebert"/>
              </a:rPr>
              <a:t> </a:t>
            </a:r>
            <a:r>
              <a:rPr lang="en" sz="1200" b="1">
                <a:solidFill>
                  <a:schemeClr val="dk1"/>
                </a:solidFill>
                <a:uFill>
                  <a:noFill/>
                </a:uFill>
                <a:latin typeface="Englebert"/>
                <a:ea typeface="Englebert"/>
                <a:cs typeface="Englebert"/>
                <a:sym typeface="Englebert"/>
                <a:hlinkClick r:id="rId4">
                  <a:extLst>
                    <a:ext uri="{A12FA001-AC4F-418D-AE19-62706E023703}">
                      <ahyp:hlinkClr xmlns:ahyp="http://schemas.microsoft.com/office/drawing/2018/hyperlinkcolor" val="tx"/>
                    </a:ext>
                  </a:extLst>
                </a:hlinkClick>
              </a:rPr>
              <a:t>Freepik</a:t>
            </a:r>
            <a:endParaRPr sz="1200" b="1">
              <a:solidFill>
                <a:schemeClr val="dk1"/>
              </a:solidFill>
              <a:latin typeface="Englebert"/>
              <a:ea typeface="Englebert"/>
              <a:cs typeface="Englebert"/>
              <a:sym typeface="Englebert"/>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solidFill>
          <a:schemeClr val="accent4"/>
        </a:solidFill>
        <a:effectLst/>
      </p:bgPr>
    </p:bg>
    <p:spTree>
      <p:nvGrpSpPr>
        <p:cNvPr id="1" name="Shape 441"/>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solidFill>
          <a:schemeClr val="accent4"/>
        </a:solidFill>
        <a:effectLst/>
      </p:bgPr>
    </p:bg>
    <p:spTree>
      <p:nvGrpSpPr>
        <p:cNvPr id="1" name="Shape 442"/>
        <p:cNvGrpSpPr/>
        <p:nvPr/>
      </p:nvGrpSpPr>
      <p:grpSpPr>
        <a:xfrm>
          <a:off x="0" y="0"/>
          <a:ext cx="0" cy="0"/>
          <a:chOff x="0" y="0"/>
          <a:chExt cx="0" cy="0"/>
        </a:xfrm>
      </p:grpSpPr>
      <p:grpSp>
        <p:nvGrpSpPr>
          <p:cNvPr id="443" name="Google Shape;443;p25"/>
          <p:cNvGrpSpPr/>
          <p:nvPr/>
        </p:nvGrpSpPr>
        <p:grpSpPr>
          <a:xfrm>
            <a:off x="0" y="-15338"/>
            <a:ext cx="9154800" cy="5355429"/>
            <a:chOff x="0" y="-15338"/>
            <a:chExt cx="9154800" cy="5355429"/>
          </a:xfrm>
        </p:grpSpPr>
        <p:sp>
          <p:nvSpPr>
            <p:cNvPr id="444" name="Google Shape;444;p25"/>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5"/>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5"/>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25"/>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5"/>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5"/>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5"/>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5"/>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5"/>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5"/>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5"/>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5"/>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5"/>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4"/>
        </a:solidFill>
        <a:effectLst/>
      </p:bgPr>
    </p:bg>
    <p:spTree>
      <p:nvGrpSpPr>
        <p:cNvPr id="1" name="Shape 460"/>
        <p:cNvGrpSpPr/>
        <p:nvPr/>
      </p:nvGrpSpPr>
      <p:grpSpPr>
        <a:xfrm>
          <a:off x="0" y="0"/>
          <a:ext cx="0" cy="0"/>
          <a:chOff x="0" y="0"/>
          <a:chExt cx="0" cy="0"/>
        </a:xfrm>
      </p:grpSpPr>
      <p:sp>
        <p:nvSpPr>
          <p:cNvPr id="461" name="Google Shape;461;p27"/>
          <p:cNvSpPr txBox="1">
            <a:spLocks noGrp="1"/>
          </p:cNvSpPr>
          <p:nvPr>
            <p:ph type="ctrTitle"/>
          </p:nvPr>
        </p:nvSpPr>
        <p:spPr>
          <a:xfrm>
            <a:off x="3291650" y="2680050"/>
            <a:ext cx="2560800" cy="409500"/>
          </a:xfrm>
          <a:prstGeom prst="rect">
            <a:avLst/>
          </a:prstGeom>
        </p:spPr>
        <p:txBody>
          <a:bodyPr spcFirstLastPara="1" wrap="square" lIns="91425" tIns="91425" rIns="91425" bIns="91425" anchor="ctr" anchorCtr="0">
            <a:noAutofit/>
          </a:bodyPr>
          <a:lstStyle>
            <a:lvl1pPr lvl="0" algn="ctr" rtl="0">
              <a:lnSpc>
                <a:spcPct val="70000"/>
              </a:lnSpc>
              <a:spcBef>
                <a:spcPts val="0"/>
              </a:spcBef>
              <a:spcAft>
                <a:spcPts val="0"/>
              </a:spcAft>
              <a:buClr>
                <a:srgbClr val="191919"/>
              </a:buClr>
              <a:buSzPts val="5200"/>
              <a:buNone/>
              <a:defRPr sz="2000" b="1"/>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462" name="Google Shape;462;p27"/>
          <p:cNvSpPr txBox="1">
            <a:spLocks noGrp="1"/>
          </p:cNvSpPr>
          <p:nvPr>
            <p:ph type="subTitle" idx="1"/>
          </p:nvPr>
        </p:nvSpPr>
        <p:spPr>
          <a:xfrm>
            <a:off x="2392575" y="3089538"/>
            <a:ext cx="4359000" cy="409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grpSp>
        <p:nvGrpSpPr>
          <p:cNvPr id="463" name="Google Shape;463;p27"/>
          <p:cNvGrpSpPr/>
          <p:nvPr/>
        </p:nvGrpSpPr>
        <p:grpSpPr>
          <a:xfrm>
            <a:off x="0" y="-15338"/>
            <a:ext cx="9154800" cy="5355429"/>
            <a:chOff x="0" y="-15338"/>
            <a:chExt cx="9154800" cy="5355429"/>
          </a:xfrm>
        </p:grpSpPr>
        <p:grpSp>
          <p:nvGrpSpPr>
            <p:cNvPr id="464" name="Google Shape;464;p27"/>
            <p:cNvGrpSpPr/>
            <p:nvPr/>
          </p:nvGrpSpPr>
          <p:grpSpPr>
            <a:xfrm>
              <a:off x="0" y="-15338"/>
              <a:ext cx="9154800" cy="5355429"/>
              <a:chOff x="0" y="-15338"/>
              <a:chExt cx="9154800" cy="5355429"/>
            </a:xfrm>
          </p:grpSpPr>
          <p:sp>
            <p:nvSpPr>
              <p:cNvPr id="465" name="Google Shape;465;p27"/>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7"/>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7"/>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7"/>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7"/>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7"/>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7"/>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7"/>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7"/>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7"/>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5" name="Google Shape;475;p27"/>
            <p:cNvSpPr/>
            <p:nvPr/>
          </p:nvSpPr>
          <p:spPr>
            <a:xfrm rot="1578068">
              <a:off x="676320" y="4076027"/>
              <a:ext cx="178079" cy="199705"/>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27"/>
            <p:cNvSpPr/>
            <p:nvPr/>
          </p:nvSpPr>
          <p:spPr>
            <a:xfrm>
              <a:off x="2398675" y="83325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7"/>
            <p:cNvSpPr/>
            <p:nvPr/>
          </p:nvSpPr>
          <p:spPr>
            <a:xfrm>
              <a:off x="6436400" y="440878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7"/>
            <p:cNvSpPr/>
            <p:nvPr/>
          </p:nvSpPr>
          <p:spPr>
            <a:xfrm>
              <a:off x="8302200" y="9324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7"/>
            <p:cNvSpPr/>
            <p:nvPr/>
          </p:nvSpPr>
          <p:spPr>
            <a:xfrm>
              <a:off x="8784975" y="27374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7"/>
            <p:cNvSpPr/>
            <p:nvPr/>
          </p:nvSpPr>
          <p:spPr>
            <a:xfrm rot="2700000">
              <a:off x="229801" y="121536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4"/>
        </a:solidFill>
        <a:effectLst/>
      </p:bgPr>
    </p:bg>
    <p:spTree>
      <p:nvGrpSpPr>
        <p:cNvPr id="1" name="Shape 481"/>
        <p:cNvGrpSpPr/>
        <p:nvPr/>
      </p:nvGrpSpPr>
      <p:grpSpPr>
        <a:xfrm>
          <a:off x="0" y="0"/>
          <a:ext cx="0" cy="0"/>
          <a:chOff x="0" y="0"/>
          <a:chExt cx="0" cy="0"/>
        </a:xfrm>
      </p:grpSpPr>
      <p:sp>
        <p:nvSpPr>
          <p:cNvPr id="482" name="Google Shape;482;p28"/>
          <p:cNvSpPr txBox="1">
            <a:spLocks noGrp="1"/>
          </p:cNvSpPr>
          <p:nvPr>
            <p:ph type="title"/>
          </p:nvPr>
        </p:nvSpPr>
        <p:spPr>
          <a:xfrm>
            <a:off x="2015288" y="2164123"/>
            <a:ext cx="51135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4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483" name="Google Shape;483;p28"/>
          <p:cNvSpPr txBox="1">
            <a:spLocks noGrp="1"/>
          </p:cNvSpPr>
          <p:nvPr>
            <p:ph type="title" idx="2" hasCustomPrompt="1"/>
          </p:nvPr>
        </p:nvSpPr>
        <p:spPr>
          <a:xfrm>
            <a:off x="5931900" y="1214300"/>
            <a:ext cx="1197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84" name="Google Shape;484;p28"/>
          <p:cNvSpPr txBox="1">
            <a:spLocks noGrp="1"/>
          </p:cNvSpPr>
          <p:nvPr>
            <p:ph type="subTitle" idx="1"/>
          </p:nvPr>
        </p:nvSpPr>
        <p:spPr>
          <a:xfrm>
            <a:off x="2391900" y="3530225"/>
            <a:ext cx="4360200" cy="370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485" name="Google Shape;485;p28"/>
          <p:cNvGrpSpPr/>
          <p:nvPr/>
        </p:nvGrpSpPr>
        <p:grpSpPr>
          <a:xfrm>
            <a:off x="0" y="-15338"/>
            <a:ext cx="9154800" cy="5355429"/>
            <a:chOff x="0" y="-15338"/>
            <a:chExt cx="9154800" cy="5355429"/>
          </a:xfrm>
        </p:grpSpPr>
        <p:sp>
          <p:nvSpPr>
            <p:cNvPr id="486" name="Google Shape;486;p28"/>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8"/>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8"/>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8"/>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28"/>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8"/>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8"/>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8"/>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8"/>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8"/>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8"/>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8"/>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8"/>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accent4"/>
        </a:solidFill>
        <a:effectLst/>
      </p:bgPr>
    </p:bg>
    <p:spTree>
      <p:nvGrpSpPr>
        <p:cNvPr id="1" name="Shape 499"/>
        <p:cNvGrpSpPr/>
        <p:nvPr/>
      </p:nvGrpSpPr>
      <p:grpSpPr>
        <a:xfrm>
          <a:off x="0" y="0"/>
          <a:ext cx="0" cy="0"/>
          <a:chOff x="0" y="0"/>
          <a:chExt cx="0" cy="0"/>
        </a:xfrm>
      </p:grpSpPr>
      <p:sp>
        <p:nvSpPr>
          <p:cNvPr id="500" name="Google Shape;500;p29"/>
          <p:cNvSpPr txBox="1">
            <a:spLocks noGrp="1"/>
          </p:cNvSpPr>
          <p:nvPr>
            <p:ph type="body" idx="1"/>
          </p:nvPr>
        </p:nvSpPr>
        <p:spPr>
          <a:xfrm>
            <a:off x="720000" y="1017725"/>
            <a:ext cx="7704000" cy="3551100"/>
          </a:xfrm>
          <a:prstGeom prst="rect">
            <a:avLst/>
          </a:prstGeom>
          <a:noFill/>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rgbClr val="434343"/>
              </a:buClr>
              <a:buSzPts val="1200"/>
              <a:buAutoNum type="arabicPeriod"/>
              <a:defRPr sz="1250">
                <a:solidFill>
                  <a:srgbClr val="434343"/>
                </a:solidFill>
              </a:defRPr>
            </a:lvl1pPr>
            <a:lvl2pPr marL="914400" lvl="1" indent="-304800" rtl="0">
              <a:lnSpc>
                <a:spcPct val="115000"/>
              </a:lnSpc>
              <a:spcBef>
                <a:spcPts val="0"/>
              </a:spcBef>
              <a:spcAft>
                <a:spcPts val="0"/>
              </a:spcAft>
              <a:buClr>
                <a:srgbClr val="434343"/>
              </a:buClr>
              <a:buSzPts val="1200"/>
              <a:buFont typeface="Roboto Condensed Light"/>
              <a:buAutoNum type="alphaLcPeriod"/>
              <a:defRPr>
                <a:solidFill>
                  <a:srgbClr val="434343"/>
                </a:solidFill>
              </a:defRPr>
            </a:lvl2pPr>
            <a:lvl3pPr marL="1371600" lvl="2" indent="-304800" rtl="0">
              <a:lnSpc>
                <a:spcPct val="115000"/>
              </a:lnSpc>
              <a:spcBef>
                <a:spcPts val="0"/>
              </a:spcBef>
              <a:spcAft>
                <a:spcPts val="0"/>
              </a:spcAft>
              <a:buClr>
                <a:srgbClr val="434343"/>
              </a:buClr>
              <a:buSzPts val="1200"/>
              <a:buFont typeface="Roboto Condensed Light"/>
              <a:buAutoNum type="romanLcPeriod"/>
              <a:defRPr>
                <a:solidFill>
                  <a:srgbClr val="434343"/>
                </a:solidFill>
              </a:defRPr>
            </a:lvl3pPr>
            <a:lvl4pPr marL="1828800" lvl="3" indent="-304800" rtl="0">
              <a:lnSpc>
                <a:spcPct val="115000"/>
              </a:lnSpc>
              <a:spcBef>
                <a:spcPts val="0"/>
              </a:spcBef>
              <a:spcAft>
                <a:spcPts val="0"/>
              </a:spcAft>
              <a:buClr>
                <a:srgbClr val="434343"/>
              </a:buClr>
              <a:buSzPts val="1200"/>
              <a:buFont typeface="Roboto Condensed Light"/>
              <a:buAutoNum type="arabicPeriod"/>
              <a:defRPr>
                <a:solidFill>
                  <a:srgbClr val="434343"/>
                </a:solidFill>
              </a:defRPr>
            </a:lvl4pPr>
            <a:lvl5pPr marL="2286000" lvl="4" indent="-304800" rtl="0">
              <a:lnSpc>
                <a:spcPct val="115000"/>
              </a:lnSpc>
              <a:spcBef>
                <a:spcPts val="0"/>
              </a:spcBef>
              <a:spcAft>
                <a:spcPts val="0"/>
              </a:spcAft>
              <a:buClr>
                <a:srgbClr val="434343"/>
              </a:buClr>
              <a:buSzPts val="1200"/>
              <a:buFont typeface="Roboto Condensed Light"/>
              <a:buAutoNum type="alphaLcPeriod"/>
              <a:defRPr>
                <a:solidFill>
                  <a:srgbClr val="434343"/>
                </a:solidFill>
              </a:defRPr>
            </a:lvl5pPr>
            <a:lvl6pPr marL="2743200" lvl="5" indent="-304800" rtl="0">
              <a:lnSpc>
                <a:spcPct val="115000"/>
              </a:lnSpc>
              <a:spcBef>
                <a:spcPts val="0"/>
              </a:spcBef>
              <a:spcAft>
                <a:spcPts val="0"/>
              </a:spcAft>
              <a:buClr>
                <a:srgbClr val="434343"/>
              </a:buClr>
              <a:buSzPts val="1200"/>
              <a:buFont typeface="Roboto Condensed Light"/>
              <a:buAutoNum type="romanLcPeriod"/>
              <a:defRPr>
                <a:solidFill>
                  <a:srgbClr val="434343"/>
                </a:solidFill>
              </a:defRPr>
            </a:lvl6pPr>
            <a:lvl7pPr marL="3200400" lvl="6" indent="-304800" rtl="0">
              <a:lnSpc>
                <a:spcPct val="115000"/>
              </a:lnSpc>
              <a:spcBef>
                <a:spcPts val="0"/>
              </a:spcBef>
              <a:spcAft>
                <a:spcPts val="0"/>
              </a:spcAft>
              <a:buClr>
                <a:srgbClr val="434343"/>
              </a:buClr>
              <a:buSzPts val="1200"/>
              <a:buFont typeface="Roboto Condensed Light"/>
              <a:buAutoNum type="arabicPeriod"/>
              <a:defRPr>
                <a:solidFill>
                  <a:srgbClr val="434343"/>
                </a:solidFill>
              </a:defRPr>
            </a:lvl7pPr>
            <a:lvl8pPr marL="3657600" lvl="7" indent="-304800" rtl="0">
              <a:lnSpc>
                <a:spcPct val="115000"/>
              </a:lnSpc>
              <a:spcBef>
                <a:spcPts val="0"/>
              </a:spcBef>
              <a:spcAft>
                <a:spcPts val="0"/>
              </a:spcAft>
              <a:buClr>
                <a:srgbClr val="434343"/>
              </a:buClr>
              <a:buSzPts val="1200"/>
              <a:buFont typeface="Roboto Condensed Light"/>
              <a:buAutoNum type="alphaLcPeriod"/>
              <a:defRPr>
                <a:solidFill>
                  <a:srgbClr val="434343"/>
                </a:solidFill>
              </a:defRPr>
            </a:lvl8pPr>
            <a:lvl9pPr marL="4114800" lvl="8" indent="-304800" rtl="0">
              <a:lnSpc>
                <a:spcPct val="115000"/>
              </a:lnSpc>
              <a:spcBef>
                <a:spcPts val="0"/>
              </a:spcBef>
              <a:spcAft>
                <a:spcPts val="0"/>
              </a:spcAft>
              <a:buClr>
                <a:srgbClr val="434343"/>
              </a:buClr>
              <a:buSzPts val="1200"/>
              <a:buFont typeface="Roboto Condensed Light"/>
              <a:buAutoNum type="romanLcPeriod"/>
              <a:defRPr>
                <a:solidFill>
                  <a:srgbClr val="434343"/>
                </a:solidFill>
              </a:defRPr>
            </a:lvl9pPr>
          </a:lstStyle>
          <a:p>
            <a:endParaRPr/>
          </a:p>
        </p:txBody>
      </p:sp>
      <p:grpSp>
        <p:nvGrpSpPr>
          <p:cNvPr id="501" name="Google Shape;501;p29"/>
          <p:cNvGrpSpPr/>
          <p:nvPr/>
        </p:nvGrpSpPr>
        <p:grpSpPr>
          <a:xfrm>
            <a:off x="0" y="-15338"/>
            <a:ext cx="9154800" cy="5355429"/>
            <a:chOff x="0" y="-15338"/>
            <a:chExt cx="9154800" cy="5355429"/>
          </a:xfrm>
        </p:grpSpPr>
        <p:sp>
          <p:nvSpPr>
            <p:cNvPr id="502" name="Google Shape;502;p29"/>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9"/>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9"/>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9"/>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9"/>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9"/>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9"/>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9"/>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9"/>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9"/>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9"/>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9"/>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9"/>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5" name="Google Shape;515;p29"/>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9"/>
          <p:cNvSpPr txBox="1">
            <a:spLocks noGrp="1"/>
          </p:cNvSpPr>
          <p:nvPr>
            <p:ph type="title"/>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accent4"/>
        </a:solidFill>
        <a:effectLst/>
      </p:bgPr>
    </p:bg>
    <p:spTree>
      <p:nvGrpSpPr>
        <p:cNvPr id="1" name="Shape 517"/>
        <p:cNvGrpSpPr/>
        <p:nvPr/>
      </p:nvGrpSpPr>
      <p:grpSpPr>
        <a:xfrm>
          <a:off x="0" y="0"/>
          <a:ext cx="0" cy="0"/>
          <a:chOff x="0" y="0"/>
          <a:chExt cx="0" cy="0"/>
        </a:xfrm>
      </p:grpSpPr>
      <p:grpSp>
        <p:nvGrpSpPr>
          <p:cNvPr id="518" name="Google Shape;518;p30"/>
          <p:cNvGrpSpPr/>
          <p:nvPr/>
        </p:nvGrpSpPr>
        <p:grpSpPr>
          <a:xfrm>
            <a:off x="0" y="-15338"/>
            <a:ext cx="9154800" cy="5355429"/>
            <a:chOff x="0" y="-15338"/>
            <a:chExt cx="9154800" cy="5355429"/>
          </a:xfrm>
        </p:grpSpPr>
        <p:sp>
          <p:nvSpPr>
            <p:cNvPr id="519" name="Google Shape;519;p30"/>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0"/>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0"/>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0"/>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0"/>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0"/>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0"/>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0"/>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0"/>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0"/>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0"/>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0"/>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0"/>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2" name="Google Shape;532;p30"/>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0"/>
          <p:cNvSpPr txBox="1">
            <a:spLocks noGrp="1"/>
          </p:cNvSpPr>
          <p:nvPr>
            <p:ph type="subTitle" idx="1"/>
          </p:nvPr>
        </p:nvSpPr>
        <p:spPr>
          <a:xfrm>
            <a:off x="1677350" y="2534225"/>
            <a:ext cx="21345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000" b="1">
                <a:latin typeface="Fredoka One"/>
                <a:ea typeface="Fredoka One"/>
                <a:cs typeface="Fredoka One"/>
                <a:sym typeface="Fredoka On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534" name="Google Shape;534;p30"/>
          <p:cNvSpPr txBox="1">
            <a:spLocks noGrp="1"/>
          </p:cNvSpPr>
          <p:nvPr>
            <p:ph type="subTitle" idx="2"/>
          </p:nvPr>
        </p:nvSpPr>
        <p:spPr>
          <a:xfrm>
            <a:off x="5332150" y="2534225"/>
            <a:ext cx="21345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000" b="1">
                <a:latin typeface="Fredoka One"/>
                <a:ea typeface="Fredoka One"/>
                <a:cs typeface="Fredoka One"/>
                <a:sym typeface="Fredoka On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535" name="Google Shape;535;p30"/>
          <p:cNvSpPr txBox="1">
            <a:spLocks noGrp="1"/>
          </p:cNvSpPr>
          <p:nvPr>
            <p:ph type="subTitle" idx="3"/>
          </p:nvPr>
        </p:nvSpPr>
        <p:spPr>
          <a:xfrm>
            <a:off x="1677350" y="3128483"/>
            <a:ext cx="21345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6" name="Google Shape;536;p30"/>
          <p:cNvSpPr txBox="1">
            <a:spLocks noGrp="1"/>
          </p:cNvSpPr>
          <p:nvPr>
            <p:ph type="subTitle" idx="4"/>
          </p:nvPr>
        </p:nvSpPr>
        <p:spPr>
          <a:xfrm>
            <a:off x="5332150" y="3128483"/>
            <a:ext cx="21345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7" name="Google Shape;537;p30"/>
          <p:cNvSpPr txBox="1">
            <a:spLocks noGrp="1"/>
          </p:cNvSpPr>
          <p:nvPr>
            <p:ph type="title"/>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accent4"/>
        </a:solidFill>
        <a:effectLst/>
      </p:bgPr>
    </p:bg>
    <p:spTree>
      <p:nvGrpSpPr>
        <p:cNvPr id="1" name="Shape 538"/>
        <p:cNvGrpSpPr/>
        <p:nvPr/>
      </p:nvGrpSpPr>
      <p:grpSpPr>
        <a:xfrm>
          <a:off x="0" y="0"/>
          <a:ext cx="0" cy="0"/>
          <a:chOff x="0" y="0"/>
          <a:chExt cx="0" cy="0"/>
        </a:xfrm>
      </p:grpSpPr>
      <p:grpSp>
        <p:nvGrpSpPr>
          <p:cNvPr id="539" name="Google Shape;539;p31"/>
          <p:cNvGrpSpPr/>
          <p:nvPr/>
        </p:nvGrpSpPr>
        <p:grpSpPr>
          <a:xfrm>
            <a:off x="0" y="-15338"/>
            <a:ext cx="9154800" cy="5355429"/>
            <a:chOff x="0" y="-15338"/>
            <a:chExt cx="9154800" cy="5355429"/>
          </a:xfrm>
        </p:grpSpPr>
        <p:sp>
          <p:nvSpPr>
            <p:cNvPr id="540" name="Google Shape;540;p31"/>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1"/>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1"/>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1"/>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1"/>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1"/>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1"/>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1"/>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1"/>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1"/>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1"/>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1"/>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1"/>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3" name="Google Shape;553;p31"/>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1"/>
          <p:cNvSpPr txBox="1">
            <a:spLocks noGrp="1"/>
          </p:cNvSpPr>
          <p:nvPr>
            <p:ph type="title"/>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4"/>
        </a:solidFill>
        <a:effectLst/>
      </p:bgPr>
    </p:bg>
    <p:spTree>
      <p:nvGrpSpPr>
        <p:cNvPr id="1" name="Shape 555"/>
        <p:cNvGrpSpPr/>
        <p:nvPr/>
      </p:nvGrpSpPr>
      <p:grpSpPr>
        <a:xfrm>
          <a:off x="0" y="0"/>
          <a:ext cx="0" cy="0"/>
          <a:chOff x="0" y="0"/>
          <a:chExt cx="0" cy="0"/>
        </a:xfrm>
      </p:grpSpPr>
      <p:sp>
        <p:nvSpPr>
          <p:cNvPr id="556" name="Google Shape;556;p32"/>
          <p:cNvSpPr txBox="1">
            <a:spLocks noGrp="1"/>
          </p:cNvSpPr>
          <p:nvPr>
            <p:ph type="title"/>
          </p:nvPr>
        </p:nvSpPr>
        <p:spPr>
          <a:xfrm>
            <a:off x="2052450" y="855450"/>
            <a:ext cx="50391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0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57" name="Google Shape;557;p32"/>
          <p:cNvSpPr txBox="1">
            <a:spLocks noGrp="1"/>
          </p:cNvSpPr>
          <p:nvPr>
            <p:ph type="body" idx="1"/>
          </p:nvPr>
        </p:nvSpPr>
        <p:spPr>
          <a:xfrm>
            <a:off x="1310850" y="2054050"/>
            <a:ext cx="6533100" cy="1927200"/>
          </a:xfrm>
          <a:prstGeom prst="rect">
            <a:avLst/>
          </a:prstGeom>
        </p:spPr>
        <p:txBody>
          <a:bodyPr spcFirstLastPara="1" wrap="square" lIns="91425" tIns="91425" rIns="91425" bIns="91425" anchor="t" anchorCtr="0">
            <a:noAutofit/>
          </a:bodyPr>
          <a:lstStyle>
            <a:lvl1pPr marL="457200" lvl="0" indent="-292100" rtl="0">
              <a:lnSpc>
                <a:spcPct val="100000"/>
              </a:lnSpc>
              <a:spcBef>
                <a:spcPts val="0"/>
              </a:spcBef>
              <a:spcAft>
                <a:spcPts val="0"/>
              </a:spcAft>
              <a:buClr>
                <a:schemeClr val="dk2"/>
              </a:buClr>
              <a:buSzPts val="1000"/>
              <a:buAutoNum type="arabicPeriod"/>
              <a:defRPr sz="1400">
                <a:solidFill>
                  <a:srgbClr val="434343"/>
                </a:solidFill>
              </a:defRPr>
            </a:lvl1pPr>
            <a:lvl2pPr marL="914400" lvl="1" indent="-317500" rtl="0">
              <a:lnSpc>
                <a:spcPct val="115000"/>
              </a:lnSpc>
              <a:spcBef>
                <a:spcPts val="0"/>
              </a:spcBef>
              <a:spcAft>
                <a:spcPts val="0"/>
              </a:spcAft>
              <a:buClr>
                <a:schemeClr val="dk2"/>
              </a:buClr>
              <a:buSzPts val="1400"/>
              <a:buAutoNum type="alphaLcPeriod"/>
              <a:defRPr>
                <a:solidFill>
                  <a:srgbClr val="434343"/>
                </a:solidFill>
              </a:defRPr>
            </a:lvl2pPr>
            <a:lvl3pPr marL="1371600" lvl="2" indent="-317500" rtl="0">
              <a:lnSpc>
                <a:spcPct val="115000"/>
              </a:lnSpc>
              <a:spcBef>
                <a:spcPts val="0"/>
              </a:spcBef>
              <a:spcAft>
                <a:spcPts val="0"/>
              </a:spcAft>
              <a:buClr>
                <a:schemeClr val="dk2"/>
              </a:buClr>
              <a:buSzPts val="1400"/>
              <a:buAutoNum type="romanLcPeriod"/>
              <a:defRPr>
                <a:solidFill>
                  <a:srgbClr val="434343"/>
                </a:solidFill>
              </a:defRPr>
            </a:lvl3pPr>
            <a:lvl4pPr marL="1828800" lvl="3" indent="-317500" rtl="0">
              <a:lnSpc>
                <a:spcPct val="115000"/>
              </a:lnSpc>
              <a:spcBef>
                <a:spcPts val="0"/>
              </a:spcBef>
              <a:spcAft>
                <a:spcPts val="0"/>
              </a:spcAft>
              <a:buClr>
                <a:schemeClr val="dk2"/>
              </a:buClr>
              <a:buSzPts val="1400"/>
              <a:buAutoNum type="arabicPeriod"/>
              <a:defRPr>
                <a:solidFill>
                  <a:srgbClr val="434343"/>
                </a:solidFill>
              </a:defRPr>
            </a:lvl4pPr>
            <a:lvl5pPr marL="2286000" lvl="4" indent="-317500" rtl="0">
              <a:lnSpc>
                <a:spcPct val="115000"/>
              </a:lnSpc>
              <a:spcBef>
                <a:spcPts val="0"/>
              </a:spcBef>
              <a:spcAft>
                <a:spcPts val="0"/>
              </a:spcAft>
              <a:buClr>
                <a:schemeClr val="dk2"/>
              </a:buClr>
              <a:buSzPts val="1400"/>
              <a:buAutoNum type="alphaLcPeriod"/>
              <a:defRPr>
                <a:solidFill>
                  <a:srgbClr val="434343"/>
                </a:solidFill>
              </a:defRPr>
            </a:lvl5pPr>
            <a:lvl6pPr marL="2743200" lvl="5" indent="-317500" rtl="0">
              <a:lnSpc>
                <a:spcPct val="115000"/>
              </a:lnSpc>
              <a:spcBef>
                <a:spcPts val="0"/>
              </a:spcBef>
              <a:spcAft>
                <a:spcPts val="0"/>
              </a:spcAft>
              <a:buClr>
                <a:schemeClr val="dk2"/>
              </a:buClr>
              <a:buSzPts val="1400"/>
              <a:buAutoNum type="romanLcPeriod"/>
              <a:defRPr>
                <a:solidFill>
                  <a:srgbClr val="434343"/>
                </a:solidFill>
              </a:defRPr>
            </a:lvl6pPr>
            <a:lvl7pPr marL="3200400" lvl="6" indent="-317500" rtl="0">
              <a:lnSpc>
                <a:spcPct val="115000"/>
              </a:lnSpc>
              <a:spcBef>
                <a:spcPts val="0"/>
              </a:spcBef>
              <a:spcAft>
                <a:spcPts val="0"/>
              </a:spcAft>
              <a:buClr>
                <a:schemeClr val="dk2"/>
              </a:buClr>
              <a:buSzPts val="1400"/>
              <a:buAutoNum type="arabicPeriod"/>
              <a:defRPr>
                <a:solidFill>
                  <a:srgbClr val="434343"/>
                </a:solidFill>
              </a:defRPr>
            </a:lvl7pPr>
            <a:lvl8pPr marL="3657600" lvl="7" indent="-317500" rtl="0">
              <a:lnSpc>
                <a:spcPct val="115000"/>
              </a:lnSpc>
              <a:spcBef>
                <a:spcPts val="0"/>
              </a:spcBef>
              <a:spcAft>
                <a:spcPts val="0"/>
              </a:spcAft>
              <a:buClr>
                <a:schemeClr val="dk2"/>
              </a:buClr>
              <a:buSzPts val="1400"/>
              <a:buAutoNum type="alphaLcPeriod"/>
              <a:defRPr>
                <a:solidFill>
                  <a:srgbClr val="434343"/>
                </a:solidFill>
              </a:defRPr>
            </a:lvl8pPr>
            <a:lvl9pPr marL="4114800" lvl="8" indent="-317500" rtl="0">
              <a:lnSpc>
                <a:spcPct val="115000"/>
              </a:lnSpc>
              <a:spcBef>
                <a:spcPts val="0"/>
              </a:spcBef>
              <a:spcAft>
                <a:spcPts val="0"/>
              </a:spcAft>
              <a:buClr>
                <a:schemeClr val="dk2"/>
              </a:buClr>
              <a:buSzPts val="1400"/>
              <a:buAutoNum type="romanLcPeriod"/>
              <a:defRPr>
                <a:solidFill>
                  <a:srgbClr val="434343"/>
                </a:solidFill>
              </a:defRPr>
            </a:lvl9pPr>
          </a:lstStyle>
          <a:p>
            <a:endParaRPr/>
          </a:p>
        </p:txBody>
      </p:sp>
      <p:grpSp>
        <p:nvGrpSpPr>
          <p:cNvPr id="558" name="Google Shape;558;p32"/>
          <p:cNvGrpSpPr/>
          <p:nvPr/>
        </p:nvGrpSpPr>
        <p:grpSpPr>
          <a:xfrm>
            <a:off x="0" y="-15338"/>
            <a:ext cx="9154800" cy="5355429"/>
            <a:chOff x="0" y="-15338"/>
            <a:chExt cx="9154800" cy="5355429"/>
          </a:xfrm>
        </p:grpSpPr>
        <p:sp>
          <p:nvSpPr>
            <p:cNvPr id="559" name="Google Shape;559;p32"/>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2"/>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2"/>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2"/>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2"/>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2"/>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2"/>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2"/>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2"/>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2"/>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2"/>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2"/>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2"/>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572"/>
        <p:cNvGrpSpPr/>
        <p:nvPr/>
      </p:nvGrpSpPr>
      <p:grpSpPr>
        <a:xfrm>
          <a:off x="0" y="0"/>
          <a:ext cx="0" cy="0"/>
          <a:chOff x="0" y="0"/>
          <a:chExt cx="0" cy="0"/>
        </a:xfrm>
      </p:grpSpPr>
      <p:grpSp>
        <p:nvGrpSpPr>
          <p:cNvPr id="573" name="Google Shape;573;p33"/>
          <p:cNvGrpSpPr/>
          <p:nvPr/>
        </p:nvGrpSpPr>
        <p:grpSpPr>
          <a:xfrm>
            <a:off x="0" y="-15338"/>
            <a:ext cx="9154800" cy="5355429"/>
            <a:chOff x="0" y="-15338"/>
            <a:chExt cx="9154800" cy="5355429"/>
          </a:xfrm>
        </p:grpSpPr>
        <p:sp>
          <p:nvSpPr>
            <p:cNvPr id="574" name="Google Shape;574;p33"/>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3"/>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3"/>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3"/>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3"/>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3"/>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3"/>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3"/>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3"/>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3"/>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3"/>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3"/>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3"/>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7" name="Google Shape;587;p33"/>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accent4"/>
        </a:solidFill>
        <a:effectLst/>
      </p:bgPr>
    </p:bg>
    <p:spTree>
      <p:nvGrpSpPr>
        <p:cNvPr id="1" name="Shape 588"/>
        <p:cNvGrpSpPr/>
        <p:nvPr/>
      </p:nvGrpSpPr>
      <p:grpSpPr>
        <a:xfrm>
          <a:off x="0" y="0"/>
          <a:ext cx="0" cy="0"/>
          <a:chOff x="0" y="0"/>
          <a:chExt cx="0" cy="0"/>
        </a:xfrm>
      </p:grpSpPr>
      <p:sp>
        <p:nvSpPr>
          <p:cNvPr id="589" name="Google Shape;589;p34"/>
          <p:cNvSpPr txBox="1">
            <a:spLocks noGrp="1"/>
          </p:cNvSpPr>
          <p:nvPr>
            <p:ph type="title"/>
          </p:nvPr>
        </p:nvSpPr>
        <p:spPr>
          <a:xfrm>
            <a:off x="773838" y="2039475"/>
            <a:ext cx="2551500" cy="15879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3600"/>
              <a:buNone/>
              <a:defRPr sz="3000" b="1"/>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90" name="Google Shape;590;p34"/>
          <p:cNvSpPr txBox="1">
            <a:spLocks noGrp="1"/>
          </p:cNvSpPr>
          <p:nvPr>
            <p:ph type="subTitle" idx="1"/>
          </p:nvPr>
        </p:nvSpPr>
        <p:spPr>
          <a:xfrm>
            <a:off x="3632025" y="1882600"/>
            <a:ext cx="4797000" cy="1901700"/>
          </a:xfrm>
          <a:prstGeom prst="rect">
            <a:avLst/>
          </a:prstGeom>
          <a:noFill/>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591" name="Google Shape;591;p34"/>
          <p:cNvGrpSpPr/>
          <p:nvPr/>
        </p:nvGrpSpPr>
        <p:grpSpPr>
          <a:xfrm>
            <a:off x="0" y="-15338"/>
            <a:ext cx="9154800" cy="5355429"/>
            <a:chOff x="0" y="-15338"/>
            <a:chExt cx="9154800" cy="5355429"/>
          </a:xfrm>
        </p:grpSpPr>
        <p:sp>
          <p:nvSpPr>
            <p:cNvPr id="592" name="Google Shape;592;p34"/>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4"/>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4"/>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4"/>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4"/>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4"/>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4"/>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4"/>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4"/>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4"/>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4"/>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4"/>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4"/>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4"/>
        </a:solidFill>
        <a:effectLst/>
      </p:bgPr>
    </p:bg>
    <p:spTree>
      <p:nvGrpSpPr>
        <p:cNvPr id="1" name="Shape 605"/>
        <p:cNvGrpSpPr/>
        <p:nvPr/>
      </p:nvGrpSpPr>
      <p:grpSpPr>
        <a:xfrm>
          <a:off x="0" y="0"/>
          <a:ext cx="0" cy="0"/>
          <a:chOff x="0" y="0"/>
          <a:chExt cx="0" cy="0"/>
        </a:xfrm>
      </p:grpSpPr>
      <p:grpSp>
        <p:nvGrpSpPr>
          <p:cNvPr id="606" name="Google Shape;606;p35"/>
          <p:cNvGrpSpPr/>
          <p:nvPr/>
        </p:nvGrpSpPr>
        <p:grpSpPr>
          <a:xfrm>
            <a:off x="0" y="-15338"/>
            <a:ext cx="9154800" cy="5355429"/>
            <a:chOff x="0" y="-15338"/>
            <a:chExt cx="9154800" cy="5355429"/>
          </a:xfrm>
        </p:grpSpPr>
        <p:sp>
          <p:nvSpPr>
            <p:cNvPr id="607" name="Google Shape;607;p35"/>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5"/>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5"/>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5"/>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5"/>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5"/>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5"/>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5"/>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5"/>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5"/>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5"/>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5"/>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5"/>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0" name="Google Shape;620;p35"/>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5"/>
          <p:cNvSpPr txBox="1">
            <a:spLocks noGrp="1"/>
          </p:cNvSpPr>
          <p:nvPr>
            <p:ph type="title"/>
          </p:nvPr>
        </p:nvSpPr>
        <p:spPr>
          <a:xfrm>
            <a:off x="719950" y="36180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622"/>
        <p:cNvGrpSpPr/>
        <p:nvPr/>
      </p:nvGrpSpPr>
      <p:grpSpPr>
        <a:xfrm>
          <a:off x="0" y="0"/>
          <a:ext cx="0" cy="0"/>
          <a:chOff x="0" y="0"/>
          <a:chExt cx="0" cy="0"/>
        </a:xfrm>
      </p:grpSpPr>
      <p:grpSp>
        <p:nvGrpSpPr>
          <p:cNvPr id="623" name="Google Shape;623;p36"/>
          <p:cNvGrpSpPr/>
          <p:nvPr/>
        </p:nvGrpSpPr>
        <p:grpSpPr>
          <a:xfrm>
            <a:off x="0" y="-15338"/>
            <a:ext cx="9154800" cy="5355429"/>
            <a:chOff x="0" y="-15338"/>
            <a:chExt cx="9154800" cy="5355429"/>
          </a:xfrm>
        </p:grpSpPr>
        <p:sp>
          <p:nvSpPr>
            <p:cNvPr id="624" name="Google Shape;624;p36"/>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6"/>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6"/>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6"/>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6"/>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6"/>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36"/>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36"/>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36"/>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36"/>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36"/>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36"/>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36"/>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7" name="Google Shape;637;p36"/>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638" name="Google Shape;638;p36"/>
          <p:cNvSpPr txBox="1">
            <a:spLocks noGrp="1"/>
          </p:cNvSpPr>
          <p:nvPr>
            <p:ph type="subTitle" idx="1"/>
          </p:nvPr>
        </p:nvSpPr>
        <p:spPr>
          <a:xfrm>
            <a:off x="1283950" y="3030663"/>
            <a:ext cx="6576000" cy="469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639"/>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able of contents">
  <p:cSld name="BLANK_1">
    <p:bg>
      <p:bgPr>
        <a:solidFill>
          <a:schemeClr val="accent4"/>
        </a:solidFill>
        <a:effectLst/>
      </p:bgPr>
    </p:bg>
    <p:spTree>
      <p:nvGrpSpPr>
        <p:cNvPr id="1" name="Shape 640"/>
        <p:cNvGrpSpPr/>
        <p:nvPr/>
      </p:nvGrpSpPr>
      <p:grpSpPr>
        <a:xfrm>
          <a:off x="0" y="0"/>
          <a:ext cx="0" cy="0"/>
          <a:chOff x="0" y="0"/>
          <a:chExt cx="0" cy="0"/>
        </a:xfrm>
      </p:grpSpPr>
      <p:sp>
        <p:nvSpPr>
          <p:cNvPr id="641" name="Google Shape;641;p38"/>
          <p:cNvSpPr txBox="1">
            <a:spLocks noGrp="1"/>
          </p:cNvSpPr>
          <p:nvPr>
            <p:ph type="title"/>
          </p:nvPr>
        </p:nvSpPr>
        <p:spPr>
          <a:xfrm>
            <a:off x="834192" y="1462050"/>
            <a:ext cx="2085900" cy="593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42" name="Google Shape;642;p38"/>
          <p:cNvSpPr txBox="1">
            <a:spLocks noGrp="1"/>
          </p:cNvSpPr>
          <p:nvPr>
            <p:ph type="title" idx="2" hasCustomPrompt="1"/>
          </p:nvPr>
        </p:nvSpPr>
        <p:spPr>
          <a:xfrm>
            <a:off x="2591842" y="1172625"/>
            <a:ext cx="442800" cy="290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1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43" name="Google Shape;643;p38"/>
          <p:cNvSpPr txBox="1">
            <a:spLocks noGrp="1"/>
          </p:cNvSpPr>
          <p:nvPr>
            <p:ph type="subTitle" idx="1"/>
          </p:nvPr>
        </p:nvSpPr>
        <p:spPr>
          <a:xfrm>
            <a:off x="719842" y="2198075"/>
            <a:ext cx="2314800" cy="4848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44" name="Google Shape;644;p38"/>
          <p:cNvSpPr txBox="1">
            <a:spLocks noGrp="1"/>
          </p:cNvSpPr>
          <p:nvPr>
            <p:ph type="title" idx="3"/>
          </p:nvPr>
        </p:nvSpPr>
        <p:spPr>
          <a:xfrm>
            <a:off x="3518275" y="1462050"/>
            <a:ext cx="2085900" cy="593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45" name="Google Shape;645;p38"/>
          <p:cNvSpPr txBox="1">
            <a:spLocks noGrp="1"/>
          </p:cNvSpPr>
          <p:nvPr>
            <p:ph type="title" idx="4" hasCustomPrompt="1"/>
          </p:nvPr>
        </p:nvSpPr>
        <p:spPr>
          <a:xfrm>
            <a:off x="5287329" y="1172625"/>
            <a:ext cx="442800" cy="290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1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46" name="Google Shape;646;p38"/>
          <p:cNvSpPr txBox="1">
            <a:spLocks noGrp="1"/>
          </p:cNvSpPr>
          <p:nvPr>
            <p:ph type="subTitle" idx="5"/>
          </p:nvPr>
        </p:nvSpPr>
        <p:spPr>
          <a:xfrm>
            <a:off x="3415329" y="2198075"/>
            <a:ext cx="2314800" cy="4848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47" name="Google Shape;647;p38"/>
          <p:cNvSpPr txBox="1">
            <a:spLocks noGrp="1"/>
          </p:cNvSpPr>
          <p:nvPr>
            <p:ph type="title" idx="6"/>
          </p:nvPr>
        </p:nvSpPr>
        <p:spPr>
          <a:xfrm>
            <a:off x="6202100" y="1462050"/>
            <a:ext cx="2085900" cy="593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48" name="Google Shape;648;p38"/>
          <p:cNvSpPr txBox="1">
            <a:spLocks noGrp="1"/>
          </p:cNvSpPr>
          <p:nvPr>
            <p:ph type="title" idx="7" hasCustomPrompt="1"/>
          </p:nvPr>
        </p:nvSpPr>
        <p:spPr>
          <a:xfrm>
            <a:off x="7982792" y="1172625"/>
            <a:ext cx="442800" cy="290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1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49" name="Google Shape;649;p38"/>
          <p:cNvSpPr txBox="1">
            <a:spLocks noGrp="1"/>
          </p:cNvSpPr>
          <p:nvPr>
            <p:ph type="subTitle" idx="8"/>
          </p:nvPr>
        </p:nvSpPr>
        <p:spPr>
          <a:xfrm>
            <a:off x="6110792" y="2198075"/>
            <a:ext cx="2314800" cy="4848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50" name="Google Shape;650;p38"/>
          <p:cNvSpPr txBox="1">
            <a:spLocks noGrp="1"/>
          </p:cNvSpPr>
          <p:nvPr>
            <p:ph type="title" idx="9"/>
          </p:nvPr>
        </p:nvSpPr>
        <p:spPr>
          <a:xfrm>
            <a:off x="834192" y="3109125"/>
            <a:ext cx="2085900" cy="593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51" name="Google Shape;651;p38"/>
          <p:cNvSpPr txBox="1">
            <a:spLocks noGrp="1"/>
          </p:cNvSpPr>
          <p:nvPr>
            <p:ph type="title" idx="13" hasCustomPrompt="1"/>
          </p:nvPr>
        </p:nvSpPr>
        <p:spPr>
          <a:xfrm>
            <a:off x="2591842" y="2819700"/>
            <a:ext cx="442800" cy="290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1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52" name="Google Shape;652;p38"/>
          <p:cNvSpPr txBox="1">
            <a:spLocks noGrp="1"/>
          </p:cNvSpPr>
          <p:nvPr>
            <p:ph type="subTitle" idx="14"/>
          </p:nvPr>
        </p:nvSpPr>
        <p:spPr>
          <a:xfrm>
            <a:off x="719842" y="3845150"/>
            <a:ext cx="2314800" cy="4848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53" name="Google Shape;653;p38"/>
          <p:cNvSpPr txBox="1">
            <a:spLocks noGrp="1"/>
          </p:cNvSpPr>
          <p:nvPr>
            <p:ph type="title" idx="15"/>
          </p:nvPr>
        </p:nvSpPr>
        <p:spPr>
          <a:xfrm>
            <a:off x="3518275" y="3109125"/>
            <a:ext cx="2085900" cy="593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54" name="Google Shape;654;p38"/>
          <p:cNvSpPr txBox="1">
            <a:spLocks noGrp="1"/>
          </p:cNvSpPr>
          <p:nvPr>
            <p:ph type="title" idx="16" hasCustomPrompt="1"/>
          </p:nvPr>
        </p:nvSpPr>
        <p:spPr>
          <a:xfrm>
            <a:off x="5287329" y="2819700"/>
            <a:ext cx="442800" cy="290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1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55" name="Google Shape;655;p38"/>
          <p:cNvSpPr txBox="1">
            <a:spLocks noGrp="1"/>
          </p:cNvSpPr>
          <p:nvPr>
            <p:ph type="subTitle" idx="17"/>
          </p:nvPr>
        </p:nvSpPr>
        <p:spPr>
          <a:xfrm>
            <a:off x="3415329" y="3845150"/>
            <a:ext cx="2314800" cy="4848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56" name="Google Shape;656;p38"/>
          <p:cNvSpPr txBox="1">
            <a:spLocks noGrp="1"/>
          </p:cNvSpPr>
          <p:nvPr>
            <p:ph type="title" idx="18"/>
          </p:nvPr>
        </p:nvSpPr>
        <p:spPr>
          <a:xfrm>
            <a:off x="6202100" y="3109125"/>
            <a:ext cx="2085900" cy="593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57" name="Google Shape;657;p38"/>
          <p:cNvSpPr txBox="1">
            <a:spLocks noGrp="1"/>
          </p:cNvSpPr>
          <p:nvPr>
            <p:ph type="title" idx="19" hasCustomPrompt="1"/>
          </p:nvPr>
        </p:nvSpPr>
        <p:spPr>
          <a:xfrm>
            <a:off x="7982792" y="2819700"/>
            <a:ext cx="442800" cy="290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1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58" name="Google Shape;658;p38"/>
          <p:cNvSpPr txBox="1">
            <a:spLocks noGrp="1"/>
          </p:cNvSpPr>
          <p:nvPr>
            <p:ph type="subTitle" idx="20"/>
          </p:nvPr>
        </p:nvSpPr>
        <p:spPr>
          <a:xfrm>
            <a:off x="6110792" y="3845150"/>
            <a:ext cx="2314800" cy="4848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grpSp>
        <p:nvGrpSpPr>
          <p:cNvPr id="659" name="Google Shape;659;p38"/>
          <p:cNvGrpSpPr/>
          <p:nvPr/>
        </p:nvGrpSpPr>
        <p:grpSpPr>
          <a:xfrm>
            <a:off x="0" y="-15338"/>
            <a:ext cx="9154800" cy="5355429"/>
            <a:chOff x="0" y="-15338"/>
            <a:chExt cx="9154800" cy="5355429"/>
          </a:xfrm>
        </p:grpSpPr>
        <p:sp>
          <p:nvSpPr>
            <p:cNvPr id="660" name="Google Shape;660;p38"/>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8"/>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38"/>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8"/>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38"/>
            <p:cNvSpPr/>
            <p:nvPr/>
          </p:nvSpPr>
          <p:spPr>
            <a:xfrm rot="2190330">
              <a:off x="8736250" y="23838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38"/>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38"/>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38"/>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8"/>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38"/>
            <p:cNvSpPr/>
            <p:nvPr/>
          </p:nvSpPr>
          <p:spPr>
            <a:xfrm>
              <a:off x="407875" y="1406513"/>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38"/>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8"/>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38"/>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3" name="Google Shape;673;p38"/>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38"/>
          <p:cNvSpPr txBox="1">
            <a:spLocks noGrp="1"/>
          </p:cNvSpPr>
          <p:nvPr>
            <p:ph type="title" idx="21"/>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Quote">
  <p:cSld name="BLANK_1_1">
    <p:bg>
      <p:bgPr>
        <a:solidFill>
          <a:schemeClr val="accent4"/>
        </a:solidFill>
        <a:effectLst/>
      </p:bgPr>
    </p:bg>
    <p:spTree>
      <p:nvGrpSpPr>
        <p:cNvPr id="1" name="Shape 675"/>
        <p:cNvGrpSpPr/>
        <p:nvPr/>
      </p:nvGrpSpPr>
      <p:grpSpPr>
        <a:xfrm>
          <a:off x="0" y="0"/>
          <a:ext cx="0" cy="0"/>
          <a:chOff x="0" y="0"/>
          <a:chExt cx="0" cy="0"/>
        </a:xfrm>
      </p:grpSpPr>
      <p:grpSp>
        <p:nvGrpSpPr>
          <p:cNvPr id="676" name="Google Shape;676;p39"/>
          <p:cNvGrpSpPr/>
          <p:nvPr/>
        </p:nvGrpSpPr>
        <p:grpSpPr>
          <a:xfrm>
            <a:off x="0" y="-15338"/>
            <a:ext cx="9154800" cy="5355429"/>
            <a:chOff x="0" y="-15338"/>
            <a:chExt cx="9154800" cy="5355429"/>
          </a:xfrm>
        </p:grpSpPr>
        <p:sp>
          <p:nvSpPr>
            <p:cNvPr id="677" name="Google Shape;677;p39"/>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39"/>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39"/>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39"/>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39"/>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39"/>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9"/>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9"/>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9"/>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9"/>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9"/>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9"/>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9"/>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0" name="Google Shape;690;p39"/>
          <p:cNvSpPr txBox="1">
            <a:spLocks noGrp="1"/>
          </p:cNvSpPr>
          <p:nvPr>
            <p:ph type="title"/>
          </p:nvPr>
        </p:nvSpPr>
        <p:spPr>
          <a:xfrm>
            <a:off x="2290050" y="3175950"/>
            <a:ext cx="45639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691" name="Google Shape;691;p39"/>
          <p:cNvSpPr txBox="1">
            <a:spLocks noGrp="1"/>
          </p:cNvSpPr>
          <p:nvPr>
            <p:ph type="subTitle" idx="1"/>
          </p:nvPr>
        </p:nvSpPr>
        <p:spPr>
          <a:xfrm>
            <a:off x="1458150" y="1435650"/>
            <a:ext cx="6227700" cy="1740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ext">
  <p:cSld name="CUSTOM">
    <p:bg>
      <p:bgPr>
        <a:solidFill>
          <a:schemeClr val="accent4"/>
        </a:solidFill>
        <a:effectLst/>
      </p:bgPr>
    </p:bg>
    <p:spTree>
      <p:nvGrpSpPr>
        <p:cNvPr id="1" name="Shape 692"/>
        <p:cNvGrpSpPr/>
        <p:nvPr/>
      </p:nvGrpSpPr>
      <p:grpSpPr>
        <a:xfrm>
          <a:off x="0" y="0"/>
          <a:ext cx="0" cy="0"/>
          <a:chOff x="0" y="0"/>
          <a:chExt cx="0" cy="0"/>
        </a:xfrm>
      </p:grpSpPr>
      <p:grpSp>
        <p:nvGrpSpPr>
          <p:cNvPr id="693" name="Google Shape;693;p40"/>
          <p:cNvGrpSpPr/>
          <p:nvPr/>
        </p:nvGrpSpPr>
        <p:grpSpPr>
          <a:xfrm>
            <a:off x="0" y="-15338"/>
            <a:ext cx="9154800" cy="5355429"/>
            <a:chOff x="0" y="-15338"/>
            <a:chExt cx="9154800" cy="5355429"/>
          </a:xfrm>
        </p:grpSpPr>
        <p:sp>
          <p:nvSpPr>
            <p:cNvPr id="694" name="Google Shape;694;p40"/>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0"/>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0"/>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0"/>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0"/>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0"/>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0"/>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0"/>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0"/>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0"/>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0"/>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0"/>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0"/>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7" name="Google Shape;707;p40"/>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0"/>
          <p:cNvSpPr txBox="1">
            <a:spLocks noGrp="1"/>
          </p:cNvSpPr>
          <p:nvPr>
            <p:ph type="subTitle" idx="1"/>
          </p:nvPr>
        </p:nvSpPr>
        <p:spPr>
          <a:xfrm>
            <a:off x="715100" y="2008900"/>
            <a:ext cx="2868300" cy="1354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09" name="Google Shape;709;p40"/>
          <p:cNvSpPr txBox="1">
            <a:spLocks noGrp="1"/>
          </p:cNvSpPr>
          <p:nvPr>
            <p:ph type="title"/>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solidFill>
          <a:schemeClr val="accent4"/>
        </a:solidFill>
        <a:effectLst/>
      </p:bgPr>
    </p:bg>
    <p:spTree>
      <p:nvGrpSpPr>
        <p:cNvPr id="1" name="Shape 710"/>
        <p:cNvGrpSpPr/>
        <p:nvPr/>
      </p:nvGrpSpPr>
      <p:grpSpPr>
        <a:xfrm>
          <a:off x="0" y="0"/>
          <a:ext cx="0" cy="0"/>
          <a:chOff x="0" y="0"/>
          <a:chExt cx="0" cy="0"/>
        </a:xfrm>
      </p:grpSpPr>
      <p:grpSp>
        <p:nvGrpSpPr>
          <p:cNvPr id="711" name="Google Shape;711;p41"/>
          <p:cNvGrpSpPr/>
          <p:nvPr/>
        </p:nvGrpSpPr>
        <p:grpSpPr>
          <a:xfrm>
            <a:off x="0" y="-15338"/>
            <a:ext cx="9154800" cy="5355429"/>
            <a:chOff x="0" y="-15338"/>
            <a:chExt cx="9154800" cy="5355429"/>
          </a:xfrm>
        </p:grpSpPr>
        <p:sp>
          <p:nvSpPr>
            <p:cNvPr id="712" name="Google Shape;712;p41"/>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1"/>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1"/>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1"/>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1"/>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41"/>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1"/>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1"/>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1"/>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1"/>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1"/>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41"/>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41"/>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5" name="Google Shape;725;p41"/>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1"/>
          <p:cNvSpPr txBox="1">
            <a:spLocks noGrp="1"/>
          </p:cNvSpPr>
          <p:nvPr>
            <p:ph type="subTitle" idx="1"/>
          </p:nvPr>
        </p:nvSpPr>
        <p:spPr>
          <a:xfrm>
            <a:off x="1154425" y="2829625"/>
            <a:ext cx="2907600" cy="395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000" b="1">
                <a:latin typeface="Fredoka One"/>
                <a:ea typeface="Fredoka One"/>
                <a:cs typeface="Fredoka One"/>
                <a:sym typeface="Fredoka On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727" name="Google Shape;727;p41"/>
          <p:cNvSpPr txBox="1">
            <a:spLocks noGrp="1"/>
          </p:cNvSpPr>
          <p:nvPr>
            <p:ph type="subTitle" idx="2"/>
          </p:nvPr>
        </p:nvSpPr>
        <p:spPr>
          <a:xfrm>
            <a:off x="5081950" y="2829625"/>
            <a:ext cx="2907600" cy="395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000" b="1">
                <a:latin typeface="Fredoka One"/>
                <a:ea typeface="Fredoka One"/>
                <a:cs typeface="Fredoka One"/>
                <a:sym typeface="Fredoka On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728" name="Google Shape;728;p41"/>
          <p:cNvSpPr txBox="1">
            <a:spLocks noGrp="1"/>
          </p:cNvSpPr>
          <p:nvPr>
            <p:ph type="subTitle" idx="3"/>
          </p:nvPr>
        </p:nvSpPr>
        <p:spPr>
          <a:xfrm>
            <a:off x="1019900" y="3224725"/>
            <a:ext cx="31767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9" name="Google Shape;729;p41"/>
          <p:cNvSpPr txBox="1">
            <a:spLocks noGrp="1"/>
          </p:cNvSpPr>
          <p:nvPr>
            <p:ph type="subTitle" idx="4"/>
          </p:nvPr>
        </p:nvSpPr>
        <p:spPr>
          <a:xfrm>
            <a:off x="4947400" y="3224725"/>
            <a:ext cx="31767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0" name="Google Shape;730;p41"/>
          <p:cNvSpPr txBox="1">
            <a:spLocks noGrp="1"/>
          </p:cNvSpPr>
          <p:nvPr>
            <p:ph type="title"/>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solidFill>
          <a:schemeClr val="accent4"/>
        </a:solidFill>
        <a:effectLst/>
      </p:bgPr>
    </p:bg>
    <p:spTree>
      <p:nvGrpSpPr>
        <p:cNvPr id="1" name="Shape 731"/>
        <p:cNvGrpSpPr/>
        <p:nvPr/>
      </p:nvGrpSpPr>
      <p:grpSpPr>
        <a:xfrm>
          <a:off x="0" y="0"/>
          <a:ext cx="0" cy="0"/>
          <a:chOff x="0" y="0"/>
          <a:chExt cx="0" cy="0"/>
        </a:xfrm>
      </p:grpSpPr>
      <p:grpSp>
        <p:nvGrpSpPr>
          <p:cNvPr id="732" name="Google Shape;732;p42"/>
          <p:cNvGrpSpPr/>
          <p:nvPr/>
        </p:nvGrpSpPr>
        <p:grpSpPr>
          <a:xfrm>
            <a:off x="0" y="-15338"/>
            <a:ext cx="9154800" cy="5355429"/>
            <a:chOff x="0" y="-15338"/>
            <a:chExt cx="9154800" cy="5355429"/>
          </a:xfrm>
        </p:grpSpPr>
        <p:sp>
          <p:nvSpPr>
            <p:cNvPr id="733" name="Google Shape;733;p42"/>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2"/>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42"/>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42"/>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42"/>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42"/>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2"/>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42"/>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42"/>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42"/>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42"/>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42"/>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42"/>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6" name="Google Shape;746;p42"/>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2"/>
          <p:cNvSpPr txBox="1">
            <a:spLocks noGrp="1"/>
          </p:cNvSpPr>
          <p:nvPr>
            <p:ph type="title"/>
          </p:nvPr>
        </p:nvSpPr>
        <p:spPr>
          <a:xfrm>
            <a:off x="720000" y="2665500"/>
            <a:ext cx="2336400" cy="33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48" name="Google Shape;748;p42"/>
          <p:cNvSpPr txBox="1">
            <a:spLocks noGrp="1"/>
          </p:cNvSpPr>
          <p:nvPr>
            <p:ph type="subTitle" idx="1"/>
          </p:nvPr>
        </p:nvSpPr>
        <p:spPr>
          <a:xfrm>
            <a:off x="885175" y="3072056"/>
            <a:ext cx="2006100" cy="726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49" name="Google Shape;749;p42"/>
          <p:cNvSpPr txBox="1">
            <a:spLocks noGrp="1"/>
          </p:cNvSpPr>
          <p:nvPr>
            <p:ph type="title" idx="2"/>
          </p:nvPr>
        </p:nvSpPr>
        <p:spPr>
          <a:xfrm>
            <a:off x="3403800" y="2665500"/>
            <a:ext cx="2336400" cy="33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50" name="Google Shape;750;p42"/>
          <p:cNvSpPr txBox="1">
            <a:spLocks noGrp="1"/>
          </p:cNvSpPr>
          <p:nvPr>
            <p:ph type="subTitle" idx="3"/>
          </p:nvPr>
        </p:nvSpPr>
        <p:spPr>
          <a:xfrm>
            <a:off x="3568950" y="3072056"/>
            <a:ext cx="2006100" cy="726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51" name="Google Shape;751;p42"/>
          <p:cNvSpPr txBox="1">
            <a:spLocks noGrp="1"/>
          </p:cNvSpPr>
          <p:nvPr>
            <p:ph type="title" idx="4"/>
          </p:nvPr>
        </p:nvSpPr>
        <p:spPr>
          <a:xfrm>
            <a:off x="6087600" y="2665500"/>
            <a:ext cx="2336400" cy="33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52" name="Google Shape;752;p42"/>
          <p:cNvSpPr txBox="1">
            <a:spLocks noGrp="1"/>
          </p:cNvSpPr>
          <p:nvPr>
            <p:ph type="subTitle" idx="5"/>
          </p:nvPr>
        </p:nvSpPr>
        <p:spPr>
          <a:xfrm>
            <a:off x="6252750" y="3072056"/>
            <a:ext cx="2006100" cy="726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53" name="Google Shape;753;p42"/>
          <p:cNvSpPr txBox="1">
            <a:spLocks noGrp="1"/>
          </p:cNvSpPr>
          <p:nvPr>
            <p:ph type="title" idx="6"/>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bg>
      <p:bgPr>
        <a:solidFill>
          <a:schemeClr val="accent4"/>
        </a:solidFill>
        <a:effectLst/>
      </p:bgPr>
    </p:bg>
    <p:spTree>
      <p:nvGrpSpPr>
        <p:cNvPr id="1" name="Shape 754"/>
        <p:cNvGrpSpPr/>
        <p:nvPr/>
      </p:nvGrpSpPr>
      <p:grpSpPr>
        <a:xfrm>
          <a:off x="0" y="0"/>
          <a:ext cx="0" cy="0"/>
          <a:chOff x="0" y="0"/>
          <a:chExt cx="0" cy="0"/>
        </a:xfrm>
      </p:grpSpPr>
      <p:grpSp>
        <p:nvGrpSpPr>
          <p:cNvPr id="755" name="Google Shape;755;p43"/>
          <p:cNvGrpSpPr/>
          <p:nvPr/>
        </p:nvGrpSpPr>
        <p:grpSpPr>
          <a:xfrm>
            <a:off x="0" y="-15338"/>
            <a:ext cx="9154800" cy="5355429"/>
            <a:chOff x="0" y="-15338"/>
            <a:chExt cx="9154800" cy="5355429"/>
          </a:xfrm>
        </p:grpSpPr>
        <p:sp>
          <p:nvSpPr>
            <p:cNvPr id="756" name="Google Shape;756;p43"/>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43"/>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43"/>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3"/>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43"/>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43"/>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3"/>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3"/>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3"/>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43"/>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43"/>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43"/>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43"/>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9" name="Google Shape;769;p43"/>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43"/>
          <p:cNvSpPr txBox="1">
            <a:spLocks noGrp="1"/>
          </p:cNvSpPr>
          <p:nvPr>
            <p:ph type="title"/>
          </p:nvPr>
        </p:nvSpPr>
        <p:spPr>
          <a:xfrm>
            <a:off x="893088" y="2417356"/>
            <a:ext cx="1710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71" name="Google Shape;771;p43"/>
          <p:cNvSpPr txBox="1">
            <a:spLocks noGrp="1"/>
          </p:cNvSpPr>
          <p:nvPr>
            <p:ph type="subTitle" idx="1"/>
          </p:nvPr>
        </p:nvSpPr>
        <p:spPr>
          <a:xfrm>
            <a:off x="893088" y="3003881"/>
            <a:ext cx="17106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72" name="Google Shape;772;p43"/>
          <p:cNvSpPr txBox="1">
            <a:spLocks noGrp="1"/>
          </p:cNvSpPr>
          <p:nvPr>
            <p:ph type="title" idx="2"/>
          </p:nvPr>
        </p:nvSpPr>
        <p:spPr>
          <a:xfrm>
            <a:off x="3716700" y="2405431"/>
            <a:ext cx="1710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73" name="Google Shape;773;p43"/>
          <p:cNvSpPr txBox="1">
            <a:spLocks noGrp="1"/>
          </p:cNvSpPr>
          <p:nvPr>
            <p:ph type="subTitle" idx="3"/>
          </p:nvPr>
        </p:nvSpPr>
        <p:spPr>
          <a:xfrm>
            <a:off x="3716700" y="2991956"/>
            <a:ext cx="17106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74" name="Google Shape;774;p43"/>
          <p:cNvSpPr txBox="1">
            <a:spLocks noGrp="1"/>
          </p:cNvSpPr>
          <p:nvPr>
            <p:ph type="title" idx="4"/>
          </p:nvPr>
        </p:nvSpPr>
        <p:spPr>
          <a:xfrm>
            <a:off x="6540300" y="2399456"/>
            <a:ext cx="1710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75" name="Google Shape;775;p43"/>
          <p:cNvSpPr txBox="1">
            <a:spLocks noGrp="1"/>
          </p:cNvSpPr>
          <p:nvPr>
            <p:ph type="subTitle" idx="5"/>
          </p:nvPr>
        </p:nvSpPr>
        <p:spPr>
          <a:xfrm>
            <a:off x="6540300" y="2985981"/>
            <a:ext cx="17106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76" name="Google Shape;776;p43"/>
          <p:cNvSpPr txBox="1">
            <a:spLocks noGrp="1"/>
          </p:cNvSpPr>
          <p:nvPr>
            <p:ph type="title" idx="6"/>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three columns 2">
  <p:cSld name="BLANK_1_1_1_2_1_1">
    <p:bg>
      <p:bgPr>
        <a:solidFill>
          <a:schemeClr val="accent4"/>
        </a:solidFill>
        <a:effectLst/>
      </p:bgPr>
    </p:bg>
    <p:spTree>
      <p:nvGrpSpPr>
        <p:cNvPr id="1" name="Shape 777"/>
        <p:cNvGrpSpPr/>
        <p:nvPr/>
      </p:nvGrpSpPr>
      <p:grpSpPr>
        <a:xfrm>
          <a:off x="0" y="0"/>
          <a:ext cx="0" cy="0"/>
          <a:chOff x="0" y="0"/>
          <a:chExt cx="0" cy="0"/>
        </a:xfrm>
      </p:grpSpPr>
      <p:grpSp>
        <p:nvGrpSpPr>
          <p:cNvPr id="778" name="Google Shape;778;p44"/>
          <p:cNvGrpSpPr/>
          <p:nvPr/>
        </p:nvGrpSpPr>
        <p:grpSpPr>
          <a:xfrm>
            <a:off x="0" y="-15338"/>
            <a:ext cx="9154800" cy="5355429"/>
            <a:chOff x="0" y="-15338"/>
            <a:chExt cx="9154800" cy="5355429"/>
          </a:xfrm>
        </p:grpSpPr>
        <p:sp>
          <p:nvSpPr>
            <p:cNvPr id="779" name="Google Shape;779;p44"/>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44"/>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44"/>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44"/>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44"/>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44"/>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4"/>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4"/>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44"/>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44"/>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44"/>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44"/>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44"/>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2" name="Google Shape;792;p44"/>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44"/>
          <p:cNvSpPr txBox="1">
            <a:spLocks noGrp="1"/>
          </p:cNvSpPr>
          <p:nvPr>
            <p:ph type="title"/>
          </p:nvPr>
        </p:nvSpPr>
        <p:spPr>
          <a:xfrm>
            <a:off x="720000" y="298536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94" name="Google Shape;794;p44"/>
          <p:cNvSpPr txBox="1">
            <a:spLocks noGrp="1"/>
          </p:cNvSpPr>
          <p:nvPr>
            <p:ph type="subTitle" idx="1"/>
          </p:nvPr>
        </p:nvSpPr>
        <p:spPr>
          <a:xfrm>
            <a:off x="720000" y="35432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95" name="Google Shape;795;p44"/>
          <p:cNvSpPr txBox="1">
            <a:spLocks noGrp="1"/>
          </p:cNvSpPr>
          <p:nvPr>
            <p:ph type="title" idx="2"/>
          </p:nvPr>
        </p:nvSpPr>
        <p:spPr>
          <a:xfrm>
            <a:off x="3403800" y="298536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96" name="Google Shape;796;p44"/>
          <p:cNvSpPr txBox="1">
            <a:spLocks noGrp="1"/>
          </p:cNvSpPr>
          <p:nvPr>
            <p:ph type="subTitle" idx="3"/>
          </p:nvPr>
        </p:nvSpPr>
        <p:spPr>
          <a:xfrm>
            <a:off x="3403800" y="35432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97" name="Google Shape;797;p44"/>
          <p:cNvSpPr txBox="1">
            <a:spLocks noGrp="1"/>
          </p:cNvSpPr>
          <p:nvPr>
            <p:ph type="title" idx="4"/>
          </p:nvPr>
        </p:nvSpPr>
        <p:spPr>
          <a:xfrm>
            <a:off x="6087600" y="298536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98" name="Google Shape;798;p44"/>
          <p:cNvSpPr txBox="1">
            <a:spLocks noGrp="1"/>
          </p:cNvSpPr>
          <p:nvPr>
            <p:ph type="subTitle" idx="5"/>
          </p:nvPr>
        </p:nvSpPr>
        <p:spPr>
          <a:xfrm>
            <a:off x="6087600" y="35432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99" name="Google Shape;799;p44"/>
          <p:cNvSpPr txBox="1">
            <a:spLocks noGrp="1"/>
          </p:cNvSpPr>
          <p:nvPr>
            <p:ph type="title" idx="6"/>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four columns">
  <p:cSld name="BLANK_1_1_1_1">
    <p:bg>
      <p:bgPr>
        <a:solidFill>
          <a:schemeClr val="accent4"/>
        </a:solidFill>
        <a:effectLst/>
      </p:bgPr>
    </p:bg>
    <p:spTree>
      <p:nvGrpSpPr>
        <p:cNvPr id="1" name="Shape 800"/>
        <p:cNvGrpSpPr/>
        <p:nvPr/>
      </p:nvGrpSpPr>
      <p:grpSpPr>
        <a:xfrm>
          <a:off x="0" y="0"/>
          <a:ext cx="0" cy="0"/>
          <a:chOff x="0" y="0"/>
          <a:chExt cx="0" cy="0"/>
        </a:xfrm>
      </p:grpSpPr>
      <p:grpSp>
        <p:nvGrpSpPr>
          <p:cNvPr id="801" name="Google Shape;801;p45"/>
          <p:cNvGrpSpPr/>
          <p:nvPr/>
        </p:nvGrpSpPr>
        <p:grpSpPr>
          <a:xfrm>
            <a:off x="0" y="-15338"/>
            <a:ext cx="9154800" cy="5355429"/>
            <a:chOff x="0" y="-15338"/>
            <a:chExt cx="9154800" cy="5355429"/>
          </a:xfrm>
        </p:grpSpPr>
        <p:sp>
          <p:nvSpPr>
            <p:cNvPr id="802" name="Google Shape;802;p45"/>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45"/>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45"/>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45"/>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5"/>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5"/>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45"/>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5"/>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45"/>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45"/>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5"/>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45"/>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5"/>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5" name="Google Shape;815;p45"/>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45"/>
          <p:cNvSpPr txBox="1">
            <a:spLocks noGrp="1"/>
          </p:cNvSpPr>
          <p:nvPr>
            <p:ph type="title"/>
          </p:nvPr>
        </p:nvSpPr>
        <p:spPr>
          <a:xfrm>
            <a:off x="1452175" y="1682850"/>
            <a:ext cx="2354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17" name="Google Shape;817;p45"/>
          <p:cNvSpPr txBox="1">
            <a:spLocks noGrp="1"/>
          </p:cNvSpPr>
          <p:nvPr>
            <p:ph type="subTitle" idx="1"/>
          </p:nvPr>
        </p:nvSpPr>
        <p:spPr>
          <a:xfrm>
            <a:off x="1452175" y="2116975"/>
            <a:ext cx="2354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8" name="Google Shape;818;p45"/>
          <p:cNvSpPr txBox="1">
            <a:spLocks noGrp="1"/>
          </p:cNvSpPr>
          <p:nvPr>
            <p:ph type="title" idx="2"/>
          </p:nvPr>
        </p:nvSpPr>
        <p:spPr>
          <a:xfrm>
            <a:off x="5337388" y="1682850"/>
            <a:ext cx="2354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19" name="Google Shape;819;p45"/>
          <p:cNvSpPr txBox="1">
            <a:spLocks noGrp="1"/>
          </p:cNvSpPr>
          <p:nvPr>
            <p:ph type="subTitle" idx="3"/>
          </p:nvPr>
        </p:nvSpPr>
        <p:spPr>
          <a:xfrm>
            <a:off x="5337388" y="2116975"/>
            <a:ext cx="2354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20" name="Google Shape;820;p45"/>
          <p:cNvSpPr txBox="1">
            <a:spLocks noGrp="1"/>
          </p:cNvSpPr>
          <p:nvPr>
            <p:ph type="title" idx="4"/>
          </p:nvPr>
        </p:nvSpPr>
        <p:spPr>
          <a:xfrm>
            <a:off x="1452175" y="3116250"/>
            <a:ext cx="2354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21" name="Google Shape;821;p45"/>
          <p:cNvSpPr txBox="1">
            <a:spLocks noGrp="1"/>
          </p:cNvSpPr>
          <p:nvPr>
            <p:ph type="subTitle" idx="5"/>
          </p:nvPr>
        </p:nvSpPr>
        <p:spPr>
          <a:xfrm>
            <a:off x="1452175" y="3550375"/>
            <a:ext cx="2354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22" name="Google Shape;822;p45"/>
          <p:cNvSpPr txBox="1">
            <a:spLocks noGrp="1"/>
          </p:cNvSpPr>
          <p:nvPr>
            <p:ph type="title" idx="6"/>
          </p:nvPr>
        </p:nvSpPr>
        <p:spPr>
          <a:xfrm>
            <a:off x="5337388" y="3116250"/>
            <a:ext cx="2354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23" name="Google Shape;823;p45"/>
          <p:cNvSpPr txBox="1">
            <a:spLocks noGrp="1"/>
          </p:cNvSpPr>
          <p:nvPr>
            <p:ph type="subTitle" idx="7"/>
          </p:nvPr>
        </p:nvSpPr>
        <p:spPr>
          <a:xfrm>
            <a:off x="5337388" y="3550375"/>
            <a:ext cx="2354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24" name="Google Shape;824;p45"/>
          <p:cNvSpPr txBox="1">
            <a:spLocks noGrp="1"/>
          </p:cNvSpPr>
          <p:nvPr>
            <p:ph type="title" idx="8"/>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solidFill>
          <a:schemeClr val="accent4"/>
        </a:solidFill>
        <a:effectLst/>
      </p:bgPr>
    </p:bg>
    <p:spTree>
      <p:nvGrpSpPr>
        <p:cNvPr id="1" name="Shape 825"/>
        <p:cNvGrpSpPr/>
        <p:nvPr/>
      </p:nvGrpSpPr>
      <p:grpSpPr>
        <a:xfrm>
          <a:off x="0" y="0"/>
          <a:ext cx="0" cy="0"/>
          <a:chOff x="0" y="0"/>
          <a:chExt cx="0" cy="0"/>
        </a:xfrm>
      </p:grpSpPr>
      <p:grpSp>
        <p:nvGrpSpPr>
          <p:cNvPr id="826" name="Google Shape;826;p46"/>
          <p:cNvGrpSpPr/>
          <p:nvPr/>
        </p:nvGrpSpPr>
        <p:grpSpPr>
          <a:xfrm>
            <a:off x="0" y="-15338"/>
            <a:ext cx="9154800" cy="5355429"/>
            <a:chOff x="0" y="-15338"/>
            <a:chExt cx="9154800" cy="5355429"/>
          </a:xfrm>
        </p:grpSpPr>
        <p:sp>
          <p:nvSpPr>
            <p:cNvPr id="827" name="Google Shape;827;p46"/>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46"/>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46"/>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46"/>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46"/>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46"/>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46"/>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46"/>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46"/>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46"/>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46"/>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46"/>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46"/>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0" name="Google Shape;840;p46"/>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46"/>
          <p:cNvSpPr txBox="1">
            <a:spLocks noGrp="1"/>
          </p:cNvSpPr>
          <p:nvPr>
            <p:ph type="title"/>
          </p:nvPr>
        </p:nvSpPr>
        <p:spPr>
          <a:xfrm>
            <a:off x="967500" y="1574100"/>
            <a:ext cx="181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42" name="Google Shape;842;p46"/>
          <p:cNvSpPr txBox="1">
            <a:spLocks noGrp="1"/>
          </p:cNvSpPr>
          <p:nvPr>
            <p:ph type="subTitle" idx="1"/>
          </p:nvPr>
        </p:nvSpPr>
        <p:spPr>
          <a:xfrm>
            <a:off x="967500" y="2024349"/>
            <a:ext cx="1810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43" name="Google Shape;843;p46"/>
          <p:cNvSpPr txBox="1">
            <a:spLocks noGrp="1"/>
          </p:cNvSpPr>
          <p:nvPr>
            <p:ph type="title" idx="2"/>
          </p:nvPr>
        </p:nvSpPr>
        <p:spPr>
          <a:xfrm>
            <a:off x="3666724" y="1574100"/>
            <a:ext cx="181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44" name="Google Shape;844;p46"/>
          <p:cNvSpPr txBox="1">
            <a:spLocks noGrp="1"/>
          </p:cNvSpPr>
          <p:nvPr>
            <p:ph type="subTitle" idx="3"/>
          </p:nvPr>
        </p:nvSpPr>
        <p:spPr>
          <a:xfrm>
            <a:off x="3666724" y="2024349"/>
            <a:ext cx="1810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45" name="Google Shape;845;p46"/>
          <p:cNvSpPr txBox="1">
            <a:spLocks noGrp="1"/>
          </p:cNvSpPr>
          <p:nvPr>
            <p:ph type="title" idx="4"/>
          </p:nvPr>
        </p:nvSpPr>
        <p:spPr>
          <a:xfrm>
            <a:off x="967500" y="3007500"/>
            <a:ext cx="181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46" name="Google Shape;846;p46"/>
          <p:cNvSpPr txBox="1">
            <a:spLocks noGrp="1"/>
          </p:cNvSpPr>
          <p:nvPr>
            <p:ph type="subTitle" idx="5"/>
          </p:nvPr>
        </p:nvSpPr>
        <p:spPr>
          <a:xfrm>
            <a:off x="967500" y="3457749"/>
            <a:ext cx="1810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47" name="Google Shape;847;p46"/>
          <p:cNvSpPr txBox="1">
            <a:spLocks noGrp="1"/>
          </p:cNvSpPr>
          <p:nvPr>
            <p:ph type="title" idx="6"/>
          </p:nvPr>
        </p:nvSpPr>
        <p:spPr>
          <a:xfrm>
            <a:off x="3666724" y="3007500"/>
            <a:ext cx="181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48" name="Google Shape;848;p46"/>
          <p:cNvSpPr txBox="1">
            <a:spLocks noGrp="1"/>
          </p:cNvSpPr>
          <p:nvPr>
            <p:ph type="subTitle" idx="7"/>
          </p:nvPr>
        </p:nvSpPr>
        <p:spPr>
          <a:xfrm>
            <a:off x="3666724" y="3457749"/>
            <a:ext cx="1810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49" name="Google Shape;849;p46"/>
          <p:cNvSpPr txBox="1">
            <a:spLocks noGrp="1"/>
          </p:cNvSpPr>
          <p:nvPr>
            <p:ph type="title" idx="8"/>
          </p:nvPr>
        </p:nvSpPr>
        <p:spPr>
          <a:xfrm>
            <a:off x="6365999" y="1574100"/>
            <a:ext cx="181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50" name="Google Shape;850;p46"/>
          <p:cNvSpPr txBox="1">
            <a:spLocks noGrp="1"/>
          </p:cNvSpPr>
          <p:nvPr>
            <p:ph type="subTitle" idx="9"/>
          </p:nvPr>
        </p:nvSpPr>
        <p:spPr>
          <a:xfrm>
            <a:off x="6365999" y="2024349"/>
            <a:ext cx="1810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51" name="Google Shape;851;p46"/>
          <p:cNvSpPr txBox="1">
            <a:spLocks noGrp="1"/>
          </p:cNvSpPr>
          <p:nvPr>
            <p:ph type="title" idx="13"/>
          </p:nvPr>
        </p:nvSpPr>
        <p:spPr>
          <a:xfrm>
            <a:off x="6365999" y="3007500"/>
            <a:ext cx="181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52" name="Google Shape;852;p46"/>
          <p:cNvSpPr txBox="1">
            <a:spLocks noGrp="1"/>
          </p:cNvSpPr>
          <p:nvPr>
            <p:ph type="subTitle" idx="14"/>
          </p:nvPr>
        </p:nvSpPr>
        <p:spPr>
          <a:xfrm>
            <a:off x="6365999" y="3457749"/>
            <a:ext cx="1810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53" name="Google Shape;853;p46"/>
          <p:cNvSpPr txBox="1">
            <a:spLocks noGrp="1"/>
          </p:cNvSpPr>
          <p:nvPr>
            <p:ph type="title" idx="15"/>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500"/>
              <a:buNone/>
              <a:defRPr sz="25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Numbers and text">
  <p:cSld name="BLANK_1_1_1_1_1_1">
    <p:bg>
      <p:bgPr>
        <a:solidFill>
          <a:schemeClr val="accent4"/>
        </a:solidFill>
        <a:effectLst/>
      </p:bgPr>
    </p:bg>
    <p:spTree>
      <p:nvGrpSpPr>
        <p:cNvPr id="1" name="Shape 854"/>
        <p:cNvGrpSpPr/>
        <p:nvPr/>
      </p:nvGrpSpPr>
      <p:grpSpPr>
        <a:xfrm>
          <a:off x="0" y="0"/>
          <a:ext cx="0" cy="0"/>
          <a:chOff x="0" y="0"/>
          <a:chExt cx="0" cy="0"/>
        </a:xfrm>
      </p:grpSpPr>
      <p:grpSp>
        <p:nvGrpSpPr>
          <p:cNvPr id="855" name="Google Shape;855;p47"/>
          <p:cNvGrpSpPr/>
          <p:nvPr/>
        </p:nvGrpSpPr>
        <p:grpSpPr>
          <a:xfrm>
            <a:off x="0" y="-15338"/>
            <a:ext cx="9154800" cy="5355429"/>
            <a:chOff x="0" y="-15338"/>
            <a:chExt cx="9154800" cy="5355429"/>
          </a:xfrm>
        </p:grpSpPr>
        <p:sp>
          <p:nvSpPr>
            <p:cNvPr id="856" name="Google Shape;856;p47"/>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47"/>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47"/>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47"/>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47"/>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7"/>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47"/>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47"/>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7"/>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47"/>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47"/>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7"/>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7"/>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9" name="Google Shape;869;p47"/>
          <p:cNvSpPr txBox="1">
            <a:spLocks noGrp="1"/>
          </p:cNvSpPr>
          <p:nvPr>
            <p:ph type="title" hasCustomPrompt="1"/>
          </p:nvPr>
        </p:nvSpPr>
        <p:spPr>
          <a:xfrm>
            <a:off x="715100" y="1442391"/>
            <a:ext cx="33543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870" name="Google Shape;870;p47"/>
          <p:cNvSpPr txBox="1">
            <a:spLocks noGrp="1"/>
          </p:cNvSpPr>
          <p:nvPr>
            <p:ph type="subTitle" idx="1"/>
          </p:nvPr>
        </p:nvSpPr>
        <p:spPr>
          <a:xfrm>
            <a:off x="715100" y="2224619"/>
            <a:ext cx="3354300" cy="4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71" name="Google Shape;871;p47"/>
          <p:cNvSpPr txBox="1">
            <a:spLocks noGrp="1"/>
          </p:cNvSpPr>
          <p:nvPr>
            <p:ph type="title" idx="2" hasCustomPrompt="1"/>
          </p:nvPr>
        </p:nvSpPr>
        <p:spPr>
          <a:xfrm>
            <a:off x="5074600" y="1442384"/>
            <a:ext cx="33543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872" name="Google Shape;872;p47"/>
          <p:cNvSpPr txBox="1">
            <a:spLocks noGrp="1"/>
          </p:cNvSpPr>
          <p:nvPr>
            <p:ph type="subTitle" idx="3"/>
          </p:nvPr>
        </p:nvSpPr>
        <p:spPr>
          <a:xfrm>
            <a:off x="5074600" y="2224611"/>
            <a:ext cx="3354300" cy="4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73" name="Google Shape;873;p47"/>
          <p:cNvSpPr txBox="1">
            <a:spLocks noGrp="1"/>
          </p:cNvSpPr>
          <p:nvPr>
            <p:ph type="title" idx="4" hasCustomPrompt="1"/>
          </p:nvPr>
        </p:nvSpPr>
        <p:spPr>
          <a:xfrm>
            <a:off x="2894850" y="2854689"/>
            <a:ext cx="33543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874" name="Google Shape;874;p47"/>
          <p:cNvSpPr txBox="1">
            <a:spLocks noGrp="1"/>
          </p:cNvSpPr>
          <p:nvPr>
            <p:ph type="subTitle" idx="5"/>
          </p:nvPr>
        </p:nvSpPr>
        <p:spPr>
          <a:xfrm>
            <a:off x="2894850" y="3636916"/>
            <a:ext cx="3354300" cy="4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hanks">
  <p:cSld name="BLANK_1_1_1_1_1_1_2">
    <p:bg>
      <p:bgPr>
        <a:solidFill>
          <a:schemeClr val="accent4"/>
        </a:solidFill>
        <a:effectLst/>
      </p:bgPr>
    </p:bg>
    <p:spTree>
      <p:nvGrpSpPr>
        <p:cNvPr id="1" name="Shape 875"/>
        <p:cNvGrpSpPr/>
        <p:nvPr/>
      </p:nvGrpSpPr>
      <p:grpSpPr>
        <a:xfrm>
          <a:off x="0" y="0"/>
          <a:ext cx="0" cy="0"/>
          <a:chOff x="0" y="0"/>
          <a:chExt cx="0" cy="0"/>
        </a:xfrm>
      </p:grpSpPr>
      <p:grpSp>
        <p:nvGrpSpPr>
          <p:cNvPr id="876" name="Google Shape;876;p48"/>
          <p:cNvGrpSpPr/>
          <p:nvPr/>
        </p:nvGrpSpPr>
        <p:grpSpPr>
          <a:xfrm>
            <a:off x="0" y="-15338"/>
            <a:ext cx="9154800" cy="5355429"/>
            <a:chOff x="0" y="-15338"/>
            <a:chExt cx="9154800" cy="5355429"/>
          </a:xfrm>
        </p:grpSpPr>
        <p:sp>
          <p:nvSpPr>
            <p:cNvPr id="877" name="Google Shape;877;p48"/>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8"/>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8"/>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8"/>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48"/>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48"/>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8"/>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48"/>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48"/>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48"/>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48"/>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48"/>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48"/>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0" name="Google Shape;890;p48"/>
          <p:cNvSpPr txBox="1">
            <a:spLocks noGrp="1"/>
          </p:cNvSpPr>
          <p:nvPr>
            <p:ph type="ctrTitle"/>
          </p:nvPr>
        </p:nvSpPr>
        <p:spPr>
          <a:xfrm>
            <a:off x="2429950" y="669825"/>
            <a:ext cx="4284000" cy="99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891" name="Google Shape;891;p48"/>
          <p:cNvSpPr txBox="1">
            <a:spLocks noGrp="1"/>
          </p:cNvSpPr>
          <p:nvPr>
            <p:ph type="subTitle" idx="1"/>
          </p:nvPr>
        </p:nvSpPr>
        <p:spPr>
          <a:xfrm>
            <a:off x="2425075" y="1672302"/>
            <a:ext cx="4293900" cy="122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892" name="Google Shape;892;p48"/>
          <p:cNvSpPr txBox="1"/>
          <p:nvPr/>
        </p:nvSpPr>
        <p:spPr>
          <a:xfrm>
            <a:off x="2264625" y="3459300"/>
            <a:ext cx="4614900" cy="469800"/>
          </a:xfrm>
          <a:prstGeom prst="rect">
            <a:avLst/>
          </a:prstGeom>
          <a:noFill/>
          <a:ln>
            <a:noFill/>
          </a:ln>
        </p:spPr>
        <p:txBody>
          <a:bodyPr spcFirstLastPara="1" wrap="square" lIns="91425" tIns="91425" rIns="91425" bIns="91425" anchor="ctr" anchorCtr="0">
            <a:noAutofit/>
          </a:bodyPr>
          <a:lstStyle/>
          <a:p>
            <a:pPr marL="0" lvl="0" indent="0" algn="ctr" rtl="0">
              <a:spcBef>
                <a:spcPts val="300"/>
              </a:spcBef>
              <a:spcAft>
                <a:spcPts val="0"/>
              </a:spcAft>
              <a:buNone/>
            </a:pPr>
            <a:r>
              <a:rPr lang="en" sz="1200">
                <a:solidFill>
                  <a:schemeClr val="dk1"/>
                </a:solidFill>
                <a:latin typeface="Englebert"/>
                <a:ea typeface="Englebert"/>
                <a:cs typeface="Englebert"/>
                <a:sym typeface="Englebert"/>
              </a:rPr>
              <a:t>CREDITS: This presentation template was created by </a:t>
            </a:r>
            <a:r>
              <a:rPr lang="en" sz="1200" b="1">
                <a:solidFill>
                  <a:schemeClr val="dk1"/>
                </a:solidFill>
                <a:uFill>
                  <a:noFill/>
                </a:uFill>
                <a:latin typeface="Englebert"/>
                <a:ea typeface="Englebert"/>
                <a:cs typeface="Englebert"/>
                <a:sym typeface="Englebert"/>
                <a:hlinkClick r:id="rId2">
                  <a:extLst>
                    <a:ext uri="{A12FA001-AC4F-418D-AE19-62706E023703}">
                      <ahyp:hlinkClr xmlns:ahyp="http://schemas.microsoft.com/office/drawing/2018/hyperlinkcolor" val="tx"/>
                    </a:ext>
                  </a:extLst>
                </a:hlinkClick>
              </a:rPr>
              <a:t>Slidesgo</a:t>
            </a:r>
            <a:r>
              <a:rPr lang="en" sz="1200" b="1">
                <a:solidFill>
                  <a:schemeClr val="dk1"/>
                </a:solidFill>
                <a:latin typeface="Englebert"/>
                <a:ea typeface="Englebert"/>
                <a:cs typeface="Englebert"/>
                <a:sym typeface="Englebert"/>
              </a:rPr>
              <a:t>, </a:t>
            </a:r>
            <a:r>
              <a:rPr lang="en" sz="1200">
                <a:solidFill>
                  <a:schemeClr val="dk1"/>
                </a:solidFill>
                <a:latin typeface="Englebert"/>
                <a:ea typeface="Englebert"/>
                <a:cs typeface="Englebert"/>
                <a:sym typeface="Englebert"/>
              </a:rPr>
              <a:t>including icons by</a:t>
            </a:r>
            <a:r>
              <a:rPr lang="en" sz="1200" b="1">
                <a:solidFill>
                  <a:schemeClr val="dk1"/>
                </a:solidFill>
                <a:latin typeface="Englebert"/>
                <a:ea typeface="Englebert"/>
                <a:cs typeface="Englebert"/>
                <a:sym typeface="Englebert"/>
              </a:rPr>
              <a:t> </a:t>
            </a:r>
            <a:r>
              <a:rPr lang="en" sz="1200" b="1">
                <a:solidFill>
                  <a:schemeClr val="dk1"/>
                </a:solidFill>
                <a:uFill>
                  <a:noFill/>
                </a:uFill>
                <a:latin typeface="Englebert"/>
                <a:ea typeface="Englebert"/>
                <a:cs typeface="Englebert"/>
                <a:sym typeface="Englebert"/>
                <a:hlinkClick r:id="rId3">
                  <a:extLst>
                    <a:ext uri="{A12FA001-AC4F-418D-AE19-62706E023703}">
                      <ahyp:hlinkClr xmlns:ahyp="http://schemas.microsoft.com/office/drawing/2018/hyperlinkcolor" val="tx"/>
                    </a:ext>
                  </a:extLst>
                </a:hlinkClick>
              </a:rPr>
              <a:t>Flaticon</a:t>
            </a:r>
            <a:r>
              <a:rPr lang="en" sz="1200">
                <a:solidFill>
                  <a:schemeClr val="dk1"/>
                </a:solidFill>
                <a:latin typeface="Englebert"/>
                <a:ea typeface="Englebert"/>
                <a:cs typeface="Englebert"/>
                <a:sym typeface="Englebert"/>
              </a:rPr>
              <a:t>, and infographics &amp; images by</a:t>
            </a:r>
            <a:r>
              <a:rPr lang="en" sz="1200" b="1">
                <a:solidFill>
                  <a:schemeClr val="dk1"/>
                </a:solidFill>
                <a:latin typeface="Englebert"/>
                <a:ea typeface="Englebert"/>
                <a:cs typeface="Englebert"/>
                <a:sym typeface="Englebert"/>
              </a:rPr>
              <a:t> </a:t>
            </a:r>
            <a:r>
              <a:rPr lang="en" sz="1200" b="1">
                <a:solidFill>
                  <a:schemeClr val="dk1"/>
                </a:solidFill>
                <a:uFill>
                  <a:noFill/>
                </a:uFill>
                <a:latin typeface="Englebert"/>
                <a:ea typeface="Englebert"/>
                <a:cs typeface="Englebert"/>
                <a:sym typeface="Englebert"/>
                <a:hlinkClick r:id="rId4">
                  <a:extLst>
                    <a:ext uri="{A12FA001-AC4F-418D-AE19-62706E023703}">
                      <ahyp:hlinkClr xmlns:ahyp="http://schemas.microsoft.com/office/drawing/2018/hyperlinkcolor" val="tx"/>
                    </a:ext>
                  </a:extLst>
                </a:hlinkClick>
              </a:rPr>
              <a:t>Freepik</a:t>
            </a:r>
            <a:endParaRPr sz="1200" b="1">
              <a:solidFill>
                <a:schemeClr val="dk1"/>
              </a:solidFill>
              <a:latin typeface="Englebert"/>
              <a:ea typeface="Englebert"/>
              <a:cs typeface="Englebert"/>
              <a:sym typeface="Englebert"/>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solidFill>
          <a:schemeClr val="accent4"/>
        </a:solidFill>
        <a:effectLst/>
      </p:bgPr>
    </p:bg>
    <p:spTree>
      <p:nvGrpSpPr>
        <p:cNvPr id="1" name="Shape 893"/>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solidFill>
          <a:schemeClr val="accent4"/>
        </a:solidFill>
        <a:effectLst/>
      </p:bgPr>
    </p:bg>
    <p:spTree>
      <p:nvGrpSpPr>
        <p:cNvPr id="1" name="Shape 894"/>
        <p:cNvGrpSpPr/>
        <p:nvPr/>
      </p:nvGrpSpPr>
      <p:grpSpPr>
        <a:xfrm>
          <a:off x="0" y="0"/>
          <a:ext cx="0" cy="0"/>
          <a:chOff x="0" y="0"/>
          <a:chExt cx="0" cy="0"/>
        </a:xfrm>
      </p:grpSpPr>
      <p:grpSp>
        <p:nvGrpSpPr>
          <p:cNvPr id="895" name="Google Shape;895;p50"/>
          <p:cNvGrpSpPr/>
          <p:nvPr/>
        </p:nvGrpSpPr>
        <p:grpSpPr>
          <a:xfrm>
            <a:off x="0" y="-15338"/>
            <a:ext cx="9154800" cy="5355429"/>
            <a:chOff x="0" y="-15338"/>
            <a:chExt cx="9154800" cy="5355429"/>
          </a:xfrm>
        </p:grpSpPr>
        <p:sp>
          <p:nvSpPr>
            <p:cNvPr id="896" name="Google Shape;896;p50"/>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50"/>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50"/>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50"/>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50"/>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50"/>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50"/>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50"/>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50"/>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50"/>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50"/>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50"/>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50"/>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1pPr>
            <a:lvl2pPr lvl="1"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2pPr>
            <a:lvl3pPr lvl="2"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3pPr>
            <a:lvl4pPr lvl="3"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4pPr>
            <a:lvl5pPr lvl="4"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5pPr>
            <a:lvl6pPr lvl="5"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6pPr>
            <a:lvl7pPr lvl="6"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7pPr>
            <a:lvl8pPr lvl="7"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8pPr>
            <a:lvl9pPr lvl="8"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Englebert"/>
              <a:buChar char="●"/>
              <a:defRPr>
                <a:solidFill>
                  <a:schemeClr val="dk1"/>
                </a:solidFill>
                <a:latin typeface="Englebert"/>
                <a:ea typeface="Englebert"/>
                <a:cs typeface="Englebert"/>
                <a:sym typeface="Englebert"/>
              </a:defRPr>
            </a:lvl1pPr>
            <a:lvl2pPr marL="914400" lvl="1" indent="-317500">
              <a:lnSpc>
                <a:spcPct val="115000"/>
              </a:lnSpc>
              <a:spcBef>
                <a:spcPts val="1600"/>
              </a:spcBef>
              <a:spcAft>
                <a:spcPts val="0"/>
              </a:spcAft>
              <a:buClr>
                <a:schemeClr val="dk1"/>
              </a:buClr>
              <a:buSzPts val="1400"/>
              <a:buFont typeface="Englebert"/>
              <a:buChar char="○"/>
              <a:defRPr>
                <a:solidFill>
                  <a:schemeClr val="dk1"/>
                </a:solidFill>
                <a:latin typeface="Englebert"/>
                <a:ea typeface="Englebert"/>
                <a:cs typeface="Englebert"/>
                <a:sym typeface="Englebert"/>
              </a:defRPr>
            </a:lvl2pPr>
            <a:lvl3pPr marL="1371600" lvl="2" indent="-317500">
              <a:lnSpc>
                <a:spcPct val="115000"/>
              </a:lnSpc>
              <a:spcBef>
                <a:spcPts val="1600"/>
              </a:spcBef>
              <a:spcAft>
                <a:spcPts val="0"/>
              </a:spcAft>
              <a:buClr>
                <a:schemeClr val="dk1"/>
              </a:buClr>
              <a:buSzPts val="1400"/>
              <a:buFont typeface="Englebert"/>
              <a:buChar char="■"/>
              <a:defRPr>
                <a:solidFill>
                  <a:schemeClr val="dk1"/>
                </a:solidFill>
                <a:latin typeface="Englebert"/>
                <a:ea typeface="Englebert"/>
                <a:cs typeface="Englebert"/>
                <a:sym typeface="Englebert"/>
              </a:defRPr>
            </a:lvl3pPr>
            <a:lvl4pPr marL="1828800" lvl="3" indent="-317500">
              <a:lnSpc>
                <a:spcPct val="115000"/>
              </a:lnSpc>
              <a:spcBef>
                <a:spcPts val="1600"/>
              </a:spcBef>
              <a:spcAft>
                <a:spcPts val="0"/>
              </a:spcAft>
              <a:buClr>
                <a:schemeClr val="dk1"/>
              </a:buClr>
              <a:buSzPts val="1400"/>
              <a:buFont typeface="Englebert"/>
              <a:buChar char="●"/>
              <a:defRPr>
                <a:solidFill>
                  <a:schemeClr val="dk1"/>
                </a:solidFill>
                <a:latin typeface="Englebert"/>
                <a:ea typeface="Englebert"/>
                <a:cs typeface="Englebert"/>
                <a:sym typeface="Englebert"/>
              </a:defRPr>
            </a:lvl4pPr>
            <a:lvl5pPr marL="2286000" lvl="4" indent="-317500">
              <a:lnSpc>
                <a:spcPct val="115000"/>
              </a:lnSpc>
              <a:spcBef>
                <a:spcPts val="1600"/>
              </a:spcBef>
              <a:spcAft>
                <a:spcPts val="0"/>
              </a:spcAft>
              <a:buClr>
                <a:schemeClr val="dk1"/>
              </a:buClr>
              <a:buSzPts val="1400"/>
              <a:buFont typeface="Englebert"/>
              <a:buChar char="○"/>
              <a:defRPr>
                <a:solidFill>
                  <a:schemeClr val="dk1"/>
                </a:solidFill>
                <a:latin typeface="Englebert"/>
                <a:ea typeface="Englebert"/>
                <a:cs typeface="Englebert"/>
                <a:sym typeface="Englebert"/>
              </a:defRPr>
            </a:lvl5pPr>
            <a:lvl6pPr marL="2743200" lvl="5" indent="-317500">
              <a:lnSpc>
                <a:spcPct val="115000"/>
              </a:lnSpc>
              <a:spcBef>
                <a:spcPts val="1600"/>
              </a:spcBef>
              <a:spcAft>
                <a:spcPts val="0"/>
              </a:spcAft>
              <a:buClr>
                <a:schemeClr val="dk1"/>
              </a:buClr>
              <a:buSzPts val="1400"/>
              <a:buFont typeface="Englebert"/>
              <a:buChar char="■"/>
              <a:defRPr>
                <a:solidFill>
                  <a:schemeClr val="dk1"/>
                </a:solidFill>
                <a:latin typeface="Englebert"/>
                <a:ea typeface="Englebert"/>
                <a:cs typeface="Englebert"/>
                <a:sym typeface="Englebert"/>
              </a:defRPr>
            </a:lvl6pPr>
            <a:lvl7pPr marL="3200400" lvl="6" indent="-317500">
              <a:lnSpc>
                <a:spcPct val="115000"/>
              </a:lnSpc>
              <a:spcBef>
                <a:spcPts val="1600"/>
              </a:spcBef>
              <a:spcAft>
                <a:spcPts val="0"/>
              </a:spcAft>
              <a:buClr>
                <a:schemeClr val="dk1"/>
              </a:buClr>
              <a:buSzPts val="1400"/>
              <a:buFont typeface="Englebert"/>
              <a:buChar char="●"/>
              <a:defRPr>
                <a:solidFill>
                  <a:schemeClr val="dk1"/>
                </a:solidFill>
                <a:latin typeface="Englebert"/>
                <a:ea typeface="Englebert"/>
                <a:cs typeface="Englebert"/>
                <a:sym typeface="Englebert"/>
              </a:defRPr>
            </a:lvl7pPr>
            <a:lvl8pPr marL="3657600" lvl="7" indent="-317500">
              <a:lnSpc>
                <a:spcPct val="115000"/>
              </a:lnSpc>
              <a:spcBef>
                <a:spcPts val="1600"/>
              </a:spcBef>
              <a:spcAft>
                <a:spcPts val="0"/>
              </a:spcAft>
              <a:buClr>
                <a:schemeClr val="dk1"/>
              </a:buClr>
              <a:buSzPts val="1400"/>
              <a:buFont typeface="Englebert"/>
              <a:buChar char="○"/>
              <a:defRPr>
                <a:solidFill>
                  <a:schemeClr val="dk1"/>
                </a:solidFill>
                <a:latin typeface="Englebert"/>
                <a:ea typeface="Englebert"/>
                <a:cs typeface="Englebert"/>
                <a:sym typeface="Englebert"/>
              </a:defRPr>
            </a:lvl8pPr>
            <a:lvl9pPr marL="4114800" lvl="8" indent="-317500">
              <a:lnSpc>
                <a:spcPct val="115000"/>
              </a:lnSpc>
              <a:spcBef>
                <a:spcPts val="1600"/>
              </a:spcBef>
              <a:spcAft>
                <a:spcPts val="1600"/>
              </a:spcAft>
              <a:buClr>
                <a:schemeClr val="dk1"/>
              </a:buClr>
              <a:buSzPts val="1400"/>
              <a:buFont typeface="Englebert"/>
              <a:buChar char="■"/>
              <a:defRPr>
                <a:solidFill>
                  <a:schemeClr val="dk1"/>
                </a:solidFill>
                <a:latin typeface="Englebert"/>
                <a:ea typeface="Englebert"/>
                <a:cs typeface="Englebert"/>
                <a:sym typeface="Engleber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4"/>
        </a:solidFill>
        <a:effectLst/>
      </p:bgPr>
    </p:bg>
    <p:spTree>
      <p:nvGrpSpPr>
        <p:cNvPr id="1" name="Shape 457"/>
        <p:cNvGrpSpPr/>
        <p:nvPr/>
      </p:nvGrpSpPr>
      <p:grpSpPr>
        <a:xfrm>
          <a:off x="0" y="0"/>
          <a:ext cx="0" cy="0"/>
          <a:chOff x="0" y="0"/>
          <a:chExt cx="0" cy="0"/>
        </a:xfrm>
      </p:grpSpPr>
      <p:sp>
        <p:nvSpPr>
          <p:cNvPr id="458" name="Google Shape;458;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1pPr>
            <a:lvl2pPr lvl="1"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2pPr>
            <a:lvl3pPr lvl="2"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3pPr>
            <a:lvl4pPr lvl="3"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4pPr>
            <a:lvl5pPr lvl="4"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5pPr>
            <a:lvl6pPr lvl="5"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6pPr>
            <a:lvl7pPr lvl="6"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7pPr>
            <a:lvl8pPr lvl="7"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8pPr>
            <a:lvl9pPr lvl="8"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9pPr>
          </a:lstStyle>
          <a:p>
            <a:endParaRPr/>
          </a:p>
        </p:txBody>
      </p:sp>
      <p:sp>
        <p:nvSpPr>
          <p:cNvPr id="459" name="Google Shape;459;p2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dk1"/>
              </a:buClr>
              <a:buSzPts val="1400"/>
              <a:buFont typeface="Englebert"/>
              <a:buChar char="●"/>
              <a:defRPr>
                <a:solidFill>
                  <a:schemeClr val="dk1"/>
                </a:solidFill>
                <a:latin typeface="Englebert"/>
                <a:ea typeface="Englebert"/>
                <a:cs typeface="Englebert"/>
                <a:sym typeface="Englebert"/>
              </a:defRPr>
            </a:lvl1pPr>
            <a:lvl2pPr marL="914400" lvl="1" indent="-317500" rtl="0">
              <a:lnSpc>
                <a:spcPct val="115000"/>
              </a:lnSpc>
              <a:spcBef>
                <a:spcPts val="1600"/>
              </a:spcBef>
              <a:spcAft>
                <a:spcPts val="0"/>
              </a:spcAft>
              <a:buClr>
                <a:schemeClr val="dk1"/>
              </a:buClr>
              <a:buSzPts val="1400"/>
              <a:buFont typeface="Englebert"/>
              <a:buChar char="○"/>
              <a:defRPr>
                <a:solidFill>
                  <a:schemeClr val="dk1"/>
                </a:solidFill>
                <a:latin typeface="Englebert"/>
                <a:ea typeface="Englebert"/>
                <a:cs typeface="Englebert"/>
                <a:sym typeface="Englebert"/>
              </a:defRPr>
            </a:lvl2pPr>
            <a:lvl3pPr marL="1371600" lvl="2" indent="-317500" rtl="0">
              <a:lnSpc>
                <a:spcPct val="115000"/>
              </a:lnSpc>
              <a:spcBef>
                <a:spcPts val="1600"/>
              </a:spcBef>
              <a:spcAft>
                <a:spcPts val="0"/>
              </a:spcAft>
              <a:buClr>
                <a:schemeClr val="dk1"/>
              </a:buClr>
              <a:buSzPts val="1400"/>
              <a:buFont typeface="Englebert"/>
              <a:buChar char="■"/>
              <a:defRPr>
                <a:solidFill>
                  <a:schemeClr val="dk1"/>
                </a:solidFill>
                <a:latin typeface="Englebert"/>
                <a:ea typeface="Englebert"/>
                <a:cs typeface="Englebert"/>
                <a:sym typeface="Englebert"/>
              </a:defRPr>
            </a:lvl3pPr>
            <a:lvl4pPr marL="1828800" lvl="3" indent="-317500" rtl="0">
              <a:lnSpc>
                <a:spcPct val="115000"/>
              </a:lnSpc>
              <a:spcBef>
                <a:spcPts val="1600"/>
              </a:spcBef>
              <a:spcAft>
                <a:spcPts val="0"/>
              </a:spcAft>
              <a:buClr>
                <a:schemeClr val="dk1"/>
              </a:buClr>
              <a:buSzPts val="1400"/>
              <a:buFont typeface="Englebert"/>
              <a:buChar char="●"/>
              <a:defRPr>
                <a:solidFill>
                  <a:schemeClr val="dk1"/>
                </a:solidFill>
                <a:latin typeface="Englebert"/>
                <a:ea typeface="Englebert"/>
                <a:cs typeface="Englebert"/>
                <a:sym typeface="Englebert"/>
              </a:defRPr>
            </a:lvl4pPr>
            <a:lvl5pPr marL="2286000" lvl="4" indent="-317500" rtl="0">
              <a:lnSpc>
                <a:spcPct val="115000"/>
              </a:lnSpc>
              <a:spcBef>
                <a:spcPts val="1600"/>
              </a:spcBef>
              <a:spcAft>
                <a:spcPts val="0"/>
              </a:spcAft>
              <a:buClr>
                <a:schemeClr val="dk1"/>
              </a:buClr>
              <a:buSzPts val="1400"/>
              <a:buFont typeface="Englebert"/>
              <a:buChar char="○"/>
              <a:defRPr>
                <a:solidFill>
                  <a:schemeClr val="dk1"/>
                </a:solidFill>
                <a:latin typeface="Englebert"/>
                <a:ea typeface="Englebert"/>
                <a:cs typeface="Englebert"/>
                <a:sym typeface="Englebert"/>
              </a:defRPr>
            </a:lvl5pPr>
            <a:lvl6pPr marL="2743200" lvl="5" indent="-317500" rtl="0">
              <a:lnSpc>
                <a:spcPct val="115000"/>
              </a:lnSpc>
              <a:spcBef>
                <a:spcPts val="1600"/>
              </a:spcBef>
              <a:spcAft>
                <a:spcPts val="0"/>
              </a:spcAft>
              <a:buClr>
                <a:schemeClr val="dk1"/>
              </a:buClr>
              <a:buSzPts val="1400"/>
              <a:buFont typeface="Englebert"/>
              <a:buChar char="■"/>
              <a:defRPr>
                <a:solidFill>
                  <a:schemeClr val="dk1"/>
                </a:solidFill>
                <a:latin typeface="Englebert"/>
                <a:ea typeface="Englebert"/>
                <a:cs typeface="Englebert"/>
                <a:sym typeface="Englebert"/>
              </a:defRPr>
            </a:lvl6pPr>
            <a:lvl7pPr marL="3200400" lvl="6" indent="-317500" rtl="0">
              <a:lnSpc>
                <a:spcPct val="115000"/>
              </a:lnSpc>
              <a:spcBef>
                <a:spcPts val="1600"/>
              </a:spcBef>
              <a:spcAft>
                <a:spcPts val="0"/>
              </a:spcAft>
              <a:buClr>
                <a:schemeClr val="dk1"/>
              </a:buClr>
              <a:buSzPts val="1400"/>
              <a:buFont typeface="Englebert"/>
              <a:buChar char="●"/>
              <a:defRPr>
                <a:solidFill>
                  <a:schemeClr val="dk1"/>
                </a:solidFill>
                <a:latin typeface="Englebert"/>
                <a:ea typeface="Englebert"/>
                <a:cs typeface="Englebert"/>
                <a:sym typeface="Englebert"/>
              </a:defRPr>
            </a:lvl7pPr>
            <a:lvl8pPr marL="3657600" lvl="7" indent="-317500" rtl="0">
              <a:lnSpc>
                <a:spcPct val="115000"/>
              </a:lnSpc>
              <a:spcBef>
                <a:spcPts val="1600"/>
              </a:spcBef>
              <a:spcAft>
                <a:spcPts val="0"/>
              </a:spcAft>
              <a:buClr>
                <a:schemeClr val="dk1"/>
              </a:buClr>
              <a:buSzPts val="1400"/>
              <a:buFont typeface="Englebert"/>
              <a:buChar char="○"/>
              <a:defRPr>
                <a:solidFill>
                  <a:schemeClr val="dk1"/>
                </a:solidFill>
                <a:latin typeface="Englebert"/>
                <a:ea typeface="Englebert"/>
                <a:cs typeface="Englebert"/>
                <a:sym typeface="Englebert"/>
              </a:defRPr>
            </a:lvl8pPr>
            <a:lvl9pPr marL="4114800" lvl="8" indent="-317500" rtl="0">
              <a:lnSpc>
                <a:spcPct val="115000"/>
              </a:lnSpc>
              <a:spcBef>
                <a:spcPts val="1600"/>
              </a:spcBef>
              <a:spcAft>
                <a:spcPts val="1600"/>
              </a:spcAft>
              <a:buClr>
                <a:schemeClr val="dk1"/>
              </a:buClr>
              <a:buSzPts val="1400"/>
              <a:buFont typeface="Englebert"/>
              <a:buChar char="■"/>
              <a:defRPr>
                <a:solidFill>
                  <a:schemeClr val="dk1"/>
                </a:solidFill>
                <a:latin typeface="Englebert"/>
                <a:ea typeface="Englebert"/>
                <a:cs typeface="Englebert"/>
                <a:sym typeface="Englebert"/>
              </a:defRPr>
            </a:lvl9pPr>
          </a:lstStyle>
          <a:p>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912"/>
        <p:cNvGrpSpPr/>
        <p:nvPr/>
      </p:nvGrpSpPr>
      <p:grpSpPr>
        <a:xfrm>
          <a:off x="0" y="0"/>
          <a:ext cx="0" cy="0"/>
          <a:chOff x="0" y="0"/>
          <a:chExt cx="0" cy="0"/>
        </a:xfrm>
      </p:grpSpPr>
      <p:sp>
        <p:nvSpPr>
          <p:cNvPr id="913" name="Google Shape;913;p51"/>
          <p:cNvSpPr/>
          <p:nvPr/>
        </p:nvSpPr>
        <p:spPr>
          <a:xfrm>
            <a:off x="1312100" y="1578775"/>
            <a:ext cx="6519900" cy="2298900"/>
          </a:xfrm>
          <a:prstGeom prst="wedgeRoundRectCallout">
            <a:avLst>
              <a:gd name="adj1" fmla="val -20833"/>
              <a:gd name="adj2" fmla="val 62500"/>
              <a:gd name="adj3" fmla="val 0"/>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51"/>
          <p:cNvSpPr txBox="1">
            <a:spLocks noGrp="1"/>
          </p:cNvSpPr>
          <p:nvPr>
            <p:ph type="subTitle" idx="1"/>
          </p:nvPr>
        </p:nvSpPr>
        <p:spPr>
          <a:xfrm>
            <a:off x="1836575" y="3181475"/>
            <a:ext cx="5598600" cy="51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600"/>
              <a:t>Anna Gao,  Becca Osaze Dia Crosse, Cyan DeVeaux, Hunter Zhang</a:t>
            </a:r>
            <a:endParaRPr sz="1600"/>
          </a:p>
        </p:txBody>
      </p:sp>
      <p:sp>
        <p:nvSpPr>
          <p:cNvPr id="915" name="Google Shape;915;p51"/>
          <p:cNvSpPr/>
          <p:nvPr/>
        </p:nvSpPr>
        <p:spPr>
          <a:xfrm>
            <a:off x="2495250" y="2080800"/>
            <a:ext cx="1615297" cy="521863"/>
          </a:xfrm>
          <a:prstGeom prst="rect">
            <a:avLst/>
          </a:prstGeom>
        </p:spPr>
        <p:txBody>
          <a:bodyPr>
            <a:prstTxWarp prst="textPlain">
              <a:avLst/>
            </a:prstTxWarp>
          </a:bodyPr>
          <a:lstStyle/>
          <a:p>
            <a:pPr lvl="0" algn="ctr"/>
            <a:r>
              <a:rPr b="1" i="0">
                <a:ln w="19050" cap="flat" cmpd="sng">
                  <a:solidFill>
                    <a:schemeClr val="dk1"/>
                  </a:solidFill>
                  <a:prstDash val="solid"/>
                  <a:round/>
                  <a:headEnd type="none" w="sm" len="sm"/>
                  <a:tailEnd type="none" w="sm" len="sm"/>
                </a:ln>
                <a:solidFill>
                  <a:schemeClr val="accent2"/>
                </a:solidFill>
                <a:latin typeface="Fredoka One"/>
              </a:rPr>
              <a:t>POVS,</a:t>
            </a:r>
          </a:p>
        </p:txBody>
      </p:sp>
      <p:sp>
        <p:nvSpPr>
          <p:cNvPr id="916" name="Google Shape;916;p51"/>
          <p:cNvSpPr/>
          <p:nvPr/>
        </p:nvSpPr>
        <p:spPr>
          <a:xfrm>
            <a:off x="4244852" y="2081342"/>
            <a:ext cx="1766455" cy="518553"/>
          </a:xfrm>
          <a:prstGeom prst="rect">
            <a:avLst/>
          </a:prstGeom>
        </p:spPr>
        <p:txBody>
          <a:bodyPr>
            <a:prstTxWarp prst="textPlain">
              <a:avLst/>
            </a:prstTxWarp>
          </a:bodyPr>
          <a:lstStyle/>
          <a:p>
            <a:pPr lvl="0" algn="ctr"/>
            <a:r>
              <a:rPr b="1" i="0">
                <a:ln w="19050" cap="flat" cmpd="sng">
                  <a:solidFill>
                    <a:schemeClr val="dk1"/>
                  </a:solidFill>
                  <a:prstDash val="solid"/>
                  <a:round/>
                  <a:headEnd type="none" w="sm" len="sm"/>
                  <a:tailEnd type="none" w="sm" len="sm"/>
                </a:ln>
                <a:solidFill>
                  <a:schemeClr val="lt2"/>
                </a:solidFill>
                <a:latin typeface="Fredoka One"/>
              </a:rPr>
              <a:t>HMWs,</a:t>
            </a:r>
          </a:p>
        </p:txBody>
      </p:sp>
      <p:sp>
        <p:nvSpPr>
          <p:cNvPr id="917" name="Google Shape;917;p51"/>
          <p:cNvSpPr/>
          <p:nvPr/>
        </p:nvSpPr>
        <p:spPr>
          <a:xfrm>
            <a:off x="6145602" y="2080792"/>
            <a:ext cx="409341" cy="451803"/>
          </a:xfrm>
          <a:prstGeom prst="rect">
            <a:avLst/>
          </a:prstGeom>
        </p:spPr>
        <p:txBody>
          <a:bodyPr>
            <a:prstTxWarp prst="textPlain">
              <a:avLst/>
            </a:prstTxWarp>
          </a:bodyPr>
          <a:lstStyle/>
          <a:p>
            <a:pPr lvl="0" algn="ctr"/>
            <a:r>
              <a:rPr b="1" i="0">
                <a:ln w="19050" cap="flat" cmpd="sng">
                  <a:solidFill>
                    <a:schemeClr val="dk1"/>
                  </a:solidFill>
                  <a:prstDash val="solid"/>
                  <a:round/>
                  <a:headEnd type="none" w="sm" len="sm"/>
                  <a:tailEnd type="none" w="sm" len="sm"/>
                </a:ln>
                <a:solidFill>
                  <a:schemeClr val="accent5"/>
                </a:solidFill>
                <a:latin typeface="Fredoka One"/>
              </a:rPr>
              <a:t>&amp;</a:t>
            </a:r>
          </a:p>
        </p:txBody>
      </p:sp>
      <p:sp>
        <p:nvSpPr>
          <p:cNvPr id="918" name="Google Shape;918;p51"/>
          <p:cNvSpPr/>
          <p:nvPr/>
        </p:nvSpPr>
        <p:spPr>
          <a:xfrm>
            <a:off x="1624850" y="2671925"/>
            <a:ext cx="6022057" cy="579787"/>
          </a:xfrm>
          <a:prstGeom prst="rect">
            <a:avLst/>
          </a:prstGeom>
        </p:spPr>
        <p:txBody>
          <a:bodyPr>
            <a:prstTxWarp prst="textPlain">
              <a:avLst/>
            </a:prstTxWarp>
          </a:bodyPr>
          <a:lstStyle/>
          <a:p>
            <a:pPr lvl="0" algn="ctr"/>
            <a:r>
              <a:rPr b="1" i="0">
                <a:ln w="19050" cap="flat" cmpd="sng">
                  <a:solidFill>
                    <a:schemeClr val="dk1"/>
                  </a:solidFill>
                  <a:prstDash val="solid"/>
                  <a:round/>
                  <a:headEnd type="none" w="sm" len="sm"/>
                  <a:tailEnd type="none" w="sm" len="sm"/>
                </a:ln>
                <a:solidFill>
                  <a:schemeClr val="lt1"/>
                </a:solidFill>
                <a:latin typeface="Fredoka One"/>
              </a:rPr>
              <a:t>Experience Prototypes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2"/>
        <p:cNvGrpSpPr/>
        <p:nvPr/>
      </p:nvGrpSpPr>
      <p:grpSpPr>
        <a:xfrm>
          <a:off x="0" y="0"/>
          <a:ext cx="0" cy="0"/>
          <a:chOff x="0" y="0"/>
          <a:chExt cx="0" cy="0"/>
        </a:xfrm>
      </p:grpSpPr>
      <p:sp>
        <p:nvSpPr>
          <p:cNvPr id="923" name="Google Shape;923;p52"/>
          <p:cNvSpPr txBox="1">
            <a:spLocks noGrp="1"/>
          </p:cNvSpPr>
          <p:nvPr>
            <p:ph type="title" idx="6"/>
          </p:nvPr>
        </p:nvSpPr>
        <p:spPr>
          <a:xfrm>
            <a:off x="720000" y="37779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TEAM PILLIONAIRES</a:t>
            </a:r>
            <a:endParaRPr/>
          </a:p>
        </p:txBody>
      </p:sp>
      <p:sp>
        <p:nvSpPr>
          <p:cNvPr id="924" name="Google Shape;924;p52"/>
          <p:cNvSpPr txBox="1">
            <a:spLocks noGrp="1"/>
          </p:cNvSpPr>
          <p:nvPr>
            <p:ph type="title"/>
          </p:nvPr>
        </p:nvSpPr>
        <p:spPr>
          <a:xfrm>
            <a:off x="100800" y="3169938"/>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Anna</a:t>
            </a:r>
            <a:endParaRPr/>
          </a:p>
        </p:txBody>
      </p:sp>
      <p:sp>
        <p:nvSpPr>
          <p:cNvPr id="925" name="Google Shape;925;p52"/>
          <p:cNvSpPr txBox="1">
            <a:spLocks noGrp="1"/>
          </p:cNvSpPr>
          <p:nvPr>
            <p:ph type="title" idx="2"/>
          </p:nvPr>
        </p:nvSpPr>
        <p:spPr>
          <a:xfrm>
            <a:off x="2292400" y="3233588"/>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Cyan</a:t>
            </a:r>
            <a:endParaRPr/>
          </a:p>
        </p:txBody>
      </p:sp>
      <p:sp>
        <p:nvSpPr>
          <p:cNvPr id="926" name="Google Shape;926;p52"/>
          <p:cNvSpPr txBox="1">
            <a:spLocks noGrp="1"/>
          </p:cNvSpPr>
          <p:nvPr>
            <p:ph type="title" idx="4"/>
          </p:nvPr>
        </p:nvSpPr>
        <p:spPr>
          <a:xfrm>
            <a:off x="4520925" y="3214488"/>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Dia</a:t>
            </a:r>
            <a:endParaRPr/>
          </a:p>
        </p:txBody>
      </p:sp>
      <p:pic>
        <p:nvPicPr>
          <p:cNvPr id="927" name="Google Shape;927;p5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83097" y="1431725"/>
            <a:ext cx="1771800" cy="1679400"/>
          </a:xfrm>
          <a:prstGeom prst="roundRect">
            <a:avLst>
              <a:gd name="adj" fmla="val 16667"/>
            </a:avLst>
          </a:prstGeom>
          <a:noFill/>
          <a:ln w="19050" cap="flat" cmpd="sng">
            <a:solidFill>
              <a:schemeClr val="dk1"/>
            </a:solidFill>
            <a:prstDash val="solid"/>
            <a:round/>
            <a:headEnd type="none" w="sm" len="sm"/>
            <a:tailEnd type="none" w="sm" len="sm"/>
          </a:ln>
        </p:spPr>
      </p:pic>
      <p:pic>
        <p:nvPicPr>
          <p:cNvPr id="928" name="Google Shape;928;p5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574697" y="1445850"/>
            <a:ext cx="1771800" cy="1679400"/>
          </a:xfrm>
          <a:prstGeom prst="roundRect">
            <a:avLst>
              <a:gd name="adj" fmla="val 16667"/>
            </a:avLst>
          </a:prstGeom>
          <a:noFill/>
          <a:ln w="19050" cap="flat" cmpd="sng">
            <a:solidFill>
              <a:schemeClr val="dk1"/>
            </a:solidFill>
            <a:prstDash val="solid"/>
            <a:round/>
            <a:headEnd type="none" w="sm" len="sm"/>
            <a:tailEnd type="none" w="sm" len="sm"/>
          </a:ln>
        </p:spPr>
      </p:pic>
      <p:pic>
        <p:nvPicPr>
          <p:cNvPr id="929" name="Google Shape;929;p5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803225" y="1445850"/>
            <a:ext cx="1771800" cy="1679400"/>
          </a:xfrm>
          <a:prstGeom prst="roundRect">
            <a:avLst>
              <a:gd name="adj" fmla="val 16667"/>
            </a:avLst>
          </a:prstGeom>
          <a:noFill/>
          <a:ln w="19050" cap="flat" cmpd="sng">
            <a:solidFill>
              <a:schemeClr val="dk1"/>
            </a:solidFill>
            <a:prstDash val="solid"/>
            <a:round/>
            <a:headEnd type="none" w="sm" len="sm"/>
            <a:tailEnd type="none" w="sm" len="sm"/>
          </a:ln>
        </p:spPr>
      </p:pic>
      <p:sp>
        <p:nvSpPr>
          <p:cNvPr id="930" name="Google Shape;930;p52"/>
          <p:cNvSpPr txBox="1">
            <a:spLocks noGrp="1"/>
          </p:cNvSpPr>
          <p:nvPr>
            <p:ph type="title"/>
          </p:nvPr>
        </p:nvSpPr>
        <p:spPr>
          <a:xfrm>
            <a:off x="6706800" y="3214488"/>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Hunter</a:t>
            </a:r>
            <a:endParaRPr/>
          </a:p>
        </p:txBody>
      </p:sp>
      <p:pic>
        <p:nvPicPr>
          <p:cNvPr id="931" name="Google Shape;931;p5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989097" y="1445850"/>
            <a:ext cx="1771800" cy="1679400"/>
          </a:xfrm>
          <a:prstGeom prst="roundRect">
            <a:avLst>
              <a:gd name="adj" fmla="val 16667"/>
            </a:avLst>
          </a:prstGeom>
          <a:noFill/>
          <a:ln w="19050" cap="flat" cmpd="sng">
            <a:solidFill>
              <a:schemeClr val="dk1"/>
            </a:solidFill>
            <a:prstDash val="solid"/>
            <a:round/>
            <a:headEnd type="none" w="sm" len="sm"/>
            <a:tailEnd type="none" w="sm" len="sm"/>
          </a:ln>
        </p:spPr>
      </p:pic>
      <p:sp>
        <p:nvSpPr>
          <p:cNvPr id="932" name="Google Shape;932;p52"/>
          <p:cNvSpPr/>
          <p:nvPr/>
        </p:nvSpPr>
        <p:spPr>
          <a:xfrm>
            <a:off x="8551701" y="1508512"/>
            <a:ext cx="951888" cy="555126"/>
          </a:xfrm>
          <a:custGeom>
            <a:avLst/>
            <a:gdLst/>
            <a:ahLst/>
            <a:cxnLst/>
            <a:rect l="l" t="t" r="r" b="b"/>
            <a:pathLst>
              <a:path w="9625" h="5613" extrusionOk="0">
                <a:moveTo>
                  <a:pt x="5523" y="0"/>
                </a:moveTo>
                <a:cubicBezTo>
                  <a:pt x="5481" y="0"/>
                  <a:pt x="5439" y="2"/>
                  <a:pt x="5398" y="6"/>
                </a:cubicBezTo>
                <a:cubicBezTo>
                  <a:pt x="4962" y="38"/>
                  <a:pt x="4355" y="240"/>
                  <a:pt x="4046" y="581"/>
                </a:cubicBezTo>
                <a:cubicBezTo>
                  <a:pt x="3801" y="836"/>
                  <a:pt x="3822" y="1071"/>
                  <a:pt x="3801" y="1390"/>
                </a:cubicBezTo>
                <a:cubicBezTo>
                  <a:pt x="3429" y="1444"/>
                  <a:pt x="3077" y="1912"/>
                  <a:pt x="3120" y="2284"/>
                </a:cubicBezTo>
                <a:cubicBezTo>
                  <a:pt x="2805" y="2025"/>
                  <a:pt x="2386" y="1835"/>
                  <a:pt x="1966" y="1835"/>
                </a:cubicBezTo>
                <a:cubicBezTo>
                  <a:pt x="1817" y="1835"/>
                  <a:pt x="1668" y="1859"/>
                  <a:pt x="1523" y="1912"/>
                </a:cubicBezTo>
                <a:cubicBezTo>
                  <a:pt x="959" y="2114"/>
                  <a:pt x="767" y="2689"/>
                  <a:pt x="746" y="3232"/>
                </a:cubicBezTo>
                <a:cubicBezTo>
                  <a:pt x="320" y="3488"/>
                  <a:pt x="54" y="3743"/>
                  <a:pt x="32" y="4264"/>
                </a:cubicBezTo>
                <a:cubicBezTo>
                  <a:pt x="1" y="4903"/>
                  <a:pt x="416" y="5340"/>
                  <a:pt x="1065" y="5425"/>
                </a:cubicBezTo>
                <a:cubicBezTo>
                  <a:pt x="1145" y="5438"/>
                  <a:pt x="1237" y="5444"/>
                  <a:pt x="1331" y="5444"/>
                </a:cubicBezTo>
                <a:cubicBezTo>
                  <a:pt x="1474" y="5444"/>
                  <a:pt x="1624" y="5430"/>
                  <a:pt x="1747" y="5404"/>
                </a:cubicBezTo>
                <a:cubicBezTo>
                  <a:pt x="1875" y="5371"/>
                  <a:pt x="2024" y="5222"/>
                  <a:pt x="2151" y="5222"/>
                </a:cubicBezTo>
                <a:cubicBezTo>
                  <a:pt x="2225" y="5222"/>
                  <a:pt x="2300" y="5340"/>
                  <a:pt x="2374" y="5383"/>
                </a:cubicBezTo>
                <a:cubicBezTo>
                  <a:pt x="2535" y="5489"/>
                  <a:pt x="2779" y="5563"/>
                  <a:pt x="2971" y="5584"/>
                </a:cubicBezTo>
                <a:cubicBezTo>
                  <a:pt x="3098" y="5604"/>
                  <a:pt x="3220" y="5613"/>
                  <a:pt x="3339" y="5613"/>
                </a:cubicBezTo>
                <a:cubicBezTo>
                  <a:pt x="3946" y="5613"/>
                  <a:pt x="4452" y="5370"/>
                  <a:pt x="4951" y="4978"/>
                </a:cubicBezTo>
                <a:cubicBezTo>
                  <a:pt x="5154" y="5371"/>
                  <a:pt x="5409" y="5478"/>
                  <a:pt x="5877" y="5478"/>
                </a:cubicBezTo>
                <a:cubicBezTo>
                  <a:pt x="6250" y="5478"/>
                  <a:pt x="6846" y="5435"/>
                  <a:pt x="6974" y="4978"/>
                </a:cubicBezTo>
                <a:lnTo>
                  <a:pt x="6974" y="4978"/>
                </a:lnTo>
                <a:cubicBezTo>
                  <a:pt x="6942" y="5095"/>
                  <a:pt x="7485" y="5383"/>
                  <a:pt x="7570" y="5425"/>
                </a:cubicBezTo>
                <a:cubicBezTo>
                  <a:pt x="7726" y="5490"/>
                  <a:pt x="7879" y="5516"/>
                  <a:pt x="8037" y="5516"/>
                </a:cubicBezTo>
                <a:cubicBezTo>
                  <a:pt x="8138" y="5516"/>
                  <a:pt x="8240" y="5506"/>
                  <a:pt x="8347" y="5489"/>
                </a:cubicBezTo>
                <a:cubicBezTo>
                  <a:pt x="8698" y="5435"/>
                  <a:pt x="8986" y="5170"/>
                  <a:pt x="9135" y="4850"/>
                </a:cubicBezTo>
                <a:cubicBezTo>
                  <a:pt x="9209" y="4690"/>
                  <a:pt x="9252" y="4541"/>
                  <a:pt x="9242" y="4371"/>
                </a:cubicBezTo>
                <a:cubicBezTo>
                  <a:pt x="9231" y="4330"/>
                  <a:pt x="9051" y="3869"/>
                  <a:pt x="9011" y="3869"/>
                </a:cubicBezTo>
                <a:cubicBezTo>
                  <a:pt x="9010" y="3869"/>
                  <a:pt x="9008" y="3870"/>
                  <a:pt x="9007" y="3871"/>
                </a:cubicBezTo>
                <a:cubicBezTo>
                  <a:pt x="9529" y="3285"/>
                  <a:pt x="9625" y="2327"/>
                  <a:pt x="8954" y="1806"/>
                </a:cubicBezTo>
                <a:cubicBezTo>
                  <a:pt x="8632" y="1566"/>
                  <a:pt x="8272" y="1341"/>
                  <a:pt x="7894" y="1341"/>
                </a:cubicBezTo>
                <a:cubicBezTo>
                  <a:pt x="7736" y="1341"/>
                  <a:pt x="7574" y="1381"/>
                  <a:pt x="7410" y="1475"/>
                </a:cubicBezTo>
                <a:cubicBezTo>
                  <a:pt x="7309" y="656"/>
                  <a:pt x="6324" y="0"/>
                  <a:pt x="5523" y="0"/>
                </a:cubicBezTo>
                <a:close/>
              </a:path>
            </a:pathLst>
          </a:cu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52"/>
          <p:cNvSpPr/>
          <p:nvPr/>
        </p:nvSpPr>
        <p:spPr>
          <a:xfrm>
            <a:off x="-124200" y="246312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937"/>
        <p:cNvGrpSpPr/>
        <p:nvPr/>
      </p:nvGrpSpPr>
      <p:grpSpPr>
        <a:xfrm>
          <a:off x="0" y="0"/>
          <a:ext cx="0" cy="0"/>
          <a:chOff x="0" y="0"/>
          <a:chExt cx="0" cy="0"/>
        </a:xfrm>
      </p:grpSpPr>
      <p:sp>
        <p:nvSpPr>
          <p:cNvPr id="938" name="Google Shape;938;p53"/>
          <p:cNvSpPr/>
          <p:nvPr/>
        </p:nvSpPr>
        <p:spPr>
          <a:xfrm flipH="1">
            <a:off x="1999075" y="685800"/>
            <a:ext cx="5156700" cy="912000"/>
          </a:xfrm>
          <a:prstGeom prst="roundRect">
            <a:avLst>
              <a:gd name="adj" fmla="val 20155"/>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53"/>
          <p:cNvSpPr/>
          <p:nvPr/>
        </p:nvSpPr>
        <p:spPr>
          <a:xfrm>
            <a:off x="-194550" y="128395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53"/>
          <p:cNvSpPr/>
          <p:nvPr/>
        </p:nvSpPr>
        <p:spPr>
          <a:xfrm>
            <a:off x="8647351" y="3280762"/>
            <a:ext cx="951888" cy="555126"/>
          </a:xfrm>
          <a:custGeom>
            <a:avLst/>
            <a:gdLst/>
            <a:ahLst/>
            <a:cxnLst/>
            <a:rect l="l" t="t" r="r" b="b"/>
            <a:pathLst>
              <a:path w="9625" h="5613" extrusionOk="0">
                <a:moveTo>
                  <a:pt x="5523" y="0"/>
                </a:moveTo>
                <a:cubicBezTo>
                  <a:pt x="5481" y="0"/>
                  <a:pt x="5439" y="2"/>
                  <a:pt x="5398" y="6"/>
                </a:cubicBezTo>
                <a:cubicBezTo>
                  <a:pt x="4962" y="38"/>
                  <a:pt x="4355" y="240"/>
                  <a:pt x="4046" y="581"/>
                </a:cubicBezTo>
                <a:cubicBezTo>
                  <a:pt x="3801" y="836"/>
                  <a:pt x="3822" y="1071"/>
                  <a:pt x="3801" y="1390"/>
                </a:cubicBezTo>
                <a:cubicBezTo>
                  <a:pt x="3429" y="1444"/>
                  <a:pt x="3077" y="1912"/>
                  <a:pt x="3120" y="2284"/>
                </a:cubicBezTo>
                <a:cubicBezTo>
                  <a:pt x="2805" y="2025"/>
                  <a:pt x="2386" y="1835"/>
                  <a:pt x="1966" y="1835"/>
                </a:cubicBezTo>
                <a:cubicBezTo>
                  <a:pt x="1817" y="1835"/>
                  <a:pt x="1668" y="1859"/>
                  <a:pt x="1523" y="1912"/>
                </a:cubicBezTo>
                <a:cubicBezTo>
                  <a:pt x="959" y="2114"/>
                  <a:pt x="767" y="2689"/>
                  <a:pt x="746" y="3232"/>
                </a:cubicBezTo>
                <a:cubicBezTo>
                  <a:pt x="320" y="3488"/>
                  <a:pt x="54" y="3743"/>
                  <a:pt x="32" y="4264"/>
                </a:cubicBezTo>
                <a:cubicBezTo>
                  <a:pt x="1" y="4903"/>
                  <a:pt x="416" y="5340"/>
                  <a:pt x="1065" y="5425"/>
                </a:cubicBezTo>
                <a:cubicBezTo>
                  <a:pt x="1145" y="5438"/>
                  <a:pt x="1237" y="5444"/>
                  <a:pt x="1331" y="5444"/>
                </a:cubicBezTo>
                <a:cubicBezTo>
                  <a:pt x="1474" y="5444"/>
                  <a:pt x="1624" y="5430"/>
                  <a:pt x="1747" y="5404"/>
                </a:cubicBezTo>
                <a:cubicBezTo>
                  <a:pt x="1875" y="5371"/>
                  <a:pt x="2024" y="5222"/>
                  <a:pt x="2151" y="5222"/>
                </a:cubicBezTo>
                <a:cubicBezTo>
                  <a:pt x="2225" y="5222"/>
                  <a:pt x="2300" y="5340"/>
                  <a:pt x="2374" y="5383"/>
                </a:cubicBezTo>
                <a:cubicBezTo>
                  <a:pt x="2535" y="5489"/>
                  <a:pt x="2779" y="5563"/>
                  <a:pt x="2971" y="5584"/>
                </a:cubicBezTo>
                <a:cubicBezTo>
                  <a:pt x="3098" y="5604"/>
                  <a:pt x="3220" y="5613"/>
                  <a:pt x="3339" y="5613"/>
                </a:cubicBezTo>
                <a:cubicBezTo>
                  <a:pt x="3946" y="5613"/>
                  <a:pt x="4452" y="5370"/>
                  <a:pt x="4951" y="4978"/>
                </a:cubicBezTo>
                <a:cubicBezTo>
                  <a:pt x="5154" y="5371"/>
                  <a:pt x="5409" y="5478"/>
                  <a:pt x="5877" y="5478"/>
                </a:cubicBezTo>
                <a:cubicBezTo>
                  <a:pt x="6250" y="5478"/>
                  <a:pt x="6846" y="5435"/>
                  <a:pt x="6974" y="4978"/>
                </a:cubicBezTo>
                <a:lnTo>
                  <a:pt x="6974" y="4978"/>
                </a:lnTo>
                <a:cubicBezTo>
                  <a:pt x="6942" y="5095"/>
                  <a:pt x="7485" y="5383"/>
                  <a:pt x="7570" y="5425"/>
                </a:cubicBezTo>
                <a:cubicBezTo>
                  <a:pt x="7726" y="5490"/>
                  <a:pt x="7879" y="5516"/>
                  <a:pt x="8037" y="5516"/>
                </a:cubicBezTo>
                <a:cubicBezTo>
                  <a:pt x="8138" y="5516"/>
                  <a:pt x="8240" y="5506"/>
                  <a:pt x="8347" y="5489"/>
                </a:cubicBezTo>
                <a:cubicBezTo>
                  <a:pt x="8698" y="5435"/>
                  <a:pt x="8986" y="5170"/>
                  <a:pt x="9135" y="4850"/>
                </a:cubicBezTo>
                <a:cubicBezTo>
                  <a:pt x="9209" y="4690"/>
                  <a:pt x="9252" y="4541"/>
                  <a:pt x="9242" y="4371"/>
                </a:cubicBezTo>
                <a:cubicBezTo>
                  <a:pt x="9231" y="4330"/>
                  <a:pt x="9051" y="3869"/>
                  <a:pt x="9011" y="3869"/>
                </a:cubicBezTo>
                <a:cubicBezTo>
                  <a:pt x="9010" y="3869"/>
                  <a:pt x="9008" y="3870"/>
                  <a:pt x="9007" y="3871"/>
                </a:cubicBezTo>
                <a:cubicBezTo>
                  <a:pt x="9529" y="3285"/>
                  <a:pt x="9625" y="2327"/>
                  <a:pt x="8954" y="1806"/>
                </a:cubicBezTo>
                <a:cubicBezTo>
                  <a:pt x="8632" y="1566"/>
                  <a:pt x="8272" y="1341"/>
                  <a:pt x="7894" y="1341"/>
                </a:cubicBezTo>
                <a:cubicBezTo>
                  <a:pt x="7736" y="1341"/>
                  <a:pt x="7574" y="1381"/>
                  <a:pt x="7410" y="1475"/>
                </a:cubicBezTo>
                <a:cubicBezTo>
                  <a:pt x="7309" y="656"/>
                  <a:pt x="6324" y="0"/>
                  <a:pt x="5523" y="0"/>
                </a:cubicBezTo>
                <a:close/>
              </a:path>
            </a:pathLst>
          </a:cu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1" name="Google Shape;941;p53"/>
          <p:cNvGrpSpPr/>
          <p:nvPr/>
        </p:nvGrpSpPr>
        <p:grpSpPr>
          <a:xfrm>
            <a:off x="7292745" y="1879047"/>
            <a:ext cx="1295128" cy="1474653"/>
            <a:chOff x="7252145" y="1879047"/>
            <a:chExt cx="1295128" cy="1474653"/>
          </a:xfrm>
        </p:grpSpPr>
        <p:sp>
          <p:nvSpPr>
            <p:cNvPr id="942" name="Google Shape;942;p53"/>
            <p:cNvSpPr/>
            <p:nvPr/>
          </p:nvSpPr>
          <p:spPr>
            <a:xfrm>
              <a:off x="7613071" y="1879047"/>
              <a:ext cx="296932" cy="260511"/>
            </a:xfrm>
            <a:custGeom>
              <a:avLst/>
              <a:gdLst/>
              <a:ahLst/>
              <a:cxnLst/>
              <a:rect l="l" t="t" r="r" b="b"/>
              <a:pathLst>
                <a:path w="4258" h="3736" extrusionOk="0">
                  <a:moveTo>
                    <a:pt x="2132" y="0"/>
                  </a:moveTo>
                  <a:cubicBezTo>
                    <a:pt x="1416" y="0"/>
                    <a:pt x="732" y="416"/>
                    <a:pt x="425" y="1119"/>
                  </a:cubicBezTo>
                  <a:cubicBezTo>
                    <a:pt x="1" y="2060"/>
                    <a:pt x="436" y="3162"/>
                    <a:pt x="1376" y="3576"/>
                  </a:cubicBezTo>
                  <a:cubicBezTo>
                    <a:pt x="1623" y="3684"/>
                    <a:pt x="1880" y="3735"/>
                    <a:pt x="2133" y="3735"/>
                  </a:cubicBezTo>
                  <a:cubicBezTo>
                    <a:pt x="2852" y="3735"/>
                    <a:pt x="3536" y="3322"/>
                    <a:pt x="3842" y="2626"/>
                  </a:cubicBezTo>
                  <a:cubicBezTo>
                    <a:pt x="4257" y="1676"/>
                    <a:pt x="3822" y="573"/>
                    <a:pt x="2882" y="159"/>
                  </a:cubicBezTo>
                  <a:cubicBezTo>
                    <a:pt x="2638" y="51"/>
                    <a:pt x="2383" y="0"/>
                    <a:pt x="2132" y="0"/>
                  </a:cubicBezTo>
                  <a:close/>
                </a:path>
              </a:pathLst>
            </a:cu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53"/>
            <p:cNvSpPr/>
            <p:nvPr/>
          </p:nvSpPr>
          <p:spPr>
            <a:xfrm>
              <a:off x="7677979" y="1954950"/>
              <a:ext cx="185495" cy="114218"/>
            </a:xfrm>
            <a:custGeom>
              <a:avLst/>
              <a:gdLst/>
              <a:ahLst/>
              <a:cxnLst/>
              <a:rect l="l" t="t" r="r" b="b"/>
              <a:pathLst>
                <a:path w="2660" h="1638" extrusionOk="0">
                  <a:moveTo>
                    <a:pt x="1408" y="1"/>
                  </a:moveTo>
                  <a:cubicBezTo>
                    <a:pt x="1303" y="1"/>
                    <a:pt x="1197" y="14"/>
                    <a:pt x="1092" y="40"/>
                  </a:cubicBezTo>
                  <a:cubicBezTo>
                    <a:pt x="405" y="222"/>
                    <a:pt x="0" y="920"/>
                    <a:pt x="172" y="1597"/>
                  </a:cubicBezTo>
                  <a:cubicBezTo>
                    <a:pt x="182" y="1607"/>
                    <a:pt x="182" y="1627"/>
                    <a:pt x="182" y="1638"/>
                  </a:cubicBezTo>
                  <a:lnTo>
                    <a:pt x="2659" y="1001"/>
                  </a:lnTo>
                  <a:cubicBezTo>
                    <a:pt x="2649" y="980"/>
                    <a:pt x="2649" y="971"/>
                    <a:pt x="2649" y="960"/>
                  </a:cubicBezTo>
                  <a:cubicBezTo>
                    <a:pt x="2495" y="380"/>
                    <a:pt x="1974" y="1"/>
                    <a:pt x="1408" y="1"/>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53"/>
            <p:cNvSpPr/>
            <p:nvPr/>
          </p:nvSpPr>
          <p:spPr>
            <a:xfrm>
              <a:off x="8256757" y="2160687"/>
              <a:ext cx="290516" cy="260720"/>
            </a:xfrm>
            <a:custGeom>
              <a:avLst/>
              <a:gdLst/>
              <a:ahLst/>
              <a:cxnLst/>
              <a:rect l="l" t="t" r="r" b="b"/>
              <a:pathLst>
                <a:path w="4166" h="3739" extrusionOk="0">
                  <a:moveTo>
                    <a:pt x="2081" y="0"/>
                  </a:moveTo>
                  <a:cubicBezTo>
                    <a:pt x="1271" y="0"/>
                    <a:pt x="525" y="529"/>
                    <a:pt x="284" y="1347"/>
                  </a:cubicBezTo>
                  <a:cubicBezTo>
                    <a:pt x="0" y="2338"/>
                    <a:pt x="567" y="3379"/>
                    <a:pt x="1557" y="3662"/>
                  </a:cubicBezTo>
                  <a:cubicBezTo>
                    <a:pt x="1733" y="3714"/>
                    <a:pt x="1909" y="3739"/>
                    <a:pt x="2083" y="3739"/>
                  </a:cubicBezTo>
                  <a:cubicBezTo>
                    <a:pt x="2892" y="3739"/>
                    <a:pt x="3639" y="3204"/>
                    <a:pt x="3872" y="2389"/>
                  </a:cubicBezTo>
                  <a:cubicBezTo>
                    <a:pt x="4166" y="1398"/>
                    <a:pt x="3589" y="367"/>
                    <a:pt x="2598" y="73"/>
                  </a:cubicBezTo>
                  <a:cubicBezTo>
                    <a:pt x="2426" y="24"/>
                    <a:pt x="2252" y="0"/>
                    <a:pt x="2081" y="0"/>
                  </a:cubicBezTo>
                  <a:close/>
                </a:path>
              </a:pathLst>
            </a:cu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53"/>
            <p:cNvSpPr/>
            <p:nvPr/>
          </p:nvSpPr>
          <p:spPr>
            <a:xfrm>
              <a:off x="8342037" y="2222678"/>
              <a:ext cx="136820" cy="172930"/>
            </a:xfrm>
            <a:custGeom>
              <a:avLst/>
              <a:gdLst/>
              <a:ahLst/>
              <a:cxnLst/>
              <a:rect l="l" t="t" r="r" b="b"/>
              <a:pathLst>
                <a:path w="1962" h="2480" extrusionOk="0">
                  <a:moveTo>
                    <a:pt x="511" y="1"/>
                  </a:moveTo>
                  <a:cubicBezTo>
                    <a:pt x="351" y="1"/>
                    <a:pt x="188" y="31"/>
                    <a:pt x="31" y="94"/>
                  </a:cubicBezTo>
                  <a:cubicBezTo>
                    <a:pt x="21" y="104"/>
                    <a:pt x="11" y="104"/>
                    <a:pt x="0" y="114"/>
                  </a:cubicBezTo>
                  <a:lnTo>
                    <a:pt x="961" y="2480"/>
                  </a:lnTo>
                  <a:cubicBezTo>
                    <a:pt x="971" y="2470"/>
                    <a:pt x="982" y="2470"/>
                    <a:pt x="991" y="2460"/>
                  </a:cubicBezTo>
                  <a:cubicBezTo>
                    <a:pt x="1649" y="2197"/>
                    <a:pt x="1962" y="1459"/>
                    <a:pt x="1699" y="802"/>
                  </a:cubicBezTo>
                  <a:cubicBezTo>
                    <a:pt x="1499" y="302"/>
                    <a:pt x="1018" y="1"/>
                    <a:pt x="511" y="1"/>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53"/>
            <p:cNvSpPr/>
            <p:nvPr/>
          </p:nvSpPr>
          <p:spPr>
            <a:xfrm>
              <a:off x="7413571" y="3115782"/>
              <a:ext cx="293375" cy="237919"/>
            </a:xfrm>
            <a:custGeom>
              <a:avLst/>
              <a:gdLst/>
              <a:ahLst/>
              <a:cxnLst/>
              <a:rect l="l" t="t" r="r" b="b"/>
              <a:pathLst>
                <a:path w="4207" h="3412" extrusionOk="0">
                  <a:moveTo>
                    <a:pt x="2896" y="0"/>
                  </a:moveTo>
                  <a:cubicBezTo>
                    <a:pt x="2531" y="0"/>
                    <a:pt x="2113" y="64"/>
                    <a:pt x="1942" y="217"/>
                  </a:cubicBezTo>
                  <a:cubicBezTo>
                    <a:pt x="1558" y="278"/>
                    <a:pt x="1" y="1036"/>
                    <a:pt x="192" y="1592"/>
                  </a:cubicBezTo>
                  <a:cubicBezTo>
                    <a:pt x="244" y="1747"/>
                    <a:pt x="365" y="1802"/>
                    <a:pt x="507" y="1802"/>
                  </a:cubicBezTo>
                  <a:cubicBezTo>
                    <a:pt x="782" y="1802"/>
                    <a:pt x="1141" y="1597"/>
                    <a:pt x="1254" y="1511"/>
                  </a:cubicBezTo>
                  <a:lnTo>
                    <a:pt x="1254" y="1511"/>
                  </a:lnTo>
                  <a:cubicBezTo>
                    <a:pt x="1102" y="1774"/>
                    <a:pt x="1012" y="2026"/>
                    <a:pt x="1032" y="2300"/>
                  </a:cubicBezTo>
                  <a:cubicBezTo>
                    <a:pt x="1135" y="2374"/>
                    <a:pt x="1239" y="2405"/>
                    <a:pt x="1341" y="2405"/>
                  </a:cubicBezTo>
                  <a:cubicBezTo>
                    <a:pt x="1558" y="2405"/>
                    <a:pt x="1763" y="2263"/>
                    <a:pt x="1922" y="2098"/>
                  </a:cubicBezTo>
                  <a:lnTo>
                    <a:pt x="1922" y="2098"/>
                  </a:lnTo>
                  <a:cubicBezTo>
                    <a:pt x="1871" y="2401"/>
                    <a:pt x="1760" y="2967"/>
                    <a:pt x="2093" y="3088"/>
                  </a:cubicBezTo>
                  <a:cubicBezTo>
                    <a:pt x="2144" y="3108"/>
                    <a:pt x="2191" y="3117"/>
                    <a:pt x="2234" y="3117"/>
                  </a:cubicBezTo>
                  <a:cubicBezTo>
                    <a:pt x="2506" y="3117"/>
                    <a:pt x="2653" y="2773"/>
                    <a:pt x="2740" y="2512"/>
                  </a:cubicBezTo>
                  <a:cubicBezTo>
                    <a:pt x="3003" y="2745"/>
                    <a:pt x="2902" y="3270"/>
                    <a:pt x="3266" y="3412"/>
                  </a:cubicBezTo>
                  <a:cubicBezTo>
                    <a:pt x="3852" y="2846"/>
                    <a:pt x="4207" y="1905"/>
                    <a:pt x="4075" y="1116"/>
                  </a:cubicBezTo>
                  <a:cubicBezTo>
                    <a:pt x="4004" y="743"/>
                    <a:pt x="3832" y="227"/>
                    <a:pt x="3458" y="76"/>
                  </a:cubicBezTo>
                  <a:cubicBezTo>
                    <a:pt x="3350" y="28"/>
                    <a:pt x="3135" y="0"/>
                    <a:pt x="2896" y="0"/>
                  </a:cubicBezTo>
                  <a:close/>
                </a:path>
              </a:pathLst>
            </a:cu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53"/>
            <p:cNvSpPr/>
            <p:nvPr/>
          </p:nvSpPr>
          <p:spPr>
            <a:xfrm>
              <a:off x="7252145" y="2004631"/>
              <a:ext cx="1252162" cy="1217974"/>
            </a:xfrm>
            <a:custGeom>
              <a:avLst/>
              <a:gdLst/>
              <a:ahLst/>
              <a:cxnLst/>
              <a:rect l="l" t="t" r="r" b="b"/>
              <a:pathLst>
                <a:path w="17956" h="17467" extrusionOk="0">
                  <a:moveTo>
                    <a:pt x="9887" y="1"/>
                  </a:moveTo>
                  <a:cubicBezTo>
                    <a:pt x="6727" y="1"/>
                    <a:pt x="3529" y="2160"/>
                    <a:pt x="1992" y="5658"/>
                  </a:cubicBezTo>
                  <a:cubicBezTo>
                    <a:pt x="0" y="10167"/>
                    <a:pt x="1527" y="15202"/>
                    <a:pt x="5389" y="16900"/>
                  </a:cubicBezTo>
                  <a:cubicBezTo>
                    <a:pt x="6259" y="17285"/>
                    <a:pt x="7173" y="17467"/>
                    <a:pt x="8090" y="17467"/>
                  </a:cubicBezTo>
                  <a:cubicBezTo>
                    <a:pt x="11246" y="17467"/>
                    <a:pt x="14439" y="15308"/>
                    <a:pt x="15974" y="11814"/>
                  </a:cubicBezTo>
                  <a:cubicBezTo>
                    <a:pt x="17956" y="7305"/>
                    <a:pt x="16439" y="2270"/>
                    <a:pt x="12577" y="562"/>
                  </a:cubicBezTo>
                  <a:cubicBezTo>
                    <a:pt x="11711" y="181"/>
                    <a:pt x="10800" y="1"/>
                    <a:pt x="9887" y="1"/>
                  </a:cubicBezTo>
                  <a:close/>
                </a:path>
              </a:pathLst>
            </a:cu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53"/>
            <p:cNvSpPr/>
            <p:nvPr/>
          </p:nvSpPr>
          <p:spPr>
            <a:xfrm>
              <a:off x="7379752" y="2085937"/>
              <a:ext cx="867224" cy="872462"/>
            </a:xfrm>
            <a:custGeom>
              <a:avLst/>
              <a:gdLst/>
              <a:ahLst/>
              <a:cxnLst/>
              <a:rect l="l" t="t" r="r" b="b"/>
              <a:pathLst>
                <a:path w="12436" h="12512" extrusionOk="0">
                  <a:moveTo>
                    <a:pt x="7048" y="0"/>
                  </a:moveTo>
                  <a:cubicBezTo>
                    <a:pt x="4840" y="0"/>
                    <a:pt x="2554" y="1596"/>
                    <a:pt x="1426" y="4148"/>
                  </a:cubicBezTo>
                  <a:cubicBezTo>
                    <a:pt x="1" y="7403"/>
                    <a:pt x="981" y="10982"/>
                    <a:pt x="3630" y="12145"/>
                  </a:cubicBezTo>
                  <a:cubicBezTo>
                    <a:pt x="4194" y="12393"/>
                    <a:pt x="4788" y="12511"/>
                    <a:pt x="5388" y="12511"/>
                  </a:cubicBezTo>
                  <a:cubicBezTo>
                    <a:pt x="7596" y="12511"/>
                    <a:pt x="9879" y="10916"/>
                    <a:pt x="11000" y="8364"/>
                  </a:cubicBezTo>
                  <a:cubicBezTo>
                    <a:pt x="12436" y="5108"/>
                    <a:pt x="11445" y="1529"/>
                    <a:pt x="8806" y="367"/>
                  </a:cubicBezTo>
                  <a:cubicBezTo>
                    <a:pt x="8242" y="118"/>
                    <a:pt x="7648" y="0"/>
                    <a:pt x="7048"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53"/>
            <p:cNvSpPr/>
            <p:nvPr/>
          </p:nvSpPr>
          <p:spPr>
            <a:xfrm>
              <a:off x="7890182" y="2182025"/>
              <a:ext cx="57880" cy="50694"/>
            </a:xfrm>
            <a:custGeom>
              <a:avLst/>
              <a:gdLst/>
              <a:ahLst/>
              <a:cxnLst/>
              <a:rect l="l" t="t" r="r" b="b"/>
              <a:pathLst>
                <a:path w="830" h="727" extrusionOk="0">
                  <a:moveTo>
                    <a:pt x="417" y="0"/>
                  </a:moveTo>
                  <a:cubicBezTo>
                    <a:pt x="276" y="0"/>
                    <a:pt x="142" y="86"/>
                    <a:pt x="81" y="222"/>
                  </a:cubicBezTo>
                  <a:cubicBezTo>
                    <a:pt x="0" y="404"/>
                    <a:pt x="91" y="616"/>
                    <a:pt x="273" y="697"/>
                  </a:cubicBezTo>
                  <a:cubicBezTo>
                    <a:pt x="318" y="717"/>
                    <a:pt x="366" y="727"/>
                    <a:pt x="413" y="727"/>
                  </a:cubicBezTo>
                  <a:cubicBezTo>
                    <a:pt x="553" y="727"/>
                    <a:pt x="688" y="642"/>
                    <a:pt x="748" y="505"/>
                  </a:cubicBezTo>
                  <a:cubicBezTo>
                    <a:pt x="829" y="323"/>
                    <a:pt x="738" y="111"/>
                    <a:pt x="556" y="30"/>
                  </a:cubicBezTo>
                  <a:cubicBezTo>
                    <a:pt x="510" y="10"/>
                    <a:pt x="463" y="0"/>
                    <a:pt x="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53"/>
            <p:cNvSpPr/>
            <p:nvPr/>
          </p:nvSpPr>
          <p:spPr>
            <a:xfrm>
              <a:off x="8129149" y="2286969"/>
              <a:ext cx="57183" cy="50554"/>
            </a:xfrm>
            <a:custGeom>
              <a:avLst/>
              <a:gdLst/>
              <a:ahLst/>
              <a:cxnLst/>
              <a:rect l="l" t="t" r="r" b="b"/>
              <a:pathLst>
                <a:path w="820" h="725" extrusionOk="0">
                  <a:moveTo>
                    <a:pt x="410" y="0"/>
                  </a:moveTo>
                  <a:cubicBezTo>
                    <a:pt x="272" y="0"/>
                    <a:pt x="141" y="79"/>
                    <a:pt x="81" y="214"/>
                  </a:cubicBezTo>
                  <a:cubicBezTo>
                    <a:pt x="0" y="405"/>
                    <a:pt x="81" y="618"/>
                    <a:pt x="263" y="699"/>
                  </a:cubicBezTo>
                  <a:cubicBezTo>
                    <a:pt x="307" y="716"/>
                    <a:pt x="353" y="724"/>
                    <a:pt x="398" y="724"/>
                  </a:cubicBezTo>
                  <a:cubicBezTo>
                    <a:pt x="540" y="724"/>
                    <a:pt x="677" y="644"/>
                    <a:pt x="739" y="506"/>
                  </a:cubicBezTo>
                  <a:cubicBezTo>
                    <a:pt x="819" y="324"/>
                    <a:pt x="739" y="112"/>
                    <a:pt x="557" y="32"/>
                  </a:cubicBezTo>
                  <a:cubicBezTo>
                    <a:pt x="509" y="10"/>
                    <a:pt x="459"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53"/>
            <p:cNvSpPr/>
            <p:nvPr/>
          </p:nvSpPr>
          <p:spPr>
            <a:xfrm>
              <a:off x="7899316" y="2240180"/>
              <a:ext cx="212971" cy="187225"/>
            </a:xfrm>
            <a:custGeom>
              <a:avLst/>
              <a:gdLst/>
              <a:ahLst/>
              <a:cxnLst/>
              <a:rect l="l" t="t" r="r" b="b"/>
              <a:pathLst>
                <a:path w="3054" h="2685" extrusionOk="0">
                  <a:moveTo>
                    <a:pt x="1523" y="0"/>
                  </a:moveTo>
                  <a:cubicBezTo>
                    <a:pt x="1009" y="0"/>
                    <a:pt x="521" y="302"/>
                    <a:pt x="304" y="804"/>
                  </a:cubicBezTo>
                  <a:cubicBezTo>
                    <a:pt x="0" y="1481"/>
                    <a:pt x="314" y="2269"/>
                    <a:pt x="991" y="2573"/>
                  </a:cubicBezTo>
                  <a:cubicBezTo>
                    <a:pt x="1166" y="2648"/>
                    <a:pt x="1349" y="2684"/>
                    <a:pt x="1528" y="2684"/>
                  </a:cubicBezTo>
                  <a:cubicBezTo>
                    <a:pt x="2043" y="2684"/>
                    <a:pt x="2533" y="2388"/>
                    <a:pt x="2750" y="1885"/>
                  </a:cubicBezTo>
                  <a:cubicBezTo>
                    <a:pt x="3054" y="1198"/>
                    <a:pt x="2750" y="409"/>
                    <a:pt x="2063" y="116"/>
                  </a:cubicBezTo>
                  <a:cubicBezTo>
                    <a:pt x="1887" y="37"/>
                    <a:pt x="1703" y="0"/>
                    <a:pt x="15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53"/>
            <p:cNvSpPr/>
            <p:nvPr/>
          </p:nvSpPr>
          <p:spPr>
            <a:xfrm>
              <a:off x="8012071" y="2259565"/>
              <a:ext cx="34658" cy="30263"/>
            </a:xfrm>
            <a:custGeom>
              <a:avLst/>
              <a:gdLst/>
              <a:ahLst/>
              <a:cxnLst/>
              <a:rect l="l" t="t" r="r" b="b"/>
              <a:pathLst>
                <a:path w="497" h="434" extrusionOk="0">
                  <a:moveTo>
                    <a:pt x="244" y="0"/>
                  </a:moveTo>
                  <a:cubicBezTo>
                    <a:pt x="160" y="0"/>
                    <a:pt x="79" y="49"/>
                    <a:pt x="41" y="131"/>
                  </a:cubicBezTo>
                  <a:cubicBezTo>
                    <a:pt x="1" y="243"/>
                    <a:pt x="52" y="364"/>
                    <a:pt x="163" y="414"/>
                  </a:cubicBezTo>
                  <a:cubicBezTo>
                    <a:pt x="189" y="428"/>
                    <a:pt x="218" y="434"/>
                    <a:pt x="247" y="434"/>
                  </a:cubicBezTo>
                  <a:cubicBezTo>
                    <a:pt x="328" y="434"/>
                    <a:pt x="409" y="385"/>
                    <a:pt x="446" y="303"/>
                  </a:cubicBezTo>
                  <a:cubicBezTo>
                    <a:pt x="497" y="192"/>
                    <a:pt x="446" y="61"/>
                    <a:pt x="335" y="20"/>
                  </a:cubicBezTo>
                  <a:cubicBezTo>
                    <a:pt x="305" y="7"/>
                    <a:pt x="275" y="0"/>
                    <a:pt x="2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53"/>
            <p:cNvSpPr/>
            <p:nvPr/>
          </p:nvSpPr>
          <p:spPr>
            <a:xfrm>
              <a:off x="7979646" y="2276161"/>
              <a:ext cx="50837" cy="101597"/>
            </a:xfrm>
            <a:custGeom>
              <a:avLst/>
              <a:gdLst/>
              <a:ahLst/>
              <a:cxnLst/>
              <a:rect l="l" t="t" r="r" b="b"/>
              <a:pathLst>
                <a:path w="729" h="1457" extrusionOk="0">
                  <a:moveTo>
                    <a:pt x="676" y="0"/>
                  </a:moveTo>
                  <a:cubicBezTo>
                    <a:pt x="658" y="0"/>
                    <a:pt x="645" y="10"/>
                    <a:pt x="638" y="25"/>
                  </a:cubicBezTo>
                  <a:cubicBezTo>
                    <a:pt x="607" y="95"/>
                    <a:pt x="567" y="187"/>
                    <a:pt x="527" y="288"/>
                  </a:cubicBezTo>
                  <a:cubicBezTo>
                    <a:pt x="375" y="652"/>
                    <a:pt x="82" y="1308"/>
                    <a:pt x="11" y="1380"/>
                  </a:cubicBezTo>
                  <a:cubicBezTo>
                    <a:pt x="1" y="1400"/>
                    <a:pt x="1" y="1430"/>
                    <a:pt x="11" y="1440"/>
                  </a:cubicBezTo>
                  <a:cubicBezTo>
                    <a:pt x="21" y="1450"/>
                    <a:pt x="21" y="1450"/>
                    <a:pt x="32" y="1450"/>
                  </a:cubicBezTo>
                  <a:cubicBezTo>
                    <a:pt x="36" y="1454"/>
                    <a:pt x="42" y="1457"/>
                    <a:pt x="48" y="1457"/>
                  </a:cubicBezTo>
                  <a:cubicBezTo>
                    <a:pt x="56" y="1457"/>
                    <a:pt x="66" y="1452"/>
                    <a:pt x="72" y="1440"/>
                  </a:cubicBezTo>
                  <a:cubicBezTo>
                    <a:pt x="153" y="1369"/>
                    <a:pt x="355" y="894"/>
                    <a:pt x="607" y="328"/>
                  </a:cubicBezTo>
                  <a:cubicBezTo>
                    <a:pt x="648" y="217"/>
                    <a:pt x="688" y="126"/>
                    <a:pt x="719" y="65"/>
                  </a:cubicBezTo>
                  <a:cubicBezTo>
                    <a:pt x="729" y="45"/>
                    <a:pt x="719" y="14"/>
                    <a:pt x="699" y="5"/>
                  </a:cubicBezTo>
                  <a:cubicBezTo>
                    <a:pt x="691" y="2"/>
                    <a:pt x="683" y="0"/>
                    <a:pt x="6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53"/>
            <p:cNvSpPr/>
            <p:nvPr/>
          </p:nvSpPr>
          <p:spPr>
            <a:xfrm>
              <a:off x="7935925" y="2322740"/>
              <a:ext cx="119247" cy="61223"/>
            </a:xfrm>
            <a:custGeom>
              <a:avLst/>
              <a:gdLst/>
              <a:ahLst/>
              <a:cxnLst/>
              <a:rect l="l" t="t" r="r" b="b"/>
              <a:pathLst>
                <a:path w="1710" h="878" extrusionOk="0">
                  <a:moveTo>
                    <a:pt x="141" y="1"/>
                  </a:moveTo>
                  <a:cubicBezTo>
                    <a:pt x="122" y="1"/>
                    <a:pt x="102" y="17"/>
                    <a:pt x="102" y="34"/>
                  </a:cubicBezTo>
                  <a:cubicBezTo>
                    <a:pt x="1" y="368"/>
                    <a:pt x="416" y="681"/>
                    <a:pt x="648" y="792"/>
                  </a:cubicBezTo>
                  <a:cubicBezTo>
                    <a:pt x="659" y="802"/>
                    <a:pt x="668" y="813"/>
                    <a:pt x="688" y="813"/>
                  </a:cubicBezTo>
                  <a:cubicBezTo>
                    <a:pt x="793" y="862"/>
                    <a:pt x="890" y="877"/>
                    <a:pt x="993" y="877"/>
                  </a:cubicBezTo>
                  <a:cubicBezTo>
                    <a:pt x="1060" y="877"/>
                    <a:pt x="1129" y="871"/>
                    <a:pt x="1204" y="863"/>
                  </a:cubicBezTo>
                  <a:cubicBezTo>
                    <a:pt x="1336" y="863"/>
                    <a:pt x="1427" y="813"/>
                    <a:pt x="1518" y="772"/>
                  </a:cubicBezTo>
                  <a:cubicBezTo>
                    <a:pt x="1568" y="752"/>
                    <a:pt x="1619" y="732"/>
                    <a:pt x="1679" y="712"/>
                  </a:cubicBezTo>
                  <a:cubicBezTo>
                    <a:pt x="1699" y="701"/>
                    <a:pt x="1710" y="681"/>
                    <a:pt x="1710" y="661"/>
                  </a:cubicBezTo>
                  <a:cubicBezTo>
                    <a:pt x="1701" y="644"/>
                    <a:pt x="1687" y="628"/>
                    <a:pt x="1670" y="628"/>
                  </a:cubicBezTo>
                  <a:cubicBezTo>
                    <a:pt x="1667" y="628"/>
                    <a:pt x="1663" y="629"/>
                    <a:pt x="1659" y="631"/>
                  </a:cubicBezTo>
                  <a:cubicBezTo>
                    <a:pt x="1589" y="651"/>
                    <a:pt x="1538" y="671"/>
                    <a:pt x="1477" y="701"/>
                  </a:cubicBezTo>
                  <a:cubicBezTo>
                    <a:pt x="1396" y="742"/>
                    <a:pt x="1315" y="772"/>
                    <a:pt x="1184" y="782"/>
                  </a:cubicBezTo>
                  <a:cubicBezTo>
                    <a:pt x="1120" y="785"/>
                    <a:pt x="1062" y="789"/>
                    <a:pt x="1006" y="789"/>
                  </a:cubicBezTo>
                  <a:cubicBezTo>
                    <a:pt x="895" y="789"/>
                    <a:pt x="796" y="775"/>
                    <a:pt x="688" y="721"/>
                  </a:cubicBezTo>
                  <a:cubicBezTo>
                    <a:pt x="446" y="600"/>
                    <a:pt x="113" y="317"/>
                    <a:pt x="183" y="54"/>
                  </a:cubicBezTo>
                  <a:cubicBezTo>
                    <a:pt x="183" y="34"/>
                    <a:pt x="173" y="14"/>
                    <a:pt x="153" y="4"/>
                  </a:cubicBezTo>
                  <a:cubicBezTo>
                    <a:pt x="149" y="2"/>
                    <a:pt x="145"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53"/>
            <p:cNvSpPr/>
            <p:nvPr/>
          </p:nvSpPr>
          <p:spPr>
            <a:xfrm>
              <a:off x="8198950" y="2370924"/>
              <a:ext cx="117085" cy="102991"/>
            </a:xfrm>
            <a:custGeom>
              <a:avLst/>
              <a:gdLst/>
              <a:ahLst/>
              <a:cxnLst/>
              <a:rect l="l" t="t" r="r" b="b"/>
              <a:pathLst>
                <a:path w="1679" h="1477" extrusionOk="0">
                  <a:moveTo>
                    <a:pt x="839" y="0"/>
                  </a:moveTo>
                  <a:cubicBezTo>
                    <a:pt x="556" y="0"/>
                    <a:pt x="284" y="162"/>
                    <a:pt x="162" y="445"/>
                  </a:cubicBezTo>
                  <a:cubicBezTo>
                    <a:pt x="0" y="809"/>
                    <a:pt x="172" y="1254"/>
                    <a:pt x="546" y="1416"/>
                  </a:cubicBezTo>
                  <a:cubicBezTo>
                    <a:pt x="637" y="1456"/>
                    <a:pt x="738" y="1476"/>
                    <a:pt x="839" y="1476"/>
                  </a:cubicBezTo>
                  <a:cubicBezTo>
                    <a:pt x="1122" y="1476"/>
                    <a:pt x="1396" y="1315"/>
                    <a:pt x="1517" y="1032"/>
                  </a:cubicBezTo>
                  <a:cubicBezTo>
                    <a:pt x="1679" y="657"/>
                    <a:pt x="1517" y="223"/>
                    <a:pt x="1143" y="61"/>
                  </a:cubicBezTo>
                  <a:cubicBezTo>
                    <a:pt x="1041" y="21"/>
                    <a:pt x="940" y="0"/>
                    <a:pt x="8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53"/>
            <p:cNvSpPr/>
            <p:nvPr/>
          </p:nvSpPr>
          <p:spPr>
            <a:xfrm>
              <a:off x="7684975" y="2160674"/>
              <a:ext cx="117085" cy="102991"/>
            </a:xfrm>
            <a:custGeom>
              <a:avLst/>
              <a:gdLst/>
              <a:ahLst/>
              <a:cxnLst/>
              <a:rect l="l" t="t" r="r" b="b"/>
              <a:pathLst>
                <a:path w="1679" h="1477" extrusionOk="0">
                  <a:moveTo>
                    <a:pt x="839" y="0"/>
                  </a:moveTo>
                  <a:cubicBezTo>
                    <a:pt x="556" y="0"/>
                    <a:pt x="284" y="162"/>
                    <a:pt x="162" y="445"/>
                  </a:cubicBezTo>
                  <a:cubicBezTo>
                    <a:pt x="0" y="809"/>
                    <a:pt x="172" y="1254"/>
                    <a:pt x="546" y="1416"/>
                  </a:cubicBezTo>
                  <a:cubicBezTo>
                    <a:pt x="637" y="1456"/>
                    <a:pt x="738" y="1476"/>
                    <a:pt x="839" y="1476"/>
                  </a:cubicBezTo>
                  <a:cubicBezTo>
                    <a:pt x="1122" y="1476"/>
                    <a:pt x="1396" y="1315"/>
                    <a:pt x="1517" y="1032"/>
                  </a:cubicBezTo>
                  <a:cubicBezTo>
                    <a:pt x="1679" y="657"/>
                    <a:pt x="1517" y="223"/>
                    <a:pt x="1143" y="61"/>
                  </a:cubicBezTo>
                  <a:cubicBezTo>
                    <a:pt x="1041" y="21"/>
                    <a:pt x="940" y="0"/>
                    <a:pt x="8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7" name="Google Shape;957;p53"/>
            <p:cNvGrpSpPr/>
            <p:nvPr/>
          </p:nvGrpSpPr>
          <p:grpSpPr>
            <a:xfrm rot="1609036">
              <a:off x="7808181" y="2547064"/>
              <a:ext cx="395000" cy="612913"/>
              <a:chOff x="1514314" y="1637035"/>
              <a:chExt cx="338082" cy="524594"/>
            </a:xfrm>
          </p:grpSpPr>
          <p:sp>
            <p:nvSpPr>
              <p:cNvPr id="958" name="Google Shape;958;p53"/>
              <p:cNvSpPr/>
              <p:nvPr/>
            </p:nvSpPr>
            <p:spPr>
              <a:xfrm rot="791413">
                <a:off x="1616328" y="2063606"/>
                <a:ext cx="71329" cy="69097"/>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53"/>
              <p:cNvSpPr/>
              <p:nvPr/>
            </p:nvSpPr>
            <p:spPr>
              <a:xfrm rot="791248">
                <a:off x="1739002" y="1974425"/>
                <a:ext cx="40645" cy="39370"/>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53"/>
              <p:cNvSpPr/>
              <p:nvPr/>
            </p:nvSpPr>
            <p:spPr>
              <a:xfrm rot="791248">
                <a:off x="1748245" y="1826366"/>
                <a:ext cx="40645" cy="39370"/>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53"/>
              <p:cNvSpPr/>
              <p:nvPr/>
            </p:nvSpPr>
            <p:spPr>
              <a:xfrm rot="791227">
                <a:off x="1726044" y="2082669"/>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53"/>
              <p:cNvSpPr/>
              <p:nvPr/>
            </p:nvSpPr>
            <p:spPr>
              <a:xfrm rot="791227">
                <a:off x="1516302" y="2139779"/>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53"/>
              <p:cNvSpPr/>
              <p:nvPr/>
            </p:nvSpPr>
            <p:spPr>
              <a:xfrm rot="791227">
                <a:off x="1829992" y="1639103"/>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64" name="Google Shape;964;p53"/>
          <p:cNvSpPr txBox="1">
            <a:spLocks noGrp="1"/>
          </p:cNvSpPr>
          <p:nvPr>
            <p:ph type="title"/>
          </p:nvPr>
        </p:nvSpPr>
        <p:spPr>
          <a:xfrm>
            <a:off x="2052450" y="855450"/>
            <a:ext cx="50391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Original vs more focused</a:t>
            </a:r>
            <a:endParaRPr/>
          </a:p>
        </p:txBody>
      </p:sp>
      <p:sp>
        <p:nvSpPr>
          <p:cNvPr id="965" name="Google Shape;965;p53"/>
          <p:cNvSpPr/>
          <p:nvPr/>
        </p:nvSpPr>
        <p:spPr>
          <a:xfrm rot="10800000">
            <a:off x="2017588" y="3361727"/>
            <a:ext cx="5261825" cy="1006836"/>
          </a:xfrm>
          <a:prstGeom prst="flowChartManualOperation">
            <a:avLst/>
          </a:prstGeom>
          <a:solidFill>
            <a:srgbClr val="FFFFFF"/>
          </a:solidFill>
          <a:ln w="2857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Englebert"/>
              <a:ea typeface="Englebert"/>
              <a:cs typeface="Englebert"/>
              <a:sym typeface="Englebert"/>
            </a:endParaRPr>
          </a:p>
        </p:txBody>
      </p:sp>
      <p:sp>
        <p:nvSpPr>
          <p:cNvPr id="966" name="Google Shape;966;p53"/>
          <p:cNvSpPr txBox="1"/>
          <p:nvPr/>
        </p:nvSpPr>
        <p:spPr>
          <a:xfrm>
            <a:off x="2961875" y="3417450"/>
            <a:ext cx="3431700" cy="829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sz="1800">
                <a:solidFill>
                  <a:schemeClr val="dk1"/>
                </a:solidFill>
                <a:latin typeface="Englebert"/>
                <a:ea typeface="Englebert"/>
                <a:cs typeface="Englebert"/>
                <a:sym typeface="Englebert"/>
              </a:rPr>
              <a:t>Demystifying medication use</a:t>
            </a:r>
            <a:endParaRPr sz="1800">
              <a:solidFill>
                <a:schemeClr val="dk1"/>
              </a:solidFill>
              <a:latin typeface="Englebert"/>
              <a:ea typeface="Englebert"/>
              <a:cs typeface="Englebert"/>
              <a:sym typeface="Englebert"/>
            </a:endParaRPr>
          </a:p>
        </p:txBody>
      </p:sp>
      <p:sp>
        <p:nvSpPr>
          <p:cNvPr id="967" name="Google Shape;967;p53"/>
          <p:cNvSpPr/>
          <p:nvPr/>
        </p:nvSpPr>
        <p:spPr>
          <a:xfrm>
            <a:off x="3195015" y="1799200"/>
            <a:ext cx="2907000" cy="1361100"/>
          </a:xfrm>
          <a:prstGeom prst="triangle">
            <a:avLst>
              <a:gd name="adj" fmla="val 50000"/>
            </a:avLst>
          </a:prstGeom>
          <a:solidFill>
            <a:srgbClr val="FFFFFF"/>
          </a:solid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Englebert"/>
              <a:ea typeface="Englebert"/>
              <a:cs typeface="Englebert"/>
              <a:sym typeface="Englebert"/>
            </a:endParaRPr>
          </a:p>
        </p:txBody>
      </p:sp>
      <p:sp>
        <p:nvSpPr>
          <p:cNvPr id="968" name="Google Shape;968;p53"/>
          <p:cNvSpPr txBox="1"/>
          <p:nvPr/>
        </p:nvSpPr>
        <p:spPr>
          <a:xfrm>
            <a:off x="2835157" y="2220148"/>
            <a:ext cx="1528500" cy="82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endParaRPr sz="900">
              <a:solidFill>
                <a:schemeClr val="dk1"/>
              </a:solidFill>
              <a:latin typeface="Englebert"/>
              <a:ea typeface="Englebert"/>
              <a:cs typeface="Englebert"/>
              <a:sym typeface="Englebert"/>
            </a:endParaRPr>
          </a:p>
        </p:txBody>
      </p:sp>
      <p:sp>
        <p:nvSpPr>
          <p:cNvPr id="969" name="Google Shape;969;p53"/>
          <p:cNvSpPr txBox="1"/>
          <p:nvPr/>
        </p:nvSpPr>
        <p:spPr>
          <a:xfrm>
            <a:off x="3803274" y="2330802"/>
            <a:ext cx="1690500" cy="829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a:solidFill>
                  <a:schemeClr val="dk1"/>
                </a:solidFill>
                <a:latin typeface="Englebert"/>
                <a:ea typeface="Englebert"/>
                <a:cs typeface="Englebert"/>
                <a:sym typeface="Englebert"/>
              </a:rPr>
              <a:t>Improving patients knowledge / agency in their medicinal care</a:t>
            </a:r>
            <a:endParaRPr>
              <a:solidFill>
                <a:schemeClr val="dk1"/>
              </a:solidFill>
              <a:latin typeface="Englebert"/>
              <a:ea typeface="Englebert"/>
              <a:cs typeface="Englebert"/>
              <a:sym typeface="Engleber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3"/>
        <p:cNvGrpSpPr/>
        <p:nvPr/>
      </p:nvGrpSpPr>
      <p:grpSpPr>
        <a:xfrm>
          <a:off x="0" y="0"/>
          <a:ext cx="0" cy="0"/>
          <a:chOff x="0" y="0"/>
          <a:chExt cx="0" cy="0"/>
        </a:xfrm>
      </p:grpSpPr>
      <p:sp>
        <p:nvSpPr>
          <p:cNvPr id="974" name="Google Shape;974;p54"/>
          <p:cNvSpPr/>
          <p:nvPr/>
        </p:nvSpPr>
        <p:spPr>
          <a:xfrm flipH="1">
            <a:off x="2468400" y="3238988"/>
            <a:ext cx="1834500" cy="10644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54"/>
          <p:cNvSpPr/>
          <p:nvPr/>
        </p:nvSpPr>
        <p:spPr>
          <a:xfrm>
            <a:off x="366488" y="1833513"/>
            <a:ext cx="1264500" cy="12645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54"/>
          <p:cNvSpPr/>
          <p:nvPr/>
        </p:nvSpPr>
        <p:spPr>
          <a:xfrm>
            <a:off x="2705338" y="1833800"/>
            <a:ext cx="1264500" cy="12645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54"/>
          <p:cNvSpPr/>
          <p:nvPr/>
        </p:nvSpPr>
        <p:spPr>
          <a:xfrm>
            <a:off x="5086713" y="1833813"/>
            <a:ext cx="1264500" cy="12645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54"/>
          <p:cNvSpPr/>
          <p:nvPr/>
        </p:nvSpPr>
        <p:spPr>
          <a:xfrm>
            <a:off x="7388575" y="1833800"/>
            <a:ext cx="1264500" cy="12645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79" name="Google Shape;979;p54"/>
          <p:cNvCxnSpPr>
            <a:stCxn id="975" idx="3"/>
            <a:endCxn id="976" idx="1"/>
          </p:cNvCxnSpPr>
          <p:nvPr/>
        </p:nvCxnSpPr>
        <p:spPr>
          <a:xfrm>
            <a:off x="1630988" y="2465763"/>
            <a:ext cx="1074300" cy="600"/>
          </a:xfrm>
          <a:prstGeom prst="bentConnector3">
            <a:avLst>
              <a:gd name="adj1" fmla="val 50002"/>
            </a:avLst>
          </a:prstGeom>
          <a:noFill/>
          <a:ln w="19050" cap="flat" cmpd="sng">
            <a:solidFill>
              <a:schemeClr val="dk1"/>
            </a:solidFill>
            <a:prstDash val="solid"/>
            <a:round/>
            <a:headEnd type="none" w="med" len="med"/>
            <a:tailEnd type="none" w="med" len="med"/>
          </a:ln>
        </p:spPr>
      </p:cxnSp>
      <p:cxnSp>
        <p:nvCxnSpPr>
          <p:cNvPr id="980" name="Google Shape;980;p54"/>
          <p:cNvCxnSpPr>
            <a:stCxn id="977" idx="3"/>
            <a:endCxn id="978" idx="1"/>
          </p:cNvCxnSpPr>
          <p:nvPr/>
        </p:nvCxnSpPr>
        <p:spPr>
          <a:xfrm>
            <a:off x="6351213" y="2466063"/>
            <a:ext cx="1037400" cy="600"/>
          </a:xfrm>
          <a:prstGeom prst="bentConnector3">
            <a:avLst>
              <a:gd name="adj1" fmla="val 49998"/>
            </a:avLst>
          </a:prstGeom>
          <a:noFill/>
          <a:ln w="19050" cap="flat" cmpd="sng">
            <a:solidFill>
              <a:schemeClr val="dk1"/>
            </a:solidFill>
            <a:prstDash val="solid"/>
            <a:round/>
            <a:headEnd type="none" w="med" len="med"/>
            <a:tailEnd type="none" w="med" len="med"/>
          </a:ln>
        </p:spPr>
      </p:cxnSp>
      <p:sp>
        <p:nvSpPr>
          <p:cNvPr id="981" name="Google Shape;981;p54"/>
          <p:cNvSpPr txBox="1"/>
          <p:nvPr/>
        </p:nvSpPr>
        <p:spPr>
          <a:xfrm>
            <a:off x="498312" y="2718475"/>
            <a:ext cx="1116900" cy="222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a:solidFill>
                  <a:schemeClr val="dk1"/>
                </a:solidFill>
                <a:latin typeface="Englebert"/>
                <a:ea typeface="Englebert"/>
                <a:cs typeface="Englebert"/>
                <a:sym typeface="Englebert"/>
              </a:rPr>
              <a:t>Gather more perspectives</a:t>
            </a:r>
            <a:endParaRPr>
              <a:solidFill>
                <a:schemeClr val="dk1"/>
              </a:solidFill>
              <a:latin typeface="Englebert"/>
              <a:ea typeface="Englebert"/>
              <a:cs typeface="Englebert"/>
              <a:sym typeface="Englebert"/>
            </a:endParaRPr>
          </a:p>
        </p:txBody>
      </p:sp>
      <p:sp>
        <p:nvSpPr>
          <p:cNvPr id="982" name="Google Shape;982;p54"/>
          <p:cNvSpPr txBox="1"/>
          <p:nvPr/>
        </p:nvSpPr>
        <p:spPr>
          <a:xfrm>
            <a:off x="2856825" y="2718751"/>
            <a:ext cx="961500" cy="222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a:solidFill>
                  <a:schemeClr val="dk1"/>
                </a:solidFill>
                <a:latin typeface="Englebert"/>
                <a:ea typeface="Englebert"/>
                <a:cs typeface="Englebert"/>
                <a:sym typeface="Englebert"/>
              </a:rPr>
              <a:t>Analyze &amp; Brainstorm</a:t>
            </a:r>
            <a:endParaRPr>
              <a:solidFill>
                <a:schemeClr val="dk1"/>
              </a:solidFill>
              <a:latin typeface="Englebert"/>
              <a:ea typeface="Englebert"/>
              <a:cs typeface="Englebert"/>
              <a:sym typeface="Englebert"/>
            </a:endParaRPr>
          </a:p>
        </p:txBody>
      </p:sp>
      <p:sp>
        <p:nvSpPr>
          <p:cNvPr id="983" name="Google Shape;983;p54"/>
          <p:cNvSpPr txBox="1"/>
          <p:nvPr/>
        </p:nvSpPr>
        <p:spPr>
          <a:xfrm>
            <a:off x="5239788" y="2785413"/>
            <a:ext cx="1597200" cy="14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a:solidFill>
                  <a:schemeClr val="dk1"/>
                </a:solidFill>
                <a:latin typeface="Englebert"/>
                <a:ea typeface="Englebert"/>
                <a:cs typeface="Englebert"/>
                <a:sym typeface="Englebert"/>
              </a:rPr>
              <a:t>Experience prototype</a:t>
            </a:r>
            <a:endParaRPr>
              <a:solidFill>
                <a:schemeClr val="dk1"/>
              </a:solidFill>
              <a:latin typeface="Englebert"/>
              <a:ea typeface="Englebert"/>
              <a:cs typeface="Englebert"/>
              <a:sym typeface="Englebert"/>
            </a:endParaRPr>
          </a:p>
        </p:txBody>
      </p:sp>
      <p:sp>
        <p:nvSpPr>
          <p:cNvPr id="984" name="Google Shape;984;p54"/>
          <p:cNvSpPr txBox="1"/>
          <p:nvPr/>
        </p:nvSpPr>
        <p:spPr>
          <a:xfrm>
            <a:off x="7540063" y="2723613"/>
            <a:ext cx="1068300" cy="222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a:solidFill>
                  <a:schemeClr val="dk1"/>
                </a:solidFill>
                <a:latin typeface="Englebert"/>
                <a:ea typeface="Englebert"/>
                <a:cs typeface="Englebert"/>
                <a:sym typeface="Englebert"/>
              </a:rPr>
              <a:t>Decide key findings</a:t>
            </a:r>
            <a:endParaRPr>
              <a:solidFill>
                <a:schemeClr val="dk1"/>
              </a:solidFill>
              <a:latin typeface="Englebert"/>
              <a:ea typeface="Englebert"/>
              <a:cs typeface="Englebert"/>
              <a:sym typeface="Englebert"/>
            </a:endParaRPr>
          </a:p>
        </p:txBody>
      </p:sp>
      <p:sp>
        <p:nvSpPr>
          <p:cNvPr id="985" name="Google Shape;985;p54"/>
          <p:cNvSpPr/>
          <p:nvPr/>
        </p:nvSpPr>
        <p:spPr>
          <a:xfrm>
            <a:off x="-318163" y="4289433"/>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54"/>
          <p:cNvSpPr/>
          <p:nvPr/>
        </p:nvSpPr>
        <p:spPr>
          <a:xfrm>
            <a:off x="8627863" y="1525637"/>
            <a:ext cx="951888" cy="555126"/>
          </a:xfrm>
          <a:custGeom>
            <a:avLst/>
            <a:gdLst/>
            <a:ahLst/>
            <a:cxnLst/>
            <a:rect l="l" t="t" r="r" b="b"/>
            <a:pathLst>
              <a:path w="9625" h="5613" extrusionOk="0">
                <a:moveTo>
                  <a:pt x="5523" y="0"/>
                </a:moveTo>
                <a:cubicBezTo>
                  <a:pt x="5481" y="0"/>
                  <a:pt x="5439" y="2"/>
                  <a:pt x="5398" y="6"/>
                </a:cubicBezTo>
                <a:cubicBezTo>
                  <a:pt x="4962" y="38"/>
                  <a:pt x="4355" y="240"/>
                  <a:pt x="4046" y="581"/>
                </a:cubicBezTo>
                <a:cubicBezTo>
                  <a:pt x="3801" y="836"/>
                  <a:pt x="3822" y="1071"/>
                  <a:pt x="3801" y="1390"/>
                </a:cubicBezTo>
                <a:cubicBezTo>
                  <a:pt x="3429" y="1444"/>
                  <a:pt x="3077" y="1912"/>
                  <a:pt x="3120" y="2284"/>
                </a:cubicBezTo>
                <a:cubicBezTo>
                  <a:pt x="2805" y="2025"/>
                  <a:pt x="2386" y="1835"/>
                  <a:pt x="1966" y="1835"/>
                </a:cubicBezTo>
                <a:cubicBezTo>
                  <a:pt x="1817" y="1835"/>
                  <a:pt x="1668" y="1859"/>
                  <a:pt x="1523" y="1912"/>
                </a:cubicBezTo>
                <a:cubicBezTo>
                  <a:pt x="959" y="2114"/>
                  <a:pt x="767" y="2689"/>
                  <a:pt x="746" y="3232"/>
                </a:cubicBezTo>
                <a:cubicBezTo>
                  <a:pt x="320" y="3488"/>
                  <a:pt x="54" y="3743"/>
                  <a:pt x="32" y="4264"/>
                </a:cubicBezTo>
                <a:cubicBezTo>
                  <a:pt x="1" y="4903"/>
                  <a:pt x="416" y="5340"/>
                  <a:pt x="1065" y="5425"/>
                </a:cubicBezTo>
                <a:cubicBezTo>
                  <a:pt x="1145" y="5438"/>
                  <a:pt x="1237" y="5444"/>
                  <a:pt x="1331" y="5444"/>
                </a:cubicBezTo>
                <a:cubicBezTo>
                  <a:pt x="1474" y="5444"/>
                  <a:pt x="1624" y="5430"/>
                  <a:pt x="1747" y="5404"/>
                </a:cubicBezTo>
                <a:cubicBezTo>
                  <a:pt x="1875" y="5371"/>
                  <a:pt x="2024" y="5222"/>
                  <a:pt x="2151" y="5222"/>
                </a:cubicBezTo>
                <a:cubicBezTo>
                  <a:pt x="2225" y="5222"/>
                  <a:pt x="2300" y="5340"/>
                  <a:pt x="2374" y="5383"/>
                </a:cubicBezTo>
                <a:cubicBezTo>
                  <a:pt x="2535" y="5489"/>
                  <a:pt x="2779" y="5563"/>
                  <a:pt x="2971" y="5584"/>
                </a:cubicBezTo>
                <a:cubicBezTo>
                  <a:pt x="3098" y="5604"/>
                  <a:pt x="3220" y="5613"/>
                  <a:pt x="3339" y="5613"/>
                </a:cubicBezTo>
                <a:cubicBezTo>
                  <a:pt x="3946" y="5613"/>
                  <a:pt x="4452" y="5370"/>
                  <a:pt x="4951" y="4978"/>
                </a:cubicBezTo>
                <a:cubicBezTo>
                  <a:pt x="5154" y="5371"/>
                  <a:pt x="5409" y="5478"/>
                  <a:pt x="5877" y="5478"/>
                </a:cubicBezTo>
                <a:cubicBezTo>
                  <a:pt x="6250" y="5478"/>
                  <a:pt x="6846" y="5435"/>
                  <a:pt x="6974" y="4978"/>
                </a:cubicBezTo>
                <a:lnTo>
                  <a:pt x="6974" y="4978"/>
                </a:lnTo>
                <a:cubicBezTo>
                  <a:pt x="6942" y="5095"/>
                  <a:pt x="7485" y="5383"/>
                  <a:pt x="7570" y="5425"/>
                </a:cubicBezTo>
                <a:cubicBezTo>
                  <a:pt x="7726" y="5490"/>
                  <a:pt x="7879" y="5516"/>
                  <a:pt x="8037" y="5516"/>
                </a:cubicBezTo>
                <a:cubicBezTo>
                  <a:pt x="8138" y="5516"/>
                  <a:pt x="8240" y="5506"/>
                  <a:pt x="8347" y="5489"/>
                </a:cubicBezTo>
                <a:cubicBezTo>
                  <a:pt x="8698" y="5435"/>
                  <a:pt x="8986" y="5170"/>
                  <a:pt x="9135" y="4850"/>
                </a:cubicBezTo>
                <a:cubicBezTo>
                  <a:pt x="9209" y="4690"/>
                  <a:pt x="9252" y="4541"/>
                  <a:pt x="9242" y="4371"/>
                </a:cubicBezTo>
                <a:cubicBezTo>
                  <a:pt x="9231" y="4330"/>
                  <a:pt x="9051" y="3869"/>
                  <a:pt x="9011" y="3869"/>
                </a:cubicBezTo>
                <a:cubicBezTo>
                  <a:pt x="9010" y="3869"/>
                  <a:pt x="9008" y="3870"/>
                  <a:pt x="9007" y="3871"/>
                </a:cubicBezTo>
                <a:cubicBezTo>
                  <a:pt x="9529" y="3285"/>
                  <a:pt x="9625" y="2327"/>
                  <a:pt x="8954" y="1806"/>
                </a:cubicBezTo>
                <a:cubicBezTo>
                  <a:pt x="8632" y="1566"/>
                  <a:pt x="8272" y="1341"/>
                  <a:pt x="7894" y="1341"/>
                </a:cubicBezTo>
                <a:cubicBezTo>
                  <a:pt x="7736" y="1341"/>
                  <a:pt x="7574" y="1381"/>
                  <a:pt x="7410" y="1475"/>
                </a:cubicBezTo>
                <a:cubicBezTo>
                  <a:pt x="7309" y="656"/>
                  <a:pt x="6324" y="0"/>
                  <a:pt x="5523" y="0"/>
                </a:cubicBezTo>
                <a:close/>
              </a:path>
            </a:pathLst>
          </a:cu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54"/>
          <p:cNvSpPr txBox="1"/>
          <p:nvPr/>
        </p:nvSpPr>
        <p:spPr>
          <a:xfrm>
            <a:off x="2522113" y="3309938"/>
            <a:ext cx="1780800" cy="919500"/>
          </a:xfrm>
          <a:prstGeom prst="rect">
            <a:avLst/>
          </a:prstGeom>
          <a:noFill/>
          <a:ln>
            <a:noFill/>
          </a:ln>
        </p:spPr>
        <p:txBody>
          <a:bodyPr spcFirstLastPara="1" wrap="square" lIns="91425" tIns="91425" rIns="91425" bIns="91425" anchor="ctr" anchorCtr="0">
            <a:noAutofit/>
          </a:bodyPr>
          <a:lstStyle/>
          <a:p>
            <a:pPr marL="457200" lvl="0" indent="-292100" algn="l" rtl="0">
              <a:spcBef>
                <a:spcPts val="0"/>
              </a:spcBef>
              <a:spcAft>
                <a:spcPts val="0"/>
              </a:spcAft>
              <a:buClr>
                <a:schemeClr val="dk1"/>
              </a:buClr>
              <a:buSzPts val="1000"/>
              <a:buFont typeface="Englebert"/>
              <a:buChar char="●"/>
            </a:pPr>
            <a:r>
              <a:rPr lang="en" sz="1000">
                <a:solidFill>
                  <a:schemeClr val="dk1"/>
                </a:solidFill>
                <a:latin typeface="Englebert"/>
                <a:ea typeface="Englebert"/>
                <a:cs typeface="Englebert"/>
                <a:sym typeface="Englebert"/>
              </a:rPr>
              <a:t>Analyzed results </a:t>
            </a:r>
            <a:endParaRPr sz="1000">
              <a:solidFill>
                <a:schemeClr val="dk1"/>
              </a:solidFill>
              <a:latin typeface="Englebert"/>
              <a:ea typeface="Englebert"/>
              <a:cs typeface="Englebert"/>
              <a:sym typeface="Englebert"/>
            </a:endParaRPr>
          </a:p>
          <a:p>
            <a:pPr marL="457200" lvl="0" indent="-292100" algn="l" rtl="0">
              <a:spcBef>
                <a:spcPts val="0"/>
              </a:spcBef>
              <a:spcAft>
                <a:spcPts val="0"/>
              </a:spcAft>
              <a:buClr>
                <a:schemeClr val="dk1"/>
              </a:buClr>
              <a:buSzPts val="1000"/>
              <a:buFont typeface="Englebert"/>
              <a:buChar char="●"/>
            </a:pPr>
            <a:r>
              <a:rPr lang="en" sz="1000">
                <a:solidFill>
                  <a:schemeClr val="dk1"/>
                </a:solidFill>
                <a:latin typeface="Englebert"/>
                <a:ea typeface="Englebert"/>
                <a:cs typeface="Englebert"/>
                <a:sym typeface="Englebert"/>
              </a:rPr>
              <a:t>Planned next steps under the frameworks of POVS, HMW’s, EP’s</a:t>
            </a:r>
            <a:endParaRPr sz="1000">
              <a:solidFill>
                <a:schemeClr val="dk1"/>
              </a:solidFill>
              <a:latin typeface="Englebert"/>
              <a:ea typeface="Englebert"/>
              <a:cs typeface="Englebert"/>
              <a:sym typeface="Englebert"/>
            </a:endParaRPr>
          </a:p>
        </p:txBody>
      </p:sp>
      <p:grpSp>
        <p:nvGrpSpPr>
          <p:cNvPr id="988" name="Google Shape;988;p54"/>
          <p:cNvGrpSpPr/>
          <p:nvPr/>
        </p:nvGrpSpPr>
        <p:grpSpPr>
          <a:xfrm>
            <a:off x="779986" y="2073801"/>
            <a:ext cx="359866" cy="501010"/>
            <a:chOff x="501524" y="1636638"/>
            <a:chExt cx="359866" cy="501010"/>
          </a:xfrm>
        </p:grpSpPr>
        <p:sp>
          <p:nvSpPr>
            <p:cNvPr id="989" name="Google Shape;989;p54"/>
            <p:cNvSpPr/>
            <p:nvPr/>
          </p:nvSpPr>
          <p:spPr>
            <a:xfrm>
              <a:off x="508941" y="1675372"/>
              <a:ext cx="345210" cy="455037"/>
            </a:xfrm>
            <a:custGeom>
              <a:avLst/>
              <a:gdLst/>
              <a:ahLst/>
              <a:cxnLst/>
              <a:rect l="l" t="t" r="r" b="b"/>
              <a:pathLst>
                <a:path w="9634" h="12699" extrusionOk="0">
                  <a:moveTo>
                    <a:pt x="655" y="1"/>
                  </a:moveTo>
                  <a:cubicBezTo>
                    <a:pt x="294" y="1"/>
                    <a:pt x="0" y="294"/>
                    <a:pt x="0" y="655"/>
                  </a:cubicBezTo>
                  <a:lnTo>
                    <a:pt x="0" y="12040"/>
                  </a:lnTo>
                  <a:cubicBezTo>
                    <a:pt x="0" y="12400"/>
                    <a:pt x="294" y="12699"/>
                    <a:pt x="655" y="12699"/>
                  </a:cubicBezTo>
                  <a:lnTo>
                    <a:pt x="8974" y="12699"/>
                  </a:lnTo>
                  <a:cubicBezTo>
                    <a:pt x="9335" y="12699"/>
                    <a:pt x="9633" y="12400"/>
                    <a:pt x="9633" y="12040"/>
                  </a:cubicBezTo>
                  <a:lnTo>
                    <a:pt x="9633" y="655"/>
                  </a:lnTo>
                  <a:cubicBezTo>
                    <a:pt x="9628" y="294"/>
                    <a:pt x="9335" y="1"/>
                    <a:pt x="89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54"/>
            <p:cNvSpPr/>
            <p:nvPr/>
          </p:nvSpPr>
          <p:spPr>
            <a:xfrm>
              <a:off x="540294" y="1706761"/>
              <a:ext cx="282468" cy="376600"/>
            </a:xfrm>
            <a:custGeom>
              <a:avLst/>
              <a:gdLst/>
              <a:ahLst/>
              <a:cxnLst/>
              <a:rect l="l" t="t" r="r" b="b"/>
              <a:pathLst>
                <a:path w="7883" h="10510" extrusionOk="0">
                  <a:moveTo>
                    <a:pt x="1" y="0"/>
                  </a:moveTo>
                  <a:lnTo>
                    <a:pt x="1" y="10509"/>
                  </a:lnTo>
                  <a:lnTo>
                    <a:pt x="7883" y="10509"/>
                  </a:lnTo>
                  <a:lnTo>
                    <a:pt x="78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54"/>
            <p:cNvSpPr/>
            <p:nvPr/>
          </p:nvSpPr>
          <p:spPr>
            <a:xfrm>
              <a:off x="610812" y="1643912"/>
              <a:ext cx="141431" cy="62886"/>
            </a:xfrm>
            <a:custGeom>
              <a:avLst/>
              <a:gdLst/>
              <a:ahLst/>
              <a:cxnLst/>
              <a:rect l="l" t="t" r="r" b="b"/>
              <a:pathLst>
                <a:path w="3947" h="1755" extrusionOk="0">
                  <a:moveTo>
                    <a:pt x="1972" y="1"/>
                  </a:moveTo>
                  <a:cubicBezTo>
                    <a:pt x="1678" y="1"/>
                    <a:pt x="1384" y="147"/>
                    <a:pt x="1218" y="441"/>
                  </a:cubicBezTo>
                  <a:lnTo>
                    <a:pt x="439" y="441"/>
                  </a:lnTo>
                  <a:cubicBezTo>
                    <a:pt x="198" y="441"/>
                    <a:pt x="1" y="633"/>
                    <a:pt x="1" y="879"/>
                  </a:cubicBezTo>
                  <a:lnTo>
                    <a:pt x="1" y="1754"/>
                  </a:lnTo>
                  <a:lnTo>
                    <a:pt x="3942" y="1754"/>
                  </a:lnTo>
                  <a:lnTo>
                    <a:pt x="3942" y="879"/>
                  </a:lnTo>
                  <a:cubicBezTo>
                    <a:pt x="3947" y="638"/>
                    <a:pt x="3749" y="441"/>
                    <a:pt x="3504" y="441"/>
                  </a:cubicBezTo>
                  <a:lnTo>
                    <a:pt x="2729" y="441"/>
                  </a:lnTo>
                  <a:cubicBezTo>
                    <a:pt x="2561" y="147"/>
                    <a:pt x="2266" y="1"/>
                    <a:pt x="1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54"/>
            <p:cNvSpPr/>
            <p:nvPr/>
          </p:nvSpPr>
          <p:spPr>
            <a:xfrm>
              <a:off x="583400" y="1859692"/>
              <a:ext cx="39344" cy="39165"/>
            </a:xfrm>
            <a:custGeom>
              <a:avLst/>
              <a:gdLst/>
              <a:ahLst/>
              <a:cxnLst/>
              <a:rect l="l" t="t" r="r" b="b"/>
              <a:pathLst>
                <a:path w="1098" h="1093" extrusionOk="0">
                  <a:moveTo>
                    <a:pt x="549" y="0"/>
                  </a:moveTo>
                  <a:cubicBezTo>
                    <a:pt x="246" y="0"/>
                    <a:pt x="1" y="246"/>
                    <a:pt x="1" y="544"/>
                  </a:cubicBezTo>
                  <a:cubicBezTo>
                    <a:pt x="1" y="847"/>
                    <a:pt x="246" y="1093"/>
                    <a:pt x="549" y="1093"/>
                  </a:cubicBezTo>
                  <a:cubicBezTo>
                    <a:pt x="853" y="1093"/>
                    <a:pt x="1098" y="847"/>
                    <a:pt x="1098" y="544"/>
                  </a:cubicBezTo>
                  <a:cubicBezTo>
                    <a:pt x="1098" y="246"/>
                    <a:pt x="853" y="0"/>
                    <a:pt x="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54"/>
            <p:cNvSpPr/>
            <p:nvPr/>
          </p:nvSpPr>
          <p:spPr>
            <a:xfrm>
              <a:off x="583400" y="1930210"/>
              <a:ext cx="39344" cy="39344"/>
            </a:xfrm>
            <a:custGeom>
              <a:avLst/>
              <a:gdLst/>
              <a:ahLst/>
              <a:cxnLst/>
              <a:rect l="l" t="t" r="r" b="b"/>
              <a:pathLst>
                <a:path w="1098" h="1098" extrusionOk="0">
                  <a:moveTo>
                    <a:pt x="549" y="0"/>
                  </a:moveTo>
                  <a:cubicBezTo>
                    <a:pt x="246" y="0"/>
                    <a:pt x="1" y="246"/>
                    <a:pt x="1" y="549"/>
                  </a:cubicBezTo>
                  <a:cubicBezTo>
                    <a:pt x="1" y="852"/>
                    <a:pt x="246" y="1097"/>
                    <a:pt x="549" y="1097"/>
                  </a:cubicBezTo>
                  <a:cubicBezTo>
                    <a:pt x="853" y="1097"/>
                    <a:pt x="1098" y="852"/>
                    <a:pt x="1098" y="549"/>
                  </a:cubicBezTo>
                  <a:cubicBezTo>
                    <a:pt x="1098" y="246"/>
                    <a:pt x="853" y="0"/>
                    <a:pt x="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54"/>
            <p:cNvSpPr/>
            <p:nvPr/>
          </p:nvSpPr>
          <p:spPr>
            <a:xfrm>
              <a:off x="583400" y="2000906"/>
              <a:ext cx="39344" cy="39165"/>
            </a:xfrm>
            <a:custGeom>
              <a:avLst/>
              <a:gdLst/>
              <a:ahLst/>
              <a:cxnLst/>
              <a:rect l="l" t="t" r="r" b="b"/>
              <a:pathLst>
                <a:path w="1098" h="1093" extrusionOk="0">
                  <a:moveTo>
                    <a:pt x="549" y="0"/>
                  </a:moveTo>
                  <a:cubicBezTo>
                    <a:pt x="246" y="0"/>
                    <a:pt x="1" y="246"/>
                    <a:pt x="1" y="544"/>
                  </a:cubicBezTo>
                  <a:cubicBezTo>
                    <a:pt x="1" y="847"/>
                    <a:pt x="246" y="1092"/>
                    <a:pt x="549" y="1092"/>
                  </a:cubicBezTo>
                  <a:cubicBezTo>
                    <a:pt x="853" y="1092"/>
                    <a:pt x="1098" y="847"/>
                    <a:pt x="1098" y="544"/>
                  </a:cubicBezTo>
                  <a:cubicBezTo>
                    <a:pt x="1098" y="246"/>
                    <a:pt x="853" y="0"/>
                    <a:pt x="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54"/>
            <p:cNvSpPr/>
            <p:nvPr/>
          </p:nvSpPr>
          <p:spPr>
            <a:xfrm>
              <a:off x="579638" y="1738150"/>
              <a:ext cx="47084" cy="47084"/>
            </a:xfrm>
            <a:custGeom>
              <a:avLst/>
              <a:gdLst/>
              <a:ahLst/>
              <a:cxnLst/>
              <a:rect l="l" t="t" r="r" b="b"/>
              <a:pathLst>
                <a:path w="1314" h="1314" extrusionOk="0">
                  <a:moveTo>
                    <a:pt x="217" y="0"/>
                  </a:moveTo>
                  <a:cubicBezTo>
                    <a:pt x="96" y="0"/>
                    <a:pt x="0" y="96"/>
                    <a:pt x="0" y="217"/>
                  </a:cubicBezTo>
                  <a:lnTo>
                    <a:pt x="0" y="1092"/>
                  </a:lnTo>
                  <a:cubicBezTo>
                    <a:pt x="0" y="1213"/>
                    <a:pt x="96" y="1314"/>
                    <a:pt x="217" y="1314"/>
                  </a:cubicBezTo>
                  <a:lnTo>
                    <a:pt x="1092" y="1314"/>
                  </a:lnTo>
                  <a:cubicBezTo>
                    <a:pt x="1213" y="1314"/>
                    <a:pt x="1314" y="1213"/>
                    <a:pt x="1314" y="1092"/>
                  </a:cubicBezTo>
                  <a:lnTo>
                    <a:pt x="1314" y="217"/>
                  </a:lnTo>
                  <a:cubicBezTo>
                    <a:pt x="1314" y="96"/>
                    <a:pt x="1213" y="0"/>
                    <a:pt x="10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54"/>
            <p:cNvSpPr/>
            <p:nvPr/>
          </p:nvSpPr>
          <p:spPr>
            <a:xfrm>
              <a:off x="672192" y="1667955"/>
              <a:ext cx="19529" cy="14727"/>
            </a:xfrm>
            <a:custGeom>
              <a:avLst/>
              <a:gdLst/>
              <a:ahLst/>
              <a:cxnLst/>
              <a:rect l="l" t="t" r="r" b="b"/>
              <a:pathLst>
                <a:path w="545" h="411" extrusionOk="0">
                  <a:moveTo>
                    <a:pt x="275" y="0"/>
                  </a:moveTo>
                  <a:cubicBezTo>
                    <a:pt x="270" y="0"/>
                    <a:pt x="265" y="1"/>
                    <a:pt x="261" y="1"/>
                  </a:cubicBezTo>
                  <a:cubicBezTo>
                    <a:pt x="1" y="15"/>
                    <a:pt x="1" y="395"/>
                    <a:pt x="261" y="410"/>
                  </a:cubicBezTo>
                  <a:cubicBezTo>
                    <a:pt x="265" y="410"/>
                    <a:pt x="270" y="410"/>
                    <a:pt x="275" y="410"/>
                  </a:cubicBezTo>
                  <a:cubicBezTo>
                    <a:pt x="545" y="410"/>
                    <a:pt x="545" y="0"/>
                    <a:pt x="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54"/>
            <p:cNvSpPr/>
            <p:nvPr/>
          </p:nvSpPr>
          <p:spPr>
            <a:xfrm>
              <a:off x="532913" y="1699344"/>
              <a:ext cx="297087" cy="391255"/>
            </a:xfrm>
            <a:custGeom>
              <a:avLst/>
              <a:gdLst/>
              <a:ahLst/>
              <a:cxnLst/>
              <a:rect l="l" t="t" r="r" b="b"/>
              <a:pathLst>
                <a:path w="8291" h="10919" extrusionOk="0">
                  <a:moveTo>
                    <a:pt x="1313" y="0"/>
                  </a:moveTo>
                  <a:cubicBezTo>
                    <a:pt x="1308" y="0"/>
                    <a:pt x="1304" y="0"/>
                    <a:pt x="1299" y="0"/>
                  </a:cubicBezTo>
                  <a:lnTo>
                    <a:pt x="207" y="0"/>
                  </a:lnTo>
                  <a:cubicBezTo>
                    <a:pt x="91" y="0"/>
                    <a:pt x="0" y="92"/>
                    <a:pt x="0" y="207"/>
                  </a:cubicBezTo>
                  <a:lnTo>
                    <a:pt x="0" y="10716"/>
                  </a:lnTo>
                  <a:cubicBezTo>
                    <a:pt x="0" y="10827"/>
                    <a:pt x="91" y="10918"/>
                    <a:pt x="207" y="10918"/>
                  </a:cubicBezTo>
                  <a:lnTo>
                    <a:pt x="8084" y="10918"/>
                  </a:lnTo>
                  <a:cubicBezTo>
                    <a:pt x="8199" y="10918"/>
                    <a:pt x="8291" y="10827"/>
                    <a:pt x="8291" y="10716"/>
                  </a:cubicBezTo>
                  <a:lnTo>
                    <a:pt x="8291" y="207"/>
                  </a:lnTo>
                  <a:cubicBezTo>
                    <a:pt x="8291" y="92"/>
                    <a:pt x="8199" y="0"/>
                    <a:pt x="8089" y="0"/>
                  </a:cubicBezTo>
                  <a:lnTo>
                    <a:pt x="6991" y="0"/>
                  </a:lnTo>
                  <a:cubicBezTo>
                    <a:pt x="6987" y="0"/>
                    <a:pt x="6982" y="0"/>
                    <a:pt x="6978" y="0"/>
                  </a:cubicBezTo>
                  <a:cubicBezTo>
                    <a:pt x="6707" y="0"/>
                    <a:pt x="6707" y="410"/>
                    <a:pt x="6978" y="410"/>
                  </a:cubicBezTo>
                  <a:cubicBezTo>
                    <a:pt x="6982" y="410"/>
                    <a:pt x="6987" y="410"/>
                    <a:pt x="6991" y="409"/>
                  </a:cubicBezTo>
                  <a:lnTo>
                    <a:pt x="7882" y="409"/>
                  </a:lnTo>
                  <a:lnTo>
                    <a:pt x="7882" y="10509"/>
                  </a:lnTo>
                  <a:lnTo>
                    <a:pt x="414" y="10509"/>
                  </a:lnTo>
                  <a:lnTo>
                    <a:pt x="414" y="409"/>
                  </a:lnTo>
                  <a:lnTo>
                    <a:pt x="1299" y="409"/>
                  </a:lnTo>
                  <a:cubicBezTo>
                    <a:pt x="1304" y="410"/>
                    <a:pt x="1308" y="410"/>
                    <a:pt x="1313" y="410"/>
                  </a:cubicBezTo>
                  <a:cubicBezTo>
                    <a:pt x="1583" y="410"/>
                    <a:pt x="1583" y="0"/>
                    <a:pt x="13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54"/>
            <p:cNvSpPr/>
            <p:nvPr/>
          </p:nvSpPr>
          <p:spPr>
            <a:xfrm>
              <a:off x="639943" y="1856217"/>
              <a:ext cx="90943" cy="14727"/>
            </a:xfrm>
            <a:custGeom>
              <a:avLst/>
              <a:gdLst/>
              <a:ahLst/>
              <a:cxnLst/>
              <a:rect l="l" t="t" r="r" b="b"/>
              <a:pathLst>
                <a:path w="2538" h="411" extrusionOk="0">
                  <a:moveTo>
                    <a:pt x="271" y="1"/>
                  </a:moveTo>
                  <a:cubicBezTo>
                    <a:pt x="1" y="1"/>
                    <a:pt x="1" y="410"/>
                    <a:pt x="271" y="410"/>
                  </a:cubicBezTo>
                  <a:cubicBezTo>
                    <a:pt x="276" y="410"/>
                    <a:pt x="280" y="410"/>
                    <a:pt x="285" y="410"/>
                  </a:cubicBezTo>
                  <a:lnTo>
                    <a:pt x="2253" y="410"/>
                  </a:lnTo>
                  <a:cubicBezTo>
                    <a:pt x="2258" y="410"/>
                    <a:pt x="2262" y="410"/>
                    <a:pt x="2267" y="410"/>
                  </a:cubicBezTo>
                  <a:cubicBezTo>
                    <a:pt x="2537" y="410"/>
                    <a:pt x="2537" y="1"/>
                    <a:pt x="2267" y="1"/>
                  </a:cubicBezTo>
                  <a:cubicBezTo>
                    <a:pt x="2262" y="1"/>
                    <a:pt x="2258" y="1"/>
                    <a:pt x="2253" y="1"/>
                  </a:cubicBezTo>
                  <a:lnTo>
                    <a:pt x="285" y="1"/>
                  </a:lnTo>
                  <a:cubicBezTo>
                    <a:pt x="280" y="1"/>
                    <a:pt x="276" y="1"/>
                    <a:pt x="2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54"/>
            <p:cNvSpPr/>
            <p:nvPr/>
          </p:nvSpPr>
          <p:spPr>
            <a:xfrm>
              <a:off x="639943" y="1887605"/>
              <a:ext cx="145946" cy="14727"/>
            </a:xfrm>
            <a:custGeom>
              <a:avLst/>
              <a:gdLst/>
              <a:ahLst/>
              <a:cxnLst/>
              <a:rect l="l" t="t" r="r" b="b"/>
              <a:pathLst>
                <a:path w="4073" h="411" extrusionOk="0">
                  <a:moveTo>
                    <a:pt x="271" y="1"/>
                  </a:moveTo>
                  <a:cubicBezTo>
                    <a:pt x="1" y="1"/>
                    <a:pt x="1" y="410"/>
                    <a:pt x="271" y="410"/>
                  </a:cubicBezTo>
                  <a:cubicBezTo>
                    <a:pt x="276" y="410"/>
                    <a:pt x="280" y="410"/>
                    <a:pt x="285" y="410"/>
                  </a:cubicBezTo>
                  <a:lnTo>
                    <a:pt x="3788" y="410"/>
                  </a:lnTo>
                  <a:cubicBezTo>
                    <a:pt x="3793" y="410"/>
                    <a:pt x="3797" y="410"/>
                    <a:pt x="3802" y="410"/>
                  </a:cubicBezTo>
                  <a:cubicBezTo>
                    <a:pt x="4072" y="410"/>
                    <a:pt x="4072" y="1"/>
                    <a:pt x="3802" y="1"/>
                  </a:cubicBezTo>
                  <a:cubicBezTo>
                    <a:pt x="3797" y="1"/>
                    <a:pt x="3793" y="1"/>
                    <a:pt x="3788" y="1"/>
                  </a:cubicBezTo>
                  <a:lnTo>
                    <a:pt x="285" y="1"/>
                  </a:lnTo>
                  <a:cubicBezTo>
                    <a:pt x="280" y="1"/>
                    <a:pt x="276" y="1"/>
                    <a:pt x="2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54"/>
            <p:cNvSpPr/>
            <p:nvPr/>
          </p:nvSpPr>
          <p:spPr>
            <a:xfrm>
              <a:off x="639943" y="1926913"/>
              <a:ext cx="90943" cy="14727"/>
            </a:xfrm>
            <a:custGeom>
              <a:avLst/>
              <a:gdLst/>
              <a:ahLst/>
              <a:cxnLst/>
              <a:rect l="l" t="t" r="r" b="b"/>
              <a:pathLst>
                <a:path w="2538" h="411" extrusionOk="0">
                  <a:moveTo>
                    <a:pt x="267" y="0"/>
                  </a:moveTo>
                  <a:cubicBezTo>
                    <a:pt x="1" y="0"/>
                    <a:pt x="2" y="410"/>
                    <a:pt x="271" y="410"/>
                  </a:cubicBezTo>
                  <a:cubicBezTo>
                    <a:pt x="276" y="410"/>
                    <a:pt x="280" y="410"/>
                    <a:pt x="285" y="410"/>
                  </a:cubicBezTo>
                  <a:lnTo>
                    <a:pt x="2253" y="410"/>
                  </a:lnTo>
                  <a:cubicBezTo>
                    <a:pt x="2258" y="410"/>
                    <a:pt x="2262" y="410"/>
                    <a:pt x="2267" y="410"/>
                  </a:cubicBezTo>
                  <a:cubicBezTo>
                    <a:pt x="2536" y="410"/>
                    <a:pt x="2537" y="0"/>
                    <a:pt x="2271" y="0"/>
                  </a:cubicBezTo>
                  <a:cubicBezTo>
                    <a:pt x="2265" y="0"/>
                    <a:pt x="2259" y="1"/>
                    <a:pt x="2253" y="1"/>
                  </a:cubicBezTo>
                  <a:lnTo>
                    <a:pt x="285" y="1"/>
                  </a:lnTo>
                  <a:cubicBezTo>
                    <a:pt x="279" y="1"/>
                    <a:pt x="273" y="0"/>
                    <a:pt x="2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54"/>
            <p:cNvSpPr/>
            <p:nvPr/>
          </p:nvSpPr>
          <p:spPr>
            <a:xfrm>
              <a:off x="639943" y="1958302"/>
              <a:ext cx="145946" cy="14727"/>
            </a:xfrm>
            <a:custGeom>
              <a:avLst/>
              <a:gdLst/>
              <a:ahLst/>
              <a:cxnLst/>
              <a:rect l="l" t="t" r="r" b="b"/>
              <a:pathLst>
                <a:path w="4073" h="411" extrusionOk="0">
                  <a:moveTo>
                    <a:pt x="267" y="0"/>
                  </a:moveTo>
                  <a:cubicBezTo>
                    <a:pt x="1" y="0"/>
                    <a:pt x="2" y="410"/>
                    <a:pt x="271" y="410"/>
                  </a:cubicBezTo>
                  <a:cubicBezTo>
                    <a:pt x="276" y="410"/>
                    <a:pt x="280" y="410"/>
                    <a:pt x="285" y="410"/>
                  </a:cubicBezTo>
                  <a:lnTo>
                    <a:pt x="3788" y="410"/>
                  </a:lnTo>
                  <a:cubicBezTo>
                    <a:pt x="3793" y="410"/>
                    <a:pt x="3797" y="410"/>
                    <a:pt x="3802" y="410"/>
                  </a:cubicBezTo>
                  <a:cubicBezTo>
                    <a:pt x="4071" y="410"/>
                    <a:pt x="4072" y="0"/>
                    <a:pt x="3806" y="0"/>
                  </a:cubicBezTo>
                  <a:cubicBezTo>
                    <a:pt x="3800" y="0"/>
                    <a:pt x="3794" y="0"/>
                    <a:pt x="3788" y="1"/>
                  </a:cubicBezTo>
                  <a:lnTo>
                    <a:pt x="285" y="1"/>
                  </a:lnTo>
                  <a:cubicBezTo>
                    <a:pt x="279" y="0"/>
                    <a:pt x="273" y="0"/>
                    <a:pt x="2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4"/>
            <p:cNvSpPr/>
            <p:nvPr/>
          </p:nvSpPr>
          <p:spPr>
            <a:xfrm>
              <a:off x="639943" y="1997431"/>
              <a:ext cx="90943" cy="14727"/>
            </a:xfrm>
            <a:custGeom>
              <a:avLst/>
              <a:gdLst/>
              <a:ahLst/>
              <a:cxnLst/>
              <a:rect l="l" t="t" r="r" b="b"/>
              <a:pathLst>
                <a:path w="2538" h="411" extrusionOk="0">
                  <a:moveTo>
                    <a:pt x="271" y="1"/>
                  </a:moveTo>
                  <a:cubicBezTo>
                    <a:pt x="1" y="1"/>
                    <a:pt x="1" y="410"/>
                    <a:pt x="271" y="410"/>
                  </a:cubicBezTo>
                  <a:cubicBezTo>
                    <a:pt x="276" y="410"/>
                    <a:pt x="280" y="410"/>
                    <a:pt x="285" y="410"/>
                  </a:cubicBezTo>
                  <a:lnTo>
                    <a:pt x="2253" y="410"/>
                  </a:lnTo>
                  <a:cubicBezTo>
                    <a:pt x="2258" y="410"/>
                    <a:pt x="2262" y="410"/>
                    <a:pt x="2267" y="410"/>
                  </a:cubicBezTo>
                  <a:cubicBezTo>
                    <a:pt x="2537" y="410"/>
                    <a:pt x="2537" y="1"/>
                    <a:pt x="2267" y="1"/>
                  </a:cubicBezTo>
                  <a:cubicBezTo>
                    <a:pt x="2262" y="1"/>
                    <a:pt x="2258" y="1"/>
                    <a:pt x="2253" y="1"/>
                  </a:cubicBezTo>
                  <a:lnTo>
                    <a:pt x="285" y="1"/>
                  </a:lnTo>
                  <a:cubicBezTo>
                    <a:pt x="280" y="1"/>
                    <a:pt x="276" y="1"/>
                    <a:pt x="2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54"/>
            <p:cNvSpPr/>
            <p:nvPr/>
          </p:nvSpPr>
          <p:spPr>
            <a:xfrm>
              <a:off x="639943" y="2028819"/>
              <a:ext cx="145050" cy="14727"/>
            </a:xfrm>
            <a:custGeom>
              <a:avLst/>
              <a:gdLst/>
              <a:ahLst/>
              <a:cxnLst/>
              <a:rect l="l" t="t" r="r" b="b"/>
              <a:pathLst>
                <a:path w="4048" h="411" extrusionOk="0">
                  <a:moveTo>
                    <a:pt x="271" y="0"/>
                  </a:moveTo>
                  <a:cubicBezTo>
                    <a:pt x="1" y="0"/>
                    <a:pt x="1" y="410"/>
                    <a:pt x="271" y="410"/>
                  </a:cubicBezTo>
                  <a:cubicBezTo>
                    <a:pt x="276" y="410"/>
                    <a:pt x="280" y="410"/>
                    <a:pt x="285" y="410"/>
                  </a:cubicBezTo>
                  <a:lnTo>
                    <a:pt x="3788" y="410"/>
                  </a:lnTo>
                  <a:cubicBezTo>
                    <a:pt x="4048" y="395"/>
                    <a:pt x="4048" y="15"/>
                    <a:pt x="3788" y="1"/>
                  </a:cubicBezTo>
                  <a:lnTo>
                    <a:pt x="285" y="1"/>
                  </a:lnTo>
                  <a:cubicBezTo>
                    <a:pt x="280" y="0"/>
                    <a:pt x="276" y="0"/>
                    <a:pt x="2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54"/>
            <p:cNvSpPr/>
            <p:nvPr/>
          </p:nvSpPr>
          <p:spPr>
            <a:xfrm>
              <a:off x="639943" y="1738616"/>
              <a:ext cx="145946" cy="14727"/>
            </a:xfrm>
            <a:custGeom>
              <a:avLst/>
              <a:gdLst/>
              <a:ahLst/>
              <a:cxnLst/>
              <a:rect l="l" t="t" r="r" b="b"/>
              <a:pathLst>
                <a:path w="4073" h="411" extrusionOk="0">
                  <a:moveTo>
                    <a:pt x="267" y="1"/>
                  </a:moveTo>
                  <a:cubicBezTo>
                    <a:pt x="1" y="1"/>
                    <a:pt x="2" y="411"/>
                    <a:pt x="271" y="411"/>
                  </a:cubicBezTo>
                  <a:cubicBezTo>
                    <a:pt x="276" y="411"/>
                    <a:pt x="280" y="411"/>
                    <a:pt x="285" y="411"/>
                  </a:cubicBezTo>
                  <a:lnTo>
                    <a:pt x="3788" y="411"/>
                  </a:lnTo>
                  <a:cubicBezTo>
                    <a:pt x="3793" y="411"/>
                    <a:pt x="3797" y="411"/>
                    <a:pt x="3802" y="411"/>
                  </a:cubicBezTo>
                  <a:cubicBezTo>
                    <a:pt x="4071" y="411"/>
                    <a:pt x="4072" y="1"/>
                    <a:pt x="3806" y="1"/>
                  </a:cubicBezTo>
                  <a:cubicBezTo>
                    <a:pt x="3800" y="1"/>
                    <a:pt x="3794" y="1"/>
                    <a:pt x="3788" y="2"/>
                  </a:cubicBezTo>
                  <a:lnTo>
                    <a:pt x="285" y="2"/>
                  </a:lnTo>
                  <a:cubicBezTo>
                    <a:pt x="279" y="1"/>
                    <a:pt x="273" y="1"/>
                    <a:pt x="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4"/>
            <p:cNvSpPr/>
            <p:nvPr/>
          </p:nvSpPr>
          <p:spPr>
            <a:xfrm>
              <a:off x="577201" y="1809169"/>
              <a:ext cx="208688" cy="14691"/>
            </a:xfrm>
            <a:custGeom>
              <a:avLst/>
              <a:gdLst/>
              <a:ahLst/>
              <a:cxnLst/>
              <a:rect l="l" t="t" r="r" b="b"/>
              <a:pathLst>
                <a:path w="5824" h="410" extrusionOk="0">
                  <a:moveTo>
                    <a:pt x="271" y="0"/>
                  </a:moveTo>
                  <a:cubicBezTo>
                    <a:pt x="0" y="0"/>
                    <a:pt x="0" y="410"/>
                    <a:pt x="271" y="410"/>
                  </a:cubicBezTo>
                  <a:cubicBezTo>
                    <a:pt x="275" y="410"/>
                    <a:pt x="280" y="410"/>
                    <a:pt x="285" y="410"/>
                  </a:cubicBezTo>
                  <a:lnTo>
                    <a:pt x="5539" y="410"/>
                  </a:lnTo>
                  <a:cubicBezTo>
                    <a:pt x="5544" y="410"/>
                    <a:pt x="5548" y="410"/>
                    <a:pt x="5553" y="410"/>
                  </a:cubicBezTo>
                  <a:cubicBezTo>
                    <a:pt x="5823" y="410"/>
                    <a:pt x="5823" y="0"/>
                    <a:pt x="5553" y="0"/>
                  </a:cubicBezTo>
                  <a:cubicBezTo>
                    <a:pt x="5548" y="0"/>
                    <a:pt x="5544" y="0"/>
                    <a:pt x="5539" y="1"/>
                  </a:cubicBezTo>
                  <a:lnTo>
                    <a:pt x="285" y="1"/>
                  </a:lnTo>
                  <a:cubicBezTo>
                    <a:pt x="280" y="0"/>
                    <a:pt x="275" y="0"/>
                    <a:pt x="2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4"/>
            <p:cNvSpPr/>
            <p:nvPr/>
          </p:nvSpPr>
          <p:spPr>
            <a:xfrm>
              <a:off x="639943" y="1770005"/>
              <a:ext cx="43859" cy="14727"/>
            </a:xfrm>
            <a:custGeom>
              <a:avLst/>
              <a:gdLst/>
              <a:ahLst/>
              <a:cxnLst/>
              <a:rect l="l" t="t" r="r" b="b"/>
              <a:pathLst>
                <a:path w="1224" h="411" extrusionOk="0">
                  <a:moveTo>
                    <a:pt x="267" y="1"/>
                  </a:moveTo>
                  <a:cubicBezTo>
                    <a:pt x="1" y="1"/>
                    <a:pt x="2" y="411"/>
                    <a:pt x="271" y="411"/>
                  </a:cubicBezTo>
                  <a:cubicBezTo>
                    <a:pt x="276" y="411"/>
                    <a:pt x="280" y="411"/>
                    <a:pt x="285" y="410"/>
                  </a:cubicBezTo>
                  <a:lnTo>
                    <a:pt x="939" y="410"/>
                  </a:lnTo>
                  <a:cubicBezTo>
                    <a:pt x="944" y="411"/>
                    <a:pt x="949" y="411"/>
                    <a:pt x="953" y="411"/>
                  </a:cubicBezTo>
                  <a:cubicBezTo>
                    <a:pt x="1222" y="411"/>
                    <a:pt x="1224" y="1"/>
                    <a:pt x="957" y="1"/>
                  </a:cubicBezTo>
                  <a:cubicBezTo>
                    <a:pt x="952" y="1"/>
                    <a:pt x="946" y="1"/>
                    <a:pt x="939" y="1"/>
                  </a:cubicBezTo>
                  <a:lnTo>
                    <a:pt x="285" y="1"/>
                  </a:lnTo>
                  <a:cubicBezTo>
                    <a:pt x="279" y="1"/>
                    <a:pt x="273" y="1"/>
                    <a:pt x="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4"/>
            <p:cNvSpPr/>
            <p:nvPr/>
          </p:nvSpPr>
          <p:spPr>
            <a:xfrm>
              <a:off x="694802" y="1770005"/>
              <a:ext cx="44002" cy="14727"/>
            </a:xfrm>
            <a:custGeom>
              <a:avLst/>
              <a:gdLst/>
              <a:ahLst/>
              <a:cxnLst/>
              <a:rect l="l" t="t" r="r" b="b"/>
              <a:pathLst>
                <a:path w="1228" h="411" extrusionOk="0">
                  <a:moveTo>
                    <a:pt x="266" y="1"/>
                  </a:moveTo>
                  <a:cubicBezTo>
                    <a:pt x="0" y="1"/>
                    <a:pt x="1" y="411"/>
                    <a:pt x="270" y="411"/>
                  </a:cubicBezTo>
                  <a:cubicBezTo>
                    <a:pt x="275" y="411"/>
                    <a:pt x="280" y="411"/>
                    <a:pt x="284" y="410"/>
                  </a:cubicBezTo>
                  <a:lnTo>
                    <a:pt x="943" y="410"/>
                  </a:lnTo>
                  <a:cubicBezTo>
                    <a:pt x="948" y="411"/>
                    <a:pt x="953" y="411"/>
                    <a:pt x="957" y="411"/>
                  </a:cubicBezTo>
                  <a:cubicBezTo>
                    <a:pt x="1226" y="411"/>
                    <a:pt x="1228" y="1"/>
                    <a:pt x="961" y="1"/>
                  </a:cubicBezTo>
                  <a:cubicBezTo>
                    <a:pt x="956" y="1"/>
                    <a:pt x="950" y="1"/>
                    <a:pt x="943" y="1"/>
                  </a:cubicBezTo>
                  <a:lnTo>
                    <a:pt x="284" y="1"/>
                  </a:lnTo>
                  <a:cubicBezTo>
                    <a:pt x="278" y="1"/>
                    <a:pt x="272" y="1"/>
                    <a:pt x="2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4"/>
            <p:cNvSpPr/>
            <p:nvPr/>
          </p:nvSpPr>
          <p:spPr>
            <a:xfrm>
              <a:off x="501524" y="1636638"/>
              <a:ext cx="359866" cy="501010"/>
            </a:xfrm>
            <a:custGeom>
              <a:avLst/>
              <a:gdLst/>
              <a:ahLst/>
              <a:cxnLst/>
              <a:rect l="l" t="t" r="r" b="b"/>
              <a:pathLst>
                <a:path w="10043" h="13982" extrusionOk="0">
                  <a:moveTo>
                    <a:pt x="5022" y="406"/>
                  </a:moveTo>
                  <a:cubicBezTo>
                    <a:pt x="5248" y="406"/>
                    <a:pt x="5474" y="519"/>
                    <a:pt x="5601" y="745"/>
                  </a:cubicBezTo>
                  <a:cubicBezTo>
                    <a:pt x="5635" y="807"/>
                    <a:pt x="5702" y="846"/>
                    <a:pt x="5779" y="846"/>
                  </a:cubicBezTo>
                  <a:lnTo>
                    <a:pt x="6554" y="846"/>
                  </a:lnTo>
                  <a:cubicBezTo>
                    <a:pt x="6684" y="846"/>
                    <a:pt x="6790" y="952"/>
                    <a:pt x="6790" y="1082"/>
                  </a:cubicBezTo>
                  <a:lnTo>
                    <a:pt x="6790" y="1750"/>
                  </a:lnTo>
                  <a:lnTo>
                    <a:pt x="3258" y="1750"/>
                  </a:lnTo>
                  <a:lnTo>
                    <a:pt x="3258" y="1082"/>
                  </a:lnTo>
                  <a:cubicBezTo>
                    <a:pt x="3258" y="952"/>
                    <a:pt x="3359" y="846"/>
                    <a:pt x="3489" y="846"/>
                  </a:cubicBezTo>
                  <a:lnTo>
                    <a:pt x="4268" y="846"/>
                  </a:lnTo>
                  <a:cubicBezTo>
                    <a:pt x="4340" y="846"/>
                    <a:pt x="4408" y="807"/>
                    <a:pt x="4446" y="745"/>
                  </a:cubicBezTo>
                  <a:cubicBezTo>
                    <a:pt x="4571" y="519"/>
                    <a:pt x="4796" y="406"/>
                    <a:pt x="5022" y="406"/>
                  </a:cubicBezTo>
                  <a:close/>
                  <a:moveTo>
                    <a:pt x="9186" y="1284"/>
                  </a:moveTo>
                  <a:cubicBezTo>
                    <a:pt x="9431" y="1284"/>
                    <a:pt x="9633" y="1486"/>
                    <a:pt x="9638" y="1736"/>
                  </a:cubicBezTo>
                  <a:lnTo>
                    <a:pt x="9633" y="13121"/>
                  </a:lnTo>
                  <a:cubicBezTo>
                    <a:pt x="9633" y="13371"/>
                    <a:pt x="9431" y="13573"/>
                    <a:pt x="9181" y="13573"/>
                  </a:cubicBezTo>
                  <a:lnTo>
                    <a:pt x="862" y="13573"/>
                  </a:lnTo>
                  <a:cubicBezTo>
                    <a:pt x="616" y="13573"/>
                    <a:pt x="414" y="13371"/>
                    <a:pt x="409" y="13121"/>
                  </a:cubicBezTo>
                  <a:lnTo>
                    <a:pt x="409" y="1736"/>
                  </a:lnTo>
                  <a:cubicBezTo>
                    <a:pt x="414" y="1486"/>
                    <a:pt x="616" y="1284"/>
                    <a:pt x="862" y="1284"/>
                  </a:cubicBezTo>
                  <a:lnTo>
                    <a:pt x="2849" y="1284"/>
                  </a:lnTo>
                  <a:lnTo>
                    <a:pt x="2849" y="1957"/>
                  </a:lnTo>
                  <a:cubicBezTo>
                    <a:pt x="2849" y="2068"/>
                    <a:pt x="2940" y="2159"/>
                    <a:pt x="3051" y="2159"/>
                  </a:cubicBezTo>
                  <a:lnTo>
                    <a:pt x="6992" y="2159"/>
                  </a:lnTo>
                  <a:cubicBezTo>
                    <a:pt x="7107" y="2159"/>
                    <a:pt x="7199" y="2068"/>
                    <a:pt x="7199" y="1957"/>
                  </a:cubicBezTo>
                  <a:lnTo>
                    <a:pt x="7199" y="1284"/>
                  </a:lnTo>
                  <a:close/>
                  <a:moveTo>
                    <a:pt x="5021" y="0"/>
                  </a:moveTo>
                  <a:cubicBezTo>
                    <a:pt x="4697" y="0"/>
                    <a:pt x="4372" y="146"/>
                    <a:pt x="4158" y="437"/>
                  </a:cubicBezTo>
                  <a:lnTo>
                    <a:pt x="3489" y="437"/>
                  </a:lnTo>
                  <a:cubicBezTo>
                    <a:pt x="3215" y="437"/>
                    <a:pt x="2969" y="615"/>
                    <a:pt x="2883" y="875"/>
                  </a:cubicBezTo>
                  <a:lnTo>
                    <a:pt x="862" y="875"/>
                  </a:lnTo>
                  <a:cubicBezTo>
                    <a:pt x="385" y="875"/>
                    <a:pt x="0" y="1260"/>
                    <a:pt x="0" y="1736"/>
                  </a:cubicBezTo>
                  <a:lnTo>
                    <a:pt x="0" y="13121"/>
                  </a:lnTo>
                  <a:cubicBezTo>
                    <a:pt x="0" y="13597"/>
                    <a:pt x="385" y="13982"/>
                    <a:pt x="862" y="13982"/>
                  </a:cubicBezTo>
                  <a:lnTo>
                    <a:pt x="9181" y="13982"/>
                  </a:lnTo>
                  <a:cubicBezTo>
                    <a:pt x="9657" y="13982"/>
                    <a:pt x="10042" y="13597"/>
                    <a:pt x="10042" y="13121"/>
                  </a:cubicBezTo>
                  <a:lnTo>
                    <a:pt x="10042" y="1736"/>
                  </a:lnTo>
                  <a:cubicBezTo>
                    <a:pt x="10042" y="1260"/>
                    <a:pt x="9657" y="875"/>
                    <a:pt x="9181" y="875"/>
                  </a:cubicBezTo>
                  <a:lnTo>
                    <a:pt x="7165" y="875"/>
                  </a:lnTo>
                  <a:cubicBezTo>
                    <a:pt x="7078" y="615"/>
                    <a:pt x="6833" y="437"/>
                    <a:pt x="6554" y="437"/>
                  </a:cubicBezTo>
                  <a:lnTo>
                    <a:pt x="5885" y="437"/>
                  </a:lnTo>
                  <a:cubicBezTo>
                    <a:pt x="5671" y="146"/>
                    <a:pt x="5346" y="0"/>
                    <a:pt x="5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54"/>
            <p:cNvSpPr/>
            <p:nvPr/>
          </p:nvSpPr>
          <p:spPr>
            <a:xfrm>
              <a:off x="572220" y="1856252"/>
              <a:ext cx="54000" cy="46116"/>
            </a:xfrm>
            <a:custGeom>
              <a:avLst/>
              <a:gdLst/>
              <a:ahLst/>
              <a:cxnLst/>
              <a:rect l="l" t="t" r="r" b="b"/>
              <a:pathLst>
                <a:path w="1507" h="1287" extrusionOk="0">
                  <a:moveTo>
                    <a:pt x="857" y="410"/>
                  </a:moveTo>
                  <a:cubicBezTo>
                    <a:pt x="976" y="410"/>
                    <a:pt x="1092" y="504"/>
                    <a:pt x="1092" y="645"/>
                  </a:cubicBezTo>
                  <a:cubicBezTo>
                    <a:pt x="1092" y="770"/>
                    <a:pt x="991" y="876"/>
                    <a:pt x="861" y="876"/>
                  </a:cubicBezTo>
                  <a:cubicBezTo>
                    <a:pt x="655" y="876"/>
                    <a:pt x="549" y="626"/>
                    <a:pt x="698" y="477"/>
                  </a:cubicBezTo>
                  <a:cubicBezTo>
                    <a:pt x="744" y="430"/>
                    <a:pt x="801" y="410"/>
                    <a:pt x="857" y="410"/>
                  </a:cubicBezTo>
                  <a:close/>
                  <a:moveTo>
                    <a:pt x="861" y="0"/>
                  </a:moveTo>
                  <a:cubicBezTo>
                    <a:pt x="289" y="0"/>
                    <a:pt x="0" y="693"/>
                    <a:pt x="404" y="1097"/>
                  </a:cubicBezTo>
                  <a:cubicBezTo>
                    <a:pt x="537" y="1228"/>
                    <a:pt x="699" y="1287"/>
                    <a:pt x="858" y="1287"/>
                  </a:cubicBezTo>
                  <a:cubicBezTo>
                    <a:pt x="1190" y="1287"/>
                    <a:pt x="1506" y="1032"/>
                    <a:pt x="1506" y="645"/>
                  </a:cubicBezTo>
                  <a:cubicBezTo>
                    <a:pt x="1501" y="289"/>
                    <a:pt x="1217" y="0"/>
                    <a:pt x="8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54"/>
            <p:cNvSpPr/>
            <p:nvPr/>
          </p:nvSpPr>
          <p:spPr>
            <a:xfrm>
              <a:off x="572220" y="1926913"/>
              <a:ext cx="54000" cy="46116"/>
            </a:xfrm>
            <a:custGeom>
              <a:avLst/>
              <a:gdLst/>
              <a:ahLst/>
              <a:cxnLst/>
              <a:rect l="l" t="t" r="r" b="b"/>
              <a:pathLst>
                <a:path w="1507" h="1287" extrusionOk="0">
                  <a:moveTo>
                    <a:pt x="859" y="407"/>
                  </a:moveTo>
                  <a:cubicBezTo>
                    <a:pt x="978" y="407"/>
                    <a:pt x="1092" y="501"/>
                    <a:pt x="1092" y="641"/>
                  </a:cubicBezTo>
                  <a:cubicBezTo>
                    <a:pt x="1092" y="771"/>
                    <a:pt x="991" y="872"/>
                    <a:pt x="861" y="877"/>
                  </a:cubicBezTo>
                  <a:cubicBezTo>
                    <a:pt x="655" y="877"/>
                    <a:pt x="549" y="622"/>
                    <a:pt x="698" y="477"/>
                  </a:cubicBezTo>
                  <a:cubicBezTo>
                    <a:pt x="745" y="429"/>
                    <a:pt x="803" y="407"/>
                    <a:pt x="859" y="407"/>
                  </a:cubicBezTo>
                  <a:close/>
                  <a:moveTo>
                    <a:pt x="861" y="1"/>
                  </a:moveTo>
                  <a:cubicBezTo>
                    <a:pt x="289" y="1"/>
                    <a:pt x="0" y="689"/>
                    <a:pt x="404" y="1098"/>
                  </a:cubicBezTo>
                  <a:cubicBezTo>
                    <a:pt x="536" y="1228"/>
                    <a:pt x="697" y="1287"/>
                    <a:pt x="856" y="1287"/>
                  </a:cubicBezTo>
                  <a:cubicBezTo>
                    <a:pt x="1188" y="1287"/>
                    <a:pt x="1506" y="1029"/>
                    <a:pt x="1506" y="641"/>
                  </a:cubicBezTo>
                  <a:cubicBezTo>
                    <a:pt x="1501" y="285"/>
                    <a:pt x="1217" y="1"/>
                    <a:pt x="8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54"/>
            <p:cNvSpPr/>
            <p:nvPr/>
          </p:nvSpPr>
          <p:spPr>
            <a:xfrm>
              <a:off x="572220" y="1997431"/>
              <a:ext cx="54000" cy="46152"/>
            </a:xfrm>
            <a:custGeom>
              <a:avLst/>
              <a:gdLst/>
              <a:ahLst/>
              <a:cxnLst/>
              <a:rect l="l" t="t" r="r" b="b"/>
              <a:pathLst>
                <a:path w="1507" h="1288" extrusionOk="0">
                  <a:moveTo>
                    <a:pt x="857" y="411"/>
                  </a:moveTo>
                  <a:cubicBezTo>
                    <a:pt x="976" y="411"/>
                    <a:pt x="1092" y="505"/>
                    <a:pt x="1092" y="646"/>
                  </a:cubicBezTo>
                  <a:cubicBezTo>
                    <a:pt x="1092" y="771"/>
                    <a:pt x="991" y="877"/>
                    <a:pt x="861" y="877"/>
                  </a:cubicBezTo>
                  <a:cubicBezTo>
                    <a:pt x="655" y="877"/>
                    <a:pt x="549" y="626"/>
                    <a:pt x="698" y="477"/>
                  </a:cubicBezTo>
                  <a:cubicBezTo>
                    <a:pt x="744" y="431"/>
                    <a:pt x="801" y="411"/>
                    <a:pt x="857" y="411"/>
                  </a:cubicBezTo>
                  <a:close/>
                  <a:moveTo>
                    <a:pt x="861" y="1"/>
                  </a:moveTo>
                  <a:cubicBezTo>
                    <a:pt x="289" y="1"/>
                    <a:pt x="0" y="694"/>
                    <a:pt x="404" y="1098"/>
                  </a:cubicBezTo>
                  <a:cubicBezTo>
                    <a:pt x="537" y="1229"/>
                    <a:pt x="699" y="1288"/>
                    <a:pt x="858" y="1288"/>
                  </a:cubicBezTo>
                  <a:cubicBezTo>
                    <a:pt x="1190" y="1288"/>
                    <a:pt x="1506" y="1033"/>
                    <a:pt x="1506" y="646"/>
                  </a:cubicBezTo>
                  <a:cubicBezTo>
                    <a:pt x="1501" y="290"/>
                    <a:pt x="1217" y="1"/>
                    <a:pt x="8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4"/>
            <p:cNvSpPr/>
            <p:nvPr/>
          </p:nvSpPr>
          <p:spPr>
            <a:xfrm>
              <a:off x="579960" y="1738473"/>
              <a:ext cx="46260" cy="46260"/>
            </a:xfrm>
            <a:custGeom>
              <a:avLst/>
              <a:gdLst/>
              <a:ahLst/>
              <a:cxnLst/>
              <a:rect l="l" t="t" r="r" b="b"/>
              <a:pathLst>
                <a:path w="1291" h="1291" extrusionOk="0">
                  <a:moveTo>
                    <a:pt x="876" y="415"/>
                  </a:moveTo>
                  <a:lnTo>
                    <a:pt x="876" y="881"/>
                  </a:lnTo>
                  <a:lnTo>
                    <a:pt x="410" y="881"/>
                  </a:lnTo>
                  <a:lnTo>
                    <a:pt x="410" y="415"/>
                  </a:lnTo>
                  <a:close/>
                  <a:moveTo>
                    <a:pt x="208" y="1"/>
                  </a:moveTo>
                  <a:cubicBezTo>
                    <a:pt x="92" y="1"/>
                    <a:pt x="1" y="92"/>
                    <a:pt x="1" y="208"/>
                  </a:cubicBezTo>
                  <a:lnTo>
                    <a:pt x="1" y="1083"/>
                  </a:lnTo>
                  <a:cubicBezTo>
                    <a:pt x="1" y="1199"/>
                    <a:pt x="92" y="1290"/>
                    <a:pt x="208" y="1290"/>
                  </a:cubicBezTo>
                  <a:lnTo>
                    <a:pt x="1083" y="1290"/>
                  </a:lnTo>
                  <a:cubicBezTo>
                    <a:pt x="1199" y="1290"/>
                    <a:pt x="1290" y="1199"/>
                    <a:pt x="1290" y="1083"/>
                  </a:cubicBezTo>
                  <a:lnTo>
                    <a:pt x="1290" y="208"/>
                  </a:lnTo>
                  <a:cubicBezTo>
                    <a:pt x="1290" y="92"/>
                    <a:pt x="1199" y="1"/>
                    <a:pt x="10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3" name="Google Shape;1013;p54"/>
          <p:cNvGrpSpPr/>
          <p:nvPr/>
        </p:nvGrpSpPr>
        <p:grpSpPr>
          <a:xfrm>
            <a:off x="3135580" y="2074120"/>
            <a:ext cx="442834" cy="519285"/>
            <a:chOff x="3085690" y="2894722"/>
            <a:chExt cx="316333" cy="382699"/>
          </a:xfrm>
        </p:grpSpPr>
        <p:sp>
          <p:nvSpPr>
            <p:cNvPr id="1014" name="Google Shape;1014;p54"/>
            <p:cNvSpPr/>
            <p:nvPr/>
          </p:nvSpPr>
          <p:spPr>
            <a:xfrm>
              <a:off x="3226041" y="3249723"/>
              <a:ext cx="35736" cy="20918"/>
            </a:xfrm>
            <a:custGeom>
              <a:avLst/>
              <a:gdLst/>
              <a:ahLst/>
              <a:cxnLst/>
              <a:rect l="l" t="t" r="r" b="b"/>
              <a:pathLst>
                <a:path w="1365" h="799" extrusionOk="0">
                  <a:moveTo>
                    <a:pt x="1" y="1"/>
                  </a:moveTo>
                  <a:lnTo>
                    <a:pt x="1" y="318"/>
                  </a:lnTo>
                  <a:cubicBezTo>
                    <a:pt x="1" y="582"/>
                    <a:pt x="217" y="798"/>
                    <a:pt x="481" y="798"/>
                  </a:cubicBezTo>
                  <a:lnTo>
                    <a:pt x="885" y="798"/>
                  </a:lnTo>
                  <a:cubicBezTo>
                    <a:pt x="1149" y="798"/>
                    <a:pt x="1365" y="582"/>
                    <a:pt x="1365" y="318"/>
                  </a:cubicBezTo>
                  <a:lnTo>
                    <a:pt x="1365" y="1"/>
                  </a:lnTo>
                  <a:cubicBezTo>
                    <a:pt x="1235" y="29"/>
                    <a:pt x="1110" y="44"/>
                    <a:pt x="981" y="44"/>
                  </a:cubicBezTo>
                  <a:lnTo>
                    <a:pt x="385" y="44"/>
                  </a:lnTo>
                  <a:cubicBezTo>
                    <a:pt x="255" y="44"/>
                    <a:pt x="126" y="29"/>
                    <a:pt x="1" y="1"/>
                  </a:cubicBezTo>
                  <a:close/>
                </a:path>
              </a:pathLst>
            </a:custGeom>
            <a:solidFill>
              <a:srgbClr val="F2F4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4"/>
            <p:cNvSpPr/>
            <p:nvPr/>
          </p:nvSpPr>
          <p:spPr>
            <a:xfrm>
              <a:off x="3192845" y="3215139"/>
              <a:ext cx="102154" cy="35736"/>
            </a:xfrm>
            <a:custGeom>
              <a:avLst/>
              <a:gdLst/>
              <a:ahLst/>
              <a:cxnLst/>
              <a:rect l="l" t="t" r="r" b="b"/>
              <a:pathLst>
                <a:path w="3902" h="1365" extrusionOk="0">
                  <a:moveTo>
                    <a:pt x="0" y="0"/>
                  </a:moveTo>
                  <a:cubicBezTo>
                    <a:pt x="154" y="793"/>
                    <a:pt x="846" y="1365"/>
                    <a:pt x="1653" y="1365"/>
                  </a:cubicBezTo>
                  <a:lnTo>
                    <a:pt x="2249" y="1365"/>
                  </a:lnTo>
                  <a:cubicBezTo>
                    <a:pt x="3056" y="1365"/>
                    <a:pt x="3747" y="793"/>
                    <a:pt x="39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4"/>
            <p:cNvSpPr/>
            <p:nvPr/>
          </p:nvSpPr>
          <p:spPr>
            <a:xfrm>
              <a:off x="3192085" y="3191106"/>
              <a:ext cx="103542" cy="24059"/>
            </a:xfrm>
            <a:custGeom>
              <a:avLst/>
              <a:gdLst/>
              <a:ahLst/>
              <a:cxnLst/>
              <a:rect l="l" t="t" r="r" b="b"/>
              <a:pathLst>
                <a:path w="3955" h="919" extrusionOk="0">
                  <a:moveTo>
                    <a:pt x="1" y="1"/>
                  </a:moveTo>
                  <a:lnTo>
                    <a:pt x="1" y="601"/>
                  </a:lnTo>
                  <a:cubicBezTo>
                    <a:pt x="1" y="707"/>
                    <a:pt x="10" y="813"/>
                    <a:pt x="29" y="918"/>
                  </a:cubicBezTo>
                  <a:lnTo>
                    <a:pt x="3925" y="918"/>
                  </a:lnTo>
                  <a:cubicBezTo>
                    <a:pt x="3945" y="813"/>
                    <a:pt x="3954" y="707"/>
                    <a:pt x="3954" y="601"/>
                  </a:cubicBezTo>
                  <a:lnTo>
                    <a:pt x="395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54"/>
            <p:cNvSpPr/>
            <p:nvPr/>
          </p:nvSpPr>
          <p:spPr>
            <a:xfrm>
              <a:off x="3229444" y="3010647"/>
              <a:ext cx="28824" cy="25866"/>
            </a:xfrm>
            <a:custGeom>
              <a:avLst/>
              <a:gdLst/>
              <a:ahLst/>
              <a:cxnLst/>
              <a:rect l="l" t="t" r="r" b="b"/>
              <a:pathLst>
                <a:path w="1101" h="988" extrusionOk="0">
                  <a:moveTo>
                    <a:pt x="553" y="0"/>
                  </a:moveTo>
                  <a:lnTo>
                    <a:pt x="0" y="822"/>
                  </a:lnTo>
                  <a:cubicBezTo>
                    <a:pt x="166" y="932"/>
                    <a:pt x="358" y="987"/>
                    <a:pt x="550" y="987"/>
                  </a:cubicBezTo>
                  <a:cubicBezTo>
                    <a:pt x="743" y="987"/>
                    <a:pt x="935" y="932"/>
                    <a:pt x="1100" y="822"/>
                  </a:cubicBezTo>
                  <a:lnTo>
                    <a:pt x="553" y="0"/>
                  </a:lnTo>
                  <a:close/>
                </a:path>
              </a:pathLst>
            </a:custGeom>
            <a:solidFill>
              <a:srgbClr val="A9BB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54"/>
            <p:cNvSpPr/>
            <p:nvPr/>
          </p:nvSpPr>
          <p:spPr>
            <a:xfrm>
              <a:off x="3216852" y="3032141"/>
              <a:ext cx="54114" cy="24452"/>
            </a:xfrm>
            <a:custGeom>
              <a:avLst/>
              <a:gdLst/>
              <a:ahLst/>
              <a:cxnLst/>
              <a:rect l="l" t="t" r="r" b="b"/>
              <a:pathLst>
                <a:path w="2067" h="934" extrusionOk="0">
                  <a:moveTo>
                    <a:pt x="486" y="1"/>
                  </a:moveTo>
                  <a:lnTo>
                    <a:pt x="1" y="721"/>
                  </a:lnTo>
                  <a:cubicBezTo>
                    <a:pt x="330" y="863"/>
                    <a:pt x="681" y="934"/>
                    <a:pt x="1032" y="934"/>
                  </a:cubicBezTo>
                  <a:cubicBezTo>
                    <a:pt x="1383" y="934"/>
                    <a:pt x="1735" y="863"/>
                    <a:pt x="2067" y="721"/>
                  </a:cubicBezTo>
                  <a:lnTo>
                    <a:pt x="1581" y="1"/>
                  </a:lnTo>
                  <a:cubicBezTo>
                    <a:pt x="1416" y="111"/>
                    <a:pt x="1225" y="166"/>
                    <a:pt x="1034" y="166"/>
                  </a:cubicBezTo>
                  <a:cubicBezTo>
                    <a:pt x="843" y="166"/>
                    <a:pt x="652" y="111"/>
                    <a:pt x="486" y="1"/>
                  </a:cubicBezTo>
                  <a:close/>
                </a:path>
              </a:pathLst>
            </a:custGeom>
            <a:solidFill>
              <a:srgbClr val="F8FA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54"/>
            <p:cNvSpPr/>
            <p:nvPr/>
          </p:nvSpPr>
          <p:spPr>
            <a:xfrm>
              <a:off x="3243896" y="3051016"/>
              <a:ext cx="27070" cy="140115"/>
            </a:xfrm>
            <a:custGeom>
              <a:avLst/>
              <a:gdLst/>
              <a:ahLst/>
              <a:cxnLst/>
              <a:rect l="l" t="t" r="r" b="b"/>
              <a:pathLst>
                <a:path w="1034" h="5352" extrusionOk="0">
                  <a:moveTo>
                    <a:pt x="1034" y="0"/>
                  </a:moveTo>
                  <a:cubicBezTo>
                    <a:pt x="707" y="140"/>
                    <a:pt x="356" y="216"/>
                    <a:pt x="1" y="216"/>
                  </a:cubicBezTo>
                  <a:lnTo>
                    <a:pt x="1" y="5352"/>
                  </a:lnTo>
                  <a:lnTo>
                    <a:pt x="1034" y="5352"/>
                  </a:lnTo>
                  <a:lnTo>
                    <a:pt x="1034" y="0"/>
                  </a:lnTo>
                  <a:close/>
                </a:path>
              </a:pathLst>
            </a:cu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54"/>
            <p:cNvSpPr/>
            <p:nvPr/>
          </p:nvSpPr>
          <p:spPr>
            <a:xfrm>
              <a:off x="3216852" y="3051016"/>
              <a:ext cx="27070" cy="140115"/>
            </a:xfrm>
            <a:custGeom>
              <a:avLst/>
              <a:gdLst/>
              <a:ahLst/>
              <a:cxnLst/>
              <a:rect l="l" t="t" r="r" b="b"/>
              <a:pathLst>
                <a:path w="1034" h="5352" extrusionOk="0">
                  <a:moveTo>
                    <a:pt x="1" y="0"/>
                  </a:moveTo>
                  <a:lnTo>
                    <a:pt x="1" y="5352"/>
                  </a:lnTo>
                  <a:lnTo>
                    <a:pt x="1034" y="5352"/>
                  </a:lnTo>
                  <a:lnTo>
                    <a:pt x="1034" y="216"/>
                  </a:lnTo>
                  <a:cubicBezTo>
                    <a:pt x="678" y="216"/>
                    <a:pt x="323" y="140"/>
                    <a:pt x="1" y="0"/>
                  </a:cubicBezTo>
                  <a:close/>
                </a:path>
              </a:pathLst>
            </a:cu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54"/>
            <p:cNvSpPr/>
            <p:nvPr/>
          </p:nvSpPr>
          <p:spPr>
            <a:xfrm>
              <a:off x="3110849" y="2939254"/>
              <a:ext cx="242872" cy="251878"/>
            </a:xfrm>
            <a:custGeom>
              <a:avLst/>
              <a:gdLst/>
              <a:ahLst/>
              <a:cxnLst/>
              <a:rect l="l" t="t" r="r" b="b"/>
              <a:pathLst>
                <a:path w="9277" h="9621" extrusionOk="0">
                  <a:moveTo>
                    <a:pt x="5083" y="1"/>
                  </a:moveTo>
                  <a:cubicBezTo>
                    <a:pt x="4564" y="1"/>
                    <a:pt x="4031" y="99"/>
                    <a:pt x="3507" y="311"/>
                  </a:cubicBezTo>
                  <a:cubicBezTo>
                    <a:pt x="754" y="1430"/>
                    <a:pt x="0" y="4980"/>
                    <a:pt x="2071" y="7113"/>
                  </a:cubicBezTo>
                  <a:cubicBezTo>
                    <a:pt x="2724" y="7786"/>
                    <a:pt x="3099" y="8684"/>
                    <a:pt x="3104" y="9621"/>
                  </a:cubicBezTo>
                  <a:lnTo>
                    <a:pt x="4045" y="9621"/>
                  </a:lnTo>
                  <a:lnTo>
                    <a:pt x="4045" y="4269"/>
                  </a:lnTo>
                  <a:lnTo>
                    <a:pt x="4530" y="3549"/>
                  </a:lnTo>
                  <a:lnTo>
                    <a:pt x="5078" y="2732"/>
                  </a:lnTo>
                  <a:lnTo>
                    <a:pt x="5630" y="3549"/>
                  </a:lnTo>
                  <a:lnTo>
                    <a:pt x="6111" y="4269"/>
                  </a:lnTo>
                  <a:lnTo>
                    <a:pt x="6111" y="9621"/>
                  </a:lnTo>
                  <a:lnTo>
                    <a:pt x="7057" y="9621"/>
                  </a:lnTo>
                  <a:cubicBezTo>
                    <a:pt x="7062" y="8684"/>
                    <a:pt x="7432" y="7786"/>
                    <a:pt x="8090" y="7118"/>
                  </a:cubicBezTo>
                  <a:cubicBezTo>
                    <a:pt x="8849" y="6335"/>
                    <a:pt x="9277" y="5288"/>
                    <a:pt x="9272" y="4197"/>
                  </a:cubicBezTo>
                  <a:lnTo>
                    <a:pt x="9277" y="4197"/>
                  </a:lnTo>
                  <a:cubicBezTo>
                    <a:pt x="9273" y="1788"/>
                    <a:pt x="7299" y="1"/>
                    <a:pt x="50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54"/>
            <p:cNvSpPr/>
            <p:nvPr/>
          </p:nvSpPr>
          <p:spPr>
            <a:xfrm>
              <a:off x="3257745" y="2958627"/>
              <a:ext cx="79875" cy="97442"/>
            </a:xfrm>
            <a:custGeom>
              <a:avLst/>
              <a:gdLst/>
              <a:ahLst/>
              <a:cxnLst/>
              <a:rect l="l" t="t" r="r" b="b"/>
              <a:pathLst>
                <a:path w="3051" h="3722" extrusionOk="0">
                  <a:moveTo>
                    <a:pt x="369" y="1"/>
                  </a:moveTo>
                  <a:cubicBezTo>
                    <a:pt x="94" y="1"/>
                    <a:pt x="0" y="429"/>
                    <a:pt x="308" y="517"/>
                  </a:cubicBezTo>
                  <a:cubicBezTo>
                    <a:pt x="1619" y="897"/>
                    <a:pt x="2522" y="2093"/>
                    <a:pt x="2527" y="3457"/>
                  </a:cubicBezTo>
                  <a:cubicBezTo>
                    <a:pt x="2527" y="3601"/>
                    <a:pt x="2642" y="3721"/>
                    <a:pt x="2787" y="3721"/>
                  </a:cubicBezTo>
                  <a:cubicBezTo>
                    <a:pt x="2931" y="3721"/>
                    <a:pt x="3051" y="3601"/>
                    <a:pt x="3051" y="3457"/>
                  </a:cubicBezTo>
                  <a:cubicBezTo>
                    <a:pt x="3046" y="1857"/>
                    <a:pt x="1984" y="459"/>
                    <a:pt x="452" y="13"/>
                  </a:cubicBezTo>
                  <a:cubicBezTo>
                    <a:pt x="423" y="4"/>
                    <a:pt x="395" y="1"/>
                    <a:pt x="369"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54"/>
            <p:cNvSpPr/>
            <p:nvPr/>
          </p:nvSpPr>
          <p:spPr>
            <a:xfrm>
              <a:off x="3233293" y="2955433"/>
              <a:ext cx="24766" cy="13849"/>
            </a:xfrm>
            <a:custGeom>
              <a:avLst/>
              <a:gdLst/>
              <a:ahLst/>
              <a:cxnLst/>
              <a:rect l="l" t="t" r="r" b="b"/>
              <a:pathLst>
                <a:path w="946" h="529" extrusionOk="0">
                  <a:moveTo>
                    <a:pt x="348" y="0"/>
                  </a:moveTo>
                  <a:cubicBezTo>
                    <a:pt x="1" y="5"/>
                    <a:pt x="12" y="524"/>
                    <a:pt x="353" y="524"/>
                  </a:cubicBezTo>
                  <a:cubicBezTo>
                    <a:pt x="356" y="524"/>
                    <a:pt x="359" y="524"/>
                    <a:pt x="363" y="524"/>
                  </a:cubicBezTo>
                  <a:lnTo>
                    <a:pt x="396" y="524"/>
                  </a:lnTo>
                  <a:cubicBezTo>
                    <a:pt x="454" y="524"/>
                    <a:pt x="511" y="524"/>
                    <a:pt x="574" y="529"/>
                  </a:cubicBezTo>
                  <a:lnTo>
                    <a:pt x="588" y="529"/>
                  </a:lnTo>
                  <a:cubicBezTo>
                    <a:pt x="591" y="529"/>
                    <a:pt x="595" y="529"/>
                    <a:pt x="598" y="529"/>
                  </a:cubicBezTo>
                  <a:cubicBezTo>
                    <a:pt x="934" y="529"/>
                    <a:pt x="945" y="14"/>
                    <a:pt x="598" y="5"/>
                  </a:cubicBezTo>
                  <a:cubicBezTo>
                    <a:pt x="516" y="0"/>
                    <a:pt x="430" y="0"/>
                    <a:pt x="34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54"/>
            <p:cNvSpPr/>
            <p:nvPr/>
          </p:nvSpPr>
          <p:spPr>
            <a:xfrm>
              <a:off x="3371680" y="3043712"/>
              <a:ext cx="30343" cy="13744"/>
            </a:xfrm>
            <a:custGeom>
              <a:avLst/>
              <a:gdLst/>
              <a:ahLst/>
              <a:cxnLst/>
              <a:rect l="l" t="t" r="r" b="b"/>
              <a:pathLst>
                <a:path w="1159" h="525" extrusionOk="0">
                  <a:moveTo>
                    <a:pt x="351" y="1"/>
                  </a:moveTo>
                  <a:cubicBezTo>
                    <a:pt x="1" y="1"/>
                    <a:pt x="1" y="524"/>
                    <a:pt x="351" y="524"/>
                  </a:cubicBezTo>
                  <a:lnTo>
                    <a:pt x="808" y="524"/>
                  </a:lnTo>
                  <a:cubicBezTo>
                    <a:pt x="1158" y="524"/>
                    <a:pt x="1158" y="1"/>
                    <a:pt x="808"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54"/>
            <p:cNvSpPr/>
            <p:nvPr/>
          </p:nvSpPr>
          <p:spPr>
            <a:xfrm>
              <a:off x="3085690" y="3043712"/>
              <a:ext cx="30343" cy="13744"/>
            </a:xfrm>
            <a:custGeom>
              <a:avLst/>
              <a:gdLst/>
              <a:ahLst/>
              <a:cxnLst/>
              <a:rect l="l" t="t" r="r" b="b"/>
              <a:pathLst>
                <a:path w="1159" h="525" extrusionOk="0">
                  <a:moveTo>
                    <a:pt x="351" y="1"/>
                  </a:moveTo>
                  <a:cubicBezTo>
                    <a:pt x="0" y="1"/>
                    <a:pt x="0" y="524"/>
                    <a:pt x="351" y="524"/>
                  </a:cubicBezTo>
                  <a:lnTo>
                    <a:pt x="807" y="524"/>
                  </a:lnTo>
                  <a:cubicBezTo>
                    <a:pt x="1158" y="524"/>
                    <a:pt x="1158" y="1"/>
                    <a:pt x="807"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54"/>
            <p:cNvSpPr/>
            <p:nvPr/>
          </p:nvSpPr>
          <p:spPr>
            <a:xfrm>
              <a:off x="3352935" y="2969125"/>
              <a:ext cx="30107" cy="19897"/>
            </a:xfrm>
            <a:custGeom>
              <a:avLst/>
              <a:gdLst/>
              <a:ahLst/>
              <a:cxnLst/>
              <a:rect l="l" t="t" r="r" b="b"/>
              <a:pathLst>
                <a:path w="1150" h="760" extrusionOk="0">
                  <a:moveTo>
                    <a:pt x="769" y="0"/>
                  </a:moveTo>
                  <a:cubicBezTo>
                    <a:pt x="725" y="0"/>
                    <a:pt x="678" y="12"/>
                    <a:pt x="630" y="39"/>
                  </a:cubicBezTo>
                  <a:lnTo>
                    <a:pt x="236" y="270"/>
                  </a:lnTo>
                  <a:cubicBezTo>
                    <a:pt x="1" y="404"/>
                    <a:pt x="97" y="760"/>
                    <a:pt x="366" y="760"/>
                  </a:cubicBezTo>
                  <a:cubicBezTo>
                    <a:pt x="414" y="760"/>
                    <a:pt x="457" y="745"/>
                    <a:pt x="496" y="721"/>
                  </a:cubicBezTo>
                  <a:lnTo>
                    <a:pt x="894" y="496"/>
                  </a:lnTo>
                  <a:cubicBezTo>
                    <a:pt x="1150" y="346"/>
                    <a:pt x="1005" y="0"/>
                    <a:pt x="769"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54"/>
            <p:cNvSpPr/>
            <p:nvPr/>
          </p:nvSpPr>
          <p:spPr>
            <a:xfrm>
              <a:off x="3105168" y="3112121"/>
              <a:ext cx="30107" cy="19897"/>
            </a:xfrm>
            <a:custGeom>
              <a:avLst/>
              <a:gdLst/>
              <a:ahLst/>
              <a:cxnLst/>
              <a:rect l="l" t="t" r="r" b="b"/>
              <a:pathLst>
                <a:path w="1150" h="760" extrusionOk="0">
                  <a:moveTo>
                    <a:pt x="772" y="1"/>
                  </a:moveTo>
                  <a:cubicBezTo>
                    <a:pt x="728" y="1"/>
                    <a:pt x="682" y="12"/>
                    <a:pt x="635" y="39"/>
                  </a:cubicBezTo>
                  <a:lnTo>
                    <a:pt x="236" y="270"/>
                  </a:lnTo>
                  <a:cubicBezTo>
                    <a:pt x="1" y="404"/>
                    <a:pt x="97" y="760"/>
                    <a:pt x="366" y="760"/>
                  </a:cubicBezTo>
                  <a:cubicBezTo>
                    <a:pt x="414" y="760"/>
                    <a:pt x="457" y="746"/>
                    <a:pt x="501" y="726"/>
                  </a:cubicBezTo>
                  <a:lnTo>
                    <a:pt x="894" y="496"/>
                  </a:lnTo>
                  <a:cubicBezTo>
                    <a:pt x="1150" y="346"/>
                    <a:pt x="1005" y="1"/>
                    <a:pt x="772"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54"/>
            <p:cNvSpPr/>
            <p:nvPr/>
          </p:nvSpPr>
          <p:spPr>
            <a:xfrm>
              <a:off x="3303769" y="2914566"/>
              <a:ext cx="23719" cy="24295"/>
            </a:xfrm>
            <a:custGeom>
              <a:avLst/>
              <a:gdLst/>
              <a:ahLst/>
              <a:cxnLst/>
              <a:rect l="l" t="t" r="r" b="b"/>
              <a:pathLst>
                <a:path w="906" h="928" extrusionOk="0">
                  <a:moveTo>
                    <a:pt x="549" y="1"/>
                  </a:moveTo>
                  <a:cubicBezTo>
                    <a:pt x="468" y="1"/>
                    <a:pt x="386" y="40"/>
                    <a:pt x="332" y="134"/>
                  </a:cubicBezTo>
                  <a:lnTo>
                    <a:pt x="101" y="533"/>
                  </a:lnTo>
                  <a:cubicBezTo>
                    <a:pt x="1" y="706"/>
                    <a:pt x="125" y="927"/>
                    <a:pt x="327" y="927"/>
                  </a:cubicBezTo>
                  <a:cubicBezTo>
                    <a:pt x="423" y="927"/>
                    <a:pt x="510" y="879"/>
                    <a:pt x="558" y="797"/>
                  </a:cubicBezTo>
                  <a:lnTo>
                    <a:pt x="784" y="399"/>
                  </a:lnTo>
                  <a:cubicBezTo>
                    <a:pt x="906" y="190"/>
                    <a:pt x="728" y="1"/>
                    <a:pt x="549"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54"/>
            <p:cNvSpPr/>
            <p:nvPr/>
          </p:nvSpPr>
          <p:spPr>
            <a:xfrm>
              <a:off x="3236984" y="2894722"/>
              <a:ext cx="13744" cy="25761"/>
            </a:xfrm>
            <a:custGeom>
              <a:avLst/>
              <a:gdLst/>
              <a:ahLst/>
              <a:cxnLst/>
              <a:rect l="l" t="t" r="r" b="b"/>
              <a:pathLst>
                <a:path w="525" h="984" extrusionOk="0">
                  <a:moveTo>
                    <a:pt x="262" y="0"/>
                  </a:moveTo>
                  <a:cubicBezTo>
                    <a:pt x="131" y="0"/>
                    <a:pt x="1" y="88"/>
                    <a:pt x="1" y="263"/>
                  </a:cubicBezTo>
                  <a:lnTo>
                    <a:pt x="1" y="719"/>
                  </a:lnTo>
                  <a:cubicBezTo>
                    <a:pt x="1" y="864"/>
                    <a:pt x="116" y="984"/>
                    <a:pt x="265" y="984"/>
                  </a:cubicBezTo>
                  <a:cubicBezTo>
                    <a:pt x="409" y="984"/>
                    <a:pt x="524" y="864"/>
                    <a:pt x="524" y="719"/>
                  </a:cubicBezTo>
                  <a:lnTo>
                    <a:pt x="524" y="263"/>
                  </a:lnTo>
                  <a:cubicBezTo>
                    <a:pt x="524" y="88"/>
                    <a:pt x="393" y="0"/>
                    <a:pt x="262"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54"/>
            <p:cNvSpPr/>
            <p:nvPr/>
          </p:nvSpPr>
          <p:spPr>
            <a:xfrm>
              <a:off x="3160198" y="2914566"/>
              <a:ext cx="23745" cy="24295"/>
            </a:xfrm>
            <a:custGeom>
              <a:avLst/>
              <a:gdLst/>
              <a:ahLst/>
              <a:cxnLst/>
              <a:rect l="l" t="t" r="r" b="b"/>
              <a:pathLst>
                <a:path w="907" h="928" extrusionOk="0">
                  <a:moveTo>
                    <a:pt x="359" y="1"/>
                  </a:moveTo>
                  <a:cubicBezTo>
                    <a:pt x="179" y="1"/>
                    <a:pt x="1" y="190"/>
                    <a:pt x="123" y="399"/>
                  </a:cubicBezTo>
                  <a:lnTo>
                    <a:pt x="354" y="797"/>
                  </a:lnTo>
                  <a:cubicBezTo>
                    <a:pt x="397" y="874"/>
                    <a:pt x="483" y="927"/>
                    <a:pt x="580" y="927"/>
                  </a:cubicBezTo>
                  <a:cubicBezTo>
                    <a:pt x="781" y="927"/>
                    <a:pt x="906" y="706"/>
                    <a:pt x="805" y="533"/>
                  </a:cubicBezTo>
                  <a:lnTo>
                    <a:pt x="580" y="134"/>
                  </a:lnTo>
                  <a:cubicBezTo>
                    <a:pt x="524" y="40"/>
                    <a:pt x="441" y="1"/>
                    <a:pt x="359"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54"/>
            <p:cNvSpPr/>
            <p:nvPr/>
          </p:nvSpPr>
          <p:spPr>
            <a:xfrm>
              <a:off x="3104566" y="2969073"/>
              <a:ext cx="30028" cy="19949"/>
            </a:xfrm>
            <a:custGeom>
              <a:avLst/>
              <a:gdLst/>
              <a:ahLst/>
              <a:cxnLst/>
              <a:rect l="l" t="t" r="r" b="b"/>
              <a:pathLst>
                <a:path w="1147" h="762" extrusionOk="0">
                  <a:moveTo>
                    <a:pt x="380" y="1"/>
                  </a:moveTo>
                  <a:cubicBezTo>
                    <a:pt x="147" y="1"/>
                    <a:pt x="0" y="348"/>
                    <a:pt x="259" y="498"/>
                  </a:cubicBezTo>
                  <a:lnTo>
                    <a:pt x="653" y="723"/>
                  </a:lnTo>
                  <a:cubicBezTo>
                    <a:pt x="696" y="747"/>
                    <a:pt x="740" y="762"/>
                    <a:pt x="788" y="762"/>
                  </a:cubicBezTo>
                  <a:lnTo>
                    <a:pt x="783" y="757"/>
                  </a:lnTo>
                  <a:lnTo>
                    <a:pt x="783" y="757"/>
                  </a:lnTo>
                  <a:cubicBezTo>
                    <a:pt x="785" y="757"/>
                    <a:pt x="787" y="757"/>
                    <a:pt x="788" y="757"/>
                  </a:cubicBezTo>
                  <a:cubicBezTo>
                    <a:pt x="1058" y="757"/>
                    <a:pt x="1147" y="401"/>
                    <a:pt x="917" y="267"/>
                  </a:cubicBezTo>
                  <a:lnTo>
                    <a:pt x="519" y="41"/>
                  </a:lnTo>
                  <a:cubicBezTo>
                    <a:pt x="471" y="13"/>
                    <a:pt x="424" y="1"/>
                    <a:pt x="380"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54"/>
            <p:cNvSpPr/>
            <p:nvPr/>
          </p:nvSpPr>
          <p:spPr>
            <a:xfrm>
              <a:off x="3352412" y="3112121"/>
              <a:ext cx="30107" cy="19897"/>
            </a:xfrm>
            <a:custGeom>
              <a:avLst/>
              <a:gdLst/>
              <a:ahLst/>
              <a:cxnLst/>
              <a:rect l="l" t="t" r="r" b="b"/>
              <a:pathLst>
                <a:path w="1150" h="760" extrusionOk="0">
                  <a:moveTo>
                    <a:pt x="379" y="1"/>
                  </a:moveTo>
                  <a:cubicBezTo>
                    <a:pt x="146" y="1"/>
                    <a:pt x="1" y="346"/>
                    <a:pt x="256" y="496"/>
                  </a:cubicBezTo>
                  <a:lnTo>
                    <a:pt x="650" y="722"/>
                  </a:lnTo>
                  <a:cubicBezTo>
                    <a:pt x="693" y="746"/>
                    <a:pt x="737" y="760"/>
                    <a:pt x="785" y="760"/>
                  </a:cubicBezTo>
                  <a:cubicBezTo>
                    <a:pt x="1054" y="760"/>
                    <a:pt x="1150" y="404"/>
                    <a:pt x="914" y="270"/>
                  </a:cubicBezTo>
                  <a:lnTo>
                    <a:pt x="516" y="39"/>
                  </a:lnTo>
                  <a:cubicBezTo>
                    <a:pt x="469" y="12"/>
                    <a:pt x="422" y="1"/>
                    <a:pt x="379"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54"/>
            <p:cNvSpPr/>
            <p:nvPr/>
          </p:nvSpPr>
          <p:spPr>
            <a:xfrm>
              <a:off x="3116006" y="2932814"/>
              <a:ext cx="256197" cy="344607"/>
            </a:xfrm>
            <a:custGeom>
              <a:avLst/>
              <a:gdLst/>
              <a:ahLst/>
              <a:cxnLst/>
              <a:rect l="l" t="t" r="r" b="b"/>
              <a:pathLst>
                <a:path w="9786" h="13163" extrusionOk="0">
                  <a:moveTo>
                    <a:pt x="4886" y="3444"/>
                  </a:moveTo>
                  <a:lnTo>
                    <a:pt x="5040" y="3679"/>
                  </a:lnTo>
                  <a:cubicBezTo>
                    <a:pt x="4989" y="3691"/>
                    <a:pt x="4936" y="3697"/>
                    <a:pt x="4883" y="3697"/>
                  </a:cubicBezTo>
                  <a:cubicBezTo>
                    <a:pt x="4831" y="3697"/>
                    <a:pt x="4778" y="3691"/>
                    <a:pt x="4727" y="3679"/>
                  </a:cubicBezTo>
                  <a:lnTo>
                    <a:pt x="4886" y="3444"/>
                  </a:lnTo>
                  <a:close/>
                  <a:moveTo>
                    <a:pt x="5342" y="4136"/>
                  </a:moveTo>
                  <a:lnTo>
                    <a:pt x="5510" y="4381"/>
                  </a:lnTo>
                  <a:cubicBezTo>
                    <a:pt x="5306" y="4436"/>
                    <a:pt x="5095" y="4464"/>
                    <a:pt x="4883" y="4464"/>
                  </a:cubicBezTo>
                  <a:cubicBezTo>
                    <a:pt x="4672" y="4464"/>
                    <a:pt x="4461" y="4436"/>
                    <a:pt x="4256" y="4381"/>
                  </a:cubicBezTo>
                  <a:lnTo>
                    <a:pt x="4425" y="4136"/>
                  </a:lnTo>
                  <a:cubicBezTo>
                    <a:pt x="4571" y="4193"/>
                    <a:pt x="4727" y="4222"/>
                    <a:pt x="4883" y="4222"/>
                  </a:cubicBezTo>
                  <a:cubicBezTo>
                    <a:pt x="5040" y="4222"/>
                    <a:pt x="5196" y="4193"/>
                    <a:pt x="5342" y="4136"/>
                  </a:cubicBezTo>
                  <a:close/>
                  <a:moveTo>
                    <a:pt x="4112" y="4885"/>
                  </a:moveTo>
                  <a:cubicBezTo>
                    <a:pt x="4280" y="4928"/>
                    <a:pt x="4449" y="4962"/>
                    <a:pt x="4622" y="4976"/>
                  </a:cubicBezTo>
                  <a:lnTo>
                    <a:pt x="4622" y="9603"/>
                  </a:lnTo>
                  <a:lnTo>
                    <a:pt x="4112" y="9603"/>
                  </a:lnTo>
                  <a:lnTo>
                    <a:pt x="4112" y="4885"/>
                  </a:lnTo>
                  <a:close/>
                  <a:moveTo>
                    <a:pt x="5654" y="4885"/>
                  </a:moveTo>
                  <a:lnTo>
                    <a:pt x="5654" y="9603"/>
                  </a:lnTo>
                  <a:lnTo>
                    <a:pt x="5145" y="9603"/>
                  </a:lnTo>
                  <a:lnTo>
                    <a:pt x="5145" y="4976"/>
                  </a:lnTo>
                  <a:cubicBezTo>
                    <a:pt x="5318" y="4962"/>
                    <a:pt x="5486" y="4933"/>
                    <a:pt x="5654" y="4885"/>
                  </a:cubicBezTo>
                  <a:close/>
                  <a:moveTo>
                    <a:pt x="4886" y="513"/>
                  </a:moveTo>
                  <a:cubicBezTo>
                    <a:pt x="6466" y="513"/>
                    <a:pt x="7888" y="1455"/>
                    <a:pt x="8503" y="2911"/>
                  </a:cubicBezTo>
                  <a:cubicBezTo>
                    <a:pt x="9123" y="4361"/>
                    <a:pt x="8806" y="6043"/>
                    <a:pt x="7706" y="7177"/>
                  </a:cubicBezTo>
                  <a:lnTo>
                    <a:pt x="7706" y="7181"/>
                  </a:lnTo>
                  <a:cubicBezTo>
                    <a:pt x="7062" y="7830"/>
                    <a:pt x="6678" y="8690"/>
                    <a:pt x="6610" y="9603"/>
                  </a:cubicBezTo>
                  <a:lnTo>
                    <a:pt x="6183" y="9603"/>
                  </a:lnTo>
                  <a:lnTo>
                    <a:pt x="6183" y="4515"/>
                  </a:lnTo>
                  <a:cubicBezTo>
                    <a:pt x="6183" y="4462"/>
                    <a:pt x="6164" y="4414"/>
                    <a:pt x="6135" y="4371"/>
                  </a:cubicBezTo>
                  <a:lnTo>
                    <a:pt x="5102" y="2829"/>
                  </a:lnTo>
                  <a:cubicBezTo>
                    <a:pt x="5052" y="2750"/>
                    <a:pt x="4969" y="2710"/>
                    <a:pt x="4885" y="2710"/>
                  </a:cubicBezTo>
                  <a:cubicBezTo>
                    <a:pt x="4802" y="2710"/>
                    <a:pt x="4718" y="2750"/>
                    <a:pt x="4665" y="2829"/>
                  </a:cubicBezTo>
                  <a:lnTo>
                    <a:pt x="3632" y="4371"/>
                  </a:lnTo>
                  <a:cubicBezTo>
                    <a:pt x="3603" y="4414"/>
                    <a:pt x="3589" y="4462"/>
                    <a:pt x="3589" y="4515"/>
                  </a:cubicBezTo>
                  <a:lnTo>
                    <a:pt x="3589" y="9603"/>
                  </a:lnTo>
                  <a:lnTo>
                    <a:pt x="3161" y="9603"/>
                  </a:lnTo>
                  <a:cubicBezTo>
                    <a:pt x="3094" y="8690"/>
                    <a:pt x="2705" y="7830"/>
                    <a:pt x="2061" y="7177"/>
                  </a:cubicBezTo>
                  <a:cubicBezTo>
                    <a:pt x="975" y="6048"/>
                    <a:pt x="658" y="4385"/>
                    <a:pt x="1259" y="2939"/>
                  </a:cubicBezTo>
                  <a:cubicBezTo>
                    <a:pt x="1859" y="1489"/>
                    <a:pt x="3262" y="537"/>
                    <a:pt x="4828" y="513"/>
                  </a:cubicBezTo>
                  <a:close/>
                  <a:moveTo>
                    <a:pt x="6601" y="10131"/>
                  </a:moveTo>
                  <a:lnTo>
                    <a:pt x="6601" y="10467"/>
                  </a:lnTo>
                  <a:lnTo>
                    <a:pt x="6601" y="10520"/>
                  </a:lnTo>
                  <a:lnTo>
                    <a:pt x="3171" y="10520"/>
                  </a:lnTo>
                  <a:cubicBezTo>
                    <a:pt x="3171" y="10506"/>
                    <a:pt x="3166" y="10487"/>
                    <a:pt x="3166" y="10467"/>
                  </a:cubicBezTo>
                  <a:lnTo>
                    <a:pt x="3166" y="10131"/>
                  </a:lnTo>
                  <a:close/>
                  <a:moveTo>
                    <a:pt x="6476" y="11044"/>
                  </a:moveTo>
                  <a:cubicBezTo>
                    <a:pt x="6245" y="11558"/>
                    <a:pt x="5741" y="11885"/>
                    <a:pt x="5179" y="11885"/>
                  </a:cubicBezTo>
                  <a:lnTo>
                    <a:pt x="4588" y="11885"/>
                  </a:lnTo>
                  <a:cubicBezTo>
                    <a:pt x="4031" y="11885"/>
                    <a:pt x="3521" y="11558"/>
                    <a:pt x="3291" y="11044"/>
                  </a:cubicBezTo>
                  <a:close/>
                  <a:moveTo>
                    <a:pt x="5299" y="12408"/>
                  </a:moveTo>
                  <a:lnTo>
                    <a:pt x="5299" y="12418"/>
                  </a:lnTo>
                  <a:lnTo>
                    <a:pt x="5304" y="12423"/>
                  </a:lnTo>
                  <a:cubicBezTo>
                    <a:pt x="5304" y="12543"/>
                    <a:pt x="5203" y="12639"/>
                    <a:pt x="5083" y="12639"/>
                  </a:cubicBezTo>
                  <a:lnTo>
                    <a:pt x="4684" y="12639"/>
                  </a:lnTo>
                  <a:cubicBezTo>
                    <a:pt x="4564" y="12639"/>
                    <a:pt x="4463" y="12543"/>
                    <a:pt x="4463" y="12423"/>
                  </a:cubicBezTo>
                  <a:lnTo>
                    <a:pt x="4463" y="12408"/>
                  </a:lnTo>
                  <a:close/>
                  <a:moveTo>
                    <a:pt x="4902" y="1"/>
                  </a:moveTo>
                  <a:cubicBezTo>
                    <a:pt x="3766" y="1"/>
                    <a:pt x="2630" y="432"/>
                    <a:pt x="1763" y="1292"/>
                  </a:cubicBezTo>
                  <a:cubicBezTo>
                    <a:pt x="34" y="3007"/>
                    <a:pt x="0" y="5788"/>
                    <a:pt x="1681" y="7542"/>
                  </a:cubicBezTo>
                  <a:cubicBezTo>
                    <a:pt x="2296" y="8161"/>
                    <a:pt x="2637" y="8997"/>
                    <a:pt x="2642" y="9867"/>
                  </a:cubicBezTo>
                  <a:lnTo>
                    <a:pt x="2642" y="10467"/>
                  </a:lnTo>
                  <a:cubicBezTo>
                    <a:pt x="2647" y="11289"/>
                    <a:pt x="3166" y="12024"/>
                    <a:pt x="3939" y="12298"/>
                  </a:cubicBezTo>
                  <a:lnTo>
                    <a:pt x="3939" y="12418"/>
                  </a:lnTo>
                  <a:cubicBezTo>
                    <a:pt x="3939" y="12831"/>
                    <a:pt x="4276" y="13162"/>
                    <a:pt x="4684" y="13162"/>
                  </a:cubicBezTo>
                  <a:lnTo>
                    <a:pt x="5088" y="13162"/>
                  </a:lnTo>
                  <a:cubicBezTo>
                    <a:pt x="5496" y="13162"/>
                    <a:pt x="5832" y="12831"/>
                    <a:pt x="5832" y="12418"/>
                  </a:cubicBezTo>
                  <a:lnTo>
                    <a:pt x="5832" y="12298"/>
                  </a:lnTo>
                  <a:cubicBezTo>
                    <a:pt x="6606" y="12024"/>
                    <a:pt x="7124" y="11289"/>
                    <a:pt x="7129" y="10467"/>
                  </a:cubicBezTo>
                  <a:lnTo>
                    <a:pt x="7129" y="9867"/>
                  </a:lnTo>
                  <a:cubicBezTo>
                    <a:pt x="7129" y="8997"/>
                    <a:pt x="7470" y="8161"/>
                    <a:pt x="8080" y="7547"/>
                  </a:cubicBezTo>
                  <a:cubicBezTo>
                    <a:pt x="9786" y="5788"/>
                    <a:pt x="9757" y="2988"/>
                    <a:pt x="8013" y="1268"/>
                  </a:cubicBezTo>
                  <a:cubicBezTo>
                    <a:pt x="7149" y="422"/>
                    <a:pt x="6025" y="1"/>
                    <a:pt x="4902" y="1"/>
                  </a:cubicBezTo>
                  <a:close/>
                </a:path>
              </a:pathLst>
            </a:custGeom>
            <a:solidFill>
              <a:srgbClr val="2E58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4" name="Google Shape;1034;p54"/>
          <p:cNvGrpSpPr/>
          <p:nvPr/>
        </p:nvGrpSpPr>
        <p:grpSpPr>
          <a:xfrm>
            <a:off x="5441799" y="2144227"/>
            <a:ext cx="554357" cy="485934"/>
            <a:chOff x="2567509" y="2002219"/>
            <a:chExt cx="432179" cy="332172"/>
          </a:xfrm>
        </p:grpSpPr>
        <p:sp>
          <p:nvSpPr>
            <p:cNvPr id="1035" name="Google Shape;1035;p54"/>
            <p:cNvSpPr/>
            <p:nvPr/>
          </p:nvSpPr>
          <p:spPr>
            <a:xfrm>
              <a:off x="2608271" y="2008503"/>
              <a:ext cx="350419" cy="242139"/>
            </a:xfrm>
            <a:custGeom>
              <a:avLst/>
              <a:gdLst/>
              <a:ahLst/>
              <a:cxnLst/>
              <a:rect l="l" t="t" r="r" b="b"/>
              <a:pathLst>
                <a:path w="13385" h="9249" extrusionOk="0">
                  <a:moveTo>
                    <a:pt x="231" y="1"/>
                  </a:moveTo>
                  <a:cubicBezTo>
                    <a:pt x="101" y="1"/>
                    <a:pt x="0" y="102"/>
                    <a:pt x="0" y="226"/>
                  </a:cubicBezTo>
                  <a:lnTo>
                    <a:pt x="0" y="9248"/>
                  </a:lnTo>
                  <a:lnTo>
                    <a:pt x="13384" y="9248"/>
                  </a:lnTo>
                  <a:lnTo>
                    <a:pt x="13384" y="226"/>
                  </a:lnTo>
                  <a:cubicBezTo>
                    <a:pt x="13384" y="102"/>
                    <a:pt x="13283" y="1"/>
                    <a:pt x="131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54"/>
            <p:cNvSpPr/>
            <p:nvPr/>
          </p:nvSpPr>
          <p:spPr>
            <a:xfrm>
              <a:off x="2608271" y="2008503"/>
              <a:ext cx="350419" cy="242008"/>
            </a:xfrm>
            <a:custGeom>
              <a:avLst/>
              <a:gdLst/>
              <a:ahLst/>
              <a:cxnLst/>
              <a:rect l="l" t="t" r="r" b="b"/>
              <a:pathLst>
                <a:path w="13385" h="9244" extrusionOk="0">
                  <a:moveTo>
                    <a:pt x="11477" y="1"/>
                  </a:moveTo>
                  <a:cubicBezTo>
                    <a:pt x="11602" y="1"/>
                    <a:pt x="11703" y="102"/>
                    <a:pt x="11703" y="226"/>
                  </a:cubicBezTo>
                  <a:lnTo>
                    <a:pt x="11703" y="7918"/>
                  </a:lnTo>
                  <a:cubicBezTo>
                    <a:pt x="11703" y="8062"/>
                    <a:pt x="11583" y="8182"/>
                    <a:pt x="11434" y="8182"/>
                  </a:cubicBezTo>
                  <a:lnTo>
                    <a:pt x="0" y="8182"/>
                  </a:lnTo>
                  <a:lnTo>
                    <a:pt x="0" y="9244"/>
                  </a:lnTo>
                  <a:lnTo>
                    <a:pt x="13384" y="9244"/>
                  </a:lnTo>
                  <a:lnTo>
                    <a:pt x="13384" y="226"/>
                  </a:lnTo>
                  <a:cubicBezTo>
                    <a:pt x="13384" y="102"/>
                    <a:pt x="13283" y="1"/>
                    <a:pt x="131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54"/>
            <p:cNvSpPr/>
            <p:nvPr/>
          </p:nvSpPr>
          <p:spPr>
            <a:xfrm>
              <a:off x="2634425" y="2034656"/>
              <a:ext cx="298085" cy="174856"/>
            </a:xfrm>
            <a:custGeom>
              <a:avLst/>
              <a:gdLst/>
              <a:ahLst/>
              <a:cxnLst/>
              <a:rect l="l" t="t" r="r" b="b"/>
              <a:pathLst>
                <a:path w="11386" h="6679" extrusionOk="0">
                  <a:moveTo>
                    <a:pt x="140" y="1"/>
                  </a:moveTo>
                  <a:cubicBezTo>
                    <a:pt x="63" y="1"/>
                    <a:pt x="0" y="63"/>
                    <a:pt x="0" y="140"/>
                  </a:cubicBezTo>
                  <a:lnTo>
                    <a:pt x="0" y="6539"/>
                  </a:lnTo>
                  <a:cubicBezTo>
                    <a:pt x="0" y="6616"/>
                    <a:pt x="63" y="6679"/>
                    <a:pt x="140" y="6679"/>
                  </a:cubicBezTo>
                  <a:lnTo>
                    <a:pt x="11251" y="6679"/>
                  </a:lnTo>
                  <a:cubicBezTo>
                    <a:pt x="11323" y="6679"/>
                    <a:pt x="11386" y="6616"/>
                    <a:pt x="11386" y="6539"/>
                  </a:cubicBezTo>
                  <a:lnTo>
                    <a:pt x="11386" y="140"/>
                  </a:lnTo>
                  <a:cubicBezTo>
                    <a:pt x="11386" y="63"/>
                    <a:pt x="11323" y="1"/>
                    <a:pt x="112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54"/>
            <p:cNvSpPr/>
            <p:nvPr/>
          </p:nvSpPr>
          <p:spPr>
            <a:xfrm>
              <a:off x="2634425" y="2034656"/>
              <a:ext cx="298085" cy="174856"/>
            </a:xfrm>
            <a:custGeom>
              <a:avLst/>
              <a:gdLst/>
              <a:ahLst/>
              <a:cxnLst/>
              <a:rect l="l" t="t" r="r" b="b"/>
              <a:pathLst>
                <a:path w="11386" h="6679" extrusionOk="0">
                  <a:moveTo>
                    <a:pt x="10704" y="1"/>
                  </a:moveTo>
                  <a:lnTo>
                    <a:pt x="10704" y="5895"/>
                  </a:lnTo>
                  <a:cubicBezTo>
                    <a:pt x="10704" y="5972"/>
                    <a:pt x="10641" y="6035"/>
                    <a:pt x="10564" y="6035"/>
                  </a:cubicBezTo>
                  <a:lnTo>
                    <a:pt x="0" y="6035"/>
                  </a:lnTo>
                  <a:lnTo>
                    <a:pt x="0" y="6539"/>
                  </a:lnTo>
                  <a:cubicBezTo>
                    <a:pt x="0" y="6616"/>
                    <a:pt x="63" y="6679"/>
                    <a:pt x="140" y="6679"/>
                  </a:cubicBezTo>
                  <a:lnTo>
                    <a:pt x="11247" y="6679"/>
                  </a:lnTo>
                  <a:cubicBezTo>
                    <a:pt x="11323" y="6679"/>
                    <a:pt x="11386" y="6616"/>
                    <a:pt x="11386" y="6539"/>
                  </a:cubicBezTo>
                  <a:lnTo>
                    <a:pt x="11386" y="140"/>
                  </a:lnTo>
                  <a:cubicBezTo>
                    <a:pt x="11386" y="63"/>
                    <a:pt x="11323" y="1"/>
                    <a:pt x="112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54"/>
            <p:cNvSpPr/>
            <p:nvPr/>
          </p:nvSpPr>
          <p:spPr>
            <a:xfrm>
              <a:off x="2573792" y="2303813"/>
              <a:ext cx="419351" cy="24295"/>
            </a:xfrm>
            <a:custGeom>
              <a:avLst/>
              <a:gdLst/>
              <a:ahLst/>
              <a:cxnLst/>
              <a:rect l="l" t="t" r="r" b="b"/>
              <a:pathLst>
                <a:path w="16018" h="928" extrusionOk="0">
                  <a:moveTo>
                    <a:pt x="1" y="1"/>
                  </a:moveTo>
                  <a:lnTo>
                    <a:pt x="1" y="611"/>
                  </a:lnTo>
                  <a:cubicBezTo>
                    <a:pt x="1" y="784"/>
                    <a:pt x="140" y="928"/>
                    <a:pt x="313" y="928"/>
                  </a:cubicBezTo>
                  <a:lnTo>
                    <a:pt x="15705" y="928"/>
                  </a:lnTo>
                  <a:cubicBezTo>
                    <a:pt x="15878" y="928"/>
                    <a:pt x="16017" y="784"/>
                    <a:pt x="16017" y="611"/>
                  </a:cubicBezTo>
                  <a:lnTo>
                    <a:pt x="1601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54"/>
            <p:cNvSpPr/>
            <p:nvPr/>
          </p:nvSpPr>
          <p:spPr>
            <a:xfrm>
              <a:off x="2573792" y="2235640"/>
              <a:ext cx="419482" cy="68199"/>
            </a:xfrm>
            <a:custGeom>
              <a:avLst/>
              <a:gdLst/>
              <a:ahLst/>
              <a:cxnLst/>
              <a:rect l="l" t="t" r="r" b="b"/>
              <a:pathLst>
                <a:path w="16023" h="2605" extrusionOk="0">
                  <a:moveTo>
                    <a:pt x="1317" y="1"/>
                  </a:moveTo>
                  <a:lnTo>
                    <a:pt x="1" y="2605"/>
                  </a:lnTo>
                  <a:lnTo>
                    <a:pt x="16022" y="2605"/>
                  </a:lnTo>
                  <a:lnTo>
                    <a:pt x="1470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54"/>
            <p:cNvSpPr/>
            <p:nvPr/>
          </p:nvSpPr>
          <p:spPr>
            <a:xfrm>
              <a:off x="2573792" y="2235771"/>
              <a:ext cx="419482" cy="68068"/>
            </a:xfrm>
            <a:custGeom>
              <a:avLst/>
              <a:gdLst/>
              <a:ahLst/>
              <a:cxnLst/>
              <a:rect l="l" t="t" r="r" b="b"/>
              <a:pathLst>
                <a:path w="16023" h="2600" extrusionOk="0">
                  <a:moveTo>
                    <a:pt x="12808" y="1"/>
                  </a:moveTo>
                  <a:lnTo>
                    <a:pt x="13678" y="1706"/>
                  </a:lnTo>
                  <a:cubicBezTo>
                    <a:pt x="13774" y="1898"/>
                    <a:pt x="13635" y="2124"/>
                    <a:pt x="13419" y="2124"/>
                  </a:cubicBezTo>
                  <a:lnTo>
                    <a:pt x="241" y="2124"/>
                  </a:lnTo>
                  <a:lnTo>
                    <a:pt x="1" y="2600"/>
                  </a:lnTo>
                  <a:lnTo>
                    <a:pt x="16022" y="2600"/>
                  </a:lnTo>
                  <a:lnTo>
                    <a:pt x="1470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54"/>
            <p:cNvSpPr/>
            <p:nvPr/>
          </p:nvSpPr>
          <p:spPr>
            <a:xfrm>
              <a:off x="2727992" y="2269727"/>
              <a:ext cx="111082" cy="34113"/>
            </a:xfrm>
            <a:custGeom>
              <a:avLst/>
              <a:gdLst/>
              <a:ahLst/>
              <a:cxnLst/>
              <a:rect l="l" t="t" r="r" b="b"/>
              <a:pathLst>
                <a:path w="4243" h="1303" extrusionOk="0">
                  <a:moveTo>
                    <a:pt x="519" y="1"/>
                  </a:moveTo>
                  <a:cubicBezTo>
                    <a:pt x="423" y="1"/>
                    <a:pt x="342" y="63"/>
                    <a:pt x="313" y="159"/>
                  </a:cubicBezTo>
                  <a:lnTo>
                    <a:pt x="1" y="1303"/>
                  </a:lnTo>
                  <a:lnTo>
                    <a:pt x="4243" y="1303"/>
                  </a:lnTo>
                  <a:lnTo>
                    <a:pt x="3925" y="159"/>
                  </a:lnTo>
                  <a:cubicBezTo>
                    <a:pt x="3901" y="63"/>
                    <a:pt x="3815" y="1"/>
                    <a:pt x="37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54"/>
            <p:cNvSpPr/>
            <p:nvPr/>
          </p:nvSpPr>
          <p:spPr>
            <a:xfrm>
              <a:off x="2727992" y="2291351"/>
              <a:ext cx="111082" cy="12488"/>
            </a:xfrm>
            <a:custGeom>
              <a:avLst/>
              <a:gdLst/>
              <a:ahLst/>
              <a:cxnLst/>
              <a:rect l="l" t="t" r="r" b="b"/>
              <a:pathLst>
                <a:path w="4243" h="477" extrusionOk="0">
                  <a:moveTo>
                    <a:pt x="130" y="1"/>
                  </a:moveTo>
                  <a:lnTo>
                    <a:pt x="1" y="477"/>
                  </a:lnTo>
                  <a:lnTo>
                    <a:pt x="4243" y="477"/>
                  </a:lnTo>
                  <a:lnTo>
                    <a:pt x="410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54"/>
            <p:cNvSpPr/>
            <p:nvPr/>
          </p:nvSpPr>
          <p:spPr>
            <a:xfrm>
              <a:off x="2567509" y="2002219"/>
              <a:ext cx="432179" cy="332172"/>
            </a:xfrm>
            <a:custGeom>
              <a:avLst/>
              <a:gdLst/>
              <a:ahLst/>
              <a:cxnLst/>
              <a:rect l="l" t="t" r="r" b="b"/>
              <a:pathLst>
                <a:path w="16508" h="12688" extrusionOk="0">
                  <a:moveTo>
                    <a:pt x="14701" y="486"/>
                  </a:moveTo>
                  <a:lnTo>
                    <a:pt x="14701" y="8677"/>
                  </a:lnTo>
                  <a:lnTo>
                    <a:pt x="1802" y="8677"/>
                  </a:lnTo>
                  <a:lnTo>
                    <a:pt x="1802" y="486"/>
                  </a:lnTo>
                  <a:close/>
                  <a:moveTo>
                    <a:pt x="14792" y="9162"/>
                  </a:moveTo>
                  <a:lnTo>
                    <a:pt x="15868" y="11276"/>
                  </a:lnTo>
                  <a:lnTo>
                    <a:pt x="10555" y="11276"/>
                  </a:lnTo>
                  <a:lnTo>
                    <a:pt x="10286" y="10310"/>
                  </a:lnTo>
                  <a:cubicBezTo>
                    <a:pt x="10233" y="10113"/>
                    <a:pt x="10055" y="9978"/>
                    <a:pt x="9849" y="9978"/>
                  </a:cubicBezTo>
                  <a:lnTo>
                    <a:pt x="6649" y="9978"/>
                  </a:lnTo>
                  <a:cubicBezTo>
                    <a:pt x="6443" y="9978"/>
                    <a:pt x="6265" y="10113"/>
                    <a:pt x="6212" y="10310"/>
                  </a:cubicBezTo>
                  <a:lnTo>
                    <a:pt x="5943" y="11276"/>
                  </a:lnTo>
                  <a:lnTo>
                    <a:pt x="635" y="11276"/>
                  </a:lnTo>
                  <a:lnTo>
                    <a:pt x="1706" y="9162"/>
                  </a:lnTo>
                  <a:close/>
                  <a:moveTo>
                    <a:pt x="9830" y="10459"/>
                  </a:moveTo>
                  <a:lnTo>
                    <a:pt x="10055" y="11280"/>
                  </a:lnTo>
                  <a:lnTo>
                    <a:pt x="6448" y="11280"/>
                  </a:lnTo>
                  <a:lnTo>
                    <a:pt x="6673" y="10459"/>
                  </a:lnTo>
                  <a:close/>
                  <a:moveTo>
                    <a:pt x="16017" y="11761"/>
                  </a:moveTo>
                  <a:lnTo>
                    <a:pt x="16017" y="12135"/>
                  </a:lnTo>
                  <a:cubicBezTo>
                    <a:pt x="16017" y="12174"/>
                    <a:pt x="15988" y="12203"/>
                    <a:pt x="15945" y="12208"/>
                  </a:cubicBezTo>
                  <a:lnTo>
                    <a:pt x="553" y="12208"/>
                  </a:lnTo>
                  <a:cubicBezTo>
                    <a:pt x="515" y="12203"/>
                    <a:pt x="481" y="12174"/>
                    <a:pt x="481" y="12135"/>
                  </a:cubicBezTo>
                  <a:lnTo>
                    <a:pt x="481" y="11761"/>
                  </a:lnTo>
                  <a:close/>
                  <a:moveTo>
                    <a:pt x="1783" y="0"/>
                  </a:moveTo>
                  <a:cubicBezTo>
                    <a:pt x="1523" y="0"/>
                    <a:pt x="1317" y="212"/>
                    <a:pt x="1317" y="466"/>
                  </a:cubicBezTo>
                  <a:lnTo>
                    <a:pt x="1317" y="8859"/>
                  </a:lnTo>
                  <a:lnTo>
                    <a:pt x="25" y="11410"/>
                  </a:lnTo>
                  <a:lnTo>
                    <a:pt x="25" y="11415"/>
                  </a:lnTo>
                  <a:cubicBezTo>
                    <a:pt x="20" y="11420"/>
                    <a:pt x="15" y="11429"/>
                    <a:pt x="15" y="11434"/>
                  </a:cubicBezTo>
                  <a:lnTo>
                    <a:pt x="15" y="11444"/>
                  </a:lnTo>
                  <a:cubicBezTo>
                    <a:pt x="10" y="11448"/>
                    <a:pt x="10" y="11458"/>
                    <a:pt x="5" y="11468"/>
                  </a:cubicBezTo>
                  <a:cubicBezTo>
                    <a:pt x="5" y="11477"/>
                    <a:pt x="1" y="11487"/>
                    <a:pt x="1" y="11497"/>
                  </a:cubicBezTo>
                  <a:lnTo>
                    <a:pt x="1" y="11501"/>
                  </a:lnTo>
                  <a:lnTo>
                    <a:pt x="1" y="11516"/>
                  </a:lnTo>
                  <a:lnTo>
                    <a:pt x="1" y="12131"/>
                  </a:lnTo>
                  <a:cubicBezTo>
                    <a:pt x="1" y="12438"/>
                    <a:pt x="250" y="12688"/>
                    <a:pt x="558" y="12688"/>
                  </a:cubicBezTo>
                  <a:lnTo>
                    <a:pt x="15950" y="12688"/>
                  </a:lnTo>
                  <a:cubicBezTo>
                    <a:pt x="16257" y="12688"/>
                    <a:pt x="16507" y="12438"/>
                    <a:pt x="16507" y="12131"/>
                  </a:cubicBezTo>
                  <a:lnTo>
                    <a:pt x="16507" y="11521"/>
                  </a:lnTo>
                  <a:cubicBezTo>
                    <a:pt x="16503" y="11516"/>
                    <a:pt x="16503" y="11511"/>
                    <a:pt x="16503" y="11501"/>
                  </a:cubicBezTo>
                  <a:lnTo>
                    <a:pt x="16503" y="11497"/>
                  </a:lnTo>
                  <a:cubicBezTo>
                    <a:pt x="16498" y="11487"/>
                    <a:pt x="16498" y="11477"/>
                    <a:pt x="16498" y="11468"/>
                  </a:cubicBezTo>
                  <a:cubicBezTo>
                    <a:pt x="16493" y="11458"/>
                    <a:pt x="16493" y="11448"/>
                    <a:pt x="16488" y="11439"/>
                  </a:cubicBezTo>
                  <a:lnTo>
                    <a:pt x="16488" y="11434"/>
                  </a:lnTo>
                  <a:cubicBezTo>
                    <a:pt x="16488" y="11429"/>
                    <a:pt x="16483" y="11420"/>
                    <a:pt x="16478" y="11415"/>
                  </a:cubicBezTo>
                  <a:lnTo>
                    <a:pt x="16478" y="11410"/>
                  </a:lnTo>
                  <a:lnTo>
                    <a:pt x="15181" y="8859"/>
                  </a:lnTo>
                  <a:lnTo>
                    <a:pt x="15181" y="466"/>
                  </a:lnTo>
                  <a:cubicBezTo>
                    <a:pt x="15181" y="212"/>
                    <a:pt x="14975" y="0"/>
                    <a:pt x="14715"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54"/>
            <p:cNvSpPr/>
            <p:nvPr/>
          </p:nvSpPr>
          <p:spPr>
            <a:xfrm>
              <a:off x="2628142" y="2132622"/>
              <a:ext cx="310783" cy="83174"/>
            </a:xfrm>
            <a:custGeom>
              <a:avLst/>
              <a:gdLst/>
              <a:ahLst/>
              <a:cxnLst/>
              <a:rect l="l" t="t" r="r" b="b"/>
              <a:pathLst>
                <a:path w="11871" h="3177" extrusionOk="0">
                  <a:moveTo>
                    <a:pt x="243" y="0"/>
                  </a:moveTo>
                  <a:cubicBezTo>
                    <a:pt x="121" y="0"/>
                    <a:pt x="0" y="81"/>
                    <a:pt x="0" y="241"/>
                  </a:cubicBezTo>
                  <a:lnTo>
                    <a:pt x="0" y="2797"/>
                  </a:lnTo>
                  <a:cubicBezTo>
                    <a:pt x="0" y="3009"/>
                    <a:pt x="168" y="3177"/>
                    <a:pt x="380" y="3177"/>
                  </a:cubicBezTo>
                  <a:lnTo>
                    <a:pt x="11491" y="3177"/>
                  </a:lnTo>
                  <a:cubicBezTo>
                    <a:pt x="11698" y="3177"/>
                    <a:pt x="11866" y="3009"/>
                    <a:pt x="11866" y="2797"/>
                  </a:cubicBezTo>
                  <a:lnTo>
                    <a:pt x="11866" y="241"/>
                  </a:lnTo>
                  <a:cubicBezTo>
                    <a:pt x="11871" y="107"/>
                    <a:pt x="11760" y="1"/>
                    <a:pt x="11626" y="1"/>
                  </a:cubicBezTo>
                  <a:cubicBezTo>
                    <a:pt x="11491" y="1"/>
                    <a:pt x="11386" y="107"/>
                    <a:pt x="11386" y="241"/>
                  </a:cubicBezTo>
                  <a:lnTo>
                    <a:pt x="11386" y="2692"/>
                  </a:lnTo>
                  <a:lnTo>
                    <a:pt x="485" y="2692"/>
                  </a:lnTo>
                  <a:lnTo>
                    <a:pt x="485" y="241"/>
                  </a:lnTo>
                  <a:cubicBezTo>
                    <a:pt x="485" y="81"/>
                    <a:pt x="364" y="0"/>
                    <a:pt x="243"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54"/>
            <p:cNvSpPr/>
            <p:nvPr/>
          </p:nvSpPr>
          <p:spPr>
            <a:xfrm>
              <a:off x="2628142" y="2028373"/>
              <a:ext cx="310678" cy="83200"/>
            </a:xfrm>
            <a:custGeom>
              <a:avLst/>
              <a:gdLst/>
              <a:ahLst/>
              <a:cxnLst/>
              <a:rect l="l" t="t" r="r" b="b"/>
              <a:pathLst>
                <a:path w="11867" h="3178" extrusionOk="0">
                  <a:moveTo>
                    <a:pt x="380" y="1"/>
                  </a:moveTo>
                  <a:cubicBezTo>
                    <a:pt x="168" y="1"/>
                    <a:pt x="0" y="169"/>
                    <a:pt x="0" y="380"/>
                  </a:cubicBezTo>
                  <a:lnTo>
                    <a:pt x="0" y="2936"/>
                  </a:lnTo>
                  <a:cubicBezTo>
                    <a:pt x="0" y="3097"/>
                    <a:pt x="121" y="3177"/>
                    <a:pt x="243" y="3177"/>
                  </a:cubicBezTo>
                  <a:cubicBezTo>
                    <a:pt x="364" y="3177"/>
                    <a:pt x="485" y="3097"/>
                    <a:pt x="485" y="2936"/>
                  </a:cubicBezTo>
                  <a:lnTo>
                    <a:pt x="485" y="486"/>
                  </a:lnTo>
                  <a:lnTo>
                    <a:pt x="11381" y="486"/>
                  </a:lnTo>
                  <a:lnTo>
                    <a:pt x="11381" y="2936"/>
                  </a:lnTo>
                  <a:cubicBezTo>
                    <a:pt x="11381" y="3097"/>
                    <a:pt x="11502" y="3177"/>
                    <a:pt x="11624" y="3177"/>
                  </a:cubicBezTo>
                  <a:cubicBezTo>
                    <a:pt x="11745" y="3177"/>
                    <a:pt x="11866" y="3097"/>
                    <a:pt x="11866" y="2936"/>
                  </a:cubicBezTo>
                  <a:lnTo>
                    <a:pt x="11866" y="380"/>
                  </a:lnTo>
                  <a:cubicBezTo>
                    <a:pt x="11866" y="169"/>
                    <a:pt x="11698" y="1"/>
                    <a:pt x="11487"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7" name="Google Shape;1047;p54"/>
          <p:cNvGrpSpPr/>
          <p:nvPr/>
        </p:nvGrpSpPr>
        <p:grpSpPr>
          <a:xfrm>
            <a:off x="7840886" y="2136701"/>
            <a:ext cx="359866" cy="501010"/>
            <a:chOff x="501524" y="1636638"/>
            <a:chExt cx="359866" cy="501010"/>
          </a:xfrm>
        </p:grpSpPr>
        <p:sp>
          <p:nvSpPr>
            <p:cNvPr id="1048" name="Google Shape;1048;p54"/>
            <p:cNvSpPr/>
            <p:nvPr/>
          </p:nvSpPr>
          <p:spPr>
            <a:xfrm>
              <a:off x="508941" y="1675372"/>
              <a:ext cx="345210" cy="455037"/>
            </a:xfrm>
            <a:custGeom>
              <a:avLst/>
              <a:gdLst/>
              <a:ahLst/>
              <a:cxnLst/>
              <a:rect l="l" t="t" r="r" b="b"/>
              <a:pathLst>
                <a:path w="9634" h="12699" extrusionOk="0">
                  <a:moveTo>
                    <a:pt x="655" y="1"/>
                  </a:moveTo>
                  <a:cubicBezTo>
                    <a:pt x="294" y="1"/>
                    <a:pt x="0" y="294"/>
                    <a:pt x="0" y="655"/>
                  </a:cubicBezTo>
                  <a:lnTo>
                    <a:pt x="0" y="12040"/>
                  </a:lnTo>
                  <a:cubicBezTo>
                    <a:pt x="0" y="12400"/>
                    <a:pt x="294" y="12699"/>
                    <a:pt x="655" y="12699"/>
                  </a:cubicBezTo>
                  <a:lnTo>
                    <a:pt x="8974" y="12699"/>
                  </a:lnTo>
                  <a:cubicBezTo>
                    <a:pt x="9335" y="12699"/>
                    <a:pt x="9633" y="12400"/>
                    <a:pt x="9633" y="12040"/>
                  </a:cubicBezTo>
                  <a:lnTo>
                    <a:pt x="9633" y="655"/>
                  </a:lnTo>
                  <a:cubicBezTo>
                    <a:pt x="9628" y="294"/>
                    <a:pt x="9335" y="1"/>
                    <a:pt x="89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54"/>
            <p:cNvSpPr/>
            <p:nvPr/>
          </p:nvSpPr>
          <p:spPr>
            <a:xfrm>
              <a:off x="540294" y="1706761"/>
              <a:ext cx="282468" cy="376600"/>
            </a:xfrm>
            <a:custGeom>
              <a:avLst/>
              <a:gdLst/>
              <a:ahLst/>
              <a:cxnLst/>
              <a:rect l="l" t="t" r="r" b="b"/>
              <a:pathLst>
                <a:path w="7883" h="10510" extrusionOk="0">
                  <a:moveTo>
                    <a:pt x="1" y="0"/>
                  </a:moveTo>
                  <a:lnTo>
                    <a:pt x="1" y="10509"/>
                  </a:lnTo>
                  <a:lnTo>
                    <a:pt x="7883" y="10509"/>
                  </a:lnTo>
                  <a:lnTo>
                    <a:pt x="78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4"/>
            <p:cNvSpPr/>
            <p:nvPr/>
          </p:nvSpPr>
          <p:spPr>
            <a:xfrm>
              <a:off x="610812" y="1643912"/>
              <a:ext cx="141431" cy="62886"/>
            </a:xfrm>
            <a:custGeom>
              <a:avLst/>
              <a:gdLst/>
              <a:ahLst/>
              <a:cxnLst/>
              <a:rect l="l" t="t" r="r" b="b"/>
              <a:pathLst>
                <a:path w="3947" h="1755" extrusionOk="0">
                  <a:moveTo>
                    <a:pt x="1972" y="1"/>
                  </a:moveTo>
                  <a:cubicBezTo>
                    <a:pt x="1678" y="1"/>
                    <a:pt x="1384" y="147"/>
                    <a:pt x="1218" y="441"/>
                  </a:cubicBezTo>
                  <a:lnTo>
                    <a:pt x="439" y="441"/>
                  </a:lnTo>
                  <a:cubicBezTo>
                    <a:pt x="198" y="441"/>
                    <a:pt x="1" y="633"/>
                    <a:pt x="1" y="879"/>
                  </a:cubicBezTo>
                  <a:lnTo>
                    <a:pt x="1" y="1754"/>
                  </a:lnTo>
                  <a:lnTo>
                    <a:pt x="3942" y="1754"/>
                  </a:lnTo>
                  <a:lnTo>
                    <a:pt x="3942" y="879"/>
                  </a:lnTo>
                  <a:cubicBezTo>
                    <a:pt x="3947" y="638"/>
                    <a:pt x="3749" y="441"/>
                    <a:pt x="3504" y="441"/>
                  </a:cubicBezTo>
                  <a:lnTo>
                    <a:pt x="2729" y="441"/>
                  </a:lnTo>
                  <a:cubicBezTo>
                    <a:pt x="2561" y="147"/>
                    <a:pt x="2266" y="1"/>
                    <a:pt x="1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4"/>
            <p:cNvSpPr/>
            <p:nvPr/>
          </p:nvSpPr>
          <p:spPr>
            <a:xfrm>
              <a:off x="583400" y="1859692"/>
              <a:ext cx="39344" cy="39165"/>
            </a:xfrm>
            <a:custGeom>
              <a:avLst/>
              <a:gdLst/>
              <a:ahLst/>
              <a:cxnLst/>
              <a:rect l="l" t="t" r="r" b="b"/>
              <a:pathLst>
                <a:path w="1098" h="1093" extrusionOk="0">
                  <a:moveTo>
                    <a:pt x="549" y="0"/>
                  </a:moveTo>
                  <a:cubicBezTo>
                    <a:pt x="246" y="0"/>
                    <a:pt x="1" y="246"/>
                    <a:pt x="1" y="544"/>
                  </a:cubicBezTo>
                  <a:cubicBezTo>
                    <a:pt x="1" y="847"/>
                    <a:pt x="246" y="1093"/>
                    <a:pt x="549" y="1093"/>
                  </a:cubicBezTo>
                  <a:cubicBezTo>
                    <a:pt x="853" y="1093"/>
                    <a:pt x="1098" y="847"/>
                    <a:pt x="1098" y="544"/>
                  </a:cubicBezTo>
                  <a:cubicBezTo>
                    <a:pt x="1098" y="246"/>
                    <a:pt x="853" y="0"/>
                    <a:pt x="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54"/>
            <p:cNvSpPr/>
            <p:nvPr/>
          </p:nvSpPr>
          <p:spPr>
            <a:xfrm>
              <a:off x="583400" y="1930210"/>
              <a:ext cx="39344" cy="39344"/>
            </a:xfrm>
            <a:custGeom>
              <a:avLst/>
              <a:gdLst/>
              <a:ahLst/>
              <a:cxnLst/>
              <a:rect l="l" t="t" r="r" b="b"/>
              <a:pathLst>
                <a:path w="1098" h="1098" extrusionOk="0">
                  <a:moveTo>
                    <a:pt x="549" y="0"/>
                  </a:moveTo>
                  <a:cubicBezTo>
                    <a:pt x="246" y="0"/>
                    <a:pt x="1" y="246"/>
                    <a:pt x="1" y="549"/>
                  </a:cubicBezTo>
                  <a:cubicBezTo>
                    <a:pt x="1" y="852"/>
                    <a:pt x="246" y="1097"/>
                    <a:pt x="549" y="1097"/>
                  </a:cubicBezTo>
                  <a:cubicBezTo>
                    <a:pt x="853" y="1097"/>
                    <a:pt x="1098" y="852"/>
                    <a:pt x="1098" y="549"/>
                  </a:cubicBezTo>
                  <a:cubicBezTo>
                    <a:pt x="1098" y="246"/>
                    <a:pt x="853" y="0"/>
                    <a:pt x="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54"/>
            <p:cNvSpPr/>
            <p:nvPr/>
          </p:nvSpPr>
          <p:spPr>
            <a:xfrm>
              <a:off x="583400" y="2000906"/>
              <a:ext cx="39344" cy="39165"/>
            </a:xfrm>
            <a:custGeom>
              <a:avLst/>
              <a:gdLst/>
              <a:ahLst/>
              <a:cxnLst/>
              <a:rect l="l" t="t" r="r" b="b"/>
              <a:pathLst>
                <a:path w="1098" h="1093" extrusionOk="0">
                  <a:moveTo>
                    <a:pt x="549" y="0"/>
                  </a:moveTo>
                  <a:cubicBezTo>
                    <a:pt x="246" y="0"/>
                    <a:pt x="1" y="246"/>
                    <a:pt x="1" y="544"/>
                  </a:cubicBezTo>
                  <a:cubicBezTo>
                    <a:pt x="1" y="847"/>
                    <a:pt x="246" y="1092"/>
                    <a:pt x="549" y="1092"/>
                  </a:cubicBezTo>
                  <a:cubicBezTo>
                    <a:pt x="853" y="1092"/>
                    <a:pt x="1098" y="847"/>
                    <a:pt x="1098" y="544"/>
                  </a:cubicBezTo>
                  <a:cubicBezTo>
                    <a:pt x="1098" y="246"/>
                    <a:pt x="853" y="0"/>
                    <a:pt x="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54"/>
            <p:cNvSpPr/>
            <p:nvPr/>
          </p:nvSpPr>
          <p:spPr>
            <a:xfrm>
              <a:off x="579638" y="1738150"/>
              <a:ext cx="47084" cy="47084"/>
            </a:xfrm>
            <a:custGeom>
              <a:avLst/>
              <a:gdLst/>
              <a:ahLst/>
              <a:cxnLst/>
              <a:rect l="l" t="t" r="r" b="b"/>
              <a:pathLst>
                <a:path w="1314" h="1314" extrusionOk="0">
                  <a:moveTo>
                    <a:pt x="217" y="0"/>
                  </a:moveTo>
                  <a:cubicBezTo>
                    <a:pt x="96" y="0"/>
                    <a:pt x="0" y="96"/>
                    <a:pt x="0" y="217"/>
                  </a:cubicBezTo>
                  <a:lnTo>
                    <a:pt x="0" y="1092"/>
                  </a:lnTo>
                  <a:cubicBezTo>
                    <a:pt x="0" y="1213"/>
                    <a:pt x="96" y="1314"/>
                    <a:pt x="217" y="1314"/>
                  </a:cubicBezTo>
                  <a:lnTo>
                    <a:pt x="1092" y="1314"/>
                  </a:lnTo>
                  <a:cubicBezTo>
                    <a:pt x="1213" y="1314"/>
                    <a:pt x="1314" y="1213"/>
                    <a:pt x="1314" y="1092"/>
                  </a:cubicBezTo>
                  <a:lnTo>
                    <a:pt x="1314" y="217"/>
                  </a:lnTo>
                  <a:cubicBezTo>
                    <a:pt x="1314" y="96"/>
                    <a:pt x="1213" y="0"/>
                    <a:pt x="10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54"/>
            <p:cNvSpPr/>
            <p:nvPr/>
          </p:nvSpPr>
          <p:spPr>
            <a:xfrm>
              <a:off x="672192" y="1667955"/>
              <a:ext cx="19529" cy="14727"/>
            </a:xfrm>
            <a:custGeom>
              <a:avLst/>
              <a:gdLst/>
              <a:ahLst/>
              <a:cxnLst/>
              <a:rect l="l" t="t" r="r" b="b"/>
              <a:pathLst>
                <a:path w="545" h="411" extrusionOk="0">
                  <a:moveTo>
                    <a:pt x="275" y="0"/>
                  </a:moveTo>
                  <a:cubicBezTo>
                    <a:pt x="270" y="0"/>
                    <a:pt x="265" y="1"/>
                    <a:pt x="261" y="1"/>
                  </a:cubicBezTo>
                  <a:cubicBezTo>
                    <a:pt x="1" y="15"/>
                    <a:pt x="1" y="395"/>
                    <a:pt x="261" y="410"/>
                  </a:cubicBezTo>
                  <a:cubicBezTo>
                    <a:pt x="265" y="410"/>
                    <a:pt x="270" y="410"/>
                    <a:pt x="275" y="410"/>
                  </a:cubicBezTo>
                  <a:cubicBezTo>
                    <a:pt x="545" y="410"/>
                    <a:pt x="545" y="0"/>
                    <a:pt x="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4"/>
            <p:cNvSpPr/>
            <p:nvPr/>
          </p:nvSpPr>
          <p:spPr>
            <a:xfrm>
              <a:off x="532913" y="1699344"/>
              <a:ext cx="297087" cy="391255"/>
            </a:xfrm>
            <a:custGeom>
              <a:avLst/>
              <a:gdLst/>
              <a:ahLst/>
              <a:cxnLst/>
              <a:rect l="l" t="t" r="r" b="b"/>
              <a:pathLst>
                <a:path w="8291" h="10919" extrusionOk="0">
                  <a:moveTo>
                    <a:pt x="1313" y="0"/>
                  </a:moveTo>
                  <a:cubicBezTo>
                    <a:pt x="1308" y="0"/>
                    <a:pt x="1304" y="0"/>
                    <a:pt x="1299" y="0"/>
                  </a:cubicBezTo>
                  <a:lnTo>
                    <a:pt x="207" y="0"/>
                  </a:lnTo>
                  <a:cubicBezTo>
                    <a:pt x="91" y="0"/>
                    <a:pt x="0" y="92"/>
                    <a:pt x="0" y="207"/>
                  </a:cubicBezTo>
                  <a:lnTo>
                    <a:pt x="0" y="10716"/>
                  </a:lnTo>
                  <a:cubicBezTo>
                    <a:pt x="0" y="10827"/>
                    <a:pt x="91" y="10918"/>
                    <a:pt x="207" y="10918"/>
                  </a:cubicBezTo>
                  <a:lnTo>
                    <a:pt x="8084" y="10918"/>
                  </a:lnTo>
                  <a:cubicBezTo>
                    <a:pt x="8199" y="10918"/>
                    <a:pt x="8291" y="10827"/>
                    <a:pt x="8291" y="10716"/>
                  </a:cubicBezTo>
                  <a:lnTo>
                    <a:pt x="8291" y="207"/>
                  </a:lnTo>
                  <a:cubicBezTo>
                    <a:pt x="8291" y="92"/>
                    <a:pt x="8199" y="0"/>
                    <a:pt x="8089" y="0"/>
                  </a:cubicBezTo>
                  <a:lnTo>
                    <a:pt x="6991" y="0"/>
                  </a:lnTo>
                  <a:cubicBezTo>
                    <a:pt x="6987" y="0"/>
                    <a:pt x="6982" y="0"/>
                    <a:pt x="6978" y="0"/>
                  </a:cubicBezTo>
                  <a:cubicBezTo>
                    <a:pt x="6707" y="0"/>
                    <a:pt x="6707" y="410"/>
                    <a:pt x="6978" y="410"/>
                  </a:cubicBezTo>
                  <a:cubicBezTo>
                    <a:pt x="6982" y="410"/>
                    <a:pt x="6987" y="410"/>
                    <a:pt x="6991" y="409"/>
                  </a:cubicBezTo>
                  <a:lnTo>
                    <a:pt x="7882" y="409"/>
                  </a:lnTo>
                  <a:lnTo>
                    <a:pt x="7882" y="10509"/>
                  </a:lnTo>
                  <a:lnTo>
                    <a:pt x="414" y="10509"/>
                  </a:lnTo>
                  <a:lnTo>
                    <a:pt x="414" y="409"/>
                  </a:lnTo>
                  <a:lnTo>
                    <a:pt x="1299" y="409"/>
                  </a:lnTo>
                  <a:cubicBezTo>
                    <a:pt x="1304" y="410"/>
                    <a:pt x="1308" y="410"/>
                    <a:pt x="1313" y="410"/>
                  </a:cubicBezTo>
                  <a:cubicBezTo>
                    <a:pt x="1583" y="410"/>
                    <a:pt x="1583" y="0"/>
                    <a:pt x="13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54"/>
            <p:cNvSpPr/>
            <p:nvPr/>
          </p:nvSpPr>
          <p:spPr>
            <a:xfrm>
              <a:off x="639943" y="1856217"/>
              <a:ext cx="90943" cy="14727"/>
            </a:xfrm>
            <a:custGeom>
              <a:avLst/>
              <a:gdLst/>
              <a:ahLst/>
              <a:cxnLst/>
              <a:rect l="l" t="t" r="r" b="b"/>
              <a:pathLst>
                <a:path w="2538" h="411" extrusionOk="0">
                  <a:moveTo>
                    <a:pt x="271" y="1"/>
                  </a:moveTo>
                  <a:cubicBezTo>
                    <a:pt x="1" y="1"/>
                    <a:pt x="1" y="410"/>
                    <a:pt x="271" y="410"/>
                  </a:cubicBezTo>
                  <a:cubicBezTo>
                    <a:pt x="276" y="410"/>
                    <a:pt x="280" y="410"/>
                    <a:pt x="285" y="410"/>
                  </a:cubicBezTo>
                  <a:lnTo>
                    <a:pt x="2253" y="410"/>
                  </a:lnTo>
                  <a:cubicBezTo>
                    <a:pt x="2258" y="410"/>
                    <a:pt x="2262" y="410"/>
                    <a:pt x="2267" y="410"/>
                  </a:cubicBezTo>
                  <a:cubicBezTo>
                    <a:pt x="2537" y="410"/>
                    <a:pt x="2537" y="1"/>
                    <a:pt x="2267" y="1"/>
                  </a:cubicBezTo>
                  <a:cubicBezTo>
                    <a:pt x="2262" y="1"/>
                    <a:pt x="2258" y="1"/>
                    <a:pt x="2253" y="1"/>
                  </a:cubicBezTo>
                  <a:lnTo>
                    <a:pt x="285" y="1"/>
                  </a:lnTo>
                  <a:cubicBezTo>
                    <a:pt x="280" y="1"/>
                    <a:pt x="276" y="1"/>
                    <a:pt x="2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4"/>
            <p:cNvSpPr/>
            <p:nvPr/>
          </p:nvSpPr>
          <p:spPr>
            <a:xfrm>
              <a:off x="639943" y="1887605"/>
              <a:ext cx="145946" cy="14727"/>
            </a:xfrm>
            <a:custGeom>
              <a:avLst/>
              <a:gdLst/>
              <a:ahLst/>
              <a:cxnLst/>
              <a:rect l="l" t="t" r="r" b="b"/>
              <a:pathLst>
                <a:path w="4073" h="411" extrusionOk="0">
                  <a:moveTo>
                    <a:pt x="271" y="1"/>
                  </a:moveTo>
                  <a:cubicBezTo>
                    <a:pt x="1" y="1"/>
                    <a:pt x="1" y="410"/>
                    <a:pt x="271" y="410"/>
                  </a:cubicBezTo>
                  <a:cubicBezTo>
                    <a:pt x="276" y="410"/>
                    <a:pt x="280" y="410"/>
                    <a:pt x="285" y="410"/>
                  </a:cubicBezTo>
                  <a:lnTo>
                    <a:pt x="3788" y="410"/>
                  </a:lnTo>
                  <a:cubicBezTo>
                    <a:pt x="3793" y="410"/>
                    <a:pt x="3797" y="410"/>
                    <a:pt x="3802" y="410"/>
                  </a:cubicBezTo>
                  <a:cubicBezTo>
                    <a:pt x="4072" y="410"/>
                    <a:pt x="4072" y="1"/>
                    <a:pt x="3802" y="1"/>
                  </a:cubicBezTo>
                  <a:cubicBezTo>
                    <a:pt x="3797" y="1"/>
                    <a:pt x="3793" y="1"/>
                    <a:pt x="3788" y="1"/>
                  </a:cubicBezTo>
                  <a:lnTo>
                    <a:pt x="285" y="1"/>
                  </a:lnTo>
                  <a:cubicBezTo>
                    <a:pt x="280" y="1"/>
                    <a:pt x="276" y="1"/>
                    <a:pt x="2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4"/>
            <p:cNvSpPr/>
            <p:nvPr/>
          </p:nvSpPr>
          <p:spPr>
            <a:xfrm>
              <a:off x="639943" y="1926913"/>
              <a:ext cx="90943" cy="14727"/>
            </a:xfrm>
            <a:custGeom>
              <a:avLst/>
              <a:gdLst/>
              <a:ahLst/>
              <a:cxnLst/>
              <a:rect l="l" t="t" r="r" b="b"/>
              <a:pathLst>
                <a:path w="2538" h="411" extrusionOk="0">
                  <a:moveTo>
                    <a:pt x="267" y="0"/>
                  </a:moveTo>
                  <a:cubicBezTo>
                    <a:pt x="1" y="0"/>
                    <a:pt x="2" y="410"/>
                    <a:pt x="271" y="410"/>
                  </a:cubicBezTo>
                  <a:cubicBezTo>
                    <a:pt x="276" y="410"/>
                    <a:pt x="280" y="410"/>
                    <a:pt x="285" y="410"/>
                  </a:cubicBezTo>
                  <a:lnTo>
                    <a:pt x="2253" y="410"/>
                  </a:lnTo>
                  <a:cubicBezTo>
                    <a:pt x="2258" y="410"/>
                    <a:pt x="2262" y="410"/>
                    <a:pt x="2267" y="410"/>
                  </a:cubicBezTo>
                  <a:cubicBezTo>
                    <a:pt x="2536" y="410"/>
                    <a:pt x="2537" y="0"/>
                    <a:pt x="2271" y="0"/>
                  </a:cubicBezTo>
                  <a:cubicBezTo>
                    <a:pt x="2265" y="0"/>
                    <a:pt x="2259" y="1"/>
                    <a:pt x="2253" y="1"/>
                  </a:cubicBezTo>
                  <a:lnTo>
                    <a:pt x="285" y="1"/>
                  </a:lnTo>
                  <a:cubicBezTo>
                    <a:pt x="279" y="1"/>
                    <a:pt x="273" y="0"/>
                    <a:pt x="2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4"/>
            <p:cNvSpPr/>
            <p:nvPr/>
          </p:nvSpPr>
          <p:spPr>
            <a:xfrm>
              <a:off x="639943" y="1958302"/>
              <a:ext cx="145946" cy="14727"/>
            </a:xfrm>
            <a:custGeom>
              <a:avLst/>
              <a:gdLst/>
              <a:ahLst/>
              <a:cxnLst/>
              <a:rect l="l" t="t" r="r" b="b"/>
              <a:pathLst>
                <a:path w="4073" h="411" extrusionOk="0">
                  <a:moveTo>
                    <a:pt x="267" y="0"/>
                  </a:moveTo>
                  <a:cubicBezTo>
                    <a:pt x="1" y="0"/>
                    <a:pt x="2" y="410"/>
                    <a:pt x="271" y="410"/>
                  </a:cubicBezTo>
                  <a:cubicBezTo>
                    <a:pt x="276" y="410"/>
                    <a:pt x="280" y="410"/>
                    <a:pt x="285" y="410"/>
                  </a:cubicBezTo>
                  <a:lnTo>
                    <a:pt x="3788" y="410"/>
                  </a:lnTo>
                  <a:cubicBezTo>
                    <a:pt x="3793" y="410"/>
                    <a:pt x="3797" y="410"/>
                    <a:pt x="3802" y="410"/>
                  </a:cubicBezTo>
                  <a:cubicBezTo>
                    <a:pt x="4071" y="410"/>
                    <a:pt x="4072" y="0"/>
                    <a:pt x="3806" y="0"/>
                  </a:cubicBezTo>
                  <a:cubicBezTo>
                    <a:pt x="3800" y="0"/>
                    <a:pt x="3794" y="0"/>
                    <a:pt x="3788" y="1"/>
                  </a:cubicBezTo>
                  <a:lnTo>
                    <a:pt x="285" y="1"/>
                  </a:lnTo>
                  <a:cubicBezTo>
                    <a:pt x="279" y="0"/>
                    <a:pt x="273" y="0"/>
                    <a:pt x="2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4"/>
            <p:cNvSpPr/>
            <p:nvPr/>
          </p:nvSpPr>
          <p:spPr>
            <a:xfrm>
              <a:off x="639943" y="1997431"/>
              <a:ext cx="90943" cy="14727"/>
            </a:xfrm>
            <a:custGeom>
              <a:avLst/>
              <a:gdLst/>
              <a:ahLst/>
              <a:cxnLst/>
              <a:rect l="l" t="t" r="r" b="b"/>
              <a:pathLst>
                <a:path w="2538" h="411" extrusionOk="0">
                  <a:moveTo>
                    <a:pt x="271" y="1"/>
                  </a:moveTo>
                  <a:cubicBezTo>
                    <a:pt x="1" y="1"/>
                    <a:pt x="1" y="410"/>
                    <a:pt x="271" y="410"/>
                  </a:cubicBezTo>
                  <a:cubicBezTo>
                    <a:pt x="276" y="410"/>
                    <a:pt x="280" y="410"/>
                    <a:pt x="285" y="410"/>
                  </a:cubicBezTo>
                  <a:lnTo>
                    <a:pt x="2253" y="410"/>
                  </a:lnTo>
                  <a:cubicBezTo>
                    <a:pt x="2258" y="410"/>
                    <a:pt x="2262" y="410"/>
                    <a:pt x="2267" y="410"/>
                  </a:cubicBezTo>
                  <a:cubicBezTo>
                    <a:pt x="2537" y="410"/>
                    <a:pt x="2537" y="1"/>
                    <a:pt x="2267" y="1"/>
                  </a:cubicBezTo>
                  <a:cubicBezTo>
                    <a:pt x="2262" y="1"/>
                    <a:pt x="2258" y="1"/>
                    <a:pt x="2253" y="1"/>
                  </a:cubicBezTo>
                  <a:lnTo>
                    <a:pt x="285" y="1"/>
                  </a:lnTo>
                  <a:cubicBezTo>
                    <a:pt x="280" y="1"/>
                    <a:pt x="276" y="1"/>
                    <a:pt x="2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4"/>
            <p:cNvSpPr/>
            <p:nvPr/>
          </p:nvSpPr>
          <p:spPr>
            <a:xfrm>
              <a:off x="639943" y="2028819"/>
              <a:ext cx="145050" cy="14727"/>
            </a:xfrm>
            <a:custGeom>
              <a:avLst/>
              <a:gdLst/>
              <a:ahLst/>
              <a:cxnLst/>
              <a:rect l="l" t="t" r="r" b="b"/>
              <a:pathLst>
                <a:path w="4048" h="411" extrusionOk="0">
                  <a:moveTo>
                    <a:pt x="271" y="0"/>
                  </a:moveTo>
                  <a:cubicBezTo>
                    <a:pt x="1" y="0"/>
                    <a:pt x="1" y="410"/>
                    <a:pt x="271" y="410"/>
                  </a:cubicBezTo>
                  <a:cubicBezTo>
                    <a:pt x="276" y="410"/>
                    <a:pt x="280" y="410"/>
                    <a:pt x="285" y="410"/>
                  </a:cubicBezTo>
                  <a:lnTo>
                    <a:pt x="3788" y="410"/>
                  </a:lnTo>
                  <a:cubicBezTo>
                    <a:pt x="4048" y="395"/>
                    <a:pt x="4048" y="15"/>
                    <a:pt x="3788" y="1"/>
                  </a:cubicBezTo>
                  <a:lnTo>
                    <a:pt x="285" y="1"/>
                  </a:lnTo>
                  <a:cubicBezTo>
                    <a:pt x="280" y="0"/>
                    <a:pt x="276" y="0"/>
                    <a:pt x="2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4"/>
            <p:cNvSpPr/>
            <p:nvPr/>
          </p:nvSpPr>
          <p:spPr>
            <a:xfrm>
              <a:off x="639943" y="1738616"/>
              <a:ext cx="145946" cy="14727"/>
            </a:xfrm>
            <a:custGeom>
              <a:avLst/>
              <a:gdLst/>
              <a:ahLst/>
              <a:cxnLst/>
              <a:rect l="l" t="t" r="r" b="b"/>
              <a:pathLst>
                <a:path w="4073" h="411" extrusionOk="0">
                  <a:moveTo>
                    <a:pt x="267" y="1"/>
                  </a:moveTo>
                  <a:cubicBezTo>
                    <a:pt x="1" y="1"/>
                    <a:pt x="2" y="411"/>
                    <a:pt x="271" y="411"/>
                  </a:cubicBezTo>
                  <a:cubicBezTo>
                    <a:pt x="276" y="411"/>
                    <a:pt x="280" y="411"/>
                    <a:pt x="285" y="411"/>
                  </a:cubicBezTo>
                  <a:lnTo>
                    <a:pt x="3788" y="411"/>
                  </a:lnTo>
                  <a:cubicBezTo>
                    <a:pt x="3793" y="411"/>
                    <a:pt x="3797" y="411"/>
                    <a:pt x="3802" y="411"/>
                  </a:cubicBezTo>
                  <a:cubicBezTo>
                    <a:pt x="4071" y="411"/>
                    <a:pt x="4072" y="1"/>
                    <a:pt x="3806" y="1"/>
                  </a:cubicBezTo>
                  <a:cubicBezTo>
                    <a:pt x="3800" y="1"/>
                    <a:pt x="3794" y="1"/>
                    <a:pt x="3788" y="2"/>
                  </a:cubicBezTo>
                  <a:lnTo>
                    <a:pt x="285" y="2"/>
                  </a:lnTo>
                  <a:cubicBezTo>
                    <a:pt x="279" y="1"/>
                    <a:pt x="273" y="1"/>
                    <a:pt x="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54"/>
            <p:cNvSpPr/>
            <p:nvPr/>
          </p:nvSpPr>
          <p:spPr>
            <a:xfrm>
              <a:off x="577201" y="1809169"/>
              <a:ext cx="208688" cy="14691"/>
            </a:xfrm>
            <a:custGeom>
              <a:avLst/>
              <a:gdLst/>
              <a:ahLst/>
              <a:cxnLst/>
              <a:rect l="l" t="t" r="r" b="b"/>
              <a:pathLst>
                <a:path w="5824" h="410" extrusionOk="0">
                  <a:moveTo>
                    <a:pt x="271" y="0"/>
                  </a:moveTo>
                  <a:cubicBezTo>
                    <a:pt x="0" y="0"/>
                    <a:pt x="0" y="410"/>
                    <a:pt x="271" y="410"/>
                  </a:cubicBezTo>
                  <a:cubicBezTo>
                    <a:pt x="275" y="410"/>
                    <a:pt x="280" y="410"/>
                    <a:pt x="285" y="410"/>
                  </a:cubicBezTo>
                  <a:lnTo>
                    <a:pt x="5539" y="410"/>
                  </a:lnTo>
                  <a:cubicBezTo>
                    <a:pt x="5544" y="410"/>
                    <a:pt x="5548" y="410"/>
                    <a:pt x="5553" y="410"/>
                  </a:cubicBezTo>
                  <a:cubicBezTo>
                    <a:pt x="5823" y="410"/>
                    <a:pt x="5823" y="0"/>
                    <a:pt x="5553" y="0"/>
                  </a:cubicBezTo>
                  <a:cubicBezTo>
                    <a:pt x="5548" y="0"/>
                    <a:pt x="5544" y="0"/>
                    <a:pt x="5539" y="1"/>
                  </a:cubicBezTo>
                  <a:lnTo>
                    <a:pt x="285" y="1"/>
                  </a:lnTo>
                  <a:cubicBezTo>
                    <a:pt x="280" y="0"/>
                    <a:pt x="275" y="0"/>
                    <a:pt x="2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54"/>
            <p:cNvSpPr/>
            <p:nvPr/>
          </p:nvSpPr>
          <p:spPr>
            <a:xfrm>
              <a:off x="639943" y="1770005"/>
              <a:ext cx="43859" cy="14727"/>
            </a:xfrm>
            <a:custGeom>
              <a:avLst/>
              <a:gdLst/>
              <a:ahLst/>
              <a:cxnLst/>
              <a:rect l="l" t="t" r="r" b="b"/>
              <a:pathLst>
                <a:path w="1224" h="411" extrusionOk="0">
                  <a:moveTo>
                    <a:pt x="267" y="1"/>
                  </a:moveTo>
                  <a:cubicBezTo>
                    <a:pt x="1" y="1"/>
                    <a:pt x="2" y="411"/>
                    <a:pt x="271" y="411"/>
                  </a:cubicBezTo>
                  <a:cubicBezTo>
                    <a:pt x="276" y="411"/>
                    <a:pt x="280" y="411"/>
                    <a:pt x="285" y="410"/>
                  </a:cubicBezTo>
                  <a:lnTo>
                    <a:pt x="939" y="410"/>
                  </a:lnTo>
                  <a:cubicBezTo>
                    <a:pt x="944" y="411"/>
                    <a:pt x="949" y="411"/>
                    <a:pt x="953" y="411"/>
                  </a:cubicBezTo>
                  <a:cubicBezTo>
                    <a:pt x="1222" y="411"/>
                    <a:pt x="1224" y="1"/>
                    <a:pt x="957" y="1"/>
                  </a:cubicBezTo>
                  <a:cubicBezTo>
                    <a:pt x="952" y="1"/>
                    <a:pt x="946" y="1"/>
                    <a:pt x="939" y="1"/>
                  </a:cubicBezTo>
                  <a:lnTo>
                    <a:pt x="285" y="1"/>
                  </a:lnTo>
                  <a:cubicBezTo>
                    <a:pt x="279" y="1"/>
                    <a:pt x="273" y="1"/>
                    <a:pt x="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54"/>
            <p:cNvSpPr/>
            <p:nvPr/>
          </p:nvSpPr>
          <p:spPr>
            <a:xfrm>
              <a:off x="694802" y="1770005"/>
              <a:ext cx="44002" cy="14727"/>
            </a:xfrm>
            <a:custGeom>
              <a:avLst/>
              <a:gdLst/>
              <a:ahLst/>
              <a:cxnLst/>
              <a:rect l="l" t="t" r="r" b="b"/>
              <a:pathLst>
                <a:path w="1228" h="411" extrusionOk="0">
                  <a:moveTo>
                    <a:pt x="266" y="1"/>
                  </a:moveTo>
                  <a:cubicBezTo>
                    <a:pt x="0" y="1"/>
                    <a:pt x="1" y="411"/>
                    <a:pt x="270" y="411"/>
                  </a:cubicBezTo>
                  <a:cubicBezTo>
                    <a:pt x="275" y="411"/>
                    <a:pt x="280" y="411"/>
                    <a:pt x="284" y="410"/>
                  </a:cubicBezTo>
                  <a:lnTo>
                    <a:pt x="943" y="410"/>
                  </a:lnTo>
                  <a:cubicBezTo>
                    <a:pt x="948" y="411"/>
                    <a:pt x="953" y="411"/>
                    <a:pt x="957" y="411"/>
                  </a:cubicBezTo>
                  <a:cubicBezTo>
                    <a:pt x="1226" y="411"/>
                    <a:pt x="1228" y="1"/>
                    <a:pt x="961" y="1"/>
                  </a:cubicBezTo>
                  <a:cubicBezTo>
                    <a:pt x="956" y="1"/>
                    <a:pt x="950" y="1"/>
                    <a:pt x="943" y="1"/>
                  </a:cubicBezTo>
                  <a:lnTo>
                    <a:pt x="284" y="1"/>
                  </a:lnTo>
                  <a:cubicBezTo>
                    <a:pt x="278" y="1"/>
                    <a:pt x="272" y="1"/>
                    <a:pt x="2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54"/>
            <p:cNvSpPr/>
            <p:nvPr/>
          </p:nvSpPr>
          <p:spPr>
            <a:xfrm>
              <a:off x="501524" y="1636638"/>
              <a:ext cx="359866" cy="501010"/>
            </a:xfrm>
            <a:custGeom>
              <a:avLst/>
              <a:gdLst/>
              <a:ahLst/>
              <a:cxnLst/>
              <a:rect l="l" t="t" r="r" b="b"/>
              <a:pathLst>
                <a:path w="10043" h="13982" extrusionOk="0">
                  <a:moveTo>
                    <a:pt x="5022" y="406"/>
                  </a:moveTo>
                  <a:cubicBezTo>
                    <a:pt x="5248" y="406"/>
                    <a:pt x="5474" y="519"/>
                    <a:pt x="5601" y="745"/>
                  </a:cubicBezTo>
                  <a:cubicBezTo>
                    <a:pt x="5635" y="807"/>
                    <a:pt x="5702" y="846"/>
                    <a:pt x="5779" y="846"/>
                  </a:cubicBezTo>
                  <a:lnTo>
                    <a:pt x="6554" y="846"/>
                  </a:lnTo>
                  <a:cubicBezTo>
                    <a:pt x="6684" y="846"/>
                    <a:pt x="6790" y="952"/>
                    <a:pt x="6790" y="1082"/>
                  </a:cubicBezTo>
                  <a:lnTo>
                    <a:pt x="6790" y="1750"/>
                  </a:lnTo>
                  <a:lnTo>
                    <a:pt x="3258" y="1750"/>
                  </a:lnTo>
                  <a:lnTo>
                    <a:pt x="3258" y="1082"/>
                  </a:lnTo>
                  <a:cubicBezTo>
                    <a:pt x="3258" y="952"/>
                    <a:pt x="3359" y="846"/>
                    <a:pt x="3489" y="846"/>
                  </a:cubicBezTo>
                  <a:lnTo>
                    <a:pt x="4268" y="846"/>
                  </a:lnTo>
                  <a:cubicBezTo>
                    <a:pt x="4340" y="846"/>
                    <a:pt x="4408" y="807"/>
                    <a:pt x="4446" y="745"/>
                  </a:cubicBezTo>
                  <a:cubicBezTo>
                    <a:pt x="4571" y="519"/>
                    <a:pt x="4796" y="406"/>
                    <a:pt x="5022" y="406"/>
                  </a:cubicBezTo>
                  <a:close/>
                  <a:moveTo>
                    <a:pt x="9186" y="1284"/>
                  </a:moveTo>
                  <a:cubicBezTo>
                    <a:pt x="9431" y="1284"/>
                    <a:pt x="9633" y="1486"/>
                    <a:pt x="9638" y="1736"/>
                  </a:cubicBezTo>
                  <a:lnTo>
                    <a:pt x="9633" y="13121"/>
                  </a:lnTo>
                  <a:cubicBezTo>
                    <a:pt x="9633" y="13371"/>
                    <a:pt x="9431" y="13573"/>
                    <a:pt x="9181" y="13573"/>
                  </a:cubicBezTo>
                  <a:lnTo>
                    <a:pt x="862" y="13573"/>
                  </a:lnTo>
                  <a:cubicBezTo>
                    <a:pt x="616" y="13573"/>
                    <a:pt x="414" y="13371"/>
                    <a:pt x="409" y="13121"/>
                  </a:cubicBezTo>
                  <a:lnTo>
                    <a:pt x="409" y="1736"/>
                  </a:lnTo>
                  <a:cubicBezTo>
                    <a:pt x="414" y="1486"/>
                    <a:pt x="616" y="1284"/>
                    <a:pt x="862" y="1284"/>
                  </a:cubicBezTo>
                  <a:lnTo>
                    <a:pt x="2849" y="1284"/>
                  </a:lnTo>
                  <a:lnTo>
                    <a:pt x="2849" y="1957"/>
                  </a:lnTo>
                  <a:cubicBezTo>
                    <a:pt x="2849" y="2068"/>
                    <a:pt x="2940" y="2159"/>
                    <a:pt x="3051" y="2159"/>
                  </a:cubicBezTo>
                  <a:lnTo>
                    <a:pt x="6992" y="2159"/>
                  </a:lnTo>
                  <a:cubicBezTo>
                    <a:pt x="7107" y="2159"/>
                    <a:pt x="7199" y="2068"/>
                    <a:pt x="7199" y="1957"/>
                  </a:cubicBezTo>
                  <a:lnTo>
                    <a:pt x="7199" y="1284"/>
                  </a:lnTo>
                  <a:close/>
                  <a:moveTo>
                    <a:pt x="5021" y="0"/>
                  </a:moveTo>
                  <a:cubicBezTo>
                    <a:pt x="4697" y="0"/>
                    <a:pt x="4372" y="146"/>
                    <a:pt x="4158" y="437"/>
                  </a:cubicBezTo>
                  <a:lnTo>
                    <a:pt x="3489" y="437"/>
                  </a:lnTo>
                  <a:cubicBezTo>
                    <a:pt x="3215" y="437"/>
                    <a:pt x="2969" y="615"/>
                    <a:pt x="2883" y="875"/>
                  </a:cubicBezTo>
                  <a:lnTo>
                    <a:pt x="862" y="875"/>
                  </a:lnTo>
                  <a:cubicBezTo>
                    <a:pt x="385" y="875"/>
                    <a:pt x="0" y="1260"/>
                    <a:pt x="0" y="1736"/>
                  </a:cubicBezTo>
                  <a:lnTo>
                    <a:pt x="0" y="13121"/>
                  </a:lnTo>
                  <a:cubicBezTo>
                    <a:pt x="0" y="13597"/>
                    <a:pt x="385" y="13982"/>
                    <a:pt x="862" y="13982"/>
                  </a:cubicBezTo>
                  <a:lnTo>
                    <a:pt x="9181" y="13982"/>
                  </a:lnTo>
                  <a:cubicBezTo>
                    <a:pt x="9657" y="13982"/>
                    <a:pt x="10042" y="13597"/>
                    <a:pt x="10042" y="13121"/>
                  </a:cubicBezTo>
                  <a:lnTo>
                    <a:pt x="10042" y="1736"/>
                  </a:lnTo>
                  <a:cubicBezTo>
                    <a:pt x="10042" y="1260"/>
                    <a:pt x="9657" y="875"/>
                    <a:pt x="9181" y="875"/>
                  </a:cubicBezTo>
                  <a:lnTo>
                    <a:pt x="7165" y="875"/>
                  </a:lnTo>
                  <a:cubicBezTo>
                    <a:pt x="7078" y="615"/>
                    <a:pt x="6833" y="437"/>
                    <a:pt x="6554" y="437"/>
                  </a:cubicBezTo>
                  <a:lnTo>
                    <a:pt x="5885" y="437"/>
                  </a:lnTo>
                  <a:cubicBezTo>
                    <a:pt x="5671" y="146"/>
                    <a:pt x="5346" y="0"/>
                    <a:pt x="5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54"/>
            <p:cNvSpPr/>
            <p:nvPr/>
          </p:nvSpPr>
          <p:spPr>
            <a:xfrm>
              <a:off x="572220" y="1856252"/>
              <a:ext cx="54000" cy="46116"/>
            </a:xfrm>
            <a:custGeom>
              <a:avLst/>
              <a:gdLst/>
              <a:ahLst/>
              <a:cxnLst/>
              <a:rect l="l" t="t" r="r" b="b"/>
              <a:pathLst>
                <a:path w="1507" h="1287" extrusionOk="0">
                  <a:moveTo>
                    <a:pt x="857" y="410"/>
                  </a:moveTo>
                  <a:cubicBezTo>
                    <a:pt x="976" y="410"/>
                    <a:pt x="1092" y="504"/>
                    <a:pt x="1092" y="645"/>
                  </a:cubicBezTo>
                  <a:cubicBezTo>
                    <a:pt x="1092" y="770"/>
                    <a:pt x="991" y="876"/>
                    <a:pt x="861" y="876"/>
                  </a:cubicBezTo>
                  <a:cubicBezTo>
                    <a:pt x="655" y="876"/>
                    <a:pt x="549" y="626"/>
                    <a:pt x="698" y="477"/>
                  </a:cubicBezTo>
                  <a:cubicBezTo>
                    <a:pt x="744" y="430"/>
                    <a:pt x="801" y="410"/>
                    <a:pt x="857" y="410"/>
                  </a:cubicBezTo>
                  <a:close/>
                  <a:moveTo>
                    <a:pt x="861" y="0"/>
                  </a:moveTo>
                  <a:cubicBezTo>
                    <a:pt x="289" y="0"/>
                    <a:pt x="0" y="693"/>
                    <a:pt x="404" y="1097"/>
                  </a:cubicBezTo>
                  <a:cubicBezTo>
                    <a:pt x="537" y="1228"/>
                    <a:pt x="699" y="1287"/>
                    <a:pt x="858" y="1287"/>
                  </a:cubicBezTo>
                  <a:cubicBezTo>
                    <a:pt x="1190" y="1287"/>
                    <a:pt x="1506" y="1032"/>
                    <a:pt x="1506" y="645"/>
                  </a:cubicBezTo>
                  <a:cubicBezTo>
                    <a:pt x="1501" y="289"/>
                    <a:pt x="1217" y="0"/>
                    <a:pt x="8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54"/>
            <p:cNvSpPr/>
            <p:nvPr/>
          </p:nvSpPr>
          <p:spPr>
            <a:xfrm>
              <a:off x="572220" y="1926913"/>
              <a:ext cx="54000" cy="46116"/>
            </a:xfrm>
            <a:custGeom>
              <a:avLst/>
              <a:gdLst/>
              <a:ahLst/>
              <a:cxnLst/>
              <a:rect l="l" t="t" r="r" b="b"/>
              <a:pathLst>
                <a:path w="1507" h="1287" extrusionOk="0">
                  <a:moveTo>
                    <a:pt x="859" y="407"/>
                  </a:moveTo>
                  <a:cubicBezTo>
                    <a:pt x="978" y="407"/>
                    <a:pt x="1092" y="501"/>
                    <a:pt x="1092" y="641"/>
                  </a:cubicBezTo>
                  <a:cubicBezTo>
                    <a:pt x="1092" y="771"/>
                    <a:pt x="991" y="872"/>
                    <a:pt x="861" y="877"/>
                  </a:cubicBezTo>
                  <a:cubicBezTo>
                    <a:pt x="655" y="877"/>
                    <a:pt x="549" y="622"/>
                    <a:pt x="698" y="477"/>
                  </a:cubicBezTo>
                  <a:cubicBezTo>
                    <a:pt x="745" y="429"/>
                    <a:pt x="803" y="407"/>
                    <a:pt x="859" y="407"/>
                  </a:cubicBezTo>
                  <a:close/>
                  <a:moveTo>
                    <a:pt x="861" y="1"/>
                  </a:moveTo>
                  <a:cubicBezTo>
                    <a:pt x="289" y="1"/>
                    <a:pt x="0" y="689"/>
                    <a:pt x="404" y="1098"/>
                  </a:cubicBezTo>
                  <a:cubicBezTo>
                    <a:pt x="536" y="1228"/>
                    <a:pt x="697" y="1287"/>
                    <a:pt x="856" y="1287"/>
                  </a:cubicBezTo>
                  <a:cubicBezTo>
                    <a:pt x="1188" y="1287"/>
                    <a:pt x="1506" y="1029"/>
                    <a:pt x="1506" y="641"/>
                  </a:cubicBezTo>
                  <a:cubicBezTo>
                    <a:pt x="1501" y="285"/>
                    <a:pt x="1217" y="1"/>
                    <a:pt x="8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54"/>
            <p:cNvSpPr/>
            <p:nvPr/>
          </p:nvSpPr>
          <p:spPr>
            <a:xfrm>
              <a:off x="572220" y="1997431"/>
              <a:ext cx="54000" cy="46152"/>
            </a:xfrm>
            <a:custGeom>
              <a:avLst/>
              <a:gdLst/>
              <a:ahLst/>
              <a:cxnLst/>
              <a:rect l="l" t="t" r="r" b="b"/>
              <a:pathLst>
                <a:path w="1507" h="1288" extrusionOk="0">
                  <a:moveTo>
                    <a:pt x="857" y="411"/>
                  </a:moveTo>
                  <a:cubicBezTo>
                    <a:pt x="976" y="411"/>
                    <a:pt x="1092" y="505"/>
                    <a:pt x="1092" y="646"/>
                  </a:cubicBezTo>
                  <a:cubicBezTo>
                    <a:pt x="1092" y="771"/>
                    <a:pt x="991" y="877"/>
                    <a:pt x="861" y="877"/>
                  </a:cubicBezTo>
                  <a:cubicBezTo>
                    <a:pt x="655" y="877"/>
                    <a:pt x="549" y="626"/>
                    <a:pt x="698" y="477"/>
                  </a:cubicBezTo>
                  <a:cubicBezTo>
                    <a:pt x="744" y="431"/>
                    <a:pt x="801" y="411"/>
                    <a:pt x="857" y="411"/>
                  </a:cubicBezTo>
                  <a:close/>
                  <a:moveTo>
                    <a:pt x="861" y="1"/>
                  </a:moveTo>
                  <a:cubicBezTo>
                    <a:pt x="289" y="1"/>
                    <a:pt x="0" y="694"/>
                    <a:pt x="404" y="1098"/>
                  </a:cubicBezTo>
                  <a:cubicBezTo>
                    <a:pt x="537" y="1229"/>
                    <a:pt x="699" y="1288"/>
                    <a:pt x="858" y="1288"/>
                  </a:cubicBezTo>
                  <a:cubicBezTo>
                    <a:pt x="1190" y="1288"/>
                    <a:pt x="1506" y="1033"/>
                    <a:pt x="1506" y="646"/>
                  </a:cubicBezTo>
                  <a:cubicBezTo>
                    <a:pt x="1501" y="290"/>
                    <a:pt x="1217" y="1"/>
                    <a:pt x="8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54"/>
            <p:cNvSpPr/>
            <p:nvPr/>
          </p:nvSpPr>
          <p:spPr>
            <a:xfrm>
              <a:off x="579960" y="1738473"/>
              <a:ext cx="46260" cy="46260"/>
            </a:xfrm>
            <a:custGeom>
              <a:avLst/>
              <a:gdLst/>
              <a:ahLst/>
              <a:cxnLst/>
              <a:rect l="l" t="t" r="r" b="b"/>
              <a:pathLst>
                <a:path w="1291" h="1291" extrusionOk="0">
                  <a:moveTo>
                    <a:pt x="876" y="415"/>
                  </a:moveTo>
                  <a:lnTo>
                    <a:pt x="876" y="881"/>
                  </a:lnTo>
                  <a:lnTo>
                    <a:pt x="410" y="881"/>
                  </a:lnTo>
                  <a:lnTo>
                    <a:pt x="410" y="415"/>
                  </a:lnTo>
                  <a:close/>
                  <a:moveTo>
                    <a:pt x="208" y="1"/>
                  </a:moveTo>
                  <a:cubicBezTo>
                    <a:pt x="92" y="1"/>
                    <a:pt x="1" y="92"/>
                    <a:pt x="1" y="208"/>
                  </a:cubicBezTo>
                  <a:lnTo>
                    <a:pt x="1" y="1083"/>
                  </a:lnTo>
                  <a:cubicBezTo>
                    <a:pt x="1" y="1199"/>
                    <a:pt x="92" y="1290"/>
                    <a:pt x="208" y="1290"/>
                  </a:cubicBezTo>
                  <a:lnTo>
                    <a:pt x="1083" y="1290"/>
                  </a:lnTo>
                  <a:cubicBezTo>
                    <a:pt x="1199" y="1290"/>
                    <a:pt x="1290" y="1199"/>
                    <a:pt x="1290" y="1083"/>
                  </a:cubicBezTo>
                  <a:lnTo>
                    <a:pt x="1290" y="208"/>
                  </a:lnTo>
                  <a:cubicBezTo>
                    <a:pt x="1290" y="92"/>
                    <a:pt x="1199" y="1"/>
                    <a:pt x="10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72" name="Google Shape;1072;p54"/>
          <p:cNvCxnSpPr>
            <a:stCxn id="976" idx="3"/>
            <a:endCxn id="977" idx="1"/>
          </p:cNvCxnSpPr>
          <p:nvPr/>
        </p:nvCxnSpPr>
        <p:spPr>
          <a:xfrm>
            <a:off x="3969838" y="2466050"/>
            <a:ext cx="1116900" cy="0"/>
          </a:xfrm>
          <a:prstGeom prst="straightConnector1">
            <a:avLst/>
          </a:prstGeom>
          <a:noFill/>
          <a:ln w="19050" cap="flat" cmpd="sng">
            <a:solidFill>
              <a:schemeClr val="dk1"/>
            </a:solidFill>
            <a:prstDash val="solid"/>
            <a:round/>
            <a:headEnd type="none" w="med" len="med"/>
            <a:tailEnd type="none" w="med" len="med"/>
          </a:ln>
        </p:spPr>
      </p:cxnSp>
      <p:sp>
        <p:nvSpPr>
          <p:cNvPr id="1073" name="Google Shape;1073;p54"/>
          <p:cNvSpPr/>
          <p:nvPr/>
        </p:nvSpPr>
        <p:spPr>
          <a:xfrm flipH="1">
            <a:off x="135113" y="3238988"/>
            <a:ext cx="1834500" cy="10644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54"/>
          <p:cNvSpPr/>
          <p:nvPr/>
        </p:nvSpPr>
        <p:spPr>
          <a:xfrm flipH="1">
            <a:off x="4801713" y="3244850"/>
            <a:ext cx="1834500" cy="10644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54"/>
          <p:cNvSpPr/>
          <p:nvPr/>
        </p:nvSpPr>
        <p:spPr>
          <a:xfrm flipH="1">
            <a:off x="7156950" y="3251988"/>
            <a:ext cx="1834500" cy="10644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54"/>
          <p:cNvSpPr txBox="1"/>
          <p:nvPr/>
        </p:nvSpPr>
        <p:spPr>
          <a:xfrm>
            <a:off x="188813" y="3317325"/>
            <a:ext cx="1697100" cy="919500"/>
          </a:xfrm>
          <a:prstGeom prst="rect">
            <a:avLst/>
          </a:prstGeom>
          <a:noFill/>
          <a:ln>
            <a:noFill/>
          </a:ln>
        </p:spPr>
        <p:txBody>
          <a:bodyPr spcFirstLastPara="1" wrap="square" lIns="91425" tIns="91425" rIns="91425" bIns="91425" anchor="ctr" anchorCtr="0">
            <a:noAutofit/>
          </a:bodyPr>
          <a:lstStyle/>
          <a:p>
            <a:pPr marL="457200" lvl="0" indent="-292100" algn="l" rtl="0">
              <a:spcBef>
                <a:spcPts val="0"/>
              </a:spcBef>
              <a:spcAft>
                <a:spcPts val="0"/>
              </a:spcAft>
              <a:buClr>
                <a:schemeClr val="dk1"/>
              </a:buClr>
              <a:buSzPts val="1000"/>
              <a:buFont typeface="Englebert"/>
              <a:buChar char="●"/>
            </a:pPr>
            <a:r>
              <a:rPr lang="en" sz="1000">
                <a:solidFill>
                  <a:schemeClr val="dk1"/>
                </a:solidFill>
                <a:latin typeface="Englebert"/>
                <a:ea typeface="Englebert"/>
                <a:cs typeface="Englebert"/>
                <a:sym typeface="Englebert"/>
              </a:rPr>
              <a:t>Interviewed 2 new subjects</a:t>
            </a:r>
            <a:endParaRPr sz="1000">
              <a:solidFill>
                <a:schemeClr val="dk1"/>
              </a:solidFill>
              <a:latin typeface="Englebert"/>
              <a:ea typeface="Englebert"/>
              <a:cs typeface="Englebert"/>
              <a:sym typeface="Englebert"/>
            </a:endParaRPr>
          </a:p>
          <a:p>
            <a:pPr marL="457200" lvl="0" indent="-292100" algn="l" rtl="0">
              <a:spcBef>
                <a:spcPts val="0"/>
              </a:spcBef>
              <a:spcAft>
                <a:spcPts val="0"/>
              </a:spcAft>
              <a:buClr>
                <a:schemeClr val="dk1"/>
              </a:buClr>
              <a:buSzPts val="1000"/>
              <a:buFont typeface="Englebert"/>
              <a:buChar char="●"/>
            </a:pPr>
            <a:r>
              <a:rPr lang="en" sz="1000">
                <a:solidFill>
                  <a:schemeClr val="dk1"/>
                </a:solidFill>
                <a:latin typeface="Englebert"/>
                <a:ea typeface="Englebert"/>
                <a:cs typeface="Englebert"/>
                <a:sym typeface="Englebert"/>
              </a:rPr>
              <a:t>re-analyzed all previous interviewees</a:t>
            </a:r>
            <a:endParaRPr sz="1000">
              <a:solidFill>
                <a:schemeClr val="dk1"/>
              </a:solidFill>
              <a:latin typeface="Englebert"/>
              <a:ea typeface="Englebert"/>
              <a:cs typeface="Englebert"/>
              <a:sym typeface="Englebert"/>
            </a:endParaRPr>
          </a:p>
        </p:txBody>
      </p:sp>
      <p:sp>
        <p:nvSpPr>
          <p:cNvPr id="1077" name="Google Shape;1077;p54"/>
          <p:cNvSpPr txBox="1"/>
          <p:nvPr/>
        </p:nvSpPr>
        <p:spPr>
          <a:xfrm>
            <a:off x="4839538" y="3324438"/>
            <a:ext cx="1780800" cy="919500"/>
          </a:xfrm>
          <a:prstGeom prst="rect">
            <a:avLst/>
          </a:prstGeom>
          <a:noFill/>
          <a:ln>
            <a:noFill/>
          </a:ln>
        </p:spPr>
        <p:txBody>
          <a:bodyPr spcFirstLastPara="1" wrap="square" lIns="91425" tIns="91425" rIns="91425" bIns="91425" anchor="ctr" anchorCtr="0">
            <a:noAutofit/>
          </a:bodyPr>
          <a:lstStyle/>
          <a:p>
            <a:pPr marL="457200" lvl="0" indent="-292100" algn="l" rtl="0">
              <a:spcBef>
                <a:spcPts val="0"/>
              </a:spcBef>
              <a:spcAft>
                <a:spcPts val="0"/>
              </a:spcAft>
              <a:buClr>
                <a:schemeClr val="dk1"/>
              </a:buClr>
              <a:buSzPts val="1000"/>
              <a:buFont typeface="Englebert"/>
              <a:buChar char="●"/>
            </a:pPr>
            <a:r>
              <a:rPr lang="en" sz="1000">
                <a:solidFill>
                  <a:schemeClr val="dk1"/>
                </a:solidFill>
                <a:latin typeface="Englebert"/>
                <a:ea typeface="Englebert"/>
                <a:cs typeface="Englebert"/>
                <a:sym typeface="Englebert"/>
              </a:rPr>
              <a:t>Gathered real-world information our experience prototype on 4 participants</a:t>
            </a:r>
            <a:endParaRPr sz="1000">
              <a:solidFill>
                <a:schemeClr val="dk1"/>
              </a:solidFill>
              <a:latin typeface="Englebert"/>
              <a:ea typeface="Englebert"/>
              <a:cs typeface="Englebert"/>
              <a:sym typeface="Englebert"/>
            </a:endParaRPr>
          </a:p>
        </p:txBody>
      </p:sp>
      <p:sp>
        <p:nvSpPr>
          <p:cNvPr id="1078" name="Google Shape;1078;p54"/>
          <p:cNvSpPr txBox="1"/>
          <p:nvPr/>
        </p:nvSpPr>
        <p:spPr>
          <a:xfrm>
            <a:off x="7210663" y="3324438"/>
            <a:ext cx="1780800" cy="919500"/>
          </a:xfrm>
          <a:prstGeom prst="rect">
            <a:avLst/>
          </a:prstGeom>
          <a:noFill/>
          <a:ln>
            <a:noFill/>
          </a:ln>
        </p:spPr>
        <p:txBody>
          <a:bodyPr spcFirstLastPara="1" wrap="square" lIns="91425" tIns="91425" rIns="91425" bIns="91425" anchor="ctr" anchorCtr="0">
            <a:noAutofit/>
          </a:bodyPr>
          <a:lstStyle/>
          <a:p>
            <a:pPr marL="457200" lvl="0" indent="-292100" algn="l" rtl="0">
              <a:spcBef>
                <a:spcPts val="0"/>
              </a:spcBef>
              <a:spcAft>
                <a:spcPts val="0"/>
              </a:spcAft>
              <a:buClr>
                <a:schemeClr val="dk1"/>
              </a:buClr>
              <a:buSzPts val="1000"/>
              <a:buFont typeface="Englebert"/>
              <a:buChar char="●"/>
            </a:pPr>
            <a:r>
              <a:rPr lang="en" sz="1000">
                <a:solidFill>
                  <a:schemeClr val="dk1"/>
                </a:solidFill>
                <a:latin typeface="Englebert"/>
                <a:ea typeface="Englebert"/>
                <a:cs typeface="Englebert"/>
                <a:sym typeface="Englebert"/>
              </a:rPr>
              <a:t>Combed through our info for final insights and next steps</a:t>
            </a:r>
            <a:endParaRPr sz="1000">
              <a:solidFill>
                <a:schemeClr val="dk1"/>
              </a:solidFill>
              <a:latin typeface="Englebert"/>
              <a:ea typeface="Englebert"/>
              <a:cs typeface="Englebert"/>
              <a:sym typeface="Englebert"/>
            </a:endParaRPr>
          </a:p>
        </p:txBody>
      </p:sp>
      <p:sp>
        <p:nvSpPr>
          <p:cNvPr id="1079" name="Google Shape;1079;p54"/>
          <p:cNvSpPr/>
          <p:nvPr/>
        </p:nvSpPr>
        <p:spPr>
          <a:xfrm flipH="1">
            <a:off x="1338150" y="964825"/>
            <a:ext cx="6585300" cy="6537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54"/>
          <p:cNvSpPr txBox="1"/>
          <p:nvPr/>
        </p:nvSpPr>
        <p:spPr>
          <a:xfrm>
            <a:off x="1531150" y="831925"/>
            <a:ext cx="6392400" cy="919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sz="3300" b="1">
                <a:solidFill>
                  <a:schemeClr val="dk1"/>
                </a:solidFill>
                <a:latin typeface="Fredoka One"/>
                <a:ea typeface="Fredoka One"/>
                <a:cs typeface="Fredoka One"/>
                <a:sym typeface="Fredoka One"/>
              </a:rPr>
              <a:t>Our process:</a:t>
            </a:r>
            <a:r>
              <a:rPr lang="en" sz="3300" b="1">
                <a:solidFill>
                  <a:schemeClr val="dk1"/>
                </a:solidFill>
                <a:latin typeface="Englebert"/>
                <a:ea typeface="Englebert"/>
                <a:cs typeface="Englebert"/>
                <a:sym typeface="Englebert"/>
              </a:rPr>
              <a:t> </a:t>
            </a:r>
            <a:r>
              <a:rPr lang="en" sz="3300">
                <a:solidFill>
                  <a:schemeClr val="dk1"/>
                </a:solidFill>
                <a:latin typeface="Englebert"/>
                <a:ea typeface="Englebert"/>
                <a:cs typeface="Englebert"/>
                <a:sym typeface="Englebert"/>
              </a:rPr>
              <a:t>start to finish!</a:t>
            </a:r>
            <a:endParaRPr sz="3300">
              <a:solidFill>
                <a:schemeClr val="dk1"/>
              </a:solidFill>
              <a:latin typeface="Englebert"/>
              <a:ea typeface="Englebert"/>
              <a:cs typeface="Englebert"/>
              <a:sym typeface="Engleber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084"/>
        <p:cNvGrpSpPr/>
        <p:nvPr/>
      </p:nvGrpSpPr>
      <p:grpSpPr>
        <a:xfrm>
          <a:off x="0" y="0"/>
          <a:ext cx="0" cy="0"/>
          <a:chOff x="0" y="0"/>
          <a:chExt cx="0" cy="0"/>
        </a:xfrm>
      </p:grpSpPr>
      <p:sp>
        <p:nvSpPr>
          <p:cNvPr id="1085" name="Google Shape;1085;p55"/>
          <p:cNvSpPr/>
          <p:nvPr/>
        </p:nvSpPr>
        <p:spPr>
          <a:xfrm>
            <a:off x="8080150" y="53500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86" name="Google Shape;1086;p5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977125" y="2893750"/>
            <a:ext cx="2616000" cy="2263800"/>
          </a:xfrm>
          <a:prstGeom prst="roundRect">
            <a:avLst>
              <a:gd name="adj" fmla="val 16667"/>
            </a:avLst>
          </a:prstGeom>
          <a:noFill/>
          <a:ln w="19050" cap="flat" cmpd="sng">
            <a:solidFill>
              <a:srgbClr val="000000"/>
            </a:solidFill>
            <a:prstDash val="solid"/>
            <a:round/>
            <a:headEnd type="none" w="sm" len="sm"/>
            <a:tailEnd type="none" w="sm" len="sm"/>
          </a:ln>
        </p:spPr>
      </p:pic>
      <p:pic>
        <p:nvPicPr>
          <p:cNvPr id="1087" name="Google Shape;1087;p5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977125" y="454400"/>
            <a:ext cx="2552700" cy="2263800"/>
          </a:xfrm>
          <a:prstGeom prst="roundRect">
            <a:avLst>
              <a:gd name="adj" fmla="val 16667"/>
            </a:avLst>
          </a:prstGeom>
          <a:noFill/>
          <a:ln w="19050" cap="flat" cmpd="sng">
            <a:solidFill>
              <a:srgbClr val="000000"/>
            </a:solidFill>
            <a:prstDash val="solid"/>
            <a:round/>
            <a:headEnd type="none" w="sm" len="sm"/>
            <a:tailEnd type="none" w="sm" len="sm"/>
          </a:ln>
        </p:spPr>
      </p:pic>
      <p:sp>
        <p:nvSpPr>
          <p:cNvPr id="1088" name="Google Shape;1088;p55"/>
          <p:cNvSpPr/>
          <p:nvPr/>
        </p:nvSpPr>
        <p:spPr>
          <a:xfrm flipH="1">
            <a:off x="573900" y="284750"/>
            <a:ext cx="5156700" cy="912000"/>
          </a:xfrm>
          <a:prstGeom prst="roundRect">
            <a:avLst>
              <a:gd name="adj" fmla="val 20155"/>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55"/>
          <p:cNvSpPr txBox="1">
            <a:spLocks noGrp="1"/>
          </p:cNvSpPr>
          <p:nvPr>
            <p:ph type="title"/>
          </p:nvPr>
        </p:nvSpPr>
        <p:spPr>
          <a:xfrm>
            <a:off x="627275" y="454400"/>
            <a:ext cx="50391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PROCESS: solutions &amp; experience prototypes</a:t>
            </a:r>
            <a:endParaRPr/>
          </a:p>
        </p:txBody>
      </p:sp>
      <p:sp>
        <p:nvSpPr>
          <p:cNvPr id="1090" name="Google Shape;1090;p55"/>
          <p:cNvSpPr/>
          <p:nvPr/>
        </p:nvSpPr>
        <p:spPr>
          <a:xfrm flipH="1">
            <a:off x="7270975" y="4375125"/>
            <a:ext cx="1834500" cy="4593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55"/>
          <p:cNvSpPr txBox="1"/>
          <p:nvPr/>
        </p:nvSpPr>
        <p:spPr>
          <a:xfrm>
            <a:off x="7270975" y="4375125"/>
            <a:ext cx="1834500" cy="45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b="1">
                <a:solidFill>
                  <a:schemeClr val="dk1"/>
                </a:solidFill>
                <a:latin typeface="Englebert"/>
                <a:ea typeface="Englebert"/>
                <a:cs typeface="Englebert"/>
                <a:sym typeface="Englebert"/>
              </a:rPr>
              <a:t>Experience Prototype</a:t>
            </a:r>
            <a:endParaRPr b="1">
              <a:solidFill>
                <a:schemeClr val="dk1"/>
              </a:solidFill>
              <a:latin typeface="Englebert"/>
              <a:ea typeface="Englebert"/>
              <a:cs typeface="Englebert"/>
              <a:sym typeface="Englebert"/>
            </a:endParaRPr>
          </a:p>
        </p:txBody>
      </p:sp>
      <p:sp>
        <p:nvSpPr>
          <p:cNvPr id="1092" name="Google Shape;1092;p55"/>
          <p:cNvSpPr/>
          <p:nvPr/>
        </p:nvSpPr>
        <p:spPr>
          <a:xfrm flipH="1">
            <a:off x="7886200" y="1512900"/>
            <a:ext cx="1145700" cy="4593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55"/>
          <p:cNvSpPr txBox="1"/>
          <p:nvPr/>
        </p:nvSpPr>
        <p:spPr>
          <a:xfrm>
            <a:off x="7886225" y="1512900"/>
            <a:ext cx="1145700" cy="45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b="1">
                <a:solidFill>
                  <a:schemeClr val="dk1"/>
                </a:solidFill>
                <a:latin typeface="Englebert"/>
                <a:ea typeface="Englebert"/>
                <a:cs typeface="Englebert"/>
                <a:sym typeface="Englebert"/>
              </a:rPr>
              <a:t>How Might We…</a:t>
            </a:r>
            <a:endParaRPr b="1">
              <a:solidFill>
                <a:schemeClr val="dk1"/>
              </a:solidFill>
              <a:latin typeface="Englebert"/>
              <a:ea typeface="Englebert"/>
              <a:cs typeface="Englebert"/>
              <a:sym typeface="Englebert"/>
            </a:endParaRPr>
          </a:p>
        </p:txBody>
      </p:sp>
      <p:pic>
        <p:nvPicPr>
          <p:cNvPr id="1094" name="Google Shape;1094;p5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39925" y="1261275"/>
            <a:ext cx="1979400" cy="3363600"/>
          </a:xfrm>
          <a:prstGeom prst="roundRect">
            <a:avLst>
              <a:gd name="adj" fmla="val 16667"/>
            </a:avLst>
          </a:prstGeom>
          <a:noFill/>
          <a:ln w="19050" cap="flat" cmpd="sng">
            <a:solidFill>
              <a:srgbClr val="000000"/>
            </a:solidFill>
            <a:prstDash val="solid"/>
            <a:round/>
            <a:headEnd type="none" w="sm" len="sm"/>
            <a:tailEnd type="none" w="sm" len="sm"/>
          </a:ln>
        </p:spPr>
      </p:pic>
      <p:sp>
        <p:nvSpPr>
          <p:cNvPr id="1095" name="Google Shape;1095;p55"/>
          <p:cNvSpPr/>
          <p:nvPr/>
        </p:nvSpPr>
        <p:spPr>
          <a:xfrm flipH="1">
            <a:off x="2033775" y="4305250"/>
            <a:ext cx="977100" cy="4593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96" name="Google Shape;1096;p5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809750" y="1811175"/>
            <a:ext cx="1332300" cy="2263800"/>
          </a:xfrm>
          <a:prstGeom prst="roundRect">
            <a:avLst>
              <a:gd name="adj" fmla="val 16667"/>
            </a:avLst>
          </a:prstGeom>
          <a:noFill/>
          <a:ln w="19050" cap="flat" cmpd="sng">
            <a:solidFill>
              <a:srgbClr val="000000"/>
            </a:solidFill>
            <a:prstDash val="solid"/>
            <a:round/>
            <a:headEnd type="none" w="sm" len="sm"/>
            <a:tailEnd type="none" w="sm" len="sm"/>
          </a:ln>
        </p:spPr>
      </p:pic>
      <p:sp>
        <p:nvSpPr>
          <p:cNvPr id="1097" name="Google Shape;1097;p55"/>
          <p:cNvSpPr/>
          <p:nvPr/>
        </p:nvSpPr>
        <p:spPr>
          <a:xfrm flipH="1">
            <a:off x="3317475" y="2681675"/>
            <a:ext cx="977100" cy="4593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55"/>
          <p:cNvSpPr txBox="1"/>
          <p:nvPr/>
        </p:nvSpPr>
        <p:spPr>
          <a:xfrm>
            <a:off x="3317475" y="2681675"/>
            <a:ext cx="977100" cy="45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dk1"/>
                </a:solidFill>
                <a:latin typeface="Englebert"/>
                <a:ea typeface="Englebert"/>
                <a:cs typeface="Englebert"/>
                <a:sym typeface="Englebert"/>
              </a:rPr>
              <a:t>Voting &amp;</a:t>
            </a:r>
            <a:endParaRPr b="1">
              <a:solidFill>
                <a:schemeClr val="dk1"/>
              </a:solidFill>
              <a:latin typeface="Englebert"/>
              <a:ea typeface="Englebert"/>
              <a:cs typeface="Englebert"/>
              <a:sym typeface="Englebert"/>
            </a:endParaRPr>
          </a:p>
          <a:p>
            <a:pPr marL="0" lvl="0" indent="0" algn="l" rtl="0">
              <a:spcBef>
                <a:spcPts val="100"/>
              </a:spcBef>
              <a:spcAft>
                <a:spcPts val="100"/>
              </a:spcAft>
              <a:buNone/>
            </a:pPr>
            <a:r>
              <a:rPr lang="en" b="1">
                <a:solidFill>
                  <a:schemeClr val="dk1"/>
                </a:solidFill>
                <a:latin typeface="Englebert"/>
                <a:ea typeface="Englebert"/>
                <a:cs typeface="Englebert"/>
                <a:sym typeface="Englebert"/>
              </a:rPr>
              <a:t>Discussion</a:t>
            </a:r>
            <a:endParaRPr b="1">
              <a:solidFill>
                <a:schemeClr val="dk1"/>
              </a:solidFill>
              <a:latin typeface="Englebert"/>
              <a:ea typeface="Englebert"/>
              <a:cs typeface="Englebert"/>
              <a:sym typeface="Englebert"/>
            </a:endParaRPr>
          </a:p>
        </p:txBody>
      </p:sp>
      <p:sp>
        <p:nvSpPr>
          <p:cNvPr id="1099" name="Google Shape;1099;p55"/>
          <p:cNvSpPr txBox="1"/>
          <p:nvPr/>
        </p:nvSpPr>
        <p:spPr>
          <a:xfrm>
            <a:off x="2033775" y="4305250"/>
            <a:ext cx="977100" cy="45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b="1">
                <a:solidFill>
                  <a:schemeClr val="dk1"/>
                </a:solidFill>
                <a:latin typeface="Englebert"/>
                <a:ea typeface="Englebert"/>
                <a:cs typeface="Englebert"/>
                <a:sym typeface="Englebert"/>
              </a:rPr>
              <a:t>POV’s</a:t>
            </a:r>
            <a:endParaRPr b="1">
              <a:solidFill>
                <a:schemeClr val="dk1"/>
              </a:solidFill>
              <a:latin typeface="Englebert"/>
              <a:ea typeface="Englebert"/>
              <a:cs typeface="Englebert"/>
              <a:sym typeface="Engleber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103"/>
        <p:cNvGrpSpPr/>
        <p:nvPr/>
      </p:nvGrpSpPr>
      <p:grpSpPr>
        <a:xfrm>
          <a:off x="0" y="0"/>
          <a:ext cx="0" cy="0"/>
          <a:chOff x="0" y="0"/>
          <a:chExt cx="0" cy="0"/>
        </a:xfrm>
      </p:grpSpPr>
      <p:sp>
        <p:nvSpPr>
          <p:cNvPr id="1104" name="Google Shape;1104;p56"/>
          <p:cNvSpPr/>
          <p:nvPr/>
        </p:nvSpPr>
        <p:spPr>
          <a:xfrm flipH="1">
            <a:off x="4184950" y="799825"/>
            <a:ext cx="3895200" cy="37023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56"/>
          <p:cNvSpPr/>
          <p:nvPr/>
        </p:nvSpPr>
        <p:spPr>
          <a:xfrm flipH="1">
            <a:off x="715075" y="1564825"/>
            <a:ext cx="2669100" cy="25371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56"/>
          <p:cNvSpPr/>
          <p:nvPr/>
        </p:nvSpPr>
        <p:spPr>
          <a:xfrm>
            <a:off x="-484624" y="3181487"/>
            <a:ext cx="951888" cy="555126"/>
          </a:xfrm>
          <a:custGeom>
            <a:avLst/>
            <a:gdLst/>
            <a:ahLst/>
            <a:cxnLst/>
            <a:rect l="l" t="t" r="r" b="b"/>
            <a:pathLst>
              <a:path w="9625" h="5613" extrusionOk="0">
                <a:moveTo>
                  <a:pt x="5523" y="0"/>
                </a:moveTo>
                <a:cubicBezTo>
                  <a:pt x="5481" y="0"/>
                  <a:pt x="5439" y="2"/>
                  <a:pt x="5398" y="6"/>
                </a:cubicBezTo>
                <a:cubicBezTo>
                  <a:pt x="4962" y="38"/>
                  <a:pt x="4355" y="240"/>
                  <a:pt x="4046" y="581"/>
                </a:cubicBezTo>
                <a:cubicBezTo>
                  <a:pt x="3801" y="836"/>
                  <a:pt x="3822" y="1071"/>
                  <a:pt x="3801" y="1390"/>
                </a:cubicBezTo>
                <a:cubicBezTo>
                  <a:pt x="3429" y="1444"/>
                  <a:pt x="3077" y="1912"/>
                  <a:pt x="3120" y="2284"/>
                </a:cubicBezTo>
                <a:cubicBezTo>
                  <a:pt x="2805" y="2025"/>
                  <a:pt x="2386" y="1835"/>
                  <a:pt x="1966" y="1835"/>
                </a:cubicBezTo>
                <a:cubicBezTo>
                  <a:pt x="1817" y="1835"/>
                  <a:pt x="1668" y="1859"/>
                  <a:pt x="1523" y="1912"/>
                </a:cubicBezTo>
                <a:cubicBezTo>
                  <a:pt x="959" y="2114"/>
                  <a:pt x="767" y="2689"/>
                  <a:pt x="746" y="3232"/>
                </a:cubicBezTo>
                <a:cubicBezTo>
                  <a:pt x="320" y="3488"/>
                  <a:pt x="54" y="3743"/>
                  <a:pt x="32" y="4264"/>
                </a:cubicBezTo>
                <a:cubicBezTo>
                  <a:pt x="1" y="4903"/>
                  <a:pt x="416" y="5340"/>
                  <a:pt x="1065" y="5425"/>
                </a:cubicBezTo>
                <a:cubicBezTo>
                  <a:pt x="1145" y="5438"/>
                  <a:pt x="1237" y="5444"/>
                  <a:pt x="1331" y="5444"/>
                </a:cubicBezTo>
                <a:cubicBezTo>
                  <a:pt x="1474" y="5444"/>
                  <a:pt x="1624" y="5430"/>
                  <a:pt x="1747" y="5404"/>
                </a:cubicBezTo>
                <a:cubicBezTo>
                  <a:pt x="1875" y="5371"/>
                  <a:pt x="2024" y="5222"/>
                  <a:pt x="2151" y="5222"/>
                </a:cubicBezTo>
                <a:cubicBezTo>
                  <a:pt x="2225" y="5222"/>
                  <a:pt x="2300" y="5340"/>
                  <a:pt x="2374" y="5383"/>
                </a:cubicBezTo>
                <a:cubicBezTo>
                  <a:pt x="2535" y="5489"/>
                  <a:pt x="2779" y="5563"/>
                  <a:pt x="2971" y="5584"/>
                </a:cubicBezTo>
                <a:cubicBezTo>
                  <a:pt x="3098" y="5604"/>
                  <a:pt x="3220" y="5613"/>
                  <a:pt x="3339" y="5613"/>
                </a:cubicBezTo>
                <a:cubicBezTo>
                  <a:pt x="3946" y="5613"/>
                  <a:pt x="4452" y="5370"/>
                  <a:pt x="4951" y="4978"/>
                </a:cubicBezTo>
                <a:cubicBezTo>
                  <a:pt x="5154" y="5371"/>
                  <a:pt x="5409" y="5478"/>
                  <a:pt x="5877" y="5478"/>
                </a:cubicBezTo>
                <a:cubicBezTo>
                  <a:pt x="6250" y="5478"/>
                  <a:pt x="6846" y="5435"/>
                  <a:pt x="6974" y="4978"/>
                </a:cubicBezTo>
                <a:lnTo>
                  <a:pt x="6974" y="4978"/>
                </a:lnTo>
                <a:cubicBezTo>
                  <a:pt x="6942" y="5095"/>
                  <a:pt x="7485" y="5383"/>
                  <a:pt x="7570" y="5425"/>
                </a:cubicBezTo>
                <a:cubicBezTo>
                  <a:pt x="7726" y="5490"/>
                  <a:pt x="7879" y="5516"/>
                  <a:pt x="8037" y="5516"/>
                </a:cubicBezTo>
                <a:cubicBezTo>
                  <a:pt x="8138" y="5516"/>
                  <a:pt x="8240" y="5506"/>
                  <a:pt x="8347" y="5489"/>
                </a:cubicBezTo>
                <a:cubicBezTo>
                  <a:pt x="8698" y="5435"/>
                  <a:pt x="8986" y="5170"/>
                  <a:pt x="9135" y="4850"/>
                </a:cubicBezTo>
                <a:cubicBezTo>
                  <a:pt x="9209" y="4690"/>
                  <a:pt x="9252" y="4541"/>
                  <a:pt x="9242" y="4371"/>
                </a:cubicBezTo>
                <a:cubicBezTo>
                  <a:pt x="9231" y="4330"/>
                  <a:pt x="9051" y="3869"/>
                  <a:pt x="9011" y="3869"/>
                </a:cubicBezTo>
                <a:cubicBezTo>
                  <a:pt x="9010" y="3869"/>
                  <a:pt x="9008" y="3870"/>
                  <a:pt x="9007" y="3871"/>
                </a:cubicBezTo>
                <a:cubicBezTo>
                  <a:pt x="9529" y="3285"/>
                  <a:pt x="9625" y="2327"/>
                  <a:pt x="8954" y="1806"/>
                </a:cubicBezTo>
                <a:cubicBezTo>
                  <a:pt x="8632" y="1566"/>
                  <a:pt x="8272" y="1341"/>
                  <a:pt x="7894" y="1341"/>
                </a:cubicBezTo>
                <a:cubicBezTo>
                  <a:pt x="7736" y="1341"/>
                  <a:pt x="7574" y="1381"/>
                  <a:pt x="7410" y="1475"/>
                </a:cubicBezTo>
                <a:cubicBezTo>
                  <a:pt x="7309" y="656"/>
                  <a:pt x="6324" y="0"/>
                  <a:pt x="5523" y="0"/>
                </a:cubicBezTo>
                <a:close/>
              </a:path>
            </a:pathLst>
          </a:cu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56"/>
          <p:cNvSpPr/>
          <p:nvPr/>
        </p:nvSpPr>
        <p:spPr>
          <a:xfrm>
            <a:off x="8080150" y="53500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56"/>
          <p:cNvSpPr txBox="1">
            <a:spLocks noGrp="1"/>
          </p:cNvSpPr>
          <p:nvPr>
            <p:ph type="title"/>
          </p:nvPr>
        </p:nvSpPr>
        <p:spPr>
          <a:xfrm>
            <a:off x="663088" y="1953350"/>
            <a:ext cx="2551500" cy="1587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Recall from last time…</a:t>
            </a:r>
            <a:endParaRPr/>
          </a:p>
        </p:txBody>
      </p:sp>
      <p:pic>
        <p:nvPicPr>
          <p:cNvPr id="1109" name="Google Shape;1109;p5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383357" y="883938"/>
            <a:ext cx="3498393" cy="35340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3"/>
        <p:cNvGrpSpPr/>
        <p:nvPr/>
      </p:nvGrpSpPr>
      <p:grpSpPr>
        <a:xfrm>
          <a:off x="0" y="0"/>
          <a:ext cx="0" cy="0"/>
          <a:chOff x="0" y="0"/>
          <a:chExt cx="0" cy="0"/>
        </a:xfrm>
      </p:grpSpPr>
      <p:sp>
        <p:nvSpPr>
          <p:cNvPr id="1114" name="Google Shape;1114;p57"/>
          <p:cNvSpPr txBox="1">
            <a:spLocks noGrp="1"/>
          </p:cNvSpPr>
          <p:nvPr>
            <p:ph type="subTitle" idx="4294967295"/>
          </p:nvPr>
        </p:nvSpPr>
        <p:spPr>
          <a:xfrm>
            <a:off x="130350" y="2087225"/>
            <a:ext cx="4599600" cy="244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u="sng"/>
              <a:t>About Dr. Keesha:</a:t>
            </a:r>
            <a:endParaRPr sz="1600" b="1" u="sng"/>
          </a:p>
          <a:p>
            <a:pPr marL="457200" lvl="0" indent="-330200" algn="l" rtl="0">
              <a:lnSpc>
                <a:spcPct val="150000"/>
              </a:lnSpc>
              <a:spcBef>
                <a:spcPts val="0"/>
              </a:spcBef>
              <a:spcAft>
                <a:spcPts val="0"/>
              </a:spcAft>
              <a:buSzPts val="1600"/>
              <a:buChar char="-"/>
            </a:pPr>
            <a:r>
              <a:rPr lang="en" sz="1600" b="1"/>
              <a:t>Pharmacy Resident</a:t>
            </a:r>
            <a:r>
              <a:rPr lang="en" sz="1600"/>
              <a:t> at </a:t>
            </a:r>
            <a:r>
              <a:rPr lang="en" sz="1600" b="1"/>
              <a:t>Penn Presbyterian Medical Center</a:t>
            </a:r>
            <a:endParaRPr sz="1600" b="1"/>
          </a:p>
          <a:p>
            <a:pPr marL="457200" lvl="0" indent="-330200" algn="l" rtl="0">
              <a:lnSpc>
                <a:spcPct val="150000"/>
              </a:lnSpc>
              <a:spcBef>
                <a:spcPts val="0"/>
              </a:spcBef>
              <a:spcAft>
                <a:spcPts val="0"/>
              </a:spcAft>
              <a:buSzPts val="1600"/>
              <a:buChar char="-"/>
            </a:pPr>
            <a:r>
              <a:rPr lang="en" sz="1600"/>
              <a:t>CVS health, Refuah Health Center, Penn medicine, Thomas Jefferson University Hospital</a:t>
            </a:r>
            <a:endParaRPr sz="1600"/>
          </a:p>
          <a:p>
            <a:pPr marL="457200" lvl="0" indent="-330200" algn="l" rtl="0">
              <a:lnSpc>
                <a:spcPct val="150000"/>
              </a:lnSpc>
              <a:spcBef>
                <a:spcPts val="0"/>
              </a:spcBef>
              <a:spcAft>
                <a:spcPts val="0"/>
              </a:spcAft>
              <a:buSzPts val="1600"/>
              <a:buChar char="-"/>
            </a:pPr>
            <a:r>
              <a:rPr lang="en" sz="1600"/>
              <a:t>A lot of experiences with patients</a:t>
            </a:r>
            <a:endParaRPr sz="1600"/>
          </a:p>
          <a:p>
            <a:pPr marL="457200" lvl="0" indent="0" algn="l" rtl="0">
              <a:spcBef>
                <a:spcPts val="1600"/>
              </a:spcBef>
              <a:spcAft>
                <a:spcPts val="1600"/>
              </a:spcAft>
              <a:buNone/>
            </a:pPr>
            <a:endParaRPr sz="1600" b="1"/>
          </a:p>
        </p:txBody>
      </p:sp>
      <p:sp>
        <p:nvSpPr>
          <p:cNvPr id="1115" name="Google Shape;1115;p57"/>
          <p:cNvSpPr/>
          <p:nvPr/>
        </p:nvSpPr>
        <p:spPr>
          <a:xfrm>
            <a:off x="206550" y="1127987"/>
            <a:ext cx="894900" cy="8949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57"/>
          <p:cNvSpPr txBox="1">
            <a:spLocks noGrp="1"/>
          </p:cNvSpPr>
          <p:nvPr>
            <p:ph type="title" idx="4294967295"/>
          </p:nvPr>
        </p:nvSpPr>
        <p:spPr>
          <a:xfrm>
            <a:off x="1190475" y="1278725"/>
            <a:ext cx="2034300" cy="59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a:t>Dr. Keesha </a:t>
            </a:r>
            <a:endParaRPr sz="2500"/>
          </a:p>
        </p:txBody>
      </p:sp>
      <p:grpSp>
        <p:nvGrpSpPr>
          <p:cNvPr id="1117" name="Google Shape;1117;p57"/>
          <p:cNvGrpSpPr/>
          <p:nvPr/>
        </p:nvGrpSpPr>
        <p:grpSpPr>
          <a:xfrm>
            <a:off x="420449" y="1228203"/>
            <a:ext cx="467110" cy="639827"/>
            <a:chOff x="7611937" y="4286087"/>
            <a:chExt cx="273580" cy="365052"/>
          </a:xfrm>
        </p:grpSpPr>
        <p:sp>
          <p:nvSpPr>
            <p:cNvPr id="1118" name="Google Shape;1118;p57"/>
            <p:cNvSpPr/>
            <p:nvPr/>
          </p:nvSpPr>
          <p:spPr>
            <a:xfrm>
              <a:off x="7617259" y="4536752"/>
              <a:ext cx="262857" cy="109039"/>
            </a:xfrm>
            <a:custGeom>
              <a:avLst/>
              <a:gdLst/>
              <a:ahLst/>
              <a:cxnLst/>
              <a:rect l="l" t="t" r="r" b="b"/>
              <a:pathLst>
                <a:path w="10026" h="4159" extrusionOk="0">
                  <a:moveTo>
                    <a:pt x="3126" y="1"/>
                  </a:moveTo>
                  <a:lnTo>
                    <a:pt x="873" y="798"/>
                  </a:lnTo>
                  <a:cubicBezTo>
                    <a:pt x="352" y="982"/>
                    <a:pt x="1" y="1475"/>
                    <a:pt x="1" y="2029"/>
                  </a:cubicBezTo>
                  <a:lnTo>
                    <a:pt x="1" y="4159"/>
                  </a:lnTo>
                  <a:lnTo>
                    <a:pt x="10026" y="4159"/>
                  </a:lnTo>
                  <a:lnTo>
                    <a:pt x="10026" y="2029"/>
                  </a:lnTo>
                  <a:cubicBezTo>
                    <a:pt x="10026" y="1475"/>
                    <a:pt x="9678" y="982"/>
                    <a:pt x="9156" y="798"/>
                  </a:cubicBezTo>
                  <a:lnTo>
                    <a:pt x="6904" y="1"/>
                  </a:lnTo>
                  <a:close/>
                </a:path>
              </a:pathLst>
            </a:custGeom>
            <a:solidFill>
              <a:srgbClr val="E7E9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57"/>
            <p:cNvSpPr/>
            <p:nvPr/>
          </p:nvSpPr>
          <p:spPr>
            <a:xfrm>
              <a:off x="7720084" y="4537145"/>
              <a:ext cx="57207" cy="108567"/>
            </a:xfrm>
            <a:custGeom>
              <a:avLst/>
              <a:gdLst/>
              <a:ahLst/>
              <a:cxnLst/>
              <a:rect l="l" t="t" r="r" b="b"/>
              <a:pathLst>
                <a:path w="2182" h="4141" extrusionOk="0">
                  <a:moveTo>
                    <a:pt x="1" y="0"/>
                  </a:moveTo>
                  <a:lnTo>
                    <a:pt x="1" y="4140"/>
                  </a:lnTo>
                  <a:lnTo>
                    <a:pt x="2181" y="4140"/>
                  </a:lnTo>
                  <a:lnTo>
                    <a:pt x="2181" y="0"/>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57"/>
            <p:cNvSpPr/>
            <p:nvPr/>
          </p:nvSpPr>
          <p:spPr>
            <a:xfrm>
              <a:off x="7720084" y="4537145"/>
              <a:ext cx="57207" cy="40034"/>
            </a:xfrm>
            <a:custGeom>
              <a:avLst/>
              <a:gdLst/>
              <a:ahLst/>
              <a:cxnLst/>
              <a:rect l="l" t="t" r="r" b="b"/>
              <a:pathLst>
                <a:path w="2182" h="1527" extrusionOk="0">
                  <a:moveTo>
                    <a:pt x="1" y="0"/>
                  </a:moveTo>
                  <a:lnTo>
                    <a:pt x="1" y="1196"/>
                  </a:lnTo>
                  <a:cubicBezTo>
                    <a:pt x="330" y="1417"/>
                    <a:pt x="711" y="1527"/>
                    <a:pt x="1091" y="1527"/>
                  </a:cubicBezTo>
                  <a:cubicBezTo>
                    <a:pt x="1471" y="1527"/>
                    <a:pt x="1852" y="1417"/>
                    <a:pt x="2181" y="1196"/>
                  </a:cubicBezTo>
                  <a:lnTo>
                    <a:pt x="2181" y="0"/>
                  </a:lnTo>
                  <a:close/>
                </a:path>
              </a:pathLst>
            </a:custGeom>
            <a:solidFill>
              <a:srgbClr val="899C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57"/>
            <p:cNvSpPr/>
            <p:nvPr/>
          </p:nvSpPr>
          <p:spPr>
            <a:xfrm>
              <a:off x="7643555" y="4291409"/>
              <a:ext cx="210264" cy="208639"/>
            </a:xfrm>
            <a:custGeom>
              <a:avLst/>
              <a:gdLst/>
              <a:ahLst/>
              <a:cxnLst/>
              <a:rect l="l" t="t" r="r" b="b"/>
              <a:pathLst>
                <a:path w="8020" h="7958" extrusionOk="0">
                  <a:moveTo>
                    <a:pt x="4010" y="0"/>
                  </a:moveTo>
                  <a:cubicBezTo>
                    <a:pt x="1964" y="0"/>
                    <a:pt x="305" y="1659"/>
                    <a:pt x="305" y="3705"/>
                  </a:cubicBezTo>
                  <a:lnTo>
                    <a:pt x="305" y="5447"/>
                  </a:lnTo>
                  <a:cubicBezTo>
                    <a:pt x="305" y="6096"/>
                    <a:pt x="200" y="6530"/>
                    <a:pt x="91" y="6802"/>
                  </a:cubicBezTo>
                  <a:cubicBezTo>
                    <a:pt x="1" y="7034"/>
                    <a:pt x="124" y="7291"/>
                    <a:pt x="356" y="7367"/>
                  </a:cubicBezTo>
                  <a:cubicBezTo>
                    <a:pt x="1120" y="7628"/>
                    <a:pt x="1906" y="7827"/>
                    <a:pt x="2703" y="7957"/>
                  </a:cubicBezTo>
                  <a:lnTo>
                    <a:pt x="5317" y="7957"/>
                  </a:lnTo>
                  <a:cubicBezTo>
                    <a:pt x="6114" y="7827"/>
                    <a:pt x="6900" y="7628"/>
                    <a:pt x="7664" y="7367"/>
                  </a:cubicBezTo>
                  <a:cubicBezTo>
                    <a:pt x="7896" y="7291"/>
                    <a:pt x="8019" y="7034"/>
                    <a:pt x="7932" y="6806"/>
                  </a:cubicBezTo>
                  <a:cubicBezTo>
                    <a:pt x="7824" y="6534"/>
                    <a:pt x="7715" y="6096"/>
                    <a:pt x="7715" y="5451"/>
                  </a:cubicBezTo>
                  <a:lnTo>
                    <a:pt x="7715" y="3705"/>
                  </a:lnTo>
                  <a:cubicBezTo>
                    <a:pt x="7715" y="1659"/>
                    <a:pt x="6056" y="0"/>
                    <a:pt x="4010" y="0"/>
                  </a:cubicBez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57"/>
            <p:cNvSpPr/>
            <p:nvPr/>
          </p:nvSpPr>
          <p:spPr>
            <a:xfrm>
              <a:off x="7714395" y="4485680"/>
              <a:ext cx="68585" cy="74379"/>
            </a:xfrm>
            <a:custGeom>
              <a:avLst/>
              <a:gdLst/>
              <a:ahLst/>
              <a:cxnLst/>
              <a:rect l="l" t="t" r="r" b="b"/>
              <a:pathLst>
                <a:path w="2616" h="2837" extrusionOk="0">
                  <a:moveTo>
                    <a:pt x="1" y="0"/>
                  </a:moveTo>
                  <a:lnTo>
                    <a:pt x="1" y="1525"/>
                  </a:lnTo>
                  <a:cubicBezTo>
                    <a:pt x="1" y="2250"/>
                    <a:pt x="587" y="2836"/>
                    <a:pt x="1308" y="2836"/>
                  </a:cubicBezTo>
                  <a:cubicBezTo>
                    <a:pt x="2032" y="2833"/>
                    <a:pt x="2615" y="2250"/>
                    <a:pt x="2615" y="1525"/>
                  </a:cubicBezTo>
                  <a:lnTo>
                    <a:pt x="2615" y="0"/>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57"/>
            <p:cNvSpPr/>
            <p:nvPr/>
          </p:nvSpPr>
          <p:spPr>
            <a:xfrm>
              <a:off x="7714395" y="4485680"/>
              <a:ext cx="68585" cy="34266"/>
            </a:xfrm>
            <a:custGeom>
              <a:avLst/>
              <a:gdLst/>
              <a:ahLst/>
              <a:cxnLst/>
              <a:rect l="l" t="t" r="r" b="b"/>
              <a:pathLst>
                <a:path w="2616" h="1307" extrusionOk="0">
                  <a:moveTo>
                    <a:pt x="1" y="0"/>
                  </a:moveTo>
                  <a:lnTo>
                    <a:pt x="1" y="1033"/>
                  </a:lnTo>
                  <a:cubicBezTo>
                    <a:pt x="417" y="1216"/>
                    <a:pt x="863" y="1307"/>
                    <a:pt x="1308" y="1307"/>
                  </a:cubicBezTo>
                  <a:cubicBezTo>
                    <a:pt x="1754" y="1307"/>
                    <a:pt x="2199" y="1216"/>
                    <a:pt x="2615" y="1033"/>
                  </a:cubicBezTo>
                  <a:lnTo>
                    <a:pt x="2615"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57"/>
            <p:cNvSpPr/>
            <p:nvPr/>
          </p:nvSpPr>
          <p:spPr>
            <a:xfrm>
              <a:off x="7674413" y="4342874"/>
              <a:ext cx="148627" cy="160005"/>
            </a:xfrm>
            <a:custGeom>
              <a:avLst/>
              <a:gdLst/>
              <a:ahLst/>
              <a:cxnLst/>
              <a:rect l="l" t="t" r="r" b="b"/>
              <a:pathLst>
                <a:path w="5669" h="6103" extrusionOk="0">
                  <a:moveTo>
                    <a:pt x="1" y="0"/>
                  </a:moveTo>
                  <a:lnTo>
                    <a:pt x="1" y="3267"/>
                  </a:lnTo>
                  <a:cubicBezTo>
                    <a:pt x="1" y="4832"/>
                    <a:pt x="1268" y="6103"/>
                    <a:pt x="2833" y="6103"/>
                  </a:cubicBezTo>
                  <a:cubicBezTo>
                    <a:pt x="4398" y="6103"/>
                    <a:pt x="5669" y="4832"/>
                    <a:pt x="5669" y="3267"/>
                  </a:cubicBezTo>
                  <a:lnTo>
                    <a:pt x="5669" y="0"/>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57"/>
            <p:cNvSpPr/>
            <p:nvPr/>
          </p:nvSpPr>
          <p:spPr>
            <a:xfrm>
              <a:off x="7674151" y="4342769"/>
              <a:ext cx="148811" cy="160084"/>
            </a:xfrm>
            <a:custGeom>
              <a:avLst/>
              <a:gdLst/>
              <a:ahLst/>
              <a:cxnLst/>
              <a:rect l="l" t="t" r="r" b="b"/>
              <a:pathLst>
                <a:path w="5676" h="6106" extrusionOk="0">
                  <a:moveTo>
                    <a:pt x="11" y="1"/>
                  </a:moveTo>
                  <a:lnTo>
                    <a:pt x="11" y="3271"/>
                  </a:lnTo>
                  <a:cubicBezTo>
                    <a:pt x="1" y="4859"/>
                    <a:pt x="1288" y="6105"/>
                    <a:pt x="2818" y="6105"/>
                  </a:cubicBezTo>
                  <a:cubicBezTo>
                    <a:pt x="2971" y="6105"/>
                    <a:pt x="3125" y="6093"/>
                    <a:pt x="3281" y="6067"/>
                  </a:cubicBezTo>
                  <a:cubicBezTo>
                    <a:pt x="1901" y="5853"/>
                    <a:pt x="880" y="4669"/>
                    <a:pt x="880" y="3271"/>
                  </a:cubicBezTo>
                  <a:lnTo>
                    <a:pt x="880" y="2330"/>
                  </a:lnTo>
                  <a:cubicBezTo>
                    <a:pt x="880" y="2033"/>
                    <a:pt x="1036" y="1754"/>
                    <a:pt x="1289" y="1594"/>
                  </a:cubicBezTo>
                  <a:cubicBezTo>
                    <a:pt x="1485" y="1471"/>
                    <a:pt x="1673" y="1337"/>
                    <a:pt x="1858" y="1192"/>
                  </a:cubicBezTo>
                  <a:cubicBezTo>
                    <a:pt x="1894" y="1163"/>
                    <a:pt x="1938" y="1145"/>
                    <a:pt x="1985" y="1145"/>
                  </a:cubicBezTo>
                  <a:cubicBezTo>
                    <a:pt x="2032" y="1145"/>
                    <a:pt x="2075" y="1160"/>
                    <a:pt x="2111" y="1189"/>
                  </a:cubicBezTo>
                  <a:cubicBezTo>
                    <a:pt x="2702" y="1627"/>
                    <a:pt x="3890" y="2362"/>
                    <a:pt x="5675" y="2753"/>
                  </a:cubicBezTo>
                  <a:lnTo>
                    <a:pt x="5675" y="1"/>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57"/>
            <p:cNvSpPr/>
            <p:nvPr/>
          </p:nvSpPr>
          <p:spPr>
            <a:xfrm>
              <a:off x="7645836" y="4611393"/>
              <a:ext cx="57180" cy="34319"/>
            </a:xfrm>
            <a:custGeom>
              <a:avLst/>
              <a:gdLst/>
              <a:ahLst/>
              <a:cxnLst/>
              <a:rect l="l" t="t" r="r" b="b"/>
              <a:pathLst>
                <a:path w="2181" h="1309" extrusionOk="0">
                  <a:moveTo>
                    <a:pt x="1" y="1"/>
                  </a:moveTo>
                  <a:lnTo>
                    <a:pt x="1" y="1308"/>
                  </a:lnTo>
                  <a:lnTo>
                    <a:pt x="2181" y="1308"/>
                  </a:lnTo>
                  <a:lnTo>
                    <a:pt x="2181" y="1"/>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57"/>
            <p:cNvSpPr/>
            <p:nvPr/>
          </p:nvSpPr>
          <p:spPr>
            <a:xfrm>
              <a:off x="7722942" y="4448556"/>
              <a:ext cx="51491" cy="22914"/>
            </a:xfrm>
            <a:custGeom>
              <a:avLst/>
              <a:gdLst/>
              <a:ahLst/>
              <a:cxnLst/>
              <a:rect l="l" t="t" r="r" b="b"/>
              <a:pathLst>
                <a:path w="1964" h="874" extrusionOk="0">
                  <a:moveTo>
                    <a:pt x="1" y="0"/>
                  </a:moveTo>
                  <a:cubicBezTo>
                    <a:pt x="1" y="482"/>
                    <a:pt x="442" y="873"/>
                    <a:pt x="982" y="873"/>
                  </a:cubicBezTo>
                  <a:cubicBezTo>
                    <a:pt x="1525" y="873"/>
                    <a:pt x="1964" y="482"/>
                    <a:pt x="19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57"/>
            <p:cNvSpPr/>
            <p:nvPr/>
          </p:nvSpPr>
          <p:spPr>
            <a:xfrm>
              <a:off x="7651551" y="4291382"/>
              <a:ext cx="194298" cy="108672"/>
            </a:xfrm>
            <a:custGeom>
              <a:avLst/>
              <a:gdLst/>
              <a:ahLst/>
              <a:cxnLst/>
              <a:rect l="l" t="t" r="r" b="b"/>
              <a:pathLst>
                <a:path w="7411" h="4145" extrusionOk="0">
                  <a:moveTo>
                    <a:pt x="3699" y="1"/>
                  </a:moveTo>
                  <a:cubicBezTo>
                    <a:pt x="3678" y="1"/>
                    <a:pt x="3657" y="1"/>
                    <a:pt x="3636" y="1"/>
                  </a:cubicBezTo>
                  <a:cubicBezTo>
                    <a:pt x="1615" y="41"/>
                    <a:pt x="0" y="1689"/>
                    <a:pt x="0" y="3706"/>
                  </a:cubicBezTo>
                  <a:lnTo>
                    <a:pt x="0" y="3848"/>
                  </a:lnTo>
                  <a:cubicBezTo>
                    <a:pt x="467" y="3670"/>
                    <a:pt x="1590" y="3207"/>
                    <a:pt x="2445" y="2526"/>
                  </a:cubicBezTo>
                  <a:cubicBezTo>
                    <a:pt x="2563" y="2432"/>
                    <a:pt x="2705" y="2384"/>
                    <a:pt x="2846" y="2384"/>
                  </a:cubicBezTo>
                  <a:cubicBezTo>
                    <a:pt x="2983" y="2384"/>
                    <a:pt x="3119" y="2428"/>
                    <a:pt x="3234" y="2515"/>
                  </a:cubicBezTo>
                  <a:cubicBezTo>
                    <a:pt x="3868" y="2989"/>
                    <a:pt x="5262" y="3837"/>
                    <a:pt x="7410" y="4145"/>
                  </a:cubicBezTo>
                  <a:lnTo>
                    <a:pt x="7410" y="3804"/>
                  </a:lnTo>
                  <a:cubicBezTo>
                    <a:pt x="7410" y="1750"/>
                    <a:pt x="5746" y="1"/>
                    <a:pt x="3699" y="1"/>
                  </a:cubicBezTo>
                  <a:close/>
                </a:path>
              </a:pathLst>
            </a:custGeom>
            <a:solidFill>
              <a:srgbClr val="3951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57"/>
            <p:cNvSpPr/>
            <p:nvPr/>
          </p:nvSpPr>
          <p:spPr>
            <a:xfrm>
              <a:off x="7748687" y="4515201"/>
              <a:ext cx="65622" cy="130511"/>
            </a:xfrm>
            <a:custGeom>
              <a:avLst/>
              <a:gdLst/>
              <a:ahLst/>
              <a:cxnLst/>
              <a:rect l="l" t="t" r="r" b="b"/>
              <a:pathLst>
                <a:path w="2503" h="4978" extrusionOk="0">
                  <a:moveTo>
                    <a:pt x="1307" y="1"/>
                  </a:moveTo>
                  <a:lnTo>
                    <a:pt x="0" y="4977"/>
                  </a:lnTo>
                  <a:lnTo>
                    <a:pt x="1090" y="4977"/>
                  </a:lnTo>
                  <a:lnTo>
                    <a:pt x="2296" y="2366"/>
                  </a:lnTo>
                  <a:cubicBezTo>
                    <a:pt x="2358" y="2228"/>
                    <a:pt x="2347" y="2069"/>
                    <a:pt x="2264" y="1942"/>
                  </a:cubicBezTo>
                  <a:lnTo>
                    <a:pt x="1963" y="1489"/>
                  </a:lnTo>
                  <a:lnTo>
                    <a:pt x="2387" y="921"/>
                  </a:lnTo>
                  <a:cubicBezTo>
                    <a:pt x="2503" y="765"/>
                    <a:pt x="2448" y="540"/>
                    <a:pt x="2274" y="457"/>
                  </a:cubicBezTo>
                  <a:lnTo>
                    <a:pt x="1307" y="1"/>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57"/>
            <p:cNvSpPr/>
            <p:nvPr/>
          </p:nvSpPr>
          <p:spPr>
            <a:xfrm>
              <a:off x="7683065" y="4515201"/>
              <a:ext cx="65649" cy="130511"/>
            </a:xfrm>
            <a:custGeom>
              <a:avLst/>
              <a:gdLst/>
              <a:ahLst/>
              <a:cxnLst/>
              <a:rect l="l" t="t" r="r" b="b"/>
              <a:pathLst>
                <a:path w="2504" h="4978" extrusionOk="0">
                  <a:moveTo>
                    <a:pt x="1196" y="1"/>
                  </a:moveTo>
                  <a:lnTo>
                    <a:pt x="232" y="457"/>
                  </a:lnTo>
                  <a:cubicBezTo>
                    <a:pt x="55" y="540"/>
                    <a:pt x="0" y="765"/>
                    <a:pt x="116" y="921"/>
                  </a:cubicBezTo>
                  <a:lnTo>
                    <a:pt x="544" y="1489"/>
                  </a:lnTo>
                  <a:lnTo>
                    <a:pt x="243" y="1942"/>
                  </a:lnTo>
                  <a:cubicBezTo>
                    <a:pt x="156" y="2069"/>
                    <a:pt x="145" y="2228"/>
                    <a:pt x="211" y="2366"/>
                  </a:cubicBezTo>
                  <a:lnTo>
                    <a:pt x="1413" y="4977"/>
                  </a:lnTo>
                  <a:lnTo>
                    <a:pt x="2503" y="4977"/>
                  </a:lnTo>
                  <a:lnTo>
                    <a:pt x="1196" y="1"/>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57"/>
            <p:cNvSpPr/>
            <p:nvPr/>
          </p:nvSpPr>
          <p:spPr>
            <a:xfrm>
              <a:off x="7716309" y="4291382"/>
              <a:ext cx="129436" cy="92731"/>
            </a:xfrm>
            <a:custGeom>
              <a:avLst/>
              <a:gdLst/>
              <a:ahLst/>
              <a:cxnLst/>
              <a:rect l="l" t="t" r="r" b="b"/>
              <a:pathLst>
                <a:path w="4937" h="3537" extrusionOk="0">
                  <a:moveTo>
                    <a:pt x="1235" y="1"/>
                  </a:moveTo>
                  <a:cubicBezTo>
                    <a:pt x="1212" y="1"/>
                    <a:pt x="1189" y="1"/>
                    <a:pt x="1166" y="1"/>
                  </a:cubicBezTo>
                  <a:cubicBezTo>
                    <a:pt x="768" y="9"/>
                    <a:pt x="373" y="81"/>
                    <a:pt x="0" y="215"/>
                  </a:cubicBezTo>
                  <a:cubicBezTo>
                    <a:pt x="858" y="1331"/>
                    <a:pt x="2499" y="2975"/>
                    <a:pt x="4936" y="3536"/>
                  </a:cubicBezTo>
                  <a:cubicBezTo>
                    <a:pt x="4847" y="1531"/>
                    <a:pt x="3190" y="1"/>
                    <a:pt x="1235" y="1"/>
                  </a:cubicBezTo>
                  <a:close/>
                </a:path>
              </a:pathLst>
            </a:custGeom>
            <a:solidFill>
              <a:srgbClr val="788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57"/>
            <p:cNvSpPr/>
            <p:nvPr/>
          </p:nvSpPr>
          <p:spPr>
            <a:xfrm>
              <a:off x="7611937" y="4286087"/>
              <a:ext cx="273580" cy="365052"/>
            </a:xfrm>
            <a:custGeom>
              <a:avLst/>
              <a:gdLst/>
              <a:ahLst/>
              <a:cxnLst/>
              <a:rect l="l" t="t" r="r" b="b"/>
              <a:pathLst>
                <a:path w="10435" h="13924" extrusionOk="0">
                  <a:moveTo>
                    <a:pt x="8255" y="4434"/>
                  </a:moveTo>
                  <a:cubicBezTo>
                    <a:pt x="8407" y="4463"/>
                    <a:pt x="8563" y="4492"/>
                    <a:pt x="8718" y="4517"/>
                  </a:cubicBezTo>
                  <a:lnTo>
                    <a:pt x="8718" y="5650"/>
                  </a:lnTo>
                  <a:cubicBezTo>
                    <a:pt x="8718" y="6215"/>
                    <a:pt x="8794" y="6694"/>
                    <a:pt x="8946" y="7081"/>
                  </a:cubicBezTo>
                  <a:cubicBezTo>
                    <a:pt x="8968" y="7135"/>
                    <a:pt x="8968" y="7201"/>
                    <a:pt x="8943" y="7255"/>
                  </a:cubicBezTo>
                  <a:lnTo>
                    <a:pt x="8939" y="7255"/>
                  </a:lnTo>
                  <a:cubicBezTo>
                    <a:pt x="8914" y="7313"/>
                    <a:pt x="8863" y="7360"/>
                    <a:pt x="8805" y="7378"/>
                  </a:cubicBezTo>
                  <a:cubicBezTo>
                    <a:pt x="8229" y="7574"/>
                    <a:pt x="7643" y="7733"/>
                    <a:pt x="7045" y="7856"/>
                  </a:cubicBezTo>
                  <a:cubicBezTo>
                    <a:pt x="7806" y="7284"/>
                    <a:pt x="8255" y="6386"/>
                    <a:pt x="8255" y="5433"/>
                  </a:cubicBezTo>
                  <a:lnTo>
                    <a:pt x="8255" y="4434"/>
                  </a:lnTo>
                  <a:close/>
                  <a:moveTo>
                    <a:pt x="5212" y="415"/>
                  </a:moveTo>
                  <a:cubicBezTo>
                    <a:pt x="5248" y="415"/>
                    <a:pt x="5285" y="416"/>
                    <a:pt x="5321" y="417"/>
                  </a:cubicBezTo>
                  <a:cubicBezTo>
                    <a:pt x="7208" y="475"/>
                    <a:pt x="8711" y="2018"/>
                    <a:pt x="8715" y="3908"/>
                  </a:cubicBezTo>
                  <a:lnTo>
                    <a:pt x="8715" y="4108"/>
                  </a:lnTo>
                  <a:cubicBezTo>
                    <a:pt x="8363" y="4050"/>
                    <a:pt x="8012" y="3974"/>
                    <a:pt x="7668" y="3876"/>
                  </a:cubicBezTo>
                  <a:cubicBezTo>
                    <a:pt x="7647" y="3870"/>
                    <a:pt x="7627" y="3868"/>
                    <a:pt x="7607" y="3868"/>
                  </a:cubicBezTo>
                  <a:cubicBezTo>
                    <a:pt x="7389" y="3868"/>
                    <a:pt x="7316" y="4204"/>
                    <a:pt x="7559" y="4271"/>
                  </a:cubicBezTo>
                  <a:cubicBezTo>
                    <a:pt x="7653" y="4296"/>
                    <a:pt x="7748" y="4321"/>
                    <a:pt x="7845" y="4347"/>
                  </a:cubicBezTo>
                  <a:lnTo>
                    <a:pt x="7845" y="5437"/>
                  </a:lnTo>
                  <a:cubicBezTo>
                    <a:pt x="7842" y="6885"/>
                    <a:pt x="6668" y="8059"/>
                    <a:pt x="5216" y="8063"/>
                  </a:cubicBezTo>
                  <a:lnTo>
                    <a:pt x="5216" y="8066"/>
                  </a:lnTo>
                  <a:cubicBezTo>
                    <a:pt x="3764" y="8063"/>
                    <a:pt x="2587" y="6889"/>
                    <a:pt x="2587" y="5437"/>
                  </a:cubicBezTo>
                  <a:lnTo>
                    <a:pt x="2587" y="4564"/>
                  </a:lnTo>
                  <a:cubicBezTo>
                    <a:pt x="2587" y="4428"/>
                    <a:pt x="2484" y="4360"/>
                    <a:pt x="2382" y="4360"/>
                  </a:cubicBezTo>
                  <a:cubicBezTo>
                    <a:pt x="2280" y="4360"/>
                    <a:pt x="2177" y="4428"/>
                    <a:pt x="2177" y="4564"/>
                  </a:cubicBezTo>
                  <a:lnTo>
                    <a:pt x="2177" y="5437"/>
                  </a:lnTo>
                  <a:cubicBezTo>
                    <a:pt x="2177" y="6389"/>
                    <a:pt x="2627" y="7287"/>
                    <a:pt x="3387" y="7860"/>
                  </a:cubicBezTo>
                  <a:cubicBezTo>
                    <a:pt x="2790" y="7737"/>
                    <a:pt x="2203" y="7577"/>
                    <a:pt x="1627" y="7382"/>
                  </a:cubicBezTo>
                  <a:cubicBezTo>
                    <a:pt x="1569" y="7360"/>
                    <a:pt x="1518" y="7316"/>
                    <a:pt x="1493" y="7259"/>
                  </a:cubicBezTo>
                  <a:cubicBezTo>
                    <a:pt x="1464" y="7204"/>
                    <a:pt x="1464" y="7139"/>
                    <a:pt x="1486" y="7085"/>
                  </a:cubicBezTo>
                  <a:cubicBezTo>
                    <a:pt x="1638" y="6701"/>
                    <a:pt x="1714" y="6219"/>
                    <a:pt x="1714" y="5654"/>
                  </a:cubicBezTo>
                  <a:lnTo>
                    <a:pt x="1714" y="4118"/>
                  </a:lnTo>
                  <a:cubicBezTo>
                    <a:pt x="1746" y="4111"/>
                    <a:pt x="1775" y="4108"/>
                    <a:pt x="1786" y="4104"/>
                  </a:cubicBezTo>
                  <a:cubicBezTo>
                    <a:pt x="1837" y="4090"/>
                    <a:pt x="3036" y="3742"/>
                    <a:pt x="4090" y="2887"/>
                  </a:cubicBezTo>
                  <a:cubicBezTo>
                    <a:pt x="4169" y="2823"/>
                    <a:pt x="4265" y="2791"/>
                    <a:pt x="4361" y="2791"/>
                  </a:cubicBezTo>
                  <a:cubicBezTo>
                    <a:pt x="4454" y="2791"/>
                    <a:pt x="4547" y="2821"/>
                    <a:pt x="4626" y="2880"/>
                  </a:cubicBezTo>
                  <a:cubicBezTo>
                    <a:pt x="5252" y="3340"/>
                    <a:pt x="5940" y="3709"/>
                    <a:pt x="6668" y="3977"/>
                  </a:cubicBezTo>
                  <a:cubicBezTo>
                    <a:pt x="6697" y="3988"/>
                    <a:pt x="6724" y="3993"/>
                    <a:pt x="6749" y="3993"/>
                  </a:cubicBezTo>
                  <a:cubicBezTo>
                    <a:pt x="6949" y="3993"/>
                    <a:pt x="7038" y="3684"/>
                    <a:pt x="6813" y="3597"/>
                  </a:cubicBezTo>
                  <a:cubicBezTo>
                    <a:pt x="6121" y="3340"/>
                    <a:pt x="5466" y="2992"/>
                    <a:pt x="4872" y="2558"/>
                  </a:cubicBezTo>
                  <a:cubicBezTo>
                    <a:pt x="4720" y="2443"/>
                    <a:pt x="4539" y="2385"/>
                    <a:pt x="4359" y="2385"/>
                  </a:cubicBezTo>
                  <a:cubicBezTo>
                    <a:pt x="4170" y="2385"/>
                    <a:pt x="3983" y="2448"/>
                    <a:pt x="3829" y="2572"/>
                  </a:cubicBezTo>
                  <a:cubicBezTo>
                    <a:pt x="2960" y="3278"/>
                    <a:pt x="1949" y="3626"/>
                    <a:pt x="1721" y="3698"/>
                  </a:cubicBezTo>
                  <a:cubicBezTo>
                    <a:pt x="1835" y="1848"/>
                    <a:pt x="3370" y="415"/>
                    <a:pt x="5212" y="415"/>
                  </a:cubicBezTo>
                  <a:close/>
                  <a:moveTo>
                    <a:pt x="6321" y="8265"/>
                  </a:moveTo>
                  <a:lnTo>
                    <a:pt x="6321" y="8714"/>
                  </a:lnTo>
                  <a:lnTo>
                    <a:pt x="5969" y="10047"/>
                  </a:lnTo>
                  <a:cubicBezTo>
                    <a:pt x="5738" y="10178"/>
                    <a:pt x="5480" y="10243"/>
                    <a:pt x="5216" y="10243"/>
                  </a:cubicBezTo>
                  <a:cubicBezTo>
                    <a:pt x="5209" y="10243"/>
                    <a:pt x="5203" y="10243"/>
                    <a:pt x="5196" y="10243"/>
                  </a:cubicBezTo>
                  <a:cubicBezTo>
                    <a:pt x="4939" y="10243"/>
                    <a:pt x="4685" y="10174"/>
                    <a:pt x="4463" y="10047"/>
                  </a:cubicBezTo>
                  <a:lnTo>
                    <a:pt x="4111" y="8714"/>
                  </a:lnTo>
                  <a:lnTo>
                    <a:pt x="4111" y="8265"/>
                  </a:lnTo>
                  <a:cubicBezTo>
                    <a:pt x="4466" y="8403"/>
                    <a:pt x="4841" y="8472"/>
                    <a:pt x="5216" y="8472"/>
                  </a:cubicBezTo>
                  <a:cubicBezTo>
                    <a:pt x="5591" y="8472"/>
                    <a:pt x="5966" y="8403"/>
                    <a:pt x="6321" y="8265"/>
                  </a:cubicBezTo>
                  <a:close/>
                  <a:moveTo>
                    <a:pt x="3268" y="12611"/>
                  </a:moveTo>
                  <a:lnTo>
                    <a:pt x="3268" y="13513"/>
                  </a:lnTo>
                  <a:lnTo>
                    <a:pt x="1500" y="13513"/>
                  </a:lnTo>
                  <a:lnTo>
                    <a:pt x="1500" y="12611"/>
                  </a:lnTo>
                  <a:lnTo>
                    <a:pt x="2177" y="12611"/>
                  </a:lnTo>
                  <a:lnTo>
                    <a:pt x="2177" y="12626"/>
                  </a:lnTo>
                  <a:cubicBezTo>
                    <a:pt x="2177" y="12762"/>
                    <a:pt x="2280" y="12830"/>
                    <a:pt x="2382" y="12830"/>
                  </a:cubicBezTo>
                  <a:cubicBezTo>
                    <a:pt x="2484" y="12830"/>
                    <a:pt x="2587" y="12762"/>
                    <a:pt x="2587" y="12626"/>
                  </a:cubicBezTo>
                  <a:lnTo>
                    <a:pt x="2587" y="12611"/>
                  </a:lnTo>
                  <a:close/>
                  <a:moveTo>
                    <a:pt x="5216" y="1"/>
                  </a:moveTo>
                  <a:cubicBezTo>
                    <a:pt x="3058" y="1"/>
                    <a:pt x="1308" y="1750"/>
                    <a:pt x="1308" y="3908"/>
                  </a:cubicBezTo>
                  <a:lnTo>
                    <a:pt x="1308" y="5650"/>
                  </a:lnTo>
                  <a:cubicBezTo>
                    <a:pt x="1308" y="6292"/>
                    <a:pt x="1200" y="6701"/>
                    <a:pt x="1109" y="6933"/>
                  </a:cubicBezTo>
                  <a:cubicBezTo>
                    <a:pt x="1044" y="7092"/>
                    <a:pt x="1047" y="7273"/>
                    <a:pt x="1124" y="7429"/>
                  </a:cubicBezTo>
                  <a:cubicBezTo>
                    <a:pt x="1196" y="7588"/>
                    <a:pt x="1334" y="7711"/>
                    <a:pt x="1497" y="7766"/>
                  </a:cubicBezTo>
                  <a:cubicBezTo>
                    <a:pt x="2217" y="8012"/>
                    <a:pt x="2956" y="8200"/>
                    <a:pt x="3706" y="8334"/>
                  </a:cubicBezTo>
                  <a:lnTo>
                    <a:pt x="3706" y="8613"/>
                  </a:lnTo>
                  <a:lnTo>
                    <a:pt x="2858" y="9011"/>
                  </a:lnTo>
                  <a:cubicBezTo>
                    <a:pt x="2630" y="9120"/>
                    <a:pt x="2514" y="9370"/>
                    <a:pt x="2579" y="9613"/>
                  </a:cubicBezTo>
                  <a:lnTo>
                    <a:pt x="1008" y="10167"/>
                  </a:lnTo>
                  <a:cubicBezTo>
                    <a:pt x="403" y="10380"/>
                    <a:pt x="1" y="10953"/>
                    <a:pt x="1" y="11594"/>
                  </a:cubicBezTo>
                  <a:lnTo>
                    <a:pt x="1" y="13720"/>
                  </a:lnTo>
                  <a:cubicBezTo>
                    <a:pt x="1" y="13855"/>
                    <a:pt x="102" y="13923"/>
                    <a:pt x="204" y="13923"/>
                  </a:cubicBezTo>
                  <a:cubicBezTo>
                    <a:pt x="305" y="13923"/>
                    <a:pt x="406" y="13855"/>
                    <a:pt x="406" y="13720"/>
                  </a:cubicBezTo>
                  <a:lnTo>
                    <a:pt x="406" y="11594"/>
                  </a:lnTo>
                  <a:cubicBezTo>
                    <a:pt x="406" y="11123"/>
                    <a:pt x="703" y="10706"/>
                    <a:pt x="1145" y="10551"/>
                  </a:cubicBezTo>
                  <a:lnTo>
                    <a:pt x="2800" y="9968"/>
                  </a:lnTo>
                  <a:lnTo>
                    <a:pt x="3007" y="10239"/>
                  </a:lnTo>
                  <a:lnTo>
                    <a:pt x="2786" y="10569"/>
                  </a:lnTo>
                  <a:cubicBezTo>
                    <a:pt x="2663" y="10753"/>
                    <a:pt x="2645" y="10989"/>
                    <a:pt x="2735" y="11192"/>
                  </a:cubicBezTo>
                  <a:lnTo>
                    <a:pt x="3206" y="12206"/>
                  </a:lnTo>
                  <a:lnTo>
                    <a:pt x="2587" y="12206"/>
                  </a:lnTo>
                  <a:lnTo>
                    <a:pt x="2587" y="11974"/>
                  </a:lnTo>
                  <a:cubicBezTo>
                    <a:pt x="2587" y="11838"/>
                    <a:pt x="2485" y="11770"/>
                    <a:pt x="2384" y="11770"/>
                  </a:cubicBezTo>
                  <a:cubicBezTo>
                    <a:pt x="2282" y="11770"/>
                    <a:pt x="2181" y="11838"/>
                    <a:pt x="2181" y="11974"/>
                  </a:cubicBezTo>
                  <a:lnTo>
                    <a:pt x="2181" y="12206"/>
                  </a:lnTo>
                  <a:lnTo>
                    <a:pt x="1294" y="12206"/>
                  </a:lnTo>
                  <a:cubicBezTo>
                    <a:pt x="1181" y="12206"/>
                    <a:pt x="1091" y="12296"/>
                    <a:pt x="1091" y="12409"/>
                  </a:cubicBezTo>
                  <a:lnTo>
                    <a:pt x="1091" y="13720"/>
                  </a:lnTo>
                  <a:cubicBezTo>
                    <a:pt x="1091" y="13832"/>
                    <a:pt x="1181" y="13922"/>
                    <a:pt x="1294" y="13922"/>
                  </a:cubicBezTo>
                  <a:lnTo>
                    <a:pt x="3474" y="13922"/>
                  </a:lnTo>
                  <a:cubicBezTo>
                    <a:pt x="3586" y="13922"/>
                    <a:pt x="3677" y="13832"/>
                    <a:pt x="3677" y="13720"/>
                  </a:cubicBezTo>
                  <a:lnTo>
                    <a:pt x="3677" y="13231"/>
                  </a:lnTo>
                  <a:lnTo>
                    <a:pt x="3941" y="13803"/>
                  </a:lnTo>
                  <a:cubicBezTo>
                    <a:pt x="3981" y="13888"/>
                    <a:pt x="4051" y="13923"/>
                    <a:pt x="4121" y="13923"/>
                  </a:cubicBezTo>
                  <a:cubicBezTo>
                    <a:pt x="4254" y="13923"/>
                    <a:pt x="4387" y="13794"/>
                    <a:pt x="4311" y="13633"/>
                  </a:cubicBezTo>
                  <a:lnTo>
                    <a:pt x="3108" y="11021"/>
                  </a:lnTo>
                  <a:cubicBezTo>
                    <a:pt x="3072" y="10945"/>
                    <a:pt x="3079" y="10862"/>
                    <a:pt x="3123" y="10793"/>
                  </a:cubicBezTo>
                  <a:lnTo>
                    <a:pt x="3423" y="10341"/>
                  </a:lnTo>
                  <a:cubicBezTo>
                    <a:pt x="3474" y="10268"/>
                    <a:pt x="3470" y="10174"/>
                    <a:pt x="3420" y="10105"/>
                  </a:cubicBezTo>
                  <a:lnTo>
                    <a:pt x="2992" y="9537"/>
                  </a:lnTo>
                  <a:cubicBezTo>
                    <a:pt x="2952" y="9482"/>
                    <a:pt x="2971" y="9410"/>
                    <a:pt x="3032" y="9381"/>
                  </a:cubicBezTo>
                  <a:lnTo>
                    <a:pt x="3775" y="9030"/>
                  </a:lnTo>
                  <a:lnTo>
                    <a:pt x="4216" y="10717"/>
                  </a:lnTo>
                  <a:cubicBezTo>
                    <a:pt x="4244" y="10823"/>
                    <a:pt x="4326" y="10869"/>
                    <a:pt x="4408" y="10869"/>
                  </a:cubicBezTo>
                  <a:cubicBezTo>
                    <a:pt x="4529" y="10869"/>
                    <a:pt x="4652" y="10769"/>
                    <a:pt x="4611" y="10612"/>
                  </a:cubicBezTo>
                  <a:lnTo>
                    <a:pt x="4597" y="10547"/>
                  </a:lnTo>
                  <a:lnTo>
                    <a:pt x="4597" y="10547"/>
                  </a:lnTo>
                  <a:cubicBezTo>
                    <a:pt x="4798" y="10616"/>
                    <a:pt x="5007" y="10650"/>
                    <a:pt x="5217" y="10650"/>
                  </a:cubicBezTo>
                  <a:cubicBezTo>
                    <a:pt x="5426" y="10650"/>
                    <a:pt x="5636" y="10616"/>
                    <a:pt x="5839" y="10547"/>
                  </a:cubicBezTo>
                  <a:lnTo>
                    <a:pt x="5839" y="10547"/>
                  </a:lnTo>
                  <a:lnTo>
                    <a:pt x="5216" y="12912"/>
                  </a:lnTo>
                  <a:lnTo>
                    <a:pt x="4839" y="11485"/>
                  </a:lnTo>
                  <a:cubicBezTo>
                    <a:pt x="4812" y="11378"/>
                    <a:pt x="4730" y="11331"/>
                    <a:pt x="4648" y="11331"/>
                  </a:cubicBezTo>
                  <a:cubicBezTo>
                    <a:pt x="4527" y="11331"/>
                    <a:pt x="4405" y="11431"/>
                    <a:pt x="4448" y="11586"/>
                  </a:cubicBezTo>
                  <a:lnTo>
                    <a:pt x="5020" y="13767"/>
                  </a:lnTo>
                  <a:cubicBezTo>
                    <a:pt x="5046" y="13868"/>
                    <a:pt x="5131" y="13919"/>
                    <a:pt x="5217" y="13919"/>
                  </a:cubicBezTo>
                  <a:cubicBezTo>
                    <a:pt x="5302" y="13919"/>
                    <a:pt x="5388" y="13868"/>
                    <a:pt x="5415" y="13767"/>
                  </a:cubicBezTo>
                  <a:lnTo>
                    <a:pt x="6661" y="9030"/>
                  </a:lnTo>
                  <a:lnTo>
                    <a:pt x="7404" y="9381"/>
                  </a:lnTo>
                  <a:cubicBezTo>
                    <a:pt x="7462" y="9410"/>
                    <a:pt x="7483" y="9486"/>
                    <a:pt x="7443" y="9537"/>
                  </a:cubicBezTo>
                  <a:lnTo>
                    <a:pt x="7016" y="10109"/>
                  </a:lnTo>
                  <a:cubicBezTo>
                    <a:pt x="6962" y="10178"/>
                    <a:pt x="6962" y="10272"/>
                    <a:pt x="7009" y="10344"/>
                  </a:cubicBezTo>
                  <a:lnTo>
                    <a:pt x="7309" y="10797"/>
                  </a:lnTo>
                  <a:cubicBezTo>
                    <a:pt x="7353" y="10862"/>
                    <a:pt x="7360" y="10949"/>
                    <a:pt x="7328" y="11021"/>
                  </a:cubicBezTo>
                  <a:lnTo>
                    <a:pt x="6121" y="13633"/>
                  </a:lnTo>
                  <a:cubicBezTo>
                    <a:pt x="6048" y="13794"/>
                    <a:pt x="6181" y="13923"/>
                    <a:pt x="6314" y="13923"/>
                  </a:cubicBezTo>
                  <a:cubicBezTo>
                    <a:pt x="6383" y="13923"/>
                    <a:pt x="6452" y="13888"/>
                    <a:pt x="6491" y="13803"/>
                  </a:cubicBezTo>
                  <a:lnTo>
                    <a:pt x="7697" y="11192"/>
                  </a:lnTo>
                  <a:cubicBezTo>
                    <a:pt x="7791" y="10989"/>
                    <a:pt x="7773" y="10753"/>
                    <a:pt x="7650" y="10569"/>
                  </a:cubicBezTo>
                  <a:lnTo>
                    <a:pt x="7429" y="10239"/>
                  </a:lnTo>
                  <a:lnTo>
                    <a:pt x="7632" y="9968"/>
                  </a:lnTo>
                  <a:lnTo>
                    <a:pt x="9290" y="10551"/>
                  </a:lnTo>
                  <a:cubicBezTo>
                    <a:pt x="9732" y="10706"/>
                    <a:pt x="10026" y="11127"/>
                    <a:pt x="10026" y="11594"/>
                  </a:cubicBezTo>
                  <a:lnTo>
                    <a:pt x="10026" y="13720"/>
                  </a:lnTo>
                  <a:cubicBezTo>
                    <a:pt x="10026" y="13855"/>
                    <a:pt x="10128" y="13923"/>
                    <a:pt x="10230" y="13923"/>
                  </a:cubicBezTo>
                  <a:cubicBezTo>
                    <a:pt x="10333" y="13923"/>
                    <a:pt x="10435" y="13855"/>
                    <a:pt x="10435" y="13720"/>
                  </a:cubicBezTo>
                  <a:lnTo>
                    <a:pt x="10435" y="11594"/>
                  </a:lnTo>
                  <a:cubicBezTo>
                    <a:pt x="10435" y="10953"/>
                    <a:pt x="10029" y="10380"/>
                    <a:pt x="9424" y="10167"/>
                  </a:cubicBezTo>
                  <a:lnTo>
                    <a:pt x="7853" y="9609"/>
                  </a:lnTo>
                  <a:cubicBezTo>
                    <a:pt x="7918" y="9370"/>
                    <a:pt x="7802" y="9116"/>
                    <a:pt x="7577" y="9011"/>
                  </a:cubicBezTo>
                  <a:lnTo>
                    <a:pt x="6730" y="8609"/>
                  </a:lnTo>
                  <a:lnTo>
                    <a:pt x="6730" y="8331"/>
                  </a:lnTo>
                  <a:cubicBezTo>
                    <a:pt x="7480" y="8200"/>
                    <a:pt x="8215" y="8012"/>
                    <a:pt x="8936" y="7766"/>
                  </a:cubicBezTo>
                  <a:cubicBezTo>
                    <a:pt x="9102" y="7708"/>
                    <a:pt x="9236" y="7588"/>
                    <a:pt x="9312" y="7429"/>
                  </a:cubicBezTo>
                  <a:cubicBezTo>
                    <a:pt x="9385" y="7269"/>
                    <a:pt x="9392" y="7092"/>
                    <a:pt x="9327" y="6929"/>
                  </a:cubicBezTo>
                  <a:cubicBezTo>
                    <a:pt x="9236" y="6697"/>
                    <a:pt x="9128" y="6288"/>
                    <a:pt x="9128" y="5650"/>
                  </a:cubicBezTo>
                  <a:lnTo>
                    <a:pt x="9128" y="3908"/>
                  </a:lnTo>
                  <a:cubicBezTo>
                    <a:pt x="9128" y="1750"/>
                    <a:pt x="7375" y="1"/>
                    <a:pt x="5216"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57"/>
            <p:cNvSpPr/>
            <p:nvPr/>
          </p:nvSpPr>
          <p:spPr>
            <a:xfrm>
              <a:off x="7701574" y="4394627"/>
              <a:ext cx="25667" cy="10749"/>
            </a:xfrm>
            <a:custGeom>
              <a:avLst/>
              <a:gdLst/>
              <a:ahLst/>
              <a:cxnLst/>
              <a:rect l="l" t="t" r="r" b="b"/>
              <a:pathLst>
                <a:path w="979" h="410" extrusionOk="0">
                  <a:moveTo>
                    <a:pt x="272" y="0"/>
                  </a:moveTo>
                  <a:cubicBezTo>
                    <a:pt x="1" y="0"/>
                    <a:pt x="1" y="409"/>
                    <a:pt x="272" y="409"/>
                  </a:cubicBezTo>
                  <a:lnTo>
                    <a:pt x="707" y="409"/>
                  </a:lnTo>
                  <a:cubicBezTo>
                    <a:pt x="979" y="409"/>
                    <a:pt x="979" y="0"/>
                    <a:pt x="70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57"/>
            <p:cNvSpPr/>
            <p:nvPr/>
          </p:nvSpPr>
          <p:spPr>
            <a:xfrm>
              <a:off x="7770133" y="4394627"/>
              <a:ext cx="25667" cy="10749"/>
            </a:xfrm>
            <a:custGeom>
              <a:avLst/>
              <a:gdLst/>
              <a:ahLst/>
              <a:cxnLst/>
              <a:rect l="l" t="t" r="r" b="b"/>
              <a:pathLst>
                <a:path w="979" h="410" extrusionOk="0">
                  <a:moveTo>
                    <a:pt x="272" y="0"/>
                  </a:moveTo>
                  <a:cubicBezTo>
                    <a:pt x="1" y="0"/>
                    <a:pt x="1" y="409"/>
                    <a:pt x="272" y="409"/>
                  </a:cubicBezTo>
                  <a:lnTo>
                    <a:pt x="710" y="409"/>
                  </a:lnTo>
                  <a:cubicBezTo>
                    <a:pt x="978" y="409"/>
                    <a:pt x="978" y="0"/>
                    <a:pt x="710"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57"/>
            <p:cNvSpPr/>
            <p:nvPr/>
          </p:nvSpPr>
          <p:spPr>
            <a:xfrm>
              <a:off x="7815909" y="4594667"/>
              <a:ext cx="42735" cy="39221"/>
            </a:xfrm>
            <a:custGeom>
              <a:avLst/>
              <a:gdLst/>
              <a:ahLst/>
              <a:cxnLst/>
              <a:rect l="l" t="t" r="r" b="b"/>
              <a:pathLst>
                <a:path w="1630" h="1496" extrusionOk="0">
                  <a:moveTo>
                    <a:pt x="815" y="0"/>
                  </a:moveTo>
                  <a:cubicBezTo>
                    <a:pt x="714" y="0"/>
                    <a:pt x="612" y="68"/>
                    <a:pt x="612" y="204"/>
                  </a:cubicBezTo>
                  <a:lnTo>
                    <a:pt x="612" y="544"/>
                  </a:lnTo>
                  <a:lnTo>
                    <a:pt x="272" y="544"/>
                  </a:lnTo>
                  <a:cubicBezTo>
                    <a:pt x="0" y="544"/>
                    <a:pt x="0" y="950"/>
                    <a:pt x="272" y="950"/>
                  </a:cubicBezTo>
                  <a:lnTo>
                    <a:pt x="612" y="950"/>
                  </a:lnTo>
                  <a:lnTo>
                    <a:pt x="612" y="1294"/>
                  </a:lnTo>
                  <a:cubicBezTo>
                    <a:pt x="612" y="1428"/>
                    <a:pt x="714" y="1495"/>
                    <a:pt x="815" y="1495"/>
                  </a:cubicBezTo>
                  <a:cubicBezTo>
                    <a:pt x="917" y="1495"/>
                    <a:pt x="1018" y="1428"/>
                    <a:pt x="1018" y="1294"/>
                  </a:cubicBezTo>
                  <a:lnTo>
                    <a:pt x="1018" y="950"/>
                  </a:lnTo>
                  <a:lnTo>
                    <a:pt x="1362" y="950"/>
                  </a:lnTo>
                  <a:cubicBezTo>
                    <a:pt x="1630" y="950"/>
                    <a:pt x="1630" y="544"/>
                    <a:pt x="1362" y="544"/>
                  </a:cubicBezTo>
                  <a:lnTo>
                    <a:pt x="1018" y="544"/>
                  </a:lnTo>
                  <a:lnTo>
                    <a:pt x="1018" y="204"/>
                  </a:lnTo>
                  <a:cubicBezTo>
                    <a:pt x="1018" y="68"/>
                    <a:pt x="917" y="0"/>
                    <a:pt x="815"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57"/>
            <p:cNvSpPr/>
            <p:nvPr/>
          </p:nvSpPr>
          <p:spPr>
            <a:xfrm>
              <a:off x="7709073" y="4411773"/>
              <a:ext cx="10775" cy="16412"/>
            </a:xfrm>
            <a:custGeom>
              <a:avLst/>
              <a:gdLst/>
              <a:ahLst/>
              <a:cxnLst/>
              <a:rect l="l" t="t" r="r" b="b"/>
              <a:pathLst>
                <a:path w="411" h="626" extrusionOk="0">
                  <a:moveTo>
                    <a:pt x="205" y="1"/>
                  </a:moveTo>
                  <a:cubicBezTo>
                    <a:pt x="103" y="1"/>
                    <a:pt x="1" y="69"/>
                    <a:pt x="1" y="205"/>
                  </a:cubicBezTo>
                  <a:lnTo>
                    <a:pt x="1" y="422"/>
                  </a:lnTo>
                  <a:cubicBezTo>
                    <a:pt x="1" y="558"/>
                    <a:pt x="103" y="626"/>
                    <a:pt x="205" y="626"/>
                  </a:cubicBezTo>
                  <a:cubicBezTo>
                    <a:pt x="308" y="626"/>
                    <a:pt x="410" y="558"/>
                    <a:pt x="410" y="422"/>
                  </a:cubicBezTo>
                  <a:lnTo>
                    <a:pt x="410" y="205"/>
                  </a:lnTo>
                  <a:cubicBezTo>
                    <a:pt x="410" y="69"/>
                    <a:pt x="308" y="1"/>
                    <a:pt x="205"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57"/>
            <p:cNvSpPr/>
            <p:nvPr/>
          </p:nvSpPr>
          <p:spPr>
            <a:xfrm>
              <a:off x="7777631" y="4411799"/>
              <a:ext cx="10671" cy="16386"/>
            </a:xfrm>
            <a:custGeom>
              <a:avLst/>
              <a:gdLst/>
              <a:ahLst/>
              <a:cxnLst/>
              <a:rect l="l" t="t" r="r" b="b"/>
              <a:pathLst>
                <a:path w="407" h="625" extrusionOk="0">
                  <a:moveTo>
                    <a:pt x="203" y="1"/>
                  </a:moveTo>
                  <a:cubicBezTo>
                    <a:pt x="91" y="1"/>
                    <a:pt x="1" y="91"/>
                    <a:pt x="1" y="204"/>
                  </a:cubicBezTo>
                  <a:lnTo>
                    <a:pt x="1" y="421"/>
                  </a:lnTo>
                  <a:cubicBezTo>
                    <a:pt x="1" y="557"/>
                    <a:pt x="102" y="625"/>
                    <a:pt x="203" y="625"/>
                  </a:cubicBezTo>
                  <a:cubicBezTo>
                    <a:pt x="305" y="625"/>
                    <a:pt x="406" y="557"/>
                    <a:pt x="406" y="421"/>
                  </a:cubicBezTo>
                  <a:lnTo>
                    <a:pt x="406" y="204"/>
                  </a:lnTo>
                  <a:cubicBezTo>
                    <a:pt x="406" y="91"/>
                    <a:pt x="316" y="1"/>
                    <a:pt x="203"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57"/>
            <p:cNvSpPr/>
            <p:nvPr/>
          </p:nvSpPr>
          <p:spPr>
            <a:xfrm>
              <a:off x="7717620" y="4443234"/>
              <a:ext cx="62214" cy="33532"/>
            </a:xfrm>
            <a:custGeom>
              <a:avLst/>
              <a:gdLst/>
              <a:ahLst/>
              <a:cxnLst/>
              <a:rect l="l" t="t" r="r" b="b"/>
              <a:pathLst>
                <a:path w="2373" h="1279" extrusionOk="0">
                  <a:moveTo>
                    <a:pt x="1928" y="406"/>
                  </a:moveTo>
                  <a:cubicBezTo>
                    <a:pt x="1826" y="674"/>
                    <a:pt x="1533" y="870"/>
                    <a:pt x="1189" y="870"/>
                  </a:cubicBezTo>
                  <a:cubicBezTo>
                    <a:pt x="841" y="870"/>
                    <a:pt x="548" y="674"/>
                    <a:pt x="446" y="406"/>
                  </a:cubicBezTo>
                  <a:close/>
                  <a:moveTo>
                    <a:pt x="201" y="0"/>
                  </a:moveTo>
                  <a:cubicBezTo>
                    <a:pt x="91" y="0"/>
                    <a:pt x="1" y="93"/>
                    <a:pt x="4" y="203"/>
                  </a:cubicBezTo>
                  <a:cubicBezTo>
                    <a:pt x="4" y="797"/>
                    <a:pt x="533" y="1279"/>
                    <a:pt x="1189" y="1279"/>
                  </a:cubicBezTo>
                  <a:cubicBezTo>
                    <a:pt x="1841" y="1279"/>
                    <a:pt x="2373" y="797"/>
                    <a:pt x="2373" y="203"/>
                  </a:cubicBezTo>
                  <a:cubicBezTo>
                    <a:pt x="2373" y="91"/>
                    <a:pt x="2282" y="1"/>
                    <a:pt x="2170" y="1"/>
                  </a:cubicBezTo>
                  <a:lnTo>
                    <a:pt x="207" y="1"/>
                  </a:lnTo>
                  <a:cubicBezTo>
                    <a:pt x="205" y="0"/>
                    <a:pt x="203" y="0"/>
                    <a:pt x="201"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9" name="Google Shape;1139;p57"/>
          <p:cNvSpPr/>
          <p:nvPr/>
        </p:nvSpPr>
        <p:spPr>
          <a:xfrm flipH="1">
            <a:off x="4877525" y="1051775"/>
            <a:ext cx="4148400" cy="33222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57"/>
          <p:cNvSpPr txBox="1">
            <a:spLocks noGrp="1"/>
          </p:cNvSpPr>
          <p:nvPr>
            <p:ph type="subTitle" idx="4294967295"/>
          </p:nvPr>
        </p:nvSpPr>
        <p:spPr>
          <a:xfrm>
            <a:off x="4850775" y="1791825"/>
            <a:ext cx="4242000" cy="2657400"/>
          </a:xfrm>
          <a:prstGeom prst="rect">
            <a:avLst/>
          </a:prstGeom>
        </p:spPr>
        <p:txBody>
          <a:bodyPr spcFirstLastPara="1" wrap="square" lIns="274300" tIns="91425" rIns="274300" bIns="0" anchor="t" anchorCtr="0">
            <a:noAutofit/>
          </a:bodyPr>
          <a:lstStyle/>
          <a:p>
            <a:pPr marL="457200" lvl="0" indent="-317500" algn="l" rtl="0">
              <a:lnSpc>
                <a:spcPct val="150000"/>
              </a:lnSpc>
              <a:spcBef>
                <a:spcPts val="0"/>
              </a:spcBef>
              <a:spcAft>
                <a:spcPts val="0"/>
              </a:spcAft>
              <a:buSzPts val="1400"/>
              <a:buChar char="●"/>
            </a:pPr>
            <a:r>
              <a:rPr lang="en"/>
              <a:t>Pharmacist are busy, no individualized attention to all the patients</a:t>
            </a:r>
            <a:endParaRPr/>
          </a:p>
          <a:p>
            <a:pPr marL="457200" lvl="0" indent="-317500" algn="l" rtl="0">
              <a:lnSpc>
                <a:spcPct val="150000"/>
              </a:lnSpc>
              <a:spcBef>
                <a:spcPts val="0"/>
              </a:spcBef>
              <a:spcAft>
                <a:spcPts val="0"/>
              </a:spcAft>
              <a:buSzPts val="1400"/>
              <a:buChar char="●"/>
            </a:pPr>
            <a:r>
              <a:rPr lang="en"/>
              <a:t>Professionals struggle to explain medication that the patients would understand</a:t>
            </a:r>
            <a:endParaRPr/>
          </a:p>
          <a:p>
            <a:pPr marL="457200" lvl="0" indent="-317500" algn="l" rtl="0">
              <a:lnSpc>
                <a:spcPct val="150000"/>
              </a:lnSpc>
              <a:spcBef>
                <a:spcPts val="0"/>
              </a:spcBef>
              <a:spcAft>
                <a:spcPts val="0"/>
              </a:spcAft>
              <a:buSzPts val="1400"/>
              <a:buChar char="●"/>
            </a:pPr>
            <a:r>
              <a:rPr lang="en"/>
              <a:t>Discrimination in the field</a:t>
            </a:r>
            <a:endParaRPr/>
          </a:p>
          <a:p>
            <a:pPr marL="457200" lvl="0" indent="-317500" algn="l" rtl="0">
              <a:lnSpc>
                <a:spcPct val="150000"/>
              </a:lnSpc>
              <a:spcBef>
                <a:spcPts val="0"/>
              </a:spcBef>
              <a:spcAft>
                <a:spcPts val="0"/>
              </a:spcAft>
              <a:buSzPts val="1400"/>
              <a:buChar char="●"/>
            </a:pPr>
            <a:r>
              <a:rPr lang="en" b="1"/>
              <a:t>There is an uneven playing field when it comes to medicinal education</a:t>
            </a:r>
            <a:endParaRPr/>
          </a:p>
          <a:p>
            <a:pPr marL="457200" lvl="0" indent="0" algn="l" rtl="0">
              <a:spcBef>
                <a:spcPts val="1600"/>
              </a:spcBef>
              <a:spcAft>
                <a:spcPts val="1600"/>
              </a:spcAft>
              <a:buNone/>
            </a:pPr>
            <a:endParaRPr b="1"/>
          </a:p>
        </p:txBody>
      </p:sp>
      <p:sp>
        <p:nvSpPr>
          <p:cNvPr id="1141" name="Google Shape;1141;p57"/>
          <p:cNvSpPr txBox="1">
            <a:spLocks noGrp="1"/>
          </p:cNvSpPr>
          <p:nvPr>
            <p:ph type="title" idx="4294967295"/>
          </p:nvPr>
        </p:nvSpPr>
        <p:spPr>
          <a:xfrm>
            <a:off x="4921477" y="1137000"/>
            <a:ext cx="4018500" cy="72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100"/>
              <a:t>Key Takeaways:</a:t>
            </a:r>
            <a:endParaRPr sz="3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5"/>
        <p:cNvGrpSpPr/>
        <p:nvPr/>
      </p:nvGrpSpPr>
      <p:grpSpPr>
        <a:xfrm>
          <a:off x="0" y="0"/>
          <a:ext cx="0" cy="0"/>
          <a:chOff x="0" y="0"/>
          <a:chExt cx="0" cy="0"/>
        </a:xfrm>
      </p:grpSpPr>
      <p:sp>
        <p:nvSpPr>
          <p:cNvPr id="1146" name="Google Shape;1146;p58"/>
          <p:cNvSpPr/>
          <p:nvPr/>
        </p:nvSpPr>
        <p:spPr>
          <a:xfrm rot="5400000" flipH="1">
            <a:off x="324750" y="1084375"/>
            <a:ext cx="3928800" cy="43077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58"/>
          <p:cNvSpPr txBox="1">
            <a:spLocks noGrp="1"/>
          </p:cNvSpPr>
          <p:nvPr>
            <p:ph type="subTitle" idx="4294967295"/>
          </p:nvPr>
        </p:nvSpPr>
        <p:spPr>
          <a:xfrm>
            <a:off x="283025" y="1389625"/>
            <a:ext cx="4132800" cy="37143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b="1"/>
              <a:t>We met Dr. Keesha… </a:t>
            </a:r>
            <a:r>
              <a:rPr lang="en" u="sng"/>
              <a:t>Pharmacy resident</a:t>
            </a:r>
            <a:r>
              <a:rPr lang="en"/>
              <a:t> in contact with clients daily </a:t>
            </a:r>
            <a:endParaRPr/>
          </a:p>
          <a:p>
            <a:pPr marL="0" lvl="0" indent="0" algn="l" rtl="0">
              <a:lnSpc>
                <a:spcPct val="100000"/>
              </a:lnSpc>
              <a:spcBef>
                <a:spcPts val="1600"/>
              </a:spcBef>
              <a:spcAft>
                <a:spcPts val="0"/>
              </a:spcAft>
              <a:buNone/>
            </a:pPr>
            <a:r>
              <a:rPr lang="en" b="1"/>
              <a:t>We were surprised to notice…</a:t>
            </a:r>
            <a:r>
              <a:rPr lang="en"/>
              <a:t> Many patients </a:t>
            </a:r>
            <a:r>
              <a:rPr lang="en" u="sng"/>
              <a:t>lack crucial info about the medication</a:t>
            </a:r>
            <a:r>
              <a:rPr lang="en"/>
              <a:t> they are taking +</a:t>
            </a:r>
            <a:r>
              <a:rPr lang="en" b="1"/>
              <a:t> </a:t>
            </a:r>
            <a:r>
              <a:rPr lang="en" u="sng"/>
              <a:t>Hesitant </a:t>
            </a:r>
            <a:r>
              <a:rPr lang="en"/>
              <a:t>to ask professionals follow-up</a:t>
            </a:r>
            <a:endParaRPr/>
          </a:p>
          <a:p>
            <a:pPr marL="0" lvl="0" indent="0" algn="l" rtl="0">
              <a:lnSpc>
                <a:spcPct val="100000"/>
              </a:lnSpc>
              <a:spcBef>
                <a:spcPts val="1600"/>
              </a:spcBef>
              <a:spcAft>
                <a:spcPts val="0"/>
              </a:spcAft>
              <a:buNone/>
            </a:pPr>
            <a:r>
              <a:rPr lang="en" b="1"/>
              <a:t>We wonder if this means.. </a:t>
            </a:r>
            <a:r>
              <a:rPr lang="en" u="sng"/>
              <a:t>Doctors:</a:t>
            </a:r>
            <a:r>
              <a:rPr lang="en"/>
              <a:t> difficulty to explain professional medical terms. </a:t>
            </a:r>
            <a:r>
              <a:rPr lang="en" u="sng"/>
              <a:t>Patients:</a:t>
            </a:r>
            <a:r>
              <a:rPr lang="en"/>
              <a:t> embarrassed to admit unknowns + hesitant to ask fellow-ups. </a:t>
            </a:r>
            <a:r>
              <a:rPr lang="en" u="sng"/>
              <a:t>Together:</a:t>
            </a:r>
            <a:r>
              <a:rPr lang="en"/>
              <a:t> Patients accumulate questions for pharmacists. </a:t>
            </a:r>
            <a:endParaRPr/>
          </a:p>
          <a:p>
            <a:pPr marL="0" lvl="0" indent="0" algn="l" rtl="0">
              <a:lnSpc>
                <a:spcPct val="100000"/>
              </a:lnSpc>
              <a:spcBef>
                <a:spcPts val="1600"/>
              </a:spcBef>
              <a:spcAft>
                <a:spcPts val="1600"/>
              </a:spcAft>
              <a:buNone/>
            </a:pPr>
            <a:r>
              <a:rPr lang="en" b="1"/>
              <a:t>It would be game-changing to… </a:t>
            </a:r>
            <a:r>
              <a:rPr lang="en"/>
              <a:t>Allow Dr. Keesha to </a:t>
            </a:r>
            <a:r>
              <a:rPr lang="en" u="sng"/>
              <a:t>feel more confident</a:t>
            </a:r>
            <a:r>
              <a:rPr lang="en"/>
              <a:t> that her patients understood key details about their medication -&gt; </a:t>
            </a:r>
            <a:r>
              <a:rPr lang="en" u="sng"/>
              <a:t>reduce number of questions </a:t>
            </a:r>
            <a:r>
              <a:rPr lang="en"/>
              <a:t>patients have </a:t>
            </a:r>
            <a:endParaRPr/>
          </a:p>
        </p:txBody>
      </p:sp>
      <p:sp>
        <p:nvSpPr>
          <p:cNvPr id="1148" name="Google Shape;1148;p58"/>
          <p:cNvSpPr/>
          <p:nvPr/>
        </p:nvSpPr>
        <p:spPr>
          <a:xfrm>
            <a:off x="283018" y="284200"/>
            <a:ext cx="1042200" cy="8949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58"/>
          <p:cNvSpPr txBox="1">
            <a:spLocks noGrp="1"/>
          </p:cNvSpPr>
          <p:nvPr>
            <p:ph type="title" idx="4294967295"/>
          </p:nvPr>
        </p:nvSpPr>
        <p:spPr>
          <a:xfrm>
            <a:off x="1429126" y="434950"/>
            <a:ext cx="1935300" cy="59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a:t>Dr. Keesha</a:t>
            </a:r>
            <a:endParaRPr sz="2500"/>
          </a:p>
        </p:txBody>
      </p:sp>
      <p:grpSp>
        <p:nvGrpSpPr>
          <p:cNvPr id="1150" name="Google Shape;1150;p58"/>
          <p:cNvGrpSpPr/>
          <p:nvPr/>
        </p:nvGrpSpPr>
        <p:grpSpPr>
          <a:xfrm>
            <a:off x="532821" y="384378"/>
            <a:ext cx="544122" cy="639827"/>
            <a:chOff x="7611937" y="4286087"/>
            <a:chExt cx="273580" cy="365052"/>
          </a:xfrm>
        </p:grpSpPr>
        <p:sp>
          <p:nvSpPr>
            <p:cNvPr id="1151" name="Google Shape;1151;p58"/>
            <p:cNvSpPr/>
            <p:nvPr/>
          </p:nvSpPr>
          <p:spPr>
            <a:xfrm>
              <a:off x="7617259" y="4536752"/>
              <a:ext cx="262857" cy="109039"/>
            </a:xfrm>
            <a:custGeom>
              <a:avLst/>
              <a:gdLst/>
              <a:ahLst/>
              <a:cxnLst/>
              <a:rect l="l" t="t" r="r" b="b"/>
              <a:pathLst>
                <a:path w="10026" h="4159" extrusionOk="0">
                  <a:moveTo>
                    <a:pt x="3126" y="1"/>
                  </a:moveTo>
                  <a:lnTo>
                    <a:pt x="873" y="798"/>
                  </a:lnTo>
                  <a:cubicBezTo>
                    <a:pt x="352" y="982"/>
                    <a:pt x="1" y="1475"/>
                    <a:pt x="1" y="2029"/>
                  </a:cubicBezTo>
                  <a:lnTo>
                    <a:pt x="1" y="4159"/>
                  </a:lnTo>
                  <a:lnTo>
                    <a:pt x="10026" y="4159"/>
                  </a:lnTo>
                  <a:lnTo>
                    <a:pt x="10026" y="2029"/>
                  </a:lnTo>
                  <a:cubicBezTo>
                    <a:pt x="10026" y="1475"/>
                    <a:pt x="9678" y="982"/>
                    <a:pt x="9156" y="798"/>
                  </a:cubicBezTo>
                  <a:lnTo>
                    <a:pt x="6904" y="1"/>
                  </a:lnTo>
                  <a:close/>
                </a:path>
              </a:pathLst>
            </a:custGeom>
            <a:solidFill>
              <a:srgbClr val="E7E9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58"/>
            <p:cNvSpPr/>
            <p:nvPr/>
          </p:nvSpPr>
          <p:spPr>
            <a:xfrm>
              <a:off x="7720084" y="4537145"/>
              <a:ext cx="57207" cy="108567"/>
            </a:xfrm>
            <a:custGeom>
              <a:avLst/>
              <a:gdLst/>
              <a:ahLst/>
              <a:cxnLst/>
              <a:rect l="l" t="t" r="r" b="b"/>
              <a:pathLst>
                <a:path w="2182" h="4141" extrusionOk="0">
                  <a:moveTo>
                    <a:pt x="1" y="0"/>
                  </a:moveTo>
                  <a:lnTo>
                    <a:pt x="1" y="4140"/>
                  </a:lnTo>
                  <a:lnTo>
                    <a:pt x="2181" y="4140"/>
                  </a:lnTo>
                  <a:lnTo>
                    <a:pt x="2181" y="0"/>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58"/>
            <p:cNvSpPr/>
            <p:nvPr/>
          </p:nvSpPr>
          <p:spPr>
            <a:xfrm>
              <a:off x="7720084" y="4537145"/>
              <a:ext cx="57207" cy="40034"/>
            </a:xfrm>
            <a:custGeom>
              <a:avLst/>
              <a:gdLst/>
              <a:ahLst/>
              <a:cxnLst/>
              <a:rect l="l" t="t" r="r" b="b"/>
              <a:pathLst>
                <a:path w="2182" h="1527" extrusionOk="0">
                  <a:moveTo>
                    <a:pt x="1" y="0"/>
                  </a:moveTo>
                  <a:lnTo>
                    <a:pt x="1" y="1196"/>
                  </a:lnTo>
                  <a:cubicBezTo>
                    <a:pt x="330" y="1417"/>
                    <a:pt x="711" y="1527"/>
                    <a:pt x="1091" y="1527"/>
                  </a:cubicBezTo>
                  <a:cubicBezTo>
                    <a:pt x="1471" y="1527"/>
                    <a:pt x="1852" y="1417"/>
                    <a:pt x="2181" y="1196"/>
                  </a:cubicBezTo>
                  <a:lnTo>
                    <a:pt x="2181" y="0"/>
                  </a:lnTo>
                  <a:close/>
                </a:path>
              </a:pathLst>
            </a:custGeom>
            <a:solidFill>
              <a:srgbClr val="899C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58"/>
            <p:cNvSpPr/>
            <p:nvPr/>
          </p:nvSpPr>
          <p:spPr>
            <a:xfrm>
              <a:off x="7643555" y="4291409"/>
              <a:ext cx="210264" cy="208639"/>
            </a:xfrm>
            <a:custGeom>
              <a:avLst/>
              <a:gdLst/>
              <a:ahLst/>
              <a:cxnLst/>
              <a:rect l="l" t="t" r="r" b="b"/>
              <a:pathLst>
                <a:path w="8020" h="7958" extrusionOk="0">
                  <a:moveTo>
                    <a:pt x="4010" y="0"/>
                  </a:moveTo>
                  <a:cubicBezTo>
                    <a:pt x="1964" y="0"/>
                    <a:pt x="305" y="1659"/>
                    <a:pt x="305" y="3705"/>
                  </a:cubicBezTo>
                  <a:lnTo>
                    <a:pt x="305" y="5447"/>
                  </a:lnTo>
                  <a:cubicBezTo>
                    <a:pt x="305" y="6096"/>
                    <a:pt x="200" y="6530"/>
                    <a:pt x="91" y="6802"/>
                  </a:cubicBezTo>
                  <a:cubicBezTo>
                    <a:pt x="1" y="7034"/>
                    <a:pt x="124" y="7291"/>
                    <a:pt x="356" y="7367"/>
                  </a:cubicBezTo>
                  <a:cubicBezTo>
                    <a:pt x="1120" y="7628"/>
                    <a:pt x="1906" y="7827"/>
                    <a:pt x="2703" y="7957"/>
                  </a:cubicBezTo>
                  <a:lnTo>
                    <a:pt x="5317" y="7957"/>
                  </a:lnTo>
                  <a:cubicBezTo>
                    <a:pt x="6114" y="7827"/>
                    <a:pt x="6900" y="7628"/>
                    <a:pt x="7664" y="7367"/>
                  </a:cubicBezTo>
                  <a:cubicBezTo>
                    <a:pt x="7896" y="7291"/>
                    <a:pt x="8019" y="7034"/>
                    <a:pt x="7932" y="6806"/>
                  </a:cubicBezTo>
                  <a:cubicBezTo>
                    <a:pt x="7824" y="6534"/>
                    <a:pt x="7715" y="6096"/>
                    <a:pt x="7715" y="5451"/>
                  </a:cubicBezTo>
                  <a:lnTo>
                    <a:pt x="7715" y="3705"/>
                  </a:lnTo>
                  <a:cubicBezTo>
                    <a:pt x="7715" y="1659"/>
                    <a:pt x="6056" y="0"/>
                    <a:pt x="4010" y="0"/>
                  </a:cubicBez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58"/>
            <p:cNvSpPr/>
            <p:nvPr/>
          </p:nvSpPr>
          <p:spPr>
            <a:xfrm>
              <a:off x="7714395" y="4485680"/>
              <a:ext cx="68585" cy="74379"/>
            </a:xfrm>
            <a:custGeom>
              <a:avLst/>
              <a:gdLst/>
              <a:ahLst/>
              <a:cxnLst/>
              <a:rect l="l" t="t" r="r" b="b"/>
              <a:pathLst>
                <a:path w="2616" h="2837" extrusionOk="0">
                  <a:moveTo>
                    <a:pt x="1" y="0"/>
                  </a:moveTo>
                  <a:lnTo>
                    <a:pt x="1" y="1525"/>
                  </a:lnTo>
                  <a:cubicBezTo>
                    <a:pt x="1" y="2250"/>
                    <a:pt x="587" y="2836"/>
                    <a:pt x="1308" y="2836"/>
                  </a:cubicBezTo>
                  <a:cubicBezTo>
                    <a:pt x="2032" y="2833"/>
                    <a:pt x="2615" y="2250"/>
                    <a:pt x="2615" y="1525"/>
                  </a:cubicBezTo>
                  <a:lnTo>
                    <a:pt x="2615" y="0"/>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58"/>
            <p:cNvSpPr/>
            <p:nvPr/>
          </p:nvSpPr>
          <p:spPr>
            <a:xfrm>
              <a:off x="7714395" y="4485680"/>
              <a:ext cx="68585" cy="34266"/>
            </a:xfrm>
            <a:custGeom>
              <a:avLst/>
              <a:gdLst/>
              <a:ahLst/>
              <a:cxnLst/>
              <a:rect l="l" t="t" r="r" b="b"/>
              <a:pathLst>
                <a:path w="2616" h="1307" extrusionOk="0">
                  <a:moveTo>
                    <a:pt x="1" y="0"/>
                  </a:moveTo>
                  <a:lnTo>
                    <a:pt x="1" y="1033"/>
                  </a:lnTo>
                  <a:cubicBezTo>
                    <a:pt x="417" y="1216"/>
                    <a:pt x="863" y="1307"/>
                    <a:pt x="1308" y="1307"/>
                  </a:cubicBezTo>
                  <a:cubicBezTo>
                    <a:pt x="1754" y="1307"/>
                    <a:pt x="2199" y="1216"/>
                    <a:pt x="2615" y="1033"/>
                  </a:cubicBezTo>
                  <a:lnTo>
                    <a:pt x="2615"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58"/>
            <p:cNvSpPr/>
            <p:nvPr/>
          </p:nvSpPr>
          <p:spPr>
            <a:xfrm>
              <a:off x="7674413" y="4342874"/>
              <a:ext cx="148627" cy="160005"/>
            </a:xfrm>
            <a:custGeom>
              <a:avLst/>
              <a:gdLst/>
              <a:ahLst/>
              <a:cxnLst/>
              <a:rect l="l" t="t" r="r" b="b"/>
              <a:pathLst>
                <a:path w="5669" h="6103" extrusionOk="0">
                  <a:moveTo>
                    <a:pt x="1" y="0"/>
                  </a:moveTo>
                  <a:lnTo>
                    <a:pt x="1" y="3267"/>
                  </a:lnTo>
                  <a:cubicBezTo>
                    <a:pt x="1" y="4832"/>
                    <a:pt x="1268" y="6103"/>
                    <a:pt x="2833" y="6103"/>
                  </a:cubicBezTo>
                  <a:cubicBezTo>
                    <a:pt x="4398" y="6103"/>
                    <a:pt x="5669" y="4832"/>
                    <a:pt x="5669" y="3267"/>
                  </a:cubicBezTo>
                  <a:lnTo>
                    <a:pt x="5669" y="0"/>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58"/>
            <p:cNvSpPr/>
            <p:nvPr/>
          </p:nvSpPr>
          <p:spPr>
            <a:xfrm>
              <a:off x="7674151" y="4342769"/>
              <a:ext cx="148811" cy="160084"/>
            </a:xfrm>
            <a:custGeom>
              <a:avLst/>
              <a:gdLst/>
              <a:ahLst/>
              <a:cxnLst/>
              <a:rect l="l" t="t" r="r" b="b"/>
              <a:pathLst>
                <a:path w="5676" h="6106" extrusionOk="0">
                  <a:moveTo>
                    <a:pt x="11" y="1"/>
                  </a:moveTo>
                  <a:lnTo>
                    <a:pt x="11" y="3271"/>
                  </a:lnTo>
                  <a:cubicBezTo>
                    <a:pt x="1" y="4859"/>
                    <a:pt x="1288" y="6105"/>
                    <a:pt x="2818" y="6105"/>
                  </a:cubicBezTo>
                  <a:cubicBezTo>
                    <a:pt x="2971" y="6105"/>
                    <a:pt x="3125" y="6093"/>
                    <a:pt x="3281" y="6067"/>
                  </a:cubicBezTo>
                  <a:cubicBezTo>
                    <a:pt x="1901" y="5853"/>
                    <a:pt x="880" y="4669"/>
                    <a:pt x="880" y="3271"/>
                  </a:cubicBezTo>
                  <a:lnTo>
                    <a:pt x="880" y="2330"/>
                  </a:lnTo>
                  <a:cubicBezTo>
                    <a:pt x="880" y="2033"/>
                    <a:pt x="1036" y="1754"/>
                    <a:pt x="1289" y="1594"/>
                  </a:cubicBezTo>
                  <a:cubicBezTo>
                    <a:pt x="1485" y="1471"/>
                    <a:pt x="1673" y="1337"/>
                    <a:pt x="1858" y="1192"/>
                  </a:cubicBezTo>
                  <a:cubicBezTo>
                    <a:pt x="1894" y="1163"/>
                    <a:pt x="1938" y="1145"/>
                    <a:pt x="1985" y="1145"/>
                  </a:cubicBezTo>
                  <a:cubicBezTo>
                    <a:pt x="2032" y="1145"/>
                    <a:pt x="2075" y="1160"/>
                    <a:pt x="2111" y="1189"/>
                  </a:cubicBezTo>
                  <a:cubicBezTo>
                    <a:pt x="2702" y="1627"/>
                    <a:pt x="3890" y="2362"/>
                    <a:pt x="5675" y="2753"/>
                  </a:cubicBezTo>
                  <a:lnTo>
                    <a:pt x="5675" y="1"/>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58"/>
            <p:cNvSpPr/>
            <p:nvPr/>
          </p:nvSpPr>
          <p:spPr>
            <a:xfrm>
              <a:off x="7645836" y="4611393"/>
              <a:ext cx="57180" cy="34319"/>
            </a:xfrm>
            <a:custGeom>
              <a:avLst/>
              <a:gdLst/>
              <a:ahLst/>
              <a:cxnLst/>
              <a:rect l="l" t="t" r="r" b="b"/>
              <a:pathLst>
                <a:path w="2181" h="1309" extrusionOk="0">
                  <a:moveTo>
                    <a:pt x="1" y="1"/>
                  </a:moveTo>
                  <a:lnTo>
                    <a:pt x="1" y="1308"/>
                  </a:lnTo>
                  <a:lnTo>
                    <a:pt x="2181" y="1308"/>
                  </a:lnTo>
                  <a:lnTo>
                    <a:pt x="2181" y="1"/>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58"/>
            <p:cNvSpPr/>
            <p:nvPr/>
          </p:nvSpPr>
          <p:spPr>
            <a:xfrm>
              <a:off x="7722942" y="4448556"/>
              <a:ext cx="51491" cy="22914"/>
            </a:xfrm>
            <a:custGeom>
              <a:avLst/>
              <a:gdLst/>
              <a:ahLst/>
              <a:cxnLst/>
              <a:rect l="l" t="t" r="r" b="b"/>
              <a:pathLst>
                <a:path w="1964" h="874" extrusionOk="0">
                  <a:moveTo>
                    <a:pt x="1" y="0"/>
                  </a:moveTo>
                  <a:cubicBezTo>
                    <a:pt x="1" y="482"/>
                    <a:pt x="442" y="873"/>
                    <a:pt x="982" y="873"/>
                  </a:cubicBezTo>
                  <a:cubicBezTo>
                    <a:pt x="1525" y="873"/>
                    <a:pt x="1964" y="482"/>
                    <a:pt x="19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58"/>
            <p:cNvSpPr/>
            <p:nvPr/>
          </p:nvSpPr>
          <p:spPr>
            <a:xfrm>
              <a:off x="7651551" y="4291382"/>
              <a:ext cx="194298" cy="108672"/>
            </a:xfrm>
            <a:custGeom>
              <a:avLst/>
              <a:gdLst/>
              <a:ahLst/>
              <a:cxnLst/>
              <a:rect l="l" t="t" r="r" b="b"/>
              <a:pathLst>
                <a:path w="7411" h="4145" extrusionOk="0">
                  <a:moveTo>
                    <a:pt x="3699" y="1"/>
                  </a:moveTo>
                  <a:cubicBezTo>
                    <a:pt x="3678" y="1"/>
                    <a:pt x="3657" y="1"/>
                    <a:pt x="3636" y="1"/>
                  </a:cubicBezTo>
                  <a:cubicBezTo>
                    <a:pt x="1615" y="41"/>
                    <a:pt x="0" y="1689"/>
                    <a:pt x="0" y="3706"/>
                  </a:cubicBezTo>
                  <a:lnTo>
                    <a:pt x="0" y="3848"/>
                  </a:lnTo>
                  <a:cubicBezTo>
                    <a:pt x="467" y="3670"/>
                    <a:pt x="1590" y="3207"/>
                    <a:pt x="2445" y="2526"/>
                  </a:cubicBezTo>
                  <a:cubicBezTo>
                    <a:pt x="2563" y="2432"/>
                    <a:pt x="2705" y="2384"/>
                    <a:pt x="2846" y="2384"/>
                  </a:cubicBezTo>
                  <a:cubicBezTo>
                    <a:pt x="2983" y="2384"/>
                    <a:pt x="3119" y="2428"/>
                    <a:pt x="3234" y="2515"/>
                  </a:cubicBezTo>
                  <a:cubicBezTo>
                    <a:pt x="3868" y="2989"/>
                    <a:pt x="5262" y="3837"/>
                    <a:pt x="7410" y="4145"/>
                  </a:cubicBezTo>
                  <a:lnTo>
                    <a:pt x="7410" y="3804"/>
                  </a:lnTo>
                  <a:cubicBezTo>
                    <a:pt x="7410" y="1750"/>
                    <a:pt x="5746" y="1"/>
                    <a:pt x="3699" y="1"/>
                  </a:cubicBezTo>
                  <a:close/>
                </a:path>
              </a:pathLst>
            </a:custGeom>
            <a:solidFill>
              <a:srgbClr val="3951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58"/>
            <p:cNvSpPr/>
            <p:nvPr/>
          </p:nvSpPr>
          <p:spPr>
            <a:xfrm>
              <a:off x="7748687" y="4515201"/>
              <a:ext cx="65622" cy="130511"/>
            </a:xfrm>
            <a:custGeom>
              <a:avLst/>
              <a:gdLst/>
              <a:ahLst/>
              <a:cxnLst/>
              <a:rect l="l" t="t" r="r" b="b"/>
              <a:pathLst>
                <a:path w="2503" h="4978" extrusionOk="0">
                  <a:moveTo>
                    <a:pt x="1307" y="1"/>
                  </a:moveTo>
                  <a:lnTo>
                    <a:pt x="0" y="4977"/>
                  </a:lnTo>
                  <a:lnTo>
                    <a:pt x="1090" y="4977"/>
                  </a:lnTo>
                  <a:lnTo>
                    <a:pt x="2296" y="2366"/>
                  </a:lnTo>
                  <a:cubicBezTo>
                    <a:pt x="2358" y="2228"/>
                    <a:pt x="2347" y="2069"/>
                    <a:pt x="2264" y="1942"/>
                  </a:cubicBezTo>
                  <a:lnTo>
                    <a:pt x="1963" y="1489"/>
                  </a:lnTo>
                  <a:lnTo>
                    <a:pt x="2387" y="921"/>
                  </a:lnTo>
                  <a:cubicBezTo>
                    <a:pt x="2503" y="765"/>
                    <a:pt x="2448" y="540"/>
                    <a:pt x="2274" y="457"/>
                  </a:cubicBezTo>
                  <a:lnTo>
                    <a:pt x="1307" y="1"/>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58"/>
            <p:cNvSpPr/>
            <p:nvPr/>
          </p:nvSpPr>
          <p:spPr>
            <a:xfrm>
              <a:off x="7683065" y="4515201"/>
              <a:ext cx="65649" cy="130511"/>
            </a:xfrm>
            <a:custGeom>
              <a:avLst/>
              <a:gdLst/>
              <a:ahLst/>
              <a:cxnLst/>
              <a:rect l="l" t="t" r="r" b="b"/>
              <a:pathLst>
                <a:path w="2504" h="4978" extrusionOk="0">
                  <a:moveTo>
                    <a:pt x="1196" y="1"/>
                  </a:moveTo>
                  <a:lnTo>
                    <a:pt x="232" y="457"/>
                  </a:lnTo>
                  <a:cubicBezTo>
                    <a:pt x="55" y="540"/>
                    <a:pt x="0" y="765"/>
                    <a:pt x="116" y="921"/>
                  </a:cubicBezTo>
                  <a:lnTo>
                    <a:pt x="544" y="1489"/>
                  </a:lnTo>
                  <a:lnTo>
                    <a:pt x="243" y="1942"/>
                  </a:lnTo>
                  <a:cubicBezTo>
                    <a:pt x="156" y="2069"/>
                    <a:pt x="145" y="2228"/>
                    <a:pt x="211" y="2366"/>
                  </a:cubicBezTo>
                  <a:lnTo>
                    <a:pt x="1413" y="4977"/>
                  </a:lnTo>
                  <a:lnTo>
                    <a:pt x="2503" y="4977"/>
                  </a:lnTo>
                  <a:lnTo>
                    <a:pt x="1196" y="1"/>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58"/>
            <p:cNvSpPr/>
            <p:nvPr/>
          </p:nvSpPr>
          <p:spPr>
            <a:xfrm>
              <a:off x="7716309" y="4291382"/>
              <a:ext cx="129436" cy="92731"/>
            </a:xfrm>
            <a:custGeom>
              <a:avLst/>
              <a:gdLst/>
              <a:ahLst/>
              <a:cxnLst/>
              <a:rect l="l" t="t" r="r" b="b"/>
              <a:pathLst>
                <a:path w="4937" h="3537" extrusionOk="0">
                  <a:moveTo>
                    <a:pt x="1235" y="1"/>
                  </a:moveTo>
                  <a:cubicBezTo>
                    <a:pt x="1212" y="1"/>
                    <a:pt x="1189" y="1"/>
                    <a:pt x="1166" y="1"/>
                  </a:cubicBezTo>
                  <a:cubicBezTo>
                    <a:pt x="768" y="9"/>
                    <a:pt x="373" y="81"/>
                    <a:pt x="0" y="215"/>
                  </a:cubicBezTo>
                  <a:cubicBezTo>
                    <a:pt x="858" y="1331"/>
                    <a:pt x="2499" y="2975"/>
                    <a:pt x="4936" y="3536"/>
                  </a:cubicBezTo>
                  <a:cubicBezTo>
                    <a:pt x="4847" y="1531"/>
                    <a:pt x="3190" y="1"/>
                    <a:pt x="1235" y="1"/>
                  </a:cubicBezTo>
                  <a:close/>
                </a:path>
              </a:pathLst>
            </a:custGeom>
            <a:solidFill>
              <a:srgbClr val="788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58"/>
            <p:cNvSpPr/>
            <p:nvPr/>
          </p:nvSpPr>
          <p:spPr>
            <a:xfrm>
              <a:off x="7611937" y="4286087"/>
              <a:ext cx="273580" cy="365052"/>
            </a:xfrm>
            <a:custGeom>
              <a:avLst/>
              <a:gdLst/>
              <a:ahLst/>
              <a:cxnLst/>
              <a:rect l="l" t="t" r="r" b="b"/>
              <a:pathLst>
                <a:path w="10435" h="13924" extrusionOk="0">
                  <a:moveTo>
                    <a:pt x="8255" y="4434"/>
                  </a:moveTo>
                  <a:cubicBezTo>
                    <a:pt x="8407" y="4463"/>
                    <a:pt x="8563" y="4492"/>
                    <a:pt x="8718" y="4517"/>
                  </a:cubicBezTo>
                  <a:lnTo>
                    <a:pt x="8718" y="5650"/>
                  </a:lnTo>
                  <a:cubicBezTo>
                    <a:pt x="8718" y="6215"/>
                    <a:pt x="8794" y="6694"/>
                    <a:pt x="8946" y="7081"/>
                  </a:cubicBezTo>
                  <a:cubicBezTo>
                    <a:pt x="8968" y="7135"/>
                    <a:pt x="8968" y="7201"/>
                    <a:pt x="8943" y="7255"/>
                  </a:cubicBezTo>
                  <a:lnTo>
                    <a:pt x="8939" y="7255"/>
                  </a:lnTo>
                  <a:cubicBezTo>
                    <a:pt x="8914" y="7313"/>
                    <a:pt x="8863" y="7360"/>
                    <a:pt x="8805" y="7378"/>
                  </a:cubicBezTo>
                  <a:cubicBezTo>
                    <a:pt x="8229" y="7574"/>
                    <a:pt x="7643" y="7733"/>
                    <a:pt x="7045" y="7856"/>
                  </a:cubicBezTo>
                  <a:cubicBezTo>
                    <a:pt x="7806" y="7284"/>
                    <a:pt x="8255" y="6386"/>
                    <a:pt x="8255" y="5433"/>
                  </a:cubicBezTo>
                  <a:lnTo>
                    <a:pt x="8255" y="4434"/>
                  </a:lnTo>
                  <a:close/>
                  <a:moveTo>
                    <a:pt x="5212" y="415"/>
                  </a:moveTo>
                  <a:cubicBezTo>
                    <a:pt x="5248" y="415"/>
                    <a:pt x="5285" y="416"/>
                    <a:pt x="5321" y="417"/>
                  </a:cubicBezTo>
                  <a:cubicBezTo>
                    <a:pt x="7208" y="475"/>
                    <a:pt x="8711" y="2018"/>
                    <a:pt x="8715" y="3908"/>
                  </a:cubicBezTo>
                  <a:lnTo>
                    <a:pt x="8715" y="4108"/>
                  </a:lnTo>
                  <a:cubicBezTo>
                    <a:pt x="8363" y="4050"/>
                    <a:pt x="8012" y="3974"/>
                    <a:pt x="7668" y="3876"/>
                  </a:cubicBezTo>
                  <a:cubicBezTo>
                    <a:pt x="7647" y="3870"/>
                    <a:pt x="7627" y="3868"/>
                    <a:pt x="7607" y="3868"/>
                  </a:cubicBezTo>
                  <a:cubicBezTo>
                    <a:pt x="7389" y="3868"/>
                    <a:pt x="7316" y="4204"/>
                    <a:pt x="7559" y="4271"/>
                  </a:cubicBezTo>
                  <a:cubicBezTo>
                    <a:pt x="7653" y="4296"/>
                    <a:pt x="7748" y="4321"/>
                    <a:pt x="7845" y="4347"/>
                  </a:cubicBezTo>
                  <a:lnTo>
                    <a:pt x="7845" y="5437"/>
                  </a:lnTo>
                  <a:cubicBezTo>
                    <a:pt x="7842" y="6885"/>
                    <a:pt x="6668" y="8059"/>
                    <a:pt x="5216" y="8063"/>
                  </a:cubicBezTo>
                  <a:lnTo>
                    <a:pt x="5216" y="8066"/>
                  </a:lnTo>
                  <a:cubicBezTo>
                    <a:pt x="3764" y="8063"/>
                    <a:pt x="2587" y="6889"/>
                    <a:pt x="2587" y="5437"/>
                  </a:cubicBezTo>
                  <a:lnTo>
                    <a:pt x="2587" y="4564"/>
                  </a:lnTo>
                  <a:cubicBezTo>
                    <a:pt x="2587" y="4428"/>
                    <a:pt x="2484" y="4360"/>
                    <a:pt x="2382" y="4360"/>
                  </a:cubicBezTo>
                  <a:cubicBezTo>
                    <a:pt x="2280" y="4360"/>
                    <a:pt x="2177" y="4428"/>
                    <a:pt x="2177" y="4564"/>
                  </a:cubicBezTo>
                  <a:lnTo>
                    <a:pt x="2177" y="5437"/>
                  </a:lnTo>
                  <a:cubicBezTo>
                    <a:pt x="2177" y="6389"/>
                    <a:pt x="2627" y="7287"/>
                    <a:pt x="3387" y="7860"/>
                  </a:cubicBezTo>
                  <a:cubicBezTo>
                    <a:pt x="2790" y="7737"/>
                    <a:pt x="2203" y="7577"/>
                    <a:pt x="1627" y="7382"/>
                  </a:cubicBezTo>
                  <a:cubicBezTo>
                    <a:pt x="1569" y="7360"/>
                    <a:pt x="1518" y="7316"/>
                    <a:pt x="1493" y="7259"/>
                  </a:cubicBezTo>
                  <a:cubicBezTo>
                    <a:pt x="1464" y="7204"/>
                    <a:pt x="1464" y="7139"/>
                    <a:pt x="1486" y="7085"/>
                  </a:cubicBezTo>
                  <a:cubicBezTo>
                    <a:pt x="1638" y="6701"/>
                    <a:pt x="1714" y="6219"/>
                    <a:pt x="1714" y="5654"/>
                  </a:cubicBezTo>
                  <a:lnTo>
                    <a:pt x="1714" y="4118"/>
                  </a:lnTo>
                  <a:cubicBezTo>
                    <a:pt x="1746" y="4111"/>
                    <a:pt x="1775" y="4108"/>
                    <a:pt x="1786" y="4104"/>
                  </a:cubicBezTo>
                  <a:cubicBezTo>
                    <a:pt x="1837" y="4090"/>
                    <a:pt x="3036" y="3742"/>
                    <a:pt x="4090" y="2887"/>
                  </a:cubicBezTo>
                  <a:cubicBezTo>
                    <a:pt x="4169" y="2823"/>
                    <a:pt x="4265" y="2791"/>
                    <a:pt x="4361" y="2791"/>
                  </a:cubicBezTo>
                  <a:cubicBezTo>
                    <a:pt x="4454" y="2791"/>
                    <a:pt x="4547" y="2821"/>
                    <a:pt x="4626" y="2880"/>
                  </a:cubicBezTo>
                  <a:cubicBezTo>
                    <a:pt x="5252" y="3340"/>
                    <a:pt x="5940" y="3709"/>
                    <a:pt x="6668" y="3977"/>
                  </a:cubicBezTo>
                  <a:cubicBezTo>
                    <a:pt x="6697" y="3988"/>
                    <a:pt x="6724" y="3993"/>
                    <a:pt x="6749" y="3993"/>
                  </a:cubicBezTo>
                  <a:cubicBezTo>
                    <a:pt x="6949" y="3993"/>
                    <a:pt x="7038" y="3684"/>
                    <a:pt x="6813" y="3597"/>
                  </a:cubicBezTo>
                  <a:cubicBezTo>
                    <a:pt x="6121" y="3340"/>
                    <a:pt x="5466" y="2992"/>
                    <a:pt x="4872" y="2558"/>
                  </a:cubicBezTo>
                  <a:cubicBezTo>
                    <a:pt x="4720" y="2443"/>
                    <a:pt x="4539" y="2385"/>
                    <a:pt x="4359" y="2385"/>
                  </a:cubicBezTo>
                  <a:cubicBezTo>
                    <a:pt x="4170" y="2385"/>
                    <a:pt x="3983" y="2448"/>
                    <a:pt x="3829" y="2572"/>
                  </a:cubicBezTo>
                  <a:cubicBezTo>
                    <a:pt x="2960" y="3278"/>
                    <a:pt x="1949" y="3626"/>
                    <a:pt x="1721" y="3698"/>
                  </a:cubicBezTo>
                  <a:cubicBezTo>
                    <a:pt x="1835" y="1848"/>
                    <a:pt x="3370" y="415"/>
                    <a:pt x="5212" y="415"/>
                  </a:cubicBezTo>
                  <a:close/>
                  <a:moveTo>
                    <a:pt x="6321" y="8265"/>
                  </a:moveTo>
                  <a:lnTo>
                    <a:pt x="6321" y="8714"/>
                  </a:lnTo>
                  <a:lnTo>
                    <a:pt x="5969" y="10047"/>
                  </a:lnTo>
                  <a:cubicBezTo>
                    <a:pt x="5738" y="10178"/>
                    <a:pt x="5480" y="10243"/>
                    <a:pt x="5216" y="10243"/>
                  </a:cubicBezTo>
                  <a:cubicBezTo>
                    <a:pt x="5209" y="10243"/>
                    <a:pt x="5203" y="10243"/>
                    <a:pt x="5196" y="10243"/>
                  </a:cubicBezTo>
                  <a:cubicBezTo>
                    <a:pt x="4939" y="10243"/>
                    <a:pt x="4685" y="10174"/>
                    <a:pt x="4463" y="10047"/>
                  </a:cubicBezTo>
                  <a:lnTo>
                    <a:pt x="4111" y="8714"/>
                  </a:lnTo>
                  <a:lnTo>
                    <a:pt x="4111" y="8265"/>
                  </a:lnTo>
                  <a:cubicBezTo>
                    <a:pt x="4466" y="8403"/>
                    <a:pt x="4841" y="8472"/>
                    <a:pt x="5216" y="8472"/>
                  </a:cubicBezTo>
                  <a:cubicBezTo>
                    <a:pt x="5591" y="8472"/>
                    <a:pt x="5966" y="8403"/>
                    <a:pt x="6321" y="8265"/>
                  </a:cubicBezTo>
                  <a:close/>
                  <a:moveTo>
                    <a:pt x="3268" y="12611"/>
                  </a:moveTo>
                  <a:lnTo>
                    <a:pt x="3268" y="13513"/>
                  </a:lnTo>
                  <a:lnTo>
                    <a:pt x="1500" y="13513"/>
                  </a:lnTo>
                  <a:lnTo>
                    <a:pt x="1500" y="12611"/>
                  </a:lnTo>
                  <a:lnTo>
                    <a:pt x="2177" y="12611"/>
                  </a:lnTo>
                  <a:lnTo>
                    <a:pt x="2177" y="12626"/>
                  </a:lnTo>
                  <a:cubicBezTo>
                    <a:pt x="2177" y="12762"/>
                    <a:pt x="2280" y="12830"/>
                    <a:pt x="2382" y="12830"/>
                  </a:cubicBezTo>
                  <a:cubicBezTo>
                    <a:pt x="2484" y="12830"/>
                    <a:pt x="2587" y="12762"/>
                    <a:pt x="2587" y="12626"/>
                  </a:cubicBezTo>
                  <a:lnTo>
                    <a:pt x="2587" y="12611"/>
                  </a:lnTo>
                  <a:close/>
                  <a:moveTo>
                    <a:pt x="5216" y="1"/>
                  </a:moveTo>
                  <a:cubicBezTo>
                    <a:pt x="3058" y="1"/>
                    <a:pt x="1308" y="1750"/>
                    <a:pt x="1308" y="3908"/>
                  </a:cubicBezTo>
                  <a:lnTo>
                    <a:pt x="1308" y="5650"/>
                  </a:lnTo>
                  <a:cubicBezTo>
                    <a:pt x="1308" y="6292"/>
                    <a:pt x="1200" y="6701"/>
                    <a:pt x="1109" y="6933"/>
                  </a:cubicBezTo>
                  <a:cubicBezTo>
                    <a:pt x="1044" y="7092"/>
                    <a:pt x="1047" y="7273"/>
                    <a:pt x="1124" y="7429"/>
                  </a:cubicBezTo>
                  <a:cubicBezTo>
                    <a:pt x="1196" y="7588"/>
                    <a:pt x="1334" y="7711"/>
                    <a:pt x="1497" y="7766"/>
                  </a:cubicBezTo>
                  <a:cubicBezTo>
                    <a:pt x="2217" y="8012"/>
                    <a:pt x="2956" y="8200"/>
                    <a:pt x="3706" y="8334"/>
                  </a:cubicBezTo>
                  <a:lnTo>
                    <a:pt x="3706" y="8613"/>
                  </a:lnTo>
                  <a:lnTo>
                    <a:pt x="2858" y="9011"/>
                  </a:lnTo>
                  <a:cubicBezTo>
                    <a:pt x="2630" y="9120"/>
                    <a:pt x="2514" y="9370"/>
                    <a:pt x="2579" y="9613"/>
                  </a:cubicBezTo>
                  <a:lnTo>
                    <a:pt x="1008" y="10167"/>
                  </a:lnTo>
                  <a:cubicBezTo>
                    <a:pt x="403" y="10380"/>
                    <a:pt x="1" y="10953"/>
                    <a:pt x="1" y="11594"/>
                  </a:cubicBezTo>
                  <a:lnTo>
                    <a:pt x="1" y="13720"/>
                  </a:lnTo>
                  <a:cubicBezTo>
                    <a:pt x="1" y="13855"/>
                    <a:pt x="102" y="13923"/>
                    <a:pt x="204" y="13923"/>
                  </a:cubicBezTo>
                  <a:cubicBezTo>
                    <a:pt x="305" y="13923"/>
                    <a:pt x="406" y="13855"/>
                    <a:pt x="406" y="13720"/>
                  </a:cubicBezTo>
                  <a:lnTo>
                    <a:pt x="406" y="11594"/>
                  </a:lnTo>
                  <a:cubicBezTo>
                    <a:pt x="406" y="11123"/>
                    <a:pt x="703" y="10706"/>
                    <a:pt x="1145" y="10551"/>
                  </a:cubicBezTo>
                  <a:lnTo>
                    <a:pt x="2800" y="9968"/>
                  </a:lnTo>
                  <a:lnTo>
                    <a:pt x="3007" y="10239"/>
                  </a:lnTo>
                  <a:lnTo>
                    <a:pt x="2786" y="10569"/>
                  </a:lnTo>
                  <a:cubicBezTo>
                    <a:pt x="2663" y="10753"/>
                    <a:pt x="2645" y="10989"/>
                    <a:pt x="2735" y="11192"/>
                  </a:cubicBezTo>
                  <a:lnTo>
                    <a:pt x="3206" y="12206"/>
                  </a:lnTo>
                  <a:lnTo>
                    <a:pt x="2587" y="12206"/>
                  </a:lnTo>
                  <a:lnTo>
                    <a:pt x="2587" y="11974"/>
                  </a:lnTo>
                  <a:cubicBezTo>
                    <a:pt x="2587" y="11838"/>
                    <a:pt x="2485" y="11770"/>
                    <a:pt x="2384" y="11770"/>
                  </a:cubicBezTo>
                  <a:cubicBezTo>
                    <a:pt x="2282" y="11770"/>
                    <a:pt x="2181" y="11838"/>
                    <a:pt x="2181" y="11974"/>
                  </a:cubicBezTo>
                  <a:lnTo>
                    <a:pt x="2181" y="12206"/>
                  </a:lnTo>
                  <a:lnTo>
                    <a:pt x="1294" y="12206"/>
                  </a:lnTo>
                  <a:cubicBezTo>
                    <a:pt x="1181" y="12206"/>
                    <a:pt x="1091" y="12296"/>
                    <a:pt x="1091" y="12409"/>
                  </a:cubicBezTo>
                  <a:lnTo>
                    <a:pt x="1091" y="13720"/>
                  </a:lnTo>
                  <a:cubicBezTo>
                    <a:pt x="1091" y="13832"/>
                    <a:pt x="1181" y="13922"/>
                    <a:pt x="1294" y="13922"/>
                  </a:cubicBezTo>
                  <a:lnTo>
                    <a:pt x="3474" y="13922"/>
                  </a:lnTo>
                  <a:cubicBezTo>
                    <a:pt x="3586" y="13922"/>
                    <a:pt x="3677" y="13832"/>
                    <a:pt x="3677" y="13720"/>
                  </a:cubicBezTo>
                  <a:lnTo>
                    <a:pt x="3677" y="13231"/>
                  </a:lnTo>
                  <a:lnTo>
                    <a:pt x="3941" y="13803"/>
                  </a:lnTo>
                  <a:cubicBezTo>
                    <a:pt x="3981" y="13888"/>
                    <a:pt x="4051" y="13923"/>
                    <a:pt x="4121" y="13923"/>
                  </a:cubicBezTo>
                  <a:cubicBezTo>
                    <a:pt x="4254" y="13923"/>
                    <a:pt x="4387" y="13794"/>
                    <a:pt x="4311" y="13633"/>
                  </a:cubicBezTo>
                  <a:lnTo>
                    <a:pt x="3108" y="11021"/>
                  </a:lnTo>
                  <a:cubicBezTo>
                    <a:pt x="3072" y="10945"/>
                    <a:pt x="3079" y="10862"/>
                    <a:pt x="3123" y="10793"/>
                  </a:cubicBezTo>
                  <a:lnTo>
                    <a:pt x="3423" y="10341"/>
                  </a:lnTo>
                  <a:cubicBezTo>
                    <a:pt x="3474" y="10268"/>
                    <a:pt x="3470" y="10174"/>
                    <a:pt x="3420" y="10105"/>
                  </a:cubicBezTo>
                  <a:lnTo>
                    <a:pt x="2992" y="9537"/>
                  </a:lnTo>
                  <a:cubicBezTo>
                    <a:pt x="2952" y="9482"/>
                    <a:pt x="2971" y="9410"/>
                    <a:pt x="3032" y="9381"/>
                  </a:cubicBezTo>
                  <a:lnTo>
                    <a:pt x="3775" y="9030"/>
                  </a:lnTo>
                  <a:lnTo>
                    <a:pt x="4216" y="10717"/>
                  </a:lnTo>
                  <a:cubicBezTo>
                    <a:pt x="4244" y="10823"/>
                    <a:pt x="4326" y="10869"/>
                    <a:pt x="4408" y="10869"/>
                  </a:cubicBezTo>
                  <a:cubicBezTo>
                    <a:pt x="4529" y="10869"/>
                    <a:pt x="4652" y="10769"/>
                    <a:pt x="4611" y="10612"/>
                  </a:cubicBezTo>
                  <a:lnTo>
                    <a:pt x="4597" y="10547"/>
                  </a:lnTo>
                  <a:lnTo>
                    <a:pt x="4597" y="10547"/>
                  </a:lnTo>
                  <a:cubicBezTo>
                    <a:pt x="4798" y="10616"/>
                    <a:pt x="5007" y="10650"/>
                    <a:pt x="5217" y="10650"/>
                  </a:cubicBezTo>
                  <a:cubicBezTo>
                    <a:pt x="5426" y="10650"/>
                    <a:pt x="5636" y="10616"/>
                    <a:pt x="5839" y="10547"/>
                  </a:cubicBezTo>
                  <a:lnTo>
                    <a:pt x="5839" y="10547"/>
                  </a:lnTo>
                  <a:lnTo>
                    <a:pt x="5216" y="12912"/>
                  </a:lnTo>
                  <a:lnTo>
                    <a:pt x="4839" y="11485"/>
                  </a:lnTo>
                  <a:cubicBezTo>
                    <a:pt x="4812" y="11378"/>
                    <a:pt x="4730" y="11331"/>
                    <a:pt x="4648" y="11331"/>
                  </a:cubicBezTo>
                  <a:cubicBezTo>
                    <a:pt x="4527" y="11331"/>
                    <a:pt x="4405" y="11431"/>
                    <a:pt x="4448" y="11586"/>
                  </a:cubicBezTo>
                  <a:lnTo>
                    <a:pt x="5020" y="13767"/>
                  </a:lnTo>
                  <a:cubicBezTo>
                    <a:pt x="5046" y="13868"/>
                    <a:pt x="5131" y="13919"/>
                    <a:pt x="5217" y="13919"/>
                  </a:cubicBezTo>
                  <a:cubicBezTo>
                    <a:pt x="5302" y="13919"/>
                    <a:pt x="5388" y="13868"/>
                    <a:pt x="5415" y="13767"/>
                  </a:cubicBezTo>
                  <a:lnTo>
                    <a:pt x="6661" y="9030"/>
                  </a:lnTo>
                  <a:lnTo>
                    <a:pt x="7404" y="9381"/>
                  </a:lnTo>
                  <a:cubicBezTo>
                    <a:pt x="7462" y="9410"/>
                    <a:pt x="7483" y="9486"/>
                    <a:pt x="7443" y="9537"/>
                  </a:cubicBezTo>
                  <a:lnTo>
                    <a:pt x="7016" y="10109"/>
                  </a:lnTo>
                  <a:cubicBezTo>
                    <a:pt x="6962" y="10178"/>
                    <a:pt x="6962" y="10272"/>
                    <a:pt x="7009" y="10344"/>
                  </a:cubicBezTo>
                  <a:lnTo>
                    <a:pt x="7309" y="10797"/>
                  </a:lnTo>
                  <a:cubicBezTo>
                    <a:pt x="7353" y="10862"/>
                    <a:pt x="7360" y="10949"/>
                    <a:pt x="7328" y="11021"/>
                  </a:cubicBezTo>
                  <a:lnTo>
                    <a:pt x="6121" y="13633"/>
                  </a:lnTo>
                  <a:cubicBezTo>
                    <a:pt x="6048" y="13794"/>
                    <a:pt x="6181" y="13923"/>
                    <a:pt x="6314" y="13923"/>
                  </a:cubicBezTo>
                  <a:cubicBezTo>
                    <a:pt x="6383" y="13923"/>
                    <a:pt x="6452" y="13888"/>
                    <a:pt x="6491" y="13803"/>
                  </a:cubicBezTo>
                  <a:lnTo>
                    <a:pt x="7697" y="11192"/>
                  </a:lnTo>
                  <a:cubicBezTo>
                    <a:pt x="7791" y="10989"/>
                    <a:pt x="7773" y="10753"/>
                    <a:pt x="7650" y="10569"/>
                  </a:cubicBezTo>
                  <a:lnTo>
                    <a:pt x="7429" y="10239"/>
                  </a:lnTo>
                  <a:lnTo>
                    <a:pt x="7632" y="9968"/>
                  </a:lnTo>
                  <a:lnTo>
                    <a:pt x="9290" y="10551"/>
                  </a:lnTo>
                  <a:cubicBezTo>
                    <a:pt x="9732" y="10706"/>
                    <a:pt x="10026" y="11127"/>
                    <a:pt x="10026" y="11594"/>
                  </a:cubicBezTo>
                  <a:lnTo>
                    <a:pt x="10026" y="13720"/>
                  </a:lnTo>
                  <a:cubicBezTo>
                    <a:pt x="10026" y="13855"/>
                    <a:pt x="10128" y="13923"/>
                    <a:pt x="10230" y="13923"/>
                  </a:cubicBezTo>
                  <a:cubicBezTo>
                    <a:pt x="10333" y="13923"/>
                    <a:pt x="10435" y="13855"/>
                    <a:pt x="10435" y="13720"/>
                  </a:cubicBezTo>
                  <a:lnTo>
                    <a:pt x="10435" y="11594"/>
                  </a:lnTo>
                  <a:cubicBezTo>
                    <a:pt x="10435" y="10953"/>
                    <a:pt x="10029" y="10380"/>
                    <a:pt x="9424" y="10167"/>
                  </a:cubicBezTo>
                  <a:lnTo>
                    <a:pt x="7853" y="9609"/>
                  </a:lnTo>
                  <a:cubicBezTo>
                    <a:pt x="7918" y="9370"/>
                    <a:pt x="7802" y="9116"/>
                    <a:pt x="7577" y="9011"/>
                  </a:cubicBezTo>
                  <a:lnTo>
                    <a:pt x="6730" y="8609"/>
                  </a:lnTo>
                  <a:lnTo>
                    <a:pt x="6730" y="8331"/>
                  </a:lnTo>
                  <a:cubicBezTo>
                    <a:pt x="7480" y="8200"/>
                    <a:pt x="8215" y="8012"/>
                    <a:pt x="8936" y="7766"/>
                  </a:cubicBezTo>
                  <a:cubicBezTo>
                    <a:pt x="9102" y="7708"/>
                    <a:pt x="9236" y="7588"/>
                    <a:pt x="9312" y="7429"/>
                  </a:cubicBezTo>
                  <a:cubicBezTo>
                    <a:pt x="9385" y="7269"/>
                    <a:pt x="9392" y="7092"/>
                    <a:pt x="9327" y="6929"/>
                  </a:cubicBezTo>
                  <a:cubicBezTo>
                    <a:pt x="9236" y="6697"/>
                    <a:pt x="9128" y="6288"/>
                    <a:pt x="9128" y="5650"/>
                  </a:cubicBezTo>
                  <a:lnTo>
                    <a:pt x="9128" y="3908"/>
                  </a:lnTo>
                  <a:cubicBezTo>
                    <a:pt x="9128" y="1750"/>
                    <a:pt x="7375" y="1"/>
                    <a:pt x="5216"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58"/>
            <p:cNvSpPr/>
            <p:nvPr/>
          </p:nvSpPr>
          <p:spPr>
            <a:xfrm>
              <a:off x="7701574" y="4394627"/>
              <a:ext cx="25667" cy="10749"/>
            </a:xfrm>
            <a:custGeom>
              <a:avLst/>
              <a:gdLst/>
              <a:ahLst/>
              <a:cxnLst/>
              <a:rect l="l" t="t" r="r" b="b"/>
              <a:pathLst>
                <a:path w="979" h="410" extrusionOk="0">
                  <a:moveTo>
                    <a:pt x="272" y="0"/>
                  </a:moveTo>
                  <a:cubicBezTo>
                    <a:pt x="1" y="0"/>
                    <a:pt x="1" y="409"/>
                    <a:pt x="272" y="409"/>
                  </a:cubicBezTo>
                  <a:lnTo>
                    <a:pt x="707" y="409"/>
                  </a:lnTo>
                  <a:cubicBezTo>
                    <a:pt x="979" y="409"/>
                    <a:pt x="979" y="0"/>
                    <a:pt x="70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58"/>
            <p:cNvSpPr/>
            <p:nvPr/>
          </p:nvSpPr>
          <p:spPr>
            <a:xfrm>
              <a:off x="7770133" y="4394627"/>
              <a:ext cx="25667" cy="10749"/>
            </a:xfrm>
            <a:custGeom>
              <a:avLst/>
              <a:gdLst/>
              <a:ahLst/>
              <a:cxnLst/>
              <a:rect l="l" t="t" r="r" b="b"/>
              <a:pathLst>
                <a:path w="979" h="410" extrusionOk="0">
                  <a:moveTo>
                    <a:pt x="272" y="0"/>
                  </a:moveTo>
                  <a:cubicBezTo>
                    <a:pt x="1" y="0"/>
                    <a:pt x="1" y="409"/>
                    <a:pt x="272" y="409"/>
                  </a:cubicBezTo>
                  <a:lnTo>
                    <a:pt x="710" y="409"/>
                  </a:lnTo>
                  <a:cubicBezTo>
                    <a:pt x="978" y="409"/>
                    <a:pt x="978" y="0"/>
                    <a:pt x="710"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58"/>
            <p:cNvSpPr/>
            <p:nvPr/>
          </p:nvSpPr>
          <p:spPr>
            <a:xfrm>
              <a:off x="7815909" y="4594667"/>
              <a:ext cx="42735" cy="39221"/>
            </a:xfrm>
            <a:custGeom>
              <a:avLst/>
              <a:gdLst/>
              <a:ahLst/>
              <a:cxnLst/>
              <a:rect l="l" t="t" r="r" b="b"/>
              <a:pathLst>
                <a:path w="1630" h="1496" extrusionOk="0">
                  <a:moveTo>
                    <a:pt x="815" y="0"/>
                  </a:moveTo>
                  <a:cubicBezTo>
                    <a:pt x="714" y="0"/>
                    <a:pt x="612" y="68"/>
                    <a:pt x="612" y="204"/>
                  </a:cubicBezTo>
                  <a:lnTo>
                    <a:pt x="612" y="544"/>
                  </a:lnTo>
                  <a:lnTo>
                    <a:pt x="272" y="544"/>
                  </a:lnTo>
                  <a:cubicBezTo>
                    <a:pt x="0" y="544"/>
                    <a:pt x="0" y="950"/>
                    <a:pt x="272" y="950"/>
                  </a:cubicBezTo>
                  <a:lnTo>
                    <a:pt x="612" y="950"/>
                  </a:lnTo>
                  <a:lnTo>
                    <a:pt x="612" y="1294"/>
                  </a:lnTo>
                  <a:cubicBezTo>
                    <a:pt x="612" y="1428"/>
                    <a:pt x="714" y="1495"/>
                    <a:pt x="815" y="1495"/>
                  </a:cubicBezTo>
                  <a:cubicBezTo>
                    <a:pt x="917" y="1495"/>
                    <a:pt x="1018" y="1428"/>
                    <a:pt x="1018" y="1294"/>
                  </a:cubicBezTo>
                  <a:lnTo>
                    <a:pt x="1018" y="950"/>
                  </a:lnTo>
                  <a:lnTo>
                    <a:pt x="1362" y="950"/>
                  </a:lnTo>
                  <a:cubicBezTo>
                    <a:pt x="1630" y="950"/>
                    <a:pt x="1630" y="544"/>
                    <a:pt x="1362" y="544"/>
                  </a:cubicBezTo>
                  <a:lnTo>
                    <a:pt x="1018" y="544"/>
                  </a:lnTo>
                  <a:lnTo>
                    <a:pt x="1018" y="204"/>
                  </a:lnTo>
                  <a:cubicBezTo>
                    <a:pt x="1018" y="68"/>
                    <a:pt x="917" y="0"/>
                    <a:pt x="815"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58"/>
            <p:cNvSpPr/>
            <p:nvPr/>
          </p:nvSpPr>
          <p:spPr>
            <a:xfrm>
              <a:off x="7709073" y="4411773"/>
              <a:ext cx="10775" cy="16412"/>
            </a:xfrm>
            <a:custGeom>
              <a:avLst/>
              <a:gdLst/>
              <a:ahLst/>
              <a:cxnLst/>
              <a:rect l="l" t="t" r="r" b="b"/>
              <a:pathLst>
                <a:path w="411" h="626" extrusionOk="0">
                  <a:moveTo>
                    <a:pt x="205" y="1"/>
                  </a:moveTo>
                  <a:cubicBezTo>
                    <a:pt x="103" y="1"/>
                    <a:pt x="1" y="69"/>
                    <a:pt x="1" y="205"/>
                  </a:cubicBezTo>
                  <a:lnTo>
                    <a:pt x="1" y="422"/>
                  </a:lnTo>
                  <a:cubicBezTo>
                    <a:pt x="1" y="558"/>
                    <a:pt x="103" y="626"/>
                    <a:pt x="205" y="626"/>
                  </a:cubicBezTo>
                  <a:cubicBezTo>
                    <a:pt x="308" y="626"/>
                    <a:pt x="410" y="558"/>
                    <a:pt x="410" y="422"/>
                  </a:cubicBezTo>
                  <a:lnTo>
                    <a:pt x="410" y="205"/>
                  </a:lnTo>
                  <a:cubicBezTo>
                    <a:pt x="410" y="69"/>
                    <a:pt x="308" y="1"/>
                    <a:pt x="205"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58"/>
            <p:cNvSpPr/>
            <p:nvPr/>
          </p:nvSpPr>
          <p:spPr>
            <a:xfrm>
              <a:off x="7777631" y="4411799"/>
              <a:ext cx="10671" cy="16386"/>
            </a:xfrm>
            <a:custGeom>
              <a:avLst/>
              <a:gdLst/>
              <a:ahLst/>
              <a:cxnLst/>
              <a:rect l="l" t="t" r="r" b="b"/>
              <a:pathLst>
                <a:path w="407" h="625" extrusionOk="0">
                  <a:moveTo>
                    <a:pt x="203" y="1"/>
                  </a:moveTo>
                  <a:cubicBezTo>
                    <a:pt x="91" y="1"/>
                    <a:pt x="1" y="91"/>
                    <a:pt x="1" y="204"/>
                  </a:cubicBezTo>
                  <a:lnTo>
                    <a:pt x="1" y="421"/>
                  </a:lnTo>
                  <a:cubicBezTo>
                    <a:pt x="1" y="557"/>
                    <a:pt x="102" y="625"/>
                    <a:pt x="203" y="625"/>
                  </a:cubicBezTo>
                  <a:cubicBezTo>
                    <a:pt x="305" y="625"/>
                    <a:pt x="406" y="557"/>
                    <a:pt x="406" y="421"/>
                  </a:cubicBezTo>
                  <a:lnTo>
                    <a:pt x="406" y="204"/>
                  </a:lnTo>
                  <a:cubicBezTo>
                    <a:pt x="406" y="91"/>
                    <a:pt x="316" y="1"/>
                    <a:pt x="203"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58"/>
            <p:cNvSpPr/>
            <p:nvPr/>
          </p:nvSpPr>
          <p:spPr>
            <a:xfrm>
              <a:off x="7717620" y="4443234"/>
              <a:ext cx="62214" cy="33532"/>
            </a:xfrm>
            <a:custGeom>
              <a:avLst/>
              <a:gdLst/>
              <a:ahLst/>
              <a:cxnLst/>
              <a:rect l="l" t="t" r="r" b="b"/>
              <a:pathLst>
                <a:path w="2373" h="1279" extrusionOk="0">
                  <a:moveTo>
                    <a:pt x="1928" y="406"/>
                  </a:moveTo>
                  <a:cubicBezTo>
                    <a:pt x="1826" y="674"/>
                    <a:pt x="1533" y="870"/>
                    <a:pt x="1189" y="870"/>
                  </a:cubicBezTo>
                  <a:cubicBezTo>
                    <a:pt x="841" y="870"/>
                    <a:pt x="548" y="674"/>
                    <a:pt x="446" y="406"/>
                  </a:cubicBezTo>
                  <a:close/>
                  <a:moveTo>
                    <a:pt x="201" y="0"/>
                  </a:moveTo>
                  <a:cubicBezTo>
                    <a:pt x="91" y="0"/>
                    <a:pt x="1" y="93"/>
                    <a:pt x="4" y="203"/>
                  </a:cubicBezTo>
                  <a:cubicBezTo>
                    <a:pt x="4" y="797"/>
                    <a:pt x="533" y="1279"/>
                    <a:pt x="1189" y="1279"/>
                  </a:cubicBezTo>
                  <a:cubicBezTo>
                    <a:pt x="1841" y="1279"/>
                    <a:pt x="2373" y="797"/>
                    <a:pt x="2373" y="203"/>
                  </a:cubicBezTo>
                  <a:cubicBezTo>
                    <a:pt x="2373" y="91"/>
                    <a:pt x="2282" y="1"/>
                    <a:pt x="2170" y="1"/>
                  </a:cubicBezTo>
                  <a:lnTo>
                    <a:pt x="207" y="1"/>
                  </a:lnTo>
                  <a:cubicBezTo>
                    <a:pt x="205" y="0"/>
                    <a:pt x="203" y="0"/>
                    <a:pt x="201"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2" name="Google Shape;1172;p58"/>
          <p:cNvSpPr/>
          <p:nvPr/>
        </p:nvSpPr>
        <p:spPr>
          <a:xfrm flipH="1">
            <a:off x="4516900" y="1633825"/>
            <a:ext cx="4461000" cy="27894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58"/>
          <p:cNvSpPr txBox="1">
            <a:spLocks noGrp="1"/>
          </p:cNvSpPr>
          <p:nvPr>
            <p:ph type="subTitle" idx="4294967295"/>
          </p:nvPr>
        </p:nvSpPr>
        <p:spPr>
          <a:xfrm>
            <a:off x="4488250" y="2373875"/>
            <a:ext cx="4561500" cy="2280900"/>
          </a:xfrm>
          <a:prstGeom prst="rect">
            <a:avLst/>
          </a:prstGeom>
        </p:spPr>
        <p:txBody>
          <a:bodyPr spcFirstLastPara="1" wrap="square" lIns="274300" tIns="91425" rIns="274300" bIns="0" anchor="t" anchorCtr="0">
            <a:noAutofit/>
          </a:bodyPr>
          <a:lstStyle/>
          <a:p>
            <a:pPr marL="457200" lvl="0" indent="-317500" algn="l" rtl="0">
              <a:spcBef>
                <a:spcPts val="0"/>
              </a:spcBef>
              <a:spcAft>
                <a:spcPts val="0"/>
              </a:spcAft>
              <a:buSzPts val="1400"/>
              <a:buChar char="●"/>
            </a:pPr>
            <a:r>
              <a:rPr lang="en"/>
              <a:t>Help improve the health literacy of patients?</a:t>
            </a:r>
            <a:endParaRPr/>
          </a:p>
          <a:p>
            <a:pPr marL="457200" lvl="0" indent="-317500" algn="l" rtl="0">
              <a:spcBef>
                <a:spcPts val="0"/>
              </a:spcBef>
              <a:spcAft>
                <a:spcPts val="0"/>
              </a:spcAft>
              <a:buSzPts val="1400"/>
              <a:buChar char="●"/>
            </a:pPr>
            <a:r>
              <a:rPr lang="en"/>
              <a:t>Remove the stigma of asking questions in medical settings?</a:t>
            </a:r>
            <a:endParaRPr/>
          </a:p>
          <a:p>
            <a:pPr marL="457200" lvl="0" indent="-317500" algn="l" rtl="0">
              <a:spcBef>
                <a:spcPts val="0"/>
              </a:spcBef>
              <a:spcAft>
                <a:spcPts val="0"/>
              </a:spcAft>
              <a:buSzPts val="1400"/>
              <a:buChar char="●"/>
            </a:pPr>
            <a:r>
              <a:rPr lang="en" b="1"/>
              <a:t>Make the process about learning medication more fun?</a:t>
            </a:r>
            <a:endParaRPr b="1"/>
          </a:p>
        </p:txBody>
      </p:sp>
      <p:sp>
        <p:nvSpPr>
          <p:cNvPr id="1174" name="Google Shape;1174;p58"/>
          <p:cNvSpPr txBox="1">
            <a:spLocks noGrp="1"/>
          </p:cNvSpPr>
          <p:nvPr>
            <p:ph type="title" idx="4294967295"/>
          </p:nvPr>
        </p:nvSpPr>
        <p:spPr>
          <a:xfrm>
            <a:off x="4649877" y="1719050"/>
            <a:ext cx="4018500" cy="72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might we…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178"/>
        <p:cNvGrpSpPr/>
        <p:nvPr/>
      </p:nvGrpSpPr>
      <p:grpSpPr>
        <a:xfrm>
          <a:off x="0" y="0"/>
          <a:ext cx="0" cy="0"/>
          <a:chOff x="0" y="0"/>
          <a:chExt cx="0" cy="0"/>
        </a:xfrm>
      </p:grpSpPr>
      <p:sp>
        <p:nvSpPr>
          <p:cNvPr id="1179" name="Google Shape;1179;p59"/>
          <p:cNvSpPr/>
          <p:nvPr/>
        </p:nvSpPr>
        <p:spPr>
          <a:xfrm flipH="1">
            <a:off x="3284438" y="1369225"/>
            <a:ext cx="5439600" cy="27912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59"/>
          <p:cNvSpPr/>
          <p:nvPr/>
        </p:nvSpPr>
        <p:spPr>
          <a:xfrm flipH="1">
            <a:off x="367688" y="1369225"/>
            <a:ext cx="2669100" cy="27912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59"/>
          <p:cNvSpPr txBox="1">
            <a:spLocks noGrp="1"/>
          </p:cNvSpPr>
          <p:nvPr>
            <p:ph type="subTitle" idx="1"/>
          </p:nvPr>
        </p:nvSpPr>
        <p:spPr>
          <a:xfrm>
            <a:off x="3249338" y="2088975"/>
            <a:ext cx="5562300" cy="2001300"/>
          </a:xfrm>
          <a:prstGeom prst="rect">
            <a:avLst/>
          </a:prstGeom>
        </p:spPr>
        <p:txBody>
          <a:bodyPr spcFirstLastPara="1" wrap="square" lIns="274300" tIns="91425" rIns="274300" bIns="0" anchor="ctr" anchorCtr="0">
            <a:noAutofit/>
          </a:bodyPr>
          <a:lstStyle/>
          <a:p>
            <a:pPr marL="457200" lvl="0" indent="-317500" algn="l" rtl="0">
              <a:lnSpc>
                <a:spcPct val="150000"/>
              </a:lnSpc>
              <a:spcBef>
                <a:spcPts val="0"/>
              </a:spcBef>
              <a:spcAft>
                <a:spcPts val="0"/>
              </a:spcAft>
              <a:buSzPts val="1400"/>
              <a:buChar char="●"/>
            </a:pPr>
            <a:r>
              <a:rPr lang="en"/>
              <a:t>People enjoy games about “boring” subjects.</a:t>
            </a:r>
            <a:endParaRPr/>
          </a:p>
          <a:p>
            <a:pPr marL="457200" lvl="0" indent="-317500" algn="l" rtl="0">
              <a:lnSpc>
                <a:spcPct val="150000"/>
              </a:lnSpc>
              <a:spcBef>
                <a:spcPts val="0"/>
              </a:spcBef>
              <a:spcAft>
                <a:spcPts val="0"/>
              </a:spcAft>
              <a:buSzPts val="1400"/>
              <a:buChar char="●"/>
            </a:pPr>
            <a:r>
              <a:rPr lang="en"/>
              <a:t>No intimidation to admit unknown.</a:t>
            </a:r>
            <a:endParaRPr/>
          </a:p>
          <a:p>
            <a:pPr marL="457200" lvl="0" indent="-317500" algn="l" rtl="0">
              <a:lnSpc>
                <a:spcPct val="150000"/>
              </a:lnSpc>
              <a:spcBef>
                <a:spcPts val="0"/>
              </a:spcBef>
              <a:spcAft>
                <a:spcPts val="0"/>
              </a:spcAft>
              <a:buSzPts val="1400"/>
              <a:buChar char="●"/>
            </a:pPr>
            <a:r>
              <a:rPr lang="en"/>
              <a:t>People enjoy playing games in a format they’re familiar with</a:t>
            </a:r>
            <a:endParaRPr/>
          </a:p>
          <a:p>
            <a:pPr marL="457200" lvl="0" indent="-317500" algn="l" rtl="0">
              <a:lnSpc>
                <a:spcPct val="150000"/>
              </a:lnSpc>
              <a:spcBef>
                <a:spcPts val="0"/>
              </a:spcBef>
              <a:spcAft>
                <a:spcPts val="0"/>
              </a:spcAft>
              <a:buSzPts val="1400"/>
              <a:buChar char="●"/>
            </a:pPr>
            <a:r>
              <a:rPr lang="en"/>
              <a:t>Competitiveness enhances learning.</a:t>
            </a:r>
            <a:endParaRPr/>
          </a:p>
        </p:txBody>
      </p:sp>
      <p:sp>
        <p:nvSpPr>
          <p:cNvPr id="1182" name="Google Shape;1182;p59"/>
          <p:cNvSpPr/>
          <p:nvPr/>
        </p:nvSpPr>
        <p:spPr>
          <a:xfrm>
            <a:off x="8080150" y="53500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59"/>
          <p:cNvSpPr txBox="1">
            <a:spLocks noGrp="1"/>
          </p:cNvSpPr>
          <p:nvPr>
            <p:ph type="title"/>
          </p:nvPr>
        </p:nvSpPr>
        <p:spPr>
          <a:xfrm>
            <a:off x="485350" y="1425125"/>
            <a:ext cx="2551500" cy="724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Solution 1:</a:t>
            </a:r>
            <a:endParaRPr/>
          </a:p>
        </p:txBody>
      </p:sp>
      <p:sp>
        <p:nvSpPr>
          <p:cNvPr id="1184" name="Google Shape;1184;p59"/>
          <p:cNvSpPr txBox="1">
            <a:spLocks noGrp="1"/>
          </p:cNvSpPr>
          <p:nvPr>
            <p:ph type="subTitle" idx="1"/>
          </p:nvPr>
        </p:nvSpPr>
        <p:spPr>
          <a:xfrm>
            <a:off x="350000" y="3505575"/>
            <a:ext cx="2704500" cy="584700"/>
          </a:xfrm>
          <a:prstGeom prst="rect">
            <a:avLst/>
          </a:prstGeom>
        </p:spPr>
        <p:txBody>
          <a:bodyPr spcFirstLastPara="1" wrap="square" lIns="274300" tIns="91425" rIns="274300" bIns="0" anchor="ctr" anchorCtr="0">
            <a:noAutofit/>
          </a:bodyPr>
          <a:lstStyle/>
          <a:p>
            <a:pPr marL="0" lvl="0" indent="0" algn="ctr" rtl="0">
              <a:spcBef>
                <a:spcPts val="0"/>
              </a:spcBef>
              <a:spcAft>
                <a:spcPts val="1600"/>
              </a:spcAft>
              <a:buNone/>
            </a:pPr>
            <a:r>
              <a:rPr lang="en"/>
              <a:t>Competitive Game </a:t>
            </a:r>
            <a:endParaRPr/>
          </a:p>
        </p:txBody>
      </p:sp>
      <p:sp>
        <p:nvSpPr>
          <p:cNvPr id="1185" name="Google Shape;1185;p59"/>
          <p:cNvSpPr txBox="1">
            <a:spLocks noGrp="1"/>
          </p:cNvSpPr>
          <p:nvPr>
            <p:ph type="title"/>
          </p:nvPr>
        </p:nvSpPr>
        <p:spPr>
          <a:xfrm>
            <a:off x="3446425" y="1425125"/>
            <a:ext cx="4900200" cy="724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Critical Assumptions:</a:t>
            </a:r>
            <a:endParaRPr/>
          </a:p>
        </p:txBody>
      </p:sp>
      <p:pic>
        <p:nvPicPr>
          <p:cNvPr id="1186" name="Google Shape;1186;p5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18900" y="1603075"/>
            <a:ext cx="1566724" cy="17949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0"/>
        <p:cNvGrpSpPr/>
        <p:nvPr/>
      </p:nvGrpSpPr>
      <p:grpSpPr>
        <a:xfrm>
          <a:off x="0" y="0"/>
          <a:ext cx="0" cy="0"/>
          <a:chOff x="0" y="0"/>
          <a:chExt cx="0" cy="0"/>
        </a:xfrm>
      </p:grpSpPr>
      <p:sp>
        <p:nvSpPr>
          <p:cNvPr id="1191" name="Google Shape;1191;p60"/>
          <p:cNvSpPr/>
          <p:nvPr/>
        </p:nvSpPr>
        <p:spPr>
          <a:xfrm>
            <a:off x="413475" y="2275788"/>
            <a:ext cx="1264500" cy="12645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60"/>
          <p:cNvSpPr/>
          <p:nvPr/>
        </p:nvSpPr>
        <p:spPr>
          <a:xfrm>
            <a:off x="2539313" y="2275800"/>
            <a:ext cx="1264500" cy="12645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60"/>
          <p:cNvSpPr/>
          <p:nvPr/>
        </p:nvSpPr>
        <p:spPr>
          <a:xfrm>
            <a:off x="5294013" y="1166113"/>
            <a:ext cx="1264500" cy="12645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60"/>
          <p:cNvSpPr/>
          <p:nvPr/>
        </p:nvSpPr>
        <p:spPr>
          <a:xfrm>
            <a:off x="5294013" y="3310100"/>
            <a:ext cx="1264500" cy="12645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60"/>
          <p:cNvSpPr txBox="1"/>
          <p:nvPr/>
        </p:nvSpPr>
        <p:spPr>
          <a:xfrm>
            <a:off x="2752275" y="3169064"/>
            <a:ext cx="961500" cy="222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a:solidFill>
                  <a:schemeClr val="dk1"/>
                </a:solidFill>
                <a:latin typeface="Englebert"/>
                <a:ea typeface="Englebert"/>
                <a:cs typeface="Englebert"/>
                <a:sym typeface="Englebert"/>
              </a:rPr>
              <a:t>Hit the bell</a:t>
            </a:r>
            <a:endParaRPr>
              <a:solidFill>
                <a:schemeClr val="dk1"/>
              </a:solidFill>
              <a:latin typeface="Englebert"/>
              <a:ea typeface="Englebert"/>
              <a:cs typeface="Englebert"/>
              <a:sym typeface="Englebert"/>
            </a:endParaRPr>
          </a:p>
        </p:txBody>
      </p:sp>
      <p:sp>
        <p:nvSpPr>
          <p:cNvPr id="1196" name="Google Shape;1196;p60"/>
          <p:cNvSpPr/>
          <p:nvPr/>
        </p:nvSpPr>
        <p:spPr>
          <a:xfrm>
            <a:off x="-235525" y="4284608"/>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60"/>
          <p:cNvSpPr/>
          <p:nvPr/>
        </p:nvSpPr>
        <p:spPr>
          <a:xfrm>
            <a:off x="8710501" y="1520812"/>
            <a:ext cx="951888" cy="555126"/>
          </a:xfrm>
          <a:custGeom>
            <a:avLst/>
            <a:gdLst/>
            <a:ahLst/>
            <a:cxnLst/>
            <a:rect l="l" t="t" r="r" b="b"/>
            <a:pathLst>
              <a:path w="9625" h="5613" extrusionOk="0">
                <a:moveTo>
                  <a:pt x="5523" y="0"/>
                </a:moveTo>
                <a:cubicBezTo>
                  <a:pt x="5481" y="0"/>
                  <a:pt x="5439" y="2"/>
                  <a:pt x="5398" y="6"/>
                </a:cubicBezTo>
                <a:cubicBezTo>
                  <a:pt x="4962" y="38"/>
                  <a:pt x="4355" y="240"/>
                  <a:pt x="4046" y="581"/>
                </a:cubicBezTo>
                <a:cubicBezTo>
                  <a:pt x="3801" y="836"/>
                  <a:pt x="3822" y="1071"/>
                  <a:pt x="3801" y="1390"/>
                </a:cubicBezTo>
                <a:cubicBezTo>
                  <a:pt x="3429" y="1444"/>
                  <a:pt x="3077" y="1912"/>
                  <a:pt x="3120" y="2284"/>
                </a:cubicBezTo>
                <a:cubicBezTo>
                  <a:pt x="2805" y="2025"/>
                  <a:pt x="2386" y="1835"/>
                  <a:pt x="1966" y="1835"/>
                </a:cubicBezTo>
                <a:cubicBezTo>
                  <a:pt x="1817" y="1835"/>
                  <a:pt x="1668" y="1859"/>
                  <a:pt x="1523" y="1912"/>
                </a:cubicBezTo>
                <a:cubicBezTo>
                  <a:pt x="959" y="2114"/>
                  <a:pt x="767" y="2689"/>
                  <a:pt x="746" y="3232"/>
                </a:cubicBezTo>
                <a:cubicBezTo>
                  <a:pt x="320" y="3488"/>
                  <a:pt x="54" y="3743"/>
                  <a:pt x="32" y="4264"/>
                </a:cubicBezTo>
                <a:cubicBezTo>
                  <a:pt x="1" y="4903"/>
                  <a:pt x="416" y="5340"/>
                  <a:pt x="1065" y="5425"/>
                </a:cubicBezTo>
                <a:cubicBezTo>
                  <a:pt x="1145" y="5438"/>
                  <a:pt x="1237" y="5444"/>
                  <a:pt x="1331" y="5444"/>
                </a:cubicBezTo>
                <a:cubicBezTo>
                  <a:pt x="1474" y="5444"/>
                  <a:pt x="1624" y="5430"/>
                  <a:pt x="1747" y="5404"/>
                </a:cubicBezTo>
                <a:cubicBezTo>
                  <a:pt x="1875" y="5371"/>
                  <a:pt x="2024" y="5222"/>
                  <a:pt x="2151" y="5222"/>
                </a:cubicBezTo>
                <a:cubicBezTo>
                  <a:pt x="2225" y="5222"/>
                  <a:pt x="2300" y="5340"/>
                  <a:pt x="2374" y="5383"/>
                </a:cubicBezTo>
                <a:cubicBezTo>
                  <a:pt x="2535" y="5489"/>
                  <a:pt x="2779" y="5563"/>
                  <a:pt x="2971" y="5584"/>
                </a:cubicBezTo>
                <a:cubicBezTo>
                  <a:pt x="3098" y="5604"/>
                  <a:pt x="3220" y="5613"/>
                  <a:pt x="3339" y="5613"/>
                </a:cubicBezTo>
                <a:cubicBezTo>
                  <a:pt x="3946" y="5613"/>
                  <a:pt x="4452" y="5370"/>
                  <a:pt x="4951" y="4978"/>
                </a:cubicBezTo>
                <a:cubicBezTo>
                  <a:pt x="5154" y="5371"/>
                  <a:pt x="5409" y="5478"/>
                  <a:pt x="5877" y="5478"/>
                </a:cubicBezTo>
                <a:cubicBezTo>
                  <a:pt x="6250" y="5478"/>
                  <a:pt x="6846" y="5435"/>
                  <a:pt x="6974" y="4978"/>
                </a:cubicBezTo>
                <a:lnTo>
                  <a:pt x="6974" y="4978"/>
                </a:lnTo>
                <a:cubicBezTo>
                  <a:pt x="6942" y="5095"/>
                  <a:pt x="7485" y="5383"/>
                  <a:pt x="7570" y="5425"/>
                </a:cubicBezTo>
                <a:cubicBezTo>
                  <a:pt x="7726" y="5490"/>
                  <a:pt x="7879" y="5516"/>
                  <a:pt x="8037" y="5516"/>
                </a:cubicBezTo>
                <a:cubicBezTo>
                  <a:pt x="8138" y="5516"/>
                  <a:pt x="8240" y="5506"/>
                  <a:pt x="8347" y="5489"/>
                </a:cubicBezTo>
                <a:cubicBezTo>
                  <a:pt x="8698" y="5435"/>
                  <a:pt x="8986" y="5170"/>
                  <a:pt x="9135" y="4850"/>
                </a:cubicBezTo>
                <a:cubicBezTo>
                  <a:pt x="9209" y="4690"/>
                  <a:pt x="9252" y="4541"/>
                  <a:pt x="9242" y="4371"/>
                </a:cubicBezTo>
                <a:cubicBezTo>
                  <a:pt x="9231" y="4330"/>
                  <a:pt x="9051" y="3869"/>
                  <a:pt x="9011" y="3869"/>
                </a:cubicBezTo>
                <a:cubicBezTo>
                  <a:pt x="9010" y="3869"/>
                  <a:pt x="9008" y="3870"/>
                  <a:pt x="9007" y="3871"/>
                </a:cubicBezTo>
                <a:cubicBezTo>
                  <a:pt x="9529" y="3285"/>
                  <a:pt x="9625" y="2327"/>
                  <a:pt x="8954" y="1806"/>
                </a:cubicBezTo>
                <a:cubicBezTo>
                  <a:pt x="8632" y="1566"/>
                  <a:pt x="8272" y="1341"/>
                  <a:pt x="7894" y="1341"/>
                </a:cubicBezTo>
                <a:cubicBezTo>
                  <a:pt x="7736" y="1341"/>
                  <a:pt x="7574" y="1381"/>
                  <a:pt x="7410" y="1475"/>
                </a:cubicBezTo>
                <a:cubicBezTo>
                  <a:pt x="7309" y="656"/>
                  <a:pt x="6324" y="0"/>
                  <a:pt x="5523" y="0"/>
                </a:cubicBezTo>
                <a:close/>
              </a:path>
            </a:pathLst>
          </a:cu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8" name="Google Shape;1198;p60"/>
          <p:cNvGrpSpPr/>
          <p:nvPr/>
        </p:nvGrpSpPr>
        <p:grpSpPr>
          <a:xfrm>
            <a:off x="2950205" y="2490807"/>
            <a:ext cx="442834" cy="519285"/>
            <a:chOff x="3085690" y="2894722"/>
            <a:chExt cx="316333" cy="382699"/>
          </a:xfrm>
        </p:grpSpPr>
        <p:sp>
          <p:nvSpPr>
            <p:cNvPr id="1199" name="Google Shape;1199;p60"/>
            <p:cNvSpPr/>
            <p:nvPr/>
          </p:nvSpPr>
          <p:spPr>
            <a:xfrm>
              <a:off x="3226041" y="3249723"/>
              <a:ext cx="35736" cy="20918"/>
            </a:xfrm>
            <a:custGeom>
              <a:avLst/>
              <a:gdLst/>
              <a:ahLst/>
              <a:cxnLst/>
              <a:rect l="l" t="t" r="r" b="b"/>
              <a:pathLst>
                <a:path w="1365" h="799" extrusionOk="0">
                  <a:moveTo>
                    <a:pt x="1" y="1"/>
                  </a:moveTo>
                  <a:lnTo>
                    <a:pt x="1" y="318"/>
                  </a:lnTo>
                  <a:cubicBezTo>
                    <a:pt x="1" y="582"/>
                    <a:pt x="217" y="798"/>
                    <a:pt x="481" y="798"/>
                  </a:cubicBezTo>
                  <a:lnTo>
                    <a:pt x="885" y="798"/>
                  </a:lnTo>
                  <a:cubicBezTo>
                    <a:pt x="1149" y="798"/>
                    <a:pt x="1365" y="582"/>
                    <a:pt x="1365" y="318"/>
                  </a:cubicBezTo>
                  <a:lnTo>
                    <a:pt x="1365" y="1"/>
                  </a:lnTo>
                  <a:cubicBezTo>
                    <a:pt x="1235" y="29"/>
                    <a:pt x="1110" y="44"/>
                    <a:pt x="981" y="44"/>
                  </a:cubicBezTo>
                  <a:lnTo>
                    <a:pt x="385" y="44"/>
                  </a:lnTo>
                  <a:cubicBezTo>
                    <a:pt x="255" y="44"/>
                    <a:pt x="126" y="29"/>
                    <a:pt x="1" y="1"/>
                  </a:cubicBezTo>
                  <a:close/>
                </a:path>
              </a:pathLst>
            </a:custGeom>
            <a:solidFill>
              <a:srgbClr val="F2F4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60"/>
            <p:cNvSpPr/>
            <p:nvPr/>
          </p:nvSpPr>
          <p:spPr>
            <a:xfrm>
              <a:off x="3192845" y="3215139"/>
              <a:ext cx="102154" cy="35736"/>
            </a:xfrm>
            <a:custGeom>
              <a:avLst/>
              <a:gdLst/>
              <a:ahLst/>
              <a:cxnLst/>
              <a:rect l="l" t="t" r="r" b="b"/>
              <a:pathLst>
                <a:path w="3902" h="1365" extrusionOk="0">
                  <a:moveTo>
                    <a:pt x="0" y="0"/>
                  </a:moveTo>
                  <a:cubicBezTo>
                    <a:pt x="154" y="793"/>
                    <a:pt x="846" y="1365"/>
                    <a:pt x="1653" y="1365"/>
                  </a:cubicBezTo>
                  <a:lnTo>
                    <a:pt x="2249" y="1365"/>
                  </a:lnTo>
                  <a:cubicBezTo>
                    <a:pt x="3056" y="1365"/>
                    <a:pt x="3747" y="793"/>
                    <a:pt x="39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60"/>
            <p:cNvSpPr/>
            <p:nvPr/>
          </p:nvSpPr>
          <p:spPr>
            <a:xfrm>
              <a:off x="3192085" y="3191106"/>
              <a:ext cx="103542" cy="24059"/>
            </a:xfrm>
            <a:custGeom>
              <a:avLst/>
              <a:gdLst/>
              <a:ahLst/>
              <a:cxnLst/>
              <a:rect l="l" t="t" r="r" b="b"/>
              <a:pathLst>
                <a:path w="3955" h="919" extrusionOk="0">
                  <a:moveTo>
                    <a:pt x="1" y="1"/>
                  </a:moveTo>
                  <a:lnTo>
                    <a:pt x="1" y="601"/>
                  </a:lnTo>
                  <a:cubicBezTo>
                    <a:pt x="1" y="707"/>
                    <a:pt x="10" y="813"/>
                    <a:pt x="29" y="918"/>
                  </a:cubicBezTo>
                  <a:lnTo>
                    <a:pt x="3925" y="918"/>
                  </a:lnTo>
                  <a:cubicBezTo>
                    <a:pt x="3945" y="813"/>
                    <a:pt x="3954" y="707"/>
                    <a:pt x="3954" y="601"/>
                  </a:cubicBezTo>
                  <a:lnTo>
                    <a:pt x="395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60"/>
            <p:cNvSpPr/>
            <p:nvPr/>
          </p:nvSpPr>
          <p:spPr>
            <a:xfrm>
              <a:off x="3229444" y="3010647"/>
              <a:ext cx="28824" cy="25866"/>
            </a:xfrm>
            <a:custGeom>
              <a:avLst/>
              <a:gdLst/>
              <a:ahLst/>
              <a:cxnLst/>
              <a:rect l="l" t="t" r="r" b="b"/>
              <a:pathLst>
                <a:path w="1101" h="988" extrusionOk="0">
                  <a:moveTo>
                    <a:pt x="553" y="0"/>
                  </a:moveTo>
                  <a:lnTo>
                    <a:pt x="0" y="822"/>
                  </a:lnTo>
                  <a:cubicBezTo>
                    <a:pt x="166" y="932"/>
                    <a:pt x="358" y="987"/>
                    <a:pt x="550" y="987"/>
                  </a:cubicBezTo>
                  <a:cubicBezTo>
                    <a:pt x="743" y="987"/>
                    <a:pt x="935" y="932"/>
                    <a:pt x="1100" y="822"/>
                  </a:cubicBezTo>
                  <a:lnTo>
                    <a:pt x="553" y="0"/>
                  </a:lnTo>
                  <a:close/>
                </a:path>
              </a:pathLst>
            </a:custGeom>
            <a:solidFill>
              <a:srgbClr val="A9BB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60"/>
            <p:cNvSpPr/>
            <p:nvPr/>
          </p:nvSpPr>
          <p:spPr>
            <a:xfrm>
              <a:off x="3216852" y="3032141"/>
              <a:ext cx="54114" cy="24452"/>
            </a:xfrm>
            <a:custGeom>
              <a:avLst/>
              <a:gdLst/>
              <a:ahLst/>
              <a:cxnLst/>
              <a:rect l="l" t="t" r="r" b="b"/>
              <a:pathLst>
                <a:path w="2067" h="934" extrusionOk="0">
                  <a:moveTo>
                    <a:pt x="486" y="1"/>
                  </a:moveTo>
                  <a:lnTo>
                    <a:pt x="1" y="721"/>
                  </a:lnTo>
                  <a:cubicBezTo>
                    <a:pt x="330" y="863"/>
                    <a:pt x="681" y="934"/>
                    <a:pt x="1032" y="934"/>
                  </a:cubicBezTo>
                  <a:cubicBezTo>
                    <a:pt x="1383" y="934"/>
                    <a:pt x="1735" y="863"/>
                    <a:pt x="2067" y="721"/>
                  </a:cubicBezTo>
                  <a:lnTo>
                    <a:pt x="1581" y="1"/>
                  </a:lnTo>
                  <a:cubicBezTo>
                    <a:pt x="1416" y="111"/>
                    <a:pt x="1225" y="166"/>
                    <a:pt x="1034" y="166"/>
                  </a:cubicBezTo>
                  <a:cubicBezTo>
                    <a:pt x="843" y="166"/>
                    <a:pt x="652" y="111"/>
                    <a:pt x="486" y="1"/>
                  </a:cubicBezTo>
                  <a:close/>
                </a:path>
              </a:pathLst>
            </a:custGeom>
            <a:solidFill>
              <a:srgbClr val="F8FA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60"/>
            <p:cNvSpPr/>
            <p:nvPr/>
          </p:nvSpPr>
          <p:spPr>
            <a:xfrm>
              <a:off x="3243896" y="3051016"/>
              <a:ext cx="27070" cy="140115"/>
            </a:xfrm>
            <a:custGeom>
              <a:avLst/>
              <a:gdLst/>
              <a:ahLst/>
              <a:cxnLst/>
              <a:rect l="l" t="t" r="r" b="b"/>
              <a:pathLst>
                <a:path w="1034" h="5352" extrusionOk="0">
                  <a:moveTo>
                    <a:pt x="1034" y="0"/>
                  </a:moveTo>
                  <a:cubicBezTo>
                    <a:pt x="707" y="140"/>
                    <a:pt x="356" y="216"/>
                    <a:pt x="1" y="216"/>
                  </a:cubicBezTo>
                  <a:lnTo>
                    <a:pt x="1" y="5352"/>
                  </a:lnTo>
                  <a:lnTo>
                    <a:pt x="1034" y="5352"/>
                  </a:lnTo>
                  <a:lnTo>
                    <a:pt x="1034" y="0"/>
                  </a:lnTo>
                  <a:close/>
                </a:path>
              </a:pathLst>
            </a:cu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60"/>
            <p:cNvSpPr/>
            <p:nvPr/>
          </p:nvSpPr>
          <p:spPr>
            <a:xfrm>
              <a:off x="3216852" y="3051016"/>
              <a:ext cx="27070" cy="140115"/>
            </a:xfrm>
            <a:custGeom>
              <a:avLst/>
              <a:gdLst/>
              <a:ahLst/>
              <a:cxnLst/>
              <a:rect l="l" t="t" r="r" b="b"/>
              <a:pathLst>
                <a:path w="1034" h="5352" extrusionOk="0">
                  <a:moveTo>
                    <a:pt x="1" y="0"/>
                  </a:moveTo>
                  <a:lnTo>
                    <a:pt x="1" y="5352"/>
                  </a:lnTo>
                  <a:lnTo>
                    <a:pt x="1034" y="5352"/>
                  </a:lnTo>
                  <a:lnTo>
                    <a:pt x="1034" y="216"/>
                  </a:lnTo>
                  <a:cubicBezTo>
                    <a:pt x="678" y="216"/>
                    <a:pt x="323" y="140"/>
                    <a:pt x="1" y="0"/>
                  </a:cubicBezTo>
                  <a:close/>
                </a:path>
              </a:pathLst>
            </a:cu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60"/>
            <p:cNvSpPr/>
            <p:nvPr/>
          </p:nvSpPr>
          <p:spPr>
            <a:xfrm>
              <a:off x="3110849" y="2939254"/>
              <a:ext cx="242872" cy="251878"/>
            </a:xfrm>
            <a:custGeom>
              <a:avLst/>
              <a:gdLst/>
              <a:ahLst/>
              <a:cxnLst/>
              <a:rect l="l" t="t" r="r" b="b"/>
              <a:pathLst>
                <a:path w="9277" h="9621" extrusionOk="0">
                  <a:moveTo>
                    <a:pt x="5083" y="1"/>
                  </a:moveTo>
                  <a:cubicBezTo>
                    <a:pt x="4564" y="1"/>
                    <a:pt x="4031" y="99"/>
                    <a:pt x="3507" y="311"/>
                  </a:cubicBezTo>
                  <a:cubicBezTo>
                    <a:pt x="754" y="1430"/>
                    <a:pt x="0" y="4980"/>
                    <a:pt x="2071" y="7113"/>
                  </a:cubicBezTo>
                  <a:cubicBezTo>
                    <a:pt x="2724" y="7786"/>
                    <a:pt x="3099" y="8684"/>
                    <a:pt x="3104" y="9621"/>
                  </a:cubicBezTo>
                  <a:lnTo>
                    <a:pt x="4045" y="9621"/>
                  </a:lnTo>
                  <a:lnTo>
                    <a:pt x="4045" y="4269"/>
                  </a:lnTo>
                  <a:lnTo>
                    <a:pt x="4530" y="3549"/>
                  </a:lnTo>
                  <a:lnTo>
                    <a:pt x="5078" y="2732"/>
                  </a:lnTo>
                  <a:lnTo>
                    <a:pt x="5630" y="3549"/>
                  </a:lnTo>
                  <a:lnTo>
                    <a:pt x="6111" y="4269"/>
                  </a:lnTo>
                  <a:lnTo>
                    <a:pt x="6111" y="9621"/>
                  </a:lnTo>
                  <a:lnTo>
                    <a:pt x="7057" y="9621"/>
                  </a:lnTo>
                  <a:cubicBezTo>
                    <a:pt x="7062" y="8684"/>
                    <a:pt x="7432" y="7786"/>
                    <a:pt x="8090" y="7118"/>
                  </a:cubicBezTo>
                  <a:cubicBezTo>
                    <a:pt x="8849" y="6335"/>
                    <a:pt x="9277" y="5288"/>
                    <a:pt x="9272" y="4197"/>
                  </a:cubicBezTo>
                  <a:lnTo>
                    <a:pt x="9277" y="4197"/>
                  </a:lnTo>
                  <a:cubicBezTo>
                    <a:pt x="9273" y="1788"/>
                    <a:pt x="7299" y="1"/>
                    <a:pt x="50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60"/>
            <p:cNvSpPr/>
            <p:nvPr/>
          </p:nvSpPr>
          <p:spPr>
            <a:xfrm>
              <a:off x="3257745" y="2958627"/>
              <a:ext cx="79875" cy="97442"/>
            </a:xfrm>
            <a:custGeom>
              <a:avLst/>
              <a:gdLst/>
              <a:ahLst/>
              <a:cxnLst/>
              <a:rect l="l" t="t" r="r" b="b"/>
              <a:pathLst>
                <a:path w="3051" h="3722" extrusionOk="0">
                  <a:moveTo>
                    <a:pt x="369" y="1"/>
                  </a:moveTo>
                  <a:cubicBezTo>
                    <a:pt x="94" y="1"/>
                    <a:pt x="0" y="429"/>
                    <a:pt x="308" y="517"/>
                  </a:cubicBezTo>
                  <a:cubicBezTo>
                    <a:pt x="1619" y="897"/>
                    <a:pt x="2522" y="2093"/>
                    <a:pt x="2527" y="3457"/>
                  </a:cubicBezTo>
                  <a:cubicBezTo>
                    <a:pt x="2527" y="3601"/>
                    <a:pt x="2642" y="3721"/>
                    <a:pt x="2787" y="3721"/>
                  </a:cubicBezTo>
                  <a:cubicBezTo>
                    <a:pt x="2931" y="3721"/>
                    <a:pt x="3051" y="3601"/>
                    <a:pt x="3051" y="3457"/>
                  </a:cubicBezTo>
                  <a:cubicBezTo>
                    <a:pt x="3046" y="1857"/>
                    <a:pt x="1984" y="459"/>
                    <a:pt x="452" y="13"/>
                  </a:cubicBezTo>
                  <a:cubicBezTo>
                    <a:pt x="423" y="4"/>
                    <a:pt x="395" y="1"/>
                    <a:pt x="369"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60"/>
            <p:cNvSpPr/>
            <p:nvPr/>
          </p:nvSpPr>
          <p:spPr>
            <a:xfrm>
              <a:off x="3233293" y="2955433"/>
              <a:ext cx="24766" cy="13849"/>
            </a:xfrm>
            <a:custGeom>
              <a:avLst/>
              <a:gdLst/>
              <a:ahLst/>
              <a:cxnLst/>
              <a:rect l="l" t="t" r="r" b="b"/>
              <a:pathLst>
                <a:path w="946" h="529" extrusionOk="0">
                  <a:moveTo>
                    <a:pt x="348" y="0"/>
                  </a:moveTo>
                  <a:cubicBezTo>
                    <a:pt x="1" y="5"/>
                    <a:pt x="12" y="524"/>
                    <a:pt x="353" y="524"/>
                  </a:cubicBezTo>
                  <a:cubicBezTo>
                    <a:pt x="356" y="524"/>
                    <a:pt x="359" y="524"/>
                    <a:pt x="363" y="524"/>
                  </a:cubicBezTo>
                  <a:lnTo>
                    <a:pt x="396" y="524"/>
                  </a:lnTo>
                  <a:cubicBezTo>
                    <a:pt x="454" y="524"/>
                    <a:pt x="511" y="524"/>
                    <a:pt x="574" y="529"/>
                  </a:cubicBezTo>
                  <a:lnTo>
                    <a:pt x="588" y="529"/>
                  </a:lnTo>
                  <a:cubicBezTo>
                    <a:pt x="591" y="529"/>
                    <a:pt x="595" y="529"/>
                    <a:pt x="598" y="529"/>
                  </a:cubicBezTo>
                  <a:cubicBezTo>
                    <a:pt x="934" y="529"/>
                    <a:pt x="945" y="14"/>
                    <a:pt x="598" y="5"/>
                  </a:cubicBezTo>
                  <a:cubicBezTo>
                    <a:pt x="516" y="0"/>
                    <a:pt x="430" y="0"/>
                    <a:pt x="34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60"/>
            <p:cNvSpPr/>
            <p:nvPr/>
          </p:nvSpPr>
          <p:spPr>
            <a:xfrm>
              <a:off x="3371680" y="3043712"/>
              <a:ext cx="30343" cy="13744"/>
            </a:xfrm>
            <a:custGeom>
              <a:avLst/>
              <a:gdLst/>
              <a:ahLst/>
              <a:cxnLst/>
              <a:rect l="l" t="t" r="r" b="b"/>
              <a:pathLst>
                <a:path w="1159" h="525" extrusionOk="0">
                  <a:moveTo>
                    <a:pt x="351" y="1"/>
                  </a:moveTo>
                  <a:cubicBezTo>
                    <a:pt x="1" y="1"/>
                    <a:pt x="1" y="524"/>
                    <a:pt x="351" y="524"/>
                  </a:cubicBezTo>
                  <a:lnTo>
                    <a:pt x="808" y="524"/>
                  </a:lnTo>
                  <a:cubicBezTo>
                    <a:pt x="1158" y="524"/>
                    <a:pt x="1158" y="1"/>
                    <a:pt x="808"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60"/>
            <p:cNvSpPr/>
            <p:nvPr/>
          </p:nvSpPr>
          <p:spPr>
            <a:xfrm>
              <a:off x="3085690" y="3043712"/>
              <a:ext cx="30343" cy="13744"/>
            </a:xfrm>
            <a:custGeom>
              <a:avLst/>
              <a:gdLst/>
              <a:ahLst/>
              <a:cxnLst/>
              <a:rect l="l" t="t" r="r" b="b"/>
              <a:pathLst>
                <a:path w="1159" h="525" extrusionOk="0">
                  <a:moveTo>
                    <a:pt x="351" y="1"/>
                  </a:moveTo>
                  <a:cubicBezTo>
                    <a:pt x="0" y="1"/>
                    <a:pt x="0" y="524"/>
                    <a:pt x="351" y="524"/>
                  </a:cubicBezTo>
                  <a:lnTo>
                    <a:pt x="807" y="524"/>
                  </a:lnTo>
                  <a:cubicBezTo>
                    <a:pt x="1158" y="524"/>
                    <a:pt x="1158" y="1"/>
                    <a:pt x="807"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60"/>
            <p:cNvSpPr/>
            <p:nvPr/>
          </p:nvSpPr>
          <p:spPr>
            <a:xfrm>
              <a:off x="3352935" y="2969125"/>
              <a:ext cx="30107" cy="19897"/>
            </a:xfrm>
            <a:custGeom>
              <a:avLst/>
              <a:gdLst/>
              <a:ahLst/>
              <a:cxnLst/>
              <a:rect l="l" t="t" r="r" b="b"/>
              <a:pathLst>
                <a:path w="1150" h="760" extrusionOk="0">
                  <a:moveTo>
                    <a:pt x="769" y="0"/>
                  </a:moveTo>
                  <a:cubicBezTo>
                    <a:pt x="725" y="0"/>
                    <a:pt x="678" y="12"/>
                    <a:pt x="630" y="39"/>
                  </a:cubicBezTo>
                  <a:lnTo>
                    <a:pt x="236" y="270"/>
                  </a:lnTo>
                  <a:cubicBezTo>
                    <a:pt x="1" y="404"/>
                    <a:pt x="97" y="760"/>
                    <a:pt x="366" y="760"/>
                  </a:cubicBezTo>
                  <a:cubicBezTo>
                    <a:pt x="414" y="760"/>
                    <a:pt x="457" y="745"/>
                    <a:pt x="496" y="721"/>
                  </a:cubicBezTo>
                  <a:lnTo>
                    <a:pt x="894" y="496"/>
                  </a:lnTo>
                  <a:cubicBezTo>
                    <a:pt x="1150" y="346"/>
                    <a:pt x="1005" y="0"/>
                    <a:pt x="769"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60"/>
            <p:cNvSpPr/>
            <p:nvPr/>
          </p:nvSpPr>
          <p:spPr>
            <a:xfrm>
              <a:off x="3105168" y="3112121"/>
              <a:ext cx="30107" cy="19897"/>
            </a:xfrm>
            <a:custGeom>
              <a:avLst/>
              <a:gdLst/>
              <a:ahLst/>
              <a:cxnLst/>
              <a:rect l="l" t="t" r="r" b="b"/>
              <a:pathLst>
                <a:path w="1150" h="760" extrusionOk="0">
                  <a:moveTo>
                    <a:pt x="772" y="1"/>
                  </a:moveTo>
                  <a:cubicBezTo>
                    <a:pt x="728" y="1"/>
                    <a:pt x="682" y="12"/>
                    <a:pt x="635" y="39"/>
                  </a:cubicBezTo>
                  <a:lnTo>
                    <a:pt x="236" y="270"/>
                  </a:lnTo>
                  <a:cubicBezTo>
                    <a:pt x="1" y="404"/>
                    <a:pt x="97" y="760"/>
                    <a:pt x="366" y="760"/>
                  </a:cubicBezTo>
                  <a:cubicBezTo>
                    <a:pt x="414" y="760"/>
                    <a:pt x="457" y="746"/>
                    <a:pt x="501" y="726"/>
                  </a:cubicBezTo>
                  <a:lnTo>
                    <a:pt x="894" y="496"/>
                  </a:lnTo>
                  <a:cubicBezTo>
                    <a:pt x="1150" y="346"/>
                    <a:pt x="1005" y="1"/>
                    <a:pt x="772"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60"/>
            <p:cNvSpPr/>
            <p:nvPr/>
          </p:nvSpPr>
          <p:spPr>
            <a:xfrm>
              <a:off x="3303769" y="2914566"/>
              <a:ext cx="23719" cy="24295"/>
            </a:xfrm>
            <a:custGeom>
              <a:avLst/>
              <a:gdLst/>
              <a:ahLst/>
              <a:cxnLst/>
              <a:rect l="l" t="t" r="r" b="b"/>
              <a:pathLst>
                <a:path w="906" h="928" extrusionOk="0">
                  <a:moveTo>
                    <a:pt x="549" y="1"/>
                  </a:moveTo>
                  <a:cubicBezTo>
                    <a:pt x="468" y="1"/>
                    <a:pt x="386" y="40"/>
                    <a:pt x="332" y="134"/>
                  </a:cubicBezTo>
                  <a:lnTo>
                    <a:pt x="101" y="533"/>
                  </a:lnTo>
                  <a:cubicBezTo>
                    <a:pt x="1" y="706"/>
                    <a:pt x="125" y="927"/>
                    <a:pt x="327" y="927"/>
                  </a:cubicBezTo>
                  <a:cubicBezTo>
                    <a:pt x="423" y="927"/>
                    <a:pt x="510" y="879"/>
                    <a:pt x="558" y="797"/>
                  </a:cubicBezTo>
                  <a:lnTo>
                    <a:pt x="784" y="399"/>
                  </a:lnTo>
                  <a:cubicBezTo>
                    <a:pt x="906" y="190"/>
                    <a:pt x="728" y="1"/>
                    <a:pt x="549"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60"/>
            <p:cNvSpPr/>
            <p:nvPr/>
          </p:nvSpPr>
          <p:spPr>
            <a:xfrm>
              <a:off x="3236984" y="2894722"/>
              <a:ext cx="13744" cy="25761"/>
            </a:xfrm>
            <a:custGeom>
              <a:avLst/>
              <a:gdLst/>
              <a:ahLst/>
              <a:cxnLst/>
              <a:rect l="l" t="t" r="r" b="b"/>
              <a:pathLst>
                <a:path w="525" h="984" extrusionOk="0">
                  <a:moveTo>
                    <a:pt x="262" y="0"/>
                  </a:moveTo>
                  <a:cubicBezTo>
                    <a:pt x="131" y="0"/>
                    <a:pt x="1" y="88"/>
                    <a:pt x="1" y="263"/>
                  </a:cubicBezTo>
                  <a:lnTo>
                    <a:pt x="1" y="719"/>
                  </a:lnTo>
                  <a:cubicBezTo>
                    <a:pt x="1" y="864"/>
                    <a:pt x="116" y="984"/>
                    <a:pt x="265" y="984"/>
                  </a:cubicBezTo>
                  <a:cubicBezTo>
                    <a:pt x="409" y="984"/>
                    <a:pt x="524" y="864"/>
                    <a:pt x="524" y="719"/>
                  </a:cubicBezTo>
                  <a:lnTo>
                    <a:pt x="524" y="263"/>
                  </a:lnTo>
                  <a:cubicBezTo>
                    <a:pt x="524" y="88"/>
                    <a:pt x="393" y="0"/>
                    <a:pt x="262"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60"/>
            <p:cNvSpPr/>
            <p:nvPr/>
          </p:nvSpPr>
          <p:spPr>
            <a:xfrm>
              <a:off x="3160198" y="2914566"/>
              <a:ext cx="23745" cy="24295"/>
            </a:xfrm>
            <a:custGeom>
              <a:avLst/>
              <a:gdLst/>
              <a:ahLst/>
              <a:cxnLst/>
              <a:rect l="l" t="t" r="r" b="b"/>
              <a:pathLst>
                <a:path w="907" h="928" extrusionOk="0">
                  <a:moveTo>
                    <a:pt x="359" y="1"/>
                  </a:moveTo>
                  <a:cubicBezTo>
                    <a:pt x="179" y="1"/>
                    <a:pt x="1" y="190"/>
                    <a:pt x="123" y="399"/>
                  </a:cubicBezTo>
                  <a:lnTo>
                    <a:pt x="354" y="797"/>
                  </a:lnTo>
                  <a:cubicBezTo>
                    <a:pt x="397" y="874"/>
                    <a:pt x="483" y="927"/>
                    <a:pt x="580" y="927"/>
                  </a:cubicBezTo>
                  <a:cubicBezTo>
                    <a:pt x="781" y="927"/>
                    <a:pt x="906" y="706"/>
                    <a:pt x="805" y="533"/>
                  </a:cubicBezTo>
                  <a:lnTo>
                    <a:pt x="580" y="134"/>
                  </a:lnTo>
                  <a:cubicBezTo>
                    <a:pt x="524" y="40"/>
                    <a:pt x="441" y="1"/>
                    <a:pt x="359"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60"/>
            <p:cNvSpPr/>
            <p:nvPr/>
          </p:nvSpPr>
          <p:spPr>
            <a:xfrm>
              <a:off x="3104566" y="2969073"/>
              <a:ext cx="30028" cy="19949"/>
            </a:xfrm>
            <a:custGeom>
              <a:avLst/>
              <a:gdLst/>
              <a:ahLst/>
              <a:cxnLst/>
              <a:rect l="l" t="t" r="r" b="b"/>
              <a:pathLst>
                <a:path w="1147" h="762" extrusionOk="0">
                  <a:moveTo>
                    <a:pt x="380" y="1"/>
                  </a:moveTo>
                  <a:cubicBezTo>
                    <a:pt x="147" y="1"/>
                    <a:pt x="0" y="348"/>
                    <a:pt x="259" y="498"/>
                  </a:cubicBezTo>
                  <a:lnTo>
                    <a:pt x="653" y="723"/>
                  </a:lnTo>
                  <a:cubicBezTo>
                    <a:pt x="696" y="747"/>
                    <a:pt x="740" y="762"/>
                    <a:pt x="788" y="762"/>
                  </a:cubicBezTo>
                  <a:lnTo>
                    <a:pt x="783" y="757"/>
                  </a:lnTo>
                  <a:lnTo>
                    <a:pt x="783" y="757"/>
                  </a:lnTo>
                  <a:cubicBezTo>
                    <a:pt x="785" y="757"/>
                    <a:pt x="787" y="757"/>
                    <a:pt x="788" y="757"/>
                  </a:cubicBezTo>
                  <a:cubicBezTo>
                    <a:pt x="1058" y="757"/>
                    <a:pt x="1147" y="401"/>
                    <a:pt x="917" y="267"/>
                  </a:cubicBezTo>
                  <a:lnTo>
                    <a:pt x="519" y="41"/>
                  </a:lnTo>
                  <a:cubicBezTo>
                    <a:pt x="471" y="13"/>
                    <a:pt x="424" y="1"/>
                    <a:pt x="380"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60"/>
            <p:cNvSpPr/>
            <p:nvPr/>
          </p:nvSpPr>
          <p:spPr>
            <a:xfrm>
              <a:off x="3352412" y="3112121"/>
              <a:ext cx="30107" cy="19897"/>
            </a:xfrm>
            <a:custGeom>
              <a:avLst/>
              <a:gdLst/>
              <a:ahLst/>
              <a:cxnLst/>
              <a:rect l="l" t="t" r="r" b="b"/>
              <a:pathLst>
                <a:path w="1150" h="760" extrusionOk="0">
                  <a:moveTo>
                    <a:pt x="379" y="1"/>
                  </a:moveTo>
                  <a:cubicBezTo>
                    <a:pt x="146" y="1"/>
                    <a:pt x="1" y="346"/>
                    <a:pt x="256" y="496"/>
                  </a:cubicBezTo>
                  <a:lnTo>
                    <a:pt x="650" y="722"/>
                  </a:lnTo>
                  <a:cubicBezTo>
                    <a:pt x="693" y="746"/>
                    <a:pt x="737" y="760"/>
                    <a:pt x="785" y="760"/>
                  </a:cubicBezTo>
                  <a:cubicBezTo>
                    <a:pt x="1054" y="760"/>
                    <a:pt x="1150" y="404"/>
                    <a:pt x="914" y="270"/>
                  </a:cubicBezTo>
                  <a:lnTo>
                    <a:pt x="516" y="39"/>
                  </a:lnTo>
                  <a:cubicBezTo>
                    <a:pt x="469" y="12"/>
                    <a:pt x="422" y="1"/>
                    <a:pt x="379"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60"/>
            <p:cNvSpPr/>
            <p:nvPr/>
          </p:nvSpPr>
          <p:spPr>
            <a:xfrm>
              <a:off x="3116006" y="2932814"/>
              <a:ext cx="256197" cy="344607"/>
            </a:xfrm>
            <a:custGeom>
              <a:avLst/>
              <a:gdLst/>
              <a:ahLst/>
              <a:cxnLst/>
              <a:rect l="l" t="t" r="r" b="b"/>
              <a:pathLst>
                <a:path w="9786" h="13163" extrusionOk="0">
                  <a:moveTo>
                    <a:pt x="4886" y="3444"/>
                  </a:moveTo>
                  <a:lnTo>
                    <a:pt x="5040" y="3679"/>
                  </a:lnTo>
                  <a:cubicBezTo>
                    <a:pt x="4989" y="3691"/>
                    <a:pt x="4936" y="3697"/>
                    <a:pt x="4883" y="3697"/>
                  </a:cubicBezTo>
                  <a:cubicBezTo>
                    <a:pt x="4831" y="3697"/>
                    <a:pt x="4778" y="3691"/>
                    <a:pt x="4727" y="3679"/>
                  </a:cubicBezTo>
                  <a:lnTo>
                    <a:pt x="4886" y="3444"/>
                  </a:lnTo>
                  <a:close/>
                  <a:moveTo>
                    <a:pt x="5342" y="4136"/>
                  </a:moveTo>
                  <a:lnTo>
                    <a:pt x="5510" y="4381"/>
                  </a:lnTo>
                  <a:cubicBezTo>
                    <a:pt x="5306" y="4436"/>
                    <a:pt x="5095" y="4464"/>
                    <a:pt x="4883" y="4464"/>
                  </a:cubicBezTo>
                  <a:cubicBezTo>
                    <a:pt x="4672" y="4464"/>
                    <a:pt x="4461" y="4436"/>
                    <a:pt x="4256" y="4381"/>
                  </a:cubicBezTo>
                  <a:lnTo>
                    <a:pt x="4425" y="4136"/>
                  </a:lnTo>
                  <a:cubicBezTo>
                    <a:pt x="4571" y="4193"/>
                    <a:pt x="4727" y="4222"/>
                    <a:pt x="4883" y="4222"/>
                  </a:cubicBezTo>
                  <a:cubicBezTo>
                    <a:pt x="5040" y="4222"/>
                    <a:pt x="5196" y="4193"/>
                    <a:pt x="5342" y="4136"/>
                  </a:cubicBezTo>
                  <a:close/>
                  <a:moveTo>
                    <a:pt x="4112" y="4885"/>
                  </a:moveTo>
                  <a:cubicBezTo>
                    <a:pt x="4280" y="4928"/>
                    <a:pt x="4449" y="4962"/>
                    <a:pt x="4622" y="4976"/>
                  </a:cubicBezTo>
                  <a:lnTo>
                    <a:pt x="4622" y="9603"/>
                  </a:lnTo>
                  <a:lnTo>
                    <a:pt x="4112" y="9603"/>
                  </a:lnTo>
                  <a:lnTo>
                    <a:pt x="4112" y="4885"/>
                  </a:lnTo>
                  <a:close/>
                  <a:moveTo>
                    <a:pt x="5654" y="4885"/>
                  </a:moveTo>
                  <a:lnTo>
                    <a:pt x="5654" y="9603"/>
                  </a:lnTo>
                  <a:lnTo>
                    <a:pt x="5145" y="9603"/>
                  </a:lnTo>
                  <a:lnTo>
                    <a:pt x="5145" y="4976"/>
                  </a:lnTo>
                  <a:cubicBezTo>
                    <a:pt x="5318" y="4962"/>
                    <a:pt x="5486" y="4933"/>
                    <a:pt x="5654" y="4885"/>
                  </a:cubicBezTo>
                  <a:close/>
                  <a:moveTo>
                    <a:pt x="4886" y="513"/>
                  </a:moveTo>
                  <a:cubicBezTo>
                    <a:pt x="6466" y="513"/>
                    <a:pt x="7888" y="1455"/>
                    <a:pt x="8503" y="2911"/>
                  </a:cubicBezTo>
                  <a:cubicBezTo>
                    <a:pt x="9123" y="4361"/>
                    <a:pt x="8806" y="6043"/>
                    <a:pt x="7706" y="7177"/>
                  </a:cubicBezTo>
                  <a:lnTo>
                    <a:pt x="7706" y="7181"/>
                  </a:lnTo>
                  <a:cubicBezTo>
                    <a:pt x="7062" y="7830"/>
                    <a:pt x="6678" y="8690"/>
                    <a:pt x="6610" y="9603"/>
                  </a:cubicBezTo>
                  <a:lnTo>
                    <a:pt x="6183" y="9603"/>
                  </a:lnTo>
                  <a:lnTo>
                    <a:pt x="6183" y="4515"/>
                  </a:lnTo>
                  <a:cubicBezTo>
                    <a:pt x="6183" y="4462"/>
                    <a:pt x="6164" y="4414"/>
                    <a:pt x="6135" y="4371"/>
                  </a:cubicBezTo>
                  <a:lnTo>
                    <a:pt x="5102" y="2829"/>
                  </a:lnTo>
                  <a:cubicBezTo>
                    <a:pt x="5052" y="2750"/>
                    <a:pt x="4969" y="2710"/>
                    <a:pt x="4885" y="2710"/>
                  </a:cubicBezTo>
                  <a:cubicBezTo>
                    <a:pt x="4802" y="2710"/>
                    <a:pt x="4718" y="2750"/>
                    <a:pt x="4665" y="2829"/>
                  </a:cubicBezTo>
                  <a:lnTo>
                    <a:pt x="3632" y="4371"/>
                  </a:lnTo>
                  <a:cubicBezTo>
                    <a:pt x="3603" y="4414"/>
                    <a:pt x="3589" y="4462"/>
                    <a:pt x="3589" y="4515"/>
                  </a:cubicBezTo>
                  <a:lnTo>
                    <a:pt x="3589" y="9603"/>
                  </a:lnTo>
                  <a:lnTo>
                    <a:pt x="3161" y="9603"/>
                  </a:lnTo>
                  <a:cubicBezTo>
                    <a:pt x="3094" y="8690"/>
                    <a:pt x="2705" y="7830"/>
                    <a:pt x="2061" y="7177"/>
                  </a:cubicBezTo>
                  <a:cubicBezTo>
                    <a:pt x="975" y="6048"/>
                    <a:pt x="658" y="4385"/>
                    <a:pt x="1259" y="2939"/>
                  </a:cubicBezTo>
                  <a:cubicBezTo>
                    <a:pt x="1859" y="1489"/>
                    <a:pt x="3262" y="537"/>
                    <a:pt x="4828" y="513"/>
                  </a:cubicBezTo>
                  <a:close/>
                  <a:moveTo>
                    <a:pt x="6601" y="10131"/>
                  </a:moveTo>
                  <a:lnTo>
                    <a:pt x="6601" y="10467"/>
                  </a:lnTo>
                  <a:lnTo>
                    <a:pt x="6601" y="10520"/>
                  </a:lnTo>
                  <a:lnTo>
                    <a:pt x="3171" y="10520"/>
                  </a:lnTo>
                  <a:cubicBezTo>
                    <a:pt x="3171" y="10506"/>
                    <a:pt x="3166" y="10487"/>
                    <a:pt x="3166" y="10467"/>
                  </a:cubicBezTo>
                  <a:lnTo>
                    <a:pt x="3166" y="10131"/>
                  </a:lnTo>
                  <a:close/>
                  <a:moveTo>
                    <a:pt x="6476" y="11044"/>
                  </a:moveTo>
                  <a:cubicBezTo>
                    <a:pt x="6245" y="11558"/>
                    <a:pt x="5741" y="11885"/>
                    <a:pt x="5179" y="11885"/>
                  </a:cubicBezTo>
                  <a:lnTo>
                    <a:pt x="4588" y="11885"/>
                  </a:lnTo>
                  <a:cubicBezTo>
                    <a:pt x="4031" y="11885"/>
                    <a:pt x="3521" y="11558"/>
                    <a:pt x="3291" y="11044"/>
                  </a:cubicBezTo>
                  <a:close/>
                  <a:moveTo>
                    <a:pt x="5299" y="12408"/>
                  </a:moveTo>
                  <a:lnTo>
                    <a:pt x="5299" y="12418"/>
                  </a:lnTo>
                  <a:lnTo>
                    <a:pt x="5304" y="12423"/>
                  </a:lnTo>
                  <a:cubicBezTo>
                    <a:pt x="5304" y="12543"/>
                    <a:pt x="5203" y="12639"/>
                    <a:pt x="5083" y="12639"/>
                  </a:cubicBezTo>
                  <a:lnTo>
                    <a:pt x="4684" y="12639"/>
                  </a:lnTo>
                  <a:cubicBezTo>
                    <a:pt x="4564" y="12639"/>
                    <a:pt x="4463" y="12543"/>
                    <a:pt x="4463" y="12423"/>
                  </a:cubicBezTo>
                  <a:lnTo>
                    <a:pt x="4463" y="12408"/>
                  </a:lnTo>
                  <a:close/>
                  <a:moveTo>
                    <a:pt x="4902" y="1"/>
                  </a:moveTo>
                  <a:cubicBezTo>
                    <a:pt x="3766" y="1"/>
                    <a:pt x="2630" y="432"/>
                    <a:pt x="1763" y="1292"/>
                  </a:cubicBezTo>
                  <a:cubicBezTo>
                    <a:pt x="34" y="3007"/>
                    <a:pt x="0" y="5788"/>
                    <a:pt x="1681" y="7542"/>
                  </a:cubicBezTo>
                  <a:cubicBezTo>
                    <a:pt x="2296" y="8161"/>
                    <a:pt x="2637" y="8997"/>
                    <a:pt x="2642" y="9867"/>
                  </a:cubicBezTo>
                  <a:lnTo>
                    <a:pt x="2642" y="10467"/>
                  </a:lnTo>
                  <a:cubicBezTo>
                    <a:pt x="2647" y="11289"/>
                    <a:pt x="3166" y="12024"/>
                    <a:pt x="3939" y="12298"/>
                  </a:cubicBezTo>
                  <a:lnTo>
                    <a:pt x="3939" y="12418"/>
                  </a:lnTo>
                  <a:cubicBezTo>
                    <a:pt x="3939" y="12831"/>
                    <a:pt x="4276" y="13162"/>
                    <a:pt x="4684" y="13162"/>
                  </a:cubicBezTo>
                  <a:lnTo>
                    <a:pt x="5088" y="13162"/>
                  </a:lnTo>
                  <a:cubicBezTo>
                    <a:pt x="5496" y="13162"/>
                    <a:pt x="5832" y="12831"/>
                    <a:pt x="5832" y="12418"/>
                  </a:cubicBezTo>
                  <a:lnTo>
                    <a:pt x="5832" y="12298"/>
                  </a:lnTo>
                  <a:cubicBezTo>
                    <a:pt x="6606" y="12024"/>
                    <a:pt x="7124" y="11289"/>
                    <a:pt x="7129" y="10467"/>
                  </a:cubicBezTo>
                  <a:lnTo>
                    <a:pt x="7129" y="9867"/>
                  </a:lnTo>
                  <a:cubicBezTo>
                    <a:pt x="7129" y="8997"/>
                    <a:pt x="7470" y="8161"/>
                    <a:pt x="8080" y="7547"/>
                  </a:cubicBezTo>
                  <a:cubicBezTo>
                    <a:pt x="9786" y="5788"/>
                    <a:pt x="9757" y="2988"/>
                    <a:pt x="8013" y="1268"/>
                  </a:cubicBezTo>
                  <a:cubicBezTo>
                    <a:pt x="7149" y="422"/>
                    <a:pt x="6025" y="1"/>
                    <a:pt x="4902" y="1"/>
                  </a:cubicBezTo>
                  <a:close/>
                </a:path>
              </a:pathLst>
            </a:custGeom>
            <a:solidFill>
              <a:srgbClr val="2E58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19" name="Google Shape;1219;p60"/>
          <p:cNvSpPr/>
          <p:nvPr/>
        </p:nvSpPr>
        <p:spPr>
          <a:xfrm flipH="1">
            <a:off x="6717250" y="1181753"/>
            <a:ext cx="1834500" cy="33930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60"/>
          <p:cNvSpPr txBox="1"/>
          <p:nvPr/>
        </p:nvSpPr>
        <p:spPr>
          <a:xfrm>
            <a:off x="6664763" y="1255550"/>
            <a:ext cx="1939500" cy="3245400"/>
          </a:xfrm>
          <a:prstGeom prst="rect">
            <a:avLst/>
          </a:prstGeom>
          <a:noFill/>
          <a:ln>
            <a:noFill/>
          </a:ln>
        </p:spPr>
        <p:txBody>
          <a:bodyPr spcFirstLastPara="1" wrap="square" lIns="91425" tIns="91425" rIns="91425" bIns="91425" anchor="ctr" anchorCtr="0">
            <a:noAutofit/>
          </a:bodyPr>
          <a:lstStyle/>
          <a:p>
            <a:pPr marL="457200" lvl="0" indent="-317500" algn="l" rtl="0">
              <a:lnSpc>
                <a:spcPct val="150000"/>
              </a:lnSpc>
              <a:spcBef>
                <a:spcPts val="0"/>
              </a:spcBef>
              <a:spcAft>
                <a:spcPts val="0"/>
              </a:spcAft>
              <a:buClr>
                <a:schemeClr val="dk1"/>
              </a:buClr>
              <a:buSzPts val="1400"/>
              <a:buFont typeface="Englebert"/>
              <a:buChar char="●"/>
            </a:pPr>
            <a:r>
              <a:rPr lang="en">
                <a:solidFill>
                  <a:schemeClr val="dk1"/>
                </a:solidFill>
                <a:latin typeface="Englebert"/>
                <a:ea typeface="Englebert"/>
                <a:cs typeface="Englebert"/>
                <a:sym typeface="Englebert"/>
              </a:rPr>
              <a:t>5 questions</a:t>
            </a:r>
            <a:endParaRPr>
              <a:solidFill>
                <a:schemeClr val="dk1"/>
              </a:solidFill>
              <a:latin typeface="Englebert"/>
              <a:ea typeface="Englebert"/>
              <a:cs typeface="Englebert"/>
              <a:sym typeface="Englebert"/>
            </a:endParaRPr>
          </a:p>
          <a:p>
            <a:pPr marL="457200" lvl="0" indent="-317500" algn="l" rtl="0">
              <a:lnSpc>
                <a:spcPct val="150000"/>
              </a:lnSpc>
              <a:spcBef>
                <a:spcPts val="0"/>
              </a:spcBef>
              <a:spcAft>
                <a:spcPts val="0"/>
              </a:spcAft>
              <a:buClr>
                <a:schemeClr val="dk1"/>
              </a:buClr>
              <a:buSzPts val="1400"/>
              <a:buFont typeface="Englebert"/>
              <a:buChar char="●"/>
            </a:pPr>
            <a:r>
              <a:rPr lang="en">
                <a:solidFill>
                  <a:schemeClr val="dk1"/>
                </a:solidFill>
                <a:latin typeface="Englebert"/>
                <a:ea typeface="Englebert"/>
                <a:cs typeface="Englebert"/>
                <a:sym typeface="Englebert"/>
              </a:rPr>
              <a:t>Right answer + 1</a:t>
            </a:r>
            <a:endParaRPr>
              <a:solidFill>
                <a:schemeClr val="dk1"/>
              </a:solidFill>
              <a:latin typeface="Englebert"/>
              <a:ea typeface="Englebert"/>
              <a:cs typeface="Englebert"/>
              <a:sym typeface="Englebert"/>
            </a:endParaRPr>
          </a:p>
          <a:p>
            <a:pPr marL="457200" lvl="0" indent="-317500" algn="l" rtl="0">
              <a:lnSpc>
                <a:spcPct val="150000"/>
              </a:lnSpc>
              <a:spcBef>
                <a:spcPts val="0"/>
              </a:spcBef>
              <a:spcAft>
                <a:spcPts val="0"/>
              </a:spcAft>
              <a:buClr>
                <a:schemeClr val="dk1"/>
              </a:buClr>
              <a:buSzPts val="1400"/>
              <a:buFont typeface="Englebert"/>
              <a:buChar char="●"/>
            </a:pPr>
            <a:r>
              <a:rPr lang="en">
                <a:solidFill>
                  <a:schemeClr val="dk1"/>
                </a:solidFill>
                <a:latin typeface="Englebert"/>
                <a:ea typeface="Englebert"/>
                <a:cs typeface="Englebert"/>
                <a:sym typeface="Englebert"/>
              </a:rPr>
              <a:t>Wrong answer +0 </a:t>
            </a:r>
            <a:endParaRPr>
              <a:solidFill>
                <a:schemeClr val="dk1"/>
              </a:solidFill>
              <a:latin typeface="Englebert"/>
              <a:ea typeface="Englebert"/>
              <a:cs typeface="Englebert"/>
              <a:sym typeface="Englebert"/>
            </a:endParaRPr>
          </a:p>
          <a:p>
            <a:pPr marL="457200" lvl="0" indent="-317500" algn="l" rtl="0">
              <a:lnSpc>
                <a:spcPct val="100000"/>
              </a:lnSpc>
              <a:spcBef>
                <a:spcPts val="0"/>
              </a:spcBef>
              <a:spcAft>
                <a:spcPts val="0"/>
              </a:spcAft>
              <a:buClr>
                <a:schemeClr val="dk1"/>
              </a:buClr>
              <a:buSzPts val="1400"/>
              <a:buFont typeface="Englebert"/>
              <a:buChar char="●"/>
            </a:pPr>
            <a:r>
              <a:rPr lang="en">
                <a:solidFill>
                  <a:schemeClr val="dk1"/>
                </a:solidFill>
                <a:latin typeface="Englebert"/>
                <a:ea typeface="Englebert"/>
                <a:cs typeface="Englebert"/>
                <a:sym typeface="Englebert"/>
              </a:rPr>
              <a:t>Whoever gets the most points wins. </a:t>
            </a:r>
            <a:endParaRPr>
              <a:solidFill>
                <a:schemeClr val="dk1"/>
              </a:solidFill>
              <a:latin typeface="Englebert"/>
              <a:ea typeface="Englebert"/>
              <a:cs typeface="Englebert"/>
              <a:sym typeface="Englebert"/>
            </a:endParaRPr>
          </a:p>
        </p:txBody>
      </p:sp>
      <p:sp>
        <p:nvSpPr>
          <p:cNvPr id="1221" name="Google Shape;1221;p60"/>
          <p:cNvSpPr/>
          <p:nvPr/>
        </p:nvSpPr>
        <p:spPr>
          <a:xfrm flipH="1">
            <a:off x="1256275" y="280375"/>
            <a:ext cx="6585300" cy="6537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60"/>
          <p:cNvSpPr txBox="1"/>
          <p:nvPr/>
        </p:nvSpPr>
        <p:spPr>
          <a:xfrm>
            <a:off x="1449275" y="147475"/>
            <a:ext cx="6392400" cy="919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b="1">
                <a:solidFill>
                  <a:schemeClr val="dk1"/>
                </a:solidFill>
                <a:latin typeface="Fredoka One"/>
                <a:ea typeface="Fredoka One"/>
                <a:cs typeface="Fredoka One"/>
                <a:sym typeface="Fredoka One"/>
              </a:rPr>
              <a:t>Experience Prototype 1:</a:t>
            </a:r>
            <a:r>
              <a:rPr lang="en" b="1">
                <a:solidFill>
                  <a:schemeClr val="dk1"/>
                </a:solidFill>
                <a:latin typeface="Englebert"/>
                <a:ea typeface="Englebert"/>
                <a:cs typeface="Englebert"/>
                <a:sym typeface="Englebert"/>
              </a:rPr>
              <a:t> </a:t>
            </a:r>
            <a:r>
              <a:rPr lang="en">
                <a:solidFill>
                  <a:schemeClr val="dk1"/>
                </a:solidFill>
                <a:latin typeface="Englebert"/>
                <a:ea typeface="Englebert"/>
                <a:cs typeface="Englebert"/>
                <a:sym typeface="Englebert"/>
              </a:rPr>
              <a:t>Game testing medical knowledge</a:t>
            </a:r>
            <a:endParaRPr>
              <a:solidFill>
                <a:schemeClr val="dk1"/>
              </a:solidFill>
              <a:latin typeface="Englebert"/>
              <a:ea typeface="Englebert"/>
              <a:cs typeface="Englebert"/>
              <a:sym typeface="Englebert"/>
            </a:endParaRPr>
          </a:p>
        </p:txBody>
      </p:sp>
      <p:grpSp>
        <p:nvGrpSpPr>
          <p:cNvPr id="1223" name="Google Shape;1223;p60"/>
          <p:cNvGrpSpPr/>
          <p:nvPr/>
        </p:nvGrpSpPr>
        <p:grpSpPr>
          <a:xfrm>
            <a:off x="768536" y="2403441"/>
            <a:ext cx="554375" cy="606658"/>
            <a:chOff x="4905793" y="2894802"/>
            <a:chExt cx="284879" cy="365105"/>
          </a:xfrm>
        </p:grpSpPr>
        <p:sp>
          <p:nvSpPr>
            <p:cNvPr id="1224" name="Google Shape;1224;p60"/>
            <p:cNvSpPr/>
            <p:nvPr/>
          </p:nvSpPr>
          <p:spPr>
            <a:xfrm>
              <a:off x="4911115" y="3100243"/>
              <a:ext cx="274261" cy="154211"/>
            </a:xfrm>
            <a:custGeom>
              <a:avLst/>
              <a:gdLst/>
              <a:ahLst/>
              <a:cxnLst/>
              <a:rect l="l" t="t" r="r" b="b"/>
              <a:pathLst>
                <a:path w="10461" h="5882" extrusionOk="0">
                  <a:moveTo>
                    <a:pt x="3706" y="0"/>
                  </a:moveTo>
                  <a:lnTo>
                    <a:pt x="3706" y="1036"/>
                  </a:lnTo>
                  <a:cubicBezTo>
                    <a:pt x="3706" y="1326"/>
                    <a:pt x="3514" y="1579"/>
                    <a:pt x="3235" y="1662"/>
                  </a:cubicBezTo>
                  <a:lnTo>
                    <a:pt x="939" y="2336"/>
                  </a:lnTo>
                  <a:cubicBezTo>
                    <a:pt x="381" y="2503"/>
                    <a:pt x="1" y="3013"/>
                    <a:pt x="1" y="3593"/>
                  </a:cubicBezTo>
                  <a:lnTo>
                    <a:pt x="1" y="5882"/>
                  </a:lnTo>
                  <a:lnTo>
                    <a:pt x="10460" y="5882"/>
                  </a:lnTo>
                  <a:lnTo>
                    <a:pt x="10460" y="3593"/>
                  </a:lnTo>
                  <a:cubicBezTo>
                    <a:pt x="10460" y="3010"/>
                    <a:pt x="10080" y="2499"/>
                    <a:pt x="9522" y="2336"/>
                  </a:cubicBezTo>
                  <a:lnTo>
                    <a:pt x="7226" y="1662"/>
                  </a:lnTo>
                  <a:cubicBezTo>
                    <a:pt x="6947" y="1579"/>
                    <a:pt x="6755" y="1326"/>
                    <a:pt x="6755" y="1036"/>
                  </a:cubicBezTo>
                  <a:lnTo>
                    <a:pt x="6755" y="0"/>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60"/>
            <p:cNvSpPr/>
            <p:nvPr/>
          </p:nvSpPr>
          <p:spPr>
            <a:xfrm>
              <a:off x="4911115" y="3142584"/>
              <a:ext cx="274340" cy="111870"/>
            </a:xfrm>
            <a:custGeom>
              <a:avLst/>
              <a:gdLst/>
              <a:ahLst/>
              <a:cxnLst/>
              <a:rect l="l" t="t" r="r" b="b"/>
              <a:pathLst>
                <a:path w="10464" h="4267" extrusionOk="0">
                  <a:moveTo>
                    <a:pt x="3347" y="0"/>
                  </a:moveTo>
                  <a:cubicBezTo>
                    <a:pt x="3311" y="18"/>
                    <a:pt x="3275" y="37"/>
                    <a:pt x="3235" y="47"/>
                  </a:cubicBezTo>
                  <a:lnTo>
                    <a:pt x="939" y="721"/>
                  </a:lnTo>
                  <a:cubicBezTo>
                    <a:pt x="381" y="888"/>
                    <a:pt x="1" y="1398"/>
                    <a:pt x="1" y="1978"/>
                  </a:cubicBezTo>
                  <a:lnTo>
                    <a:pt x="1" y="4267"/>
                  </a:lnTo>
                  <a:lnTo>
                    <a:pt x="10464" y="4267"/>
                  </a:lnTo>
                  <a:lnTo>
                    <a:pt x="10464" y="1978"/>
                  </a:lnTo>
                  <a:cubicBezTo>
                    <a:pt x="10460" y="1395"/>
                    <a:pt x="10080" y="884"/>
                    <a:pt x="9522" y="721"/>
                  </a:cubicBezTo>
                  <a:lnTo>
                    <a:pt x="7226" y="47"/>
                  </a:lnTo>
                  <a:cubicBezTo>
                    <a:pt x="7186" y="37"/>
                    <a:pt x="7150" y="18"/>
                    <a:pt x="7117" y="0"/>
                  </a:cubicBezTo>
                  <a:lnTo>
                    <a:pt x="5230" y="344"/>
                  </a:lnTo>
                  <a:lnTo>
                    <a:pt x="3347" y="0"/>
                  </a:lnTo>
                  <a:close/>
                </a:path>
              </a:pathLst>
            </a:custGeom>
            <a:solidFill>
              <a:srgbClr val="6F80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60"/>
            <p:cNvSpPr/>
            <p:nvPr/>
          </p:nvSpPr>
          <p:spPr>
            <a:xfrm>
              <a:off x="4970261" y="3142584"/>
              <a:ext cx="155758" cy="49839"/>
            </a:xfrm>
            <a:custGeom>
              <a:avLst/>
              <a:gdLst/>
              <a:ahLst/>
              <a:cxnLst/>
              <a:rect l="l" t="t" r="r" b="b"/>
              <a:pathLst>
                <a:path w="5941" h="1901" extrusionOk="0">
                  <a:moveTo>
                    <a:pt x="1087" y="0"/>
                  </a:moveTo>
                  <a:cubicBezTo>
                    <a:pt x="1051" y="18"/>
                    <a:pt x="1015" y="37"/>
                    <a:pt x="975" y="47"/>
                  </a:cubicBezTo>
                  <a:lnTo>
                    <a:pt x="1" y="334"/>
                  </a:lnTo>
                  <a:lnTo>
                    <a:pt x="1" y="341"/>
                  </a:lnTo>
                  <a:cubicBezTo>
                    <a:pt x="48" y="486"/>
                    <a:pt x="135" y="612"/>
                    <a:pt x="251" y="714"/>
                  </a:cubicBezTo>
                  <a:lnTo>
                    <a:pt x="1334" y="1637"/>
                  </a:lnTo>
                  <a:cubicBezTo>
                    <a:pt x="1540" y="1815"/>
                    <a:pt x="1792" y="1901"/>
                    <a:pt x="2043" y="1901"/>
                  </a:cubicBezTo>
                  <a:cubicBezTo>
                    <a:pt x="2362" y="1901"/>
                    <a:pt x="2678" y="1762"/>
                    <a:pt x="2895" y="1492"/>
                  </a:cubicBezTo>
                  <a:lnTo>
                    <a:pt x="2974" y="1391"/>
                  </a:lnTo>
                  <a:lnTo>
                    <a:pt x="3054" y="1492"/>
                  </a:lnTo>
                  <a:cubicBezTo>
                    <a:pt x="3269" y="1762"/>
                    <a:pt x="3584" y="1901"/>
                    <a:pt x="3902" y="1901"/>
                  </a:cubicBezTo>
                  <a:cubicBezTo>
                    <a:pt x="4153" y="1901"/>
                    <a:pt x="4405" y="1815"/>
                    <a:pt x="4611" y="1637"/>
                  </a:cubicBezTo>
                  <a:lnTo>
                    <a:pt x="5694" y="714"/>
                  </a:lnTo>
                  <a:cubicBezTo>
                    <a:pt x="5807" y="612"/>
                    <a:pt x="5893" y="486"/>
                    <a:pt x="5941" y="341"/>
                  </a:cubicBezTo>
                  <a:lnTo>
                    <a:pt x="5941" y="334"/>
                  </a:lnTo>
                  <a:lnTo>
                    <a:pt x="4966" y="47"/>
                  </a:lnTo>
                  <a:cubicBezTo>
                    <a:pt x="4926" y="37"/>
                    <a:pt x="4890" y="18"/>
                    <a:pt x="4854" y="0"/>
                  </a:cubicBezTo>
                  <a:lnTo>
                    <a:pt x="2971" y="344"/>
                  </a:lnTo>
                  <a:lnTo>
                    <a:pt x="1087" y="0"/>
                  </a:lnTo>
                  <a:close/>
                </a:path>
              </a:pathLst>
            </a:custGeom>
            <a:solidFill>
              <a:srgbClr val="5266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60"/>
            <p:cNvSpPr/>
            <p:nvPr/>
          </p:nvSpPr>
          <p:spPr>
            <a:xfrm>
              <a:off x="5008146" y="3100243"/>
              <a:ext cx="80094" cy="28551"/>
            </a:xfrm>
            <a:custGeom>
              <a:avLst/>
              <a:gdLst/>
              <a:ahLst/>
              <a:cxnLst/>
              <a:rect l="l" t="t" r="r" b="b"/>
              <a:pathLst>
                <a:path w="3055" h="1089" extrusionOk="0">
                  <a:moveTo>
                    <a:pt x="1" y="0"/>
                  </a:moveTo>
                  <a:lnTo>
                    <a:pt x="1" y="703"/>
                  </a:lnTo>
                  <a:cubicBezTo>
                    <a:pt x="477" y="960"/>
                    <a:pt x="1002" y="1088"/>
                    <a:pt x="1528" y="1088"/>
                  </a:cubicBezTo>
                  <a:cubicBezTo>
                    <a:pt x="2053" y="1088"/>
                    <a:pt x="2578" y="960"/>
                    <a:pt x="3054" y="703"/>
                  </a:cubicBezTo>
                  <a:lnTo>
                    <a:pt x="3054"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60"/>
            <p:cNvSpPr/>
            <p:nvPr/>
          </p:nvSpPr>
          <p:spPr>
            <a:xfrm>
              <a:off x="4951096" y="2951537"/>
              <a:ext cx="194298" cy="160215"/>
            </a:xfrm>
            <a:custGeom>
              <a:avLst/>
              <a:gdLst/>
              <a:ahLst/>
              <a:cxnLst/>
              <a:rect l="l" t="t" r="r" b="b"/>
              <a:pathLst>
                <a:path w="7411" h="6111" extrusionOk="0">
                  <a:moveTo>
                    <a:pt x="870" y="0"/>
                  </a:moveTo>
                  <a:lnTo>
                    <a:pt x="870" y="2402"/>
                  </a:lnTo>
                  <a:lnTo>
                    <a:pt x="544" y="2402"/>
                  </a:lnTo>
                  <a:cubicBezTo>
                    <a:pt x="243" y="2402"/>
                    <a:pt x="0" y="2644"/>
                    <a:pt x="0" y="2945"/>
                  </a:cubicBezTo>
                  <a:cubicBezTo>
                    <a:pt x="0" y="3246"/>
                    <a:pt x="243" y="3492"/>
                    <a:pt x="544" y="3492"/>
                  </a:cubicBezTo>
                  <a:lnTo>
                    <a:pt x="880" y="3492"/>
                  </a:lnTo>
                  <a:cubicBezTo>
                    <a:pt x="993" y="4969"/>
                    <a:pt x="2224" y="6110"/>
                    <a:pt x="3705" y="6110"/>
                  </a:cubicBezTo>
                  <a:cubicBezTo>
                    <a:pt x="5187" y="6110"/>
                    <a:pt x="6414" y="4969"/>
                    <a:pt x="6527" y="3492"/>
                  </a:cubicBezTo>
                  <a:lnTo>
                    <a:pt x="6864" y="3492"/>
                  </a:lnTo>
                  <a:cubicBezTo>
                    <a:pt x="7164" y="3492"/>
                    <a:pt x="7410" y="3246"/>
                    <a:pt x="7410" y="2945"/>
                  </a:cubicBezTo>
                  <a:cubicBezTo>
                    <a:pt x="7410" y="2644"/>
                    <a:pt x="7164" y="2402"/>
                    <a:pt x="6864" y="2402"/>
                  </a:cubicBezTo>
                  <a:lnTo>
                    <a:pt x="6538" y="2402"/>
                  </a:lnTo>
                  <a:lnTo>
                    <a:pt x="6538" y="0"/>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60"/>
            <p:cNvSpPr/>
            <p:nvPr/>
          </p:nvSpPr>
          <p:spPr>
            <a:xfrm>
              <a:off x="4951096" y="2951642"/>
              <a:ext cx="148522" cy="160110"/>
            </a:xfrm>
            <a:custGeom>
              <a:avLst/>
              <a:gdLst/>
              <a:ahLst/>
              <a:cxnLst/>
              <a:rect l="l" t="t" r="r" b="b"/>
              <a:pathLst>
                <a:path w="5665" h="6107" extrusionOk="0">
                  <a:moveTo>
                    <a:pt x="870" y="0"/>
                  </a:moveTo>
                  <a:lnTo>
                    <a:pt x="870" y="2398"/>
                  </a:lnTo>
                  <a:lnTo>
                    <a:pt x="544" y="2398"/>
                  </a:lnTo>
                  <a:cubicBezTo>
                    <a:pt x="243" y="2398"/>
                    <a:pt x="0" y="2644"/>
                    <a:pt x="0" y="2945"/>
                  </a:cubicBezTo>
                  <a:cubicBezTo>
                    <a:pt x="0" y="3245"/>
                    <a:pt x="243" y="3488"/>
                    <a:pt x="544" y="3488"/>
                  </a:cubicBezTo>
                  <a:lnTo>
                    <a:pt x="880" y="3488"/>
                  </a:lnTo>
                  <a:cubicBezTo>
                    <a:pt x="985" y="4985"/>
                    <a:pt x="2236" y="6107"/>
                    <a:pt x="3686" y="6107"/>
                  </a:cubicBezTo>
                  <a:cubicBezTo>
                    <a:pt x="3835" y="6107"/>
                    <a:pt x="3987" y="6095"/>
                    <a:pt x="4140" y="6070"/>
                  </a:cubicBezTo>
                  <a:cubicBezTo>
                    <a:pt x="2760" y="5856"/>
                    <a:pt x="1742" y="4668"/>
                    <a:pt x="1742" y="3274"/>
                  </a:cubicBezTo>
                  <a:lnTo>
                    <a:pt x="1742" y="1963"/>
                  </a:lnTo>
                  <a:cubicBezTo>
                    <a:pt x="1742" y="1481"/>
                    <a:pt x="2134" y="1094"/>
                    <a:pt x="2615" y="1094"/>
                  </a:cubicBezTo>
                  <a:lnTo>
                    <a:pt x="5230" y="1094"/>
                  </a:lnTo>
                  <a:cubicBezTo>
                    <a:pt x="5469" y="1094"/>
                    <a:pt x="5665" y="898"/>
                    <a:pt x="5665" y="656"/>
                  </a:cubicBezTo>
                  <a:lnTo>
                    <a:pt x="5665" y="4"/>
                  </a:lnTo>
                  <a:lnTo>
                    <a:pt x="870" y="0"/>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60"/>
            <p:cNvSpPr/>
            <p:nvPr/>
          </p:nvSpPr>
          <p:spPr>
            <a:xfrm>
              <a:off x="4986123" y="3125228"/>
              <a:ext cx="62135" cy="50023"/>
            </a:xfrm>
            <a:custGeom>
              <a:avLst/>
              <a:gdLst/>
              <a:ahLst/>
              <a:cxnLst/>
              <a:rect l="l" t="t" r="r" b="b"/>
              <a:pathLst>
                <a:path w="2370" h="1908" extrusionOk="0">
                  <a:moveTo>
                    <a:pt x="503" y="0"/>
                  </a:moveTo>
                  <a:cubicBezTo>
                    <a:pt x="423" y="0"/>
                    <a:pt x="346" y="44"/>
                    <a:pt x="309" y="119"/>
                  </a:cubicBezTo>
                  <a:lnTo>
                    <a:pt x="37" y="666"/>
                  </a:lnTo>
                  <a:cubicBezTo>
                    <a:pt x="1" y="738"/>
                    <a:pt x="15" y="825"/>
                    <a:pt x="77" y="880"/>
                  </a:cubicBezTo>
                  <a:lnTo>
                    <a:pt x="1156" y="1803"/>
                  </a:lnTo>
                  <a:cubicBezTo>
                    <a:pt x="1239" y="1873"/>
                    <a:pt x="1340" y="1908"/>
                    <a:pt x="1441" y="1908"/>
                  </a:cubicBezTo>
                  <a:cubicBezTo>
                    <a:pt x="1569" y="1908"/>
                    <a:pt x="1696" y="1853"/>
                    <a:pt x="1783" y="1745"/>
                  </a:cubicBezTo>
                  <a:lnTo>
                    <a:pt x="2369" y="1006"/>
                  </a:lnTo>
                  <a:lnTo>
                    <a:pt x="609" y="29"/>
                  </a:lnTo>
                  <a:cubicBezTo>
                    <a:pt x="575" y="9"/>
                    <a:pt x="539" y="0"/>
                    <a:pt x="503" y="0"/>
                  </a:cubicBezTo>
                  <a:close/>
                </a:path>
              </a:pathLst>
            </a:custGeom>
            <a:solidFill>
              <a:srgbClr val="6F80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60"/>
            <p:cNvSpPr/>
            <p:nvPr/>
          </p:nvSpPr>
          <p:spPr>
            <a:xfrm>
              <a:off x="5048232" y="3125228"/>
              <a:ext cx="62109" cy="50023"/>
            </a:xfrm>
            <a:custGeom>
              <a:avLst/>
              <a:gdLst/>
              <a:ahLst/>
              <a:cxnLst/>
              <a:rect l="l" t="t" r="r" b="b"/>
              <a:pathLst>
                <a:path w="2369" h="1908" extrusionOk="0">
                  <a:moveTo>
                    <a:pt x="1867" y="0"/>
                  </a:moveTo>
                  <a:cubicBezTo>
                    <a:pt x="1831" y="0"/>
                    <a:pt x="1794" y="9"/>
                    <a:pt x="1761" y="29"/>
                  </a:cubicBezTo>
                  <a:lnTo>
                    <a:pt x="0" y="1006"/>
                  </a:lnTo>
                  <a:lnTo>
                    <a:pt x="587" y="1745"/>
                  </a:lnTo>
                  <a:cubicBezTo>
                    <a:pt x="674" y="1853"/>
                    <a:pt x="801" y="1908"/>
                    <a:pt x="928" y="1908"/>
                  </a:cubicBezTo>
                  <a:cubicBezTo>
                    <a:pt x="1028" y="1908"/>
                    <a:pt x="1129" y="1873"/>
                    <a:pt x="1210" y="1803"/>
                  </a:cubicBezTo>
                  <a:lnTo>
                    <a:pt x="2289" y="880"/>
                  </a:lnTo>
                  <a:cubicBezTo>
                    <a:pt x="2351" y="825"/>
                    <a:pt x="2369" y="738"/>
                    <a:pt x="2333" y="666"/>
                  </a:cubicBezTo>
                  <a:lnTo>
                    <a:pt x="2061" y="119"/>
                  </a:lnTo>
                  <a:cubicBezTo>
                    <a:pt x="2024" y="44"/>
                    <a:pt x="1947" y="0"/>
                    <a:pt x="1867" y="0"/>
                  </a:cubicBezTo>
                  <a:close/>
                </a:path>
              </a:pathLst>
            </a:custGeom>
            <a:solidFill>
              <a:srgbClr val="6F80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60"/>
            <p:cNvSpPr/>
            <p:nvPr/>
          </p:nvSpPr>
          <p:spPr>
            <a:xfrm>
              <a:off x="5022487" y="3052081"/>
              <a:ext cx="51413" cy="22914"/>
            </a:xfrm>
            <a:custGeom>
              <a:avLst/>
              <a:gdLst/>
              <a:ahLst/>
              <a:cxnLst/>
              <a:rect l="l" t="t" r="r" b="b"/>
              <a:pathLst>
                <a:path w="1961" h="874" extrusionOk="0">
                  <a:moveTo>
                    <a:pt x="1" y="1"/>
                  </a:moveTo>
                  <a:cubicBezTo>
                    <a:pt x="1" y="483"/>
                    <a:pt x="439" y="874"/>
                    <a:pt x="982" y="874"/>
                  </a:cubicBezTo>
                  <a:cubicBezTo>
                    <a:pt x="1522" y="874"/>
                    <a:pt x="1960" y="483"/>
                    <a:pt x="196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60"/>
            <p:cNvSpPr/>
            <p:nvPr/>
          </p:nvSpPr>
          <p:spPr>
            <a:xfrm>
              <a:off x="4953273" y="2945927"/>
              <a:ext cx="189841" cy="71443"/>
            </a:xfrm>
            <a:custGeom>
              <a:avLst/>
              <a:gdLst/>
              <a:ahLst/>
              <a:cxnLst/>
              <a:rect l="l" t="t" r="r" b="b"/>
              <a:pathLst>
                <a:path w="7241" h="2725" extrusionOk="0">
                  <a:moveTo>
                    <a:pt x="1178" y="1"/>
                  </a:moveTo>
                  <a:cubicBezTo>
                    <a:pt x="515" y="1"/>
                    <a:pt x="1" y="374"/>
                    <a:pt x="102" y="1033"/>
                  </a:cubicBezTo>
                  <a:lnTo>
                    <a:pt x="352" y="2724"/>
                  </a:lnTo>
                  <a:lnTo>
                    <a:pt x="841" y="2663"/>
                  </a:lnTo>
                  <a:cubicBezTo>
                    <a:pt x="1058" y="2634"/>
                    <a:pt x="1225" y="2449"/>
                    <a:pt x="1225" y="2228"/>
                  </a:cubicBezTo>
                  <a:lnTo>
                    <a:pt x="1225" y="653"/>
                  </a:lnTo>
                  <a:lnTo>
                    <a:pt x="6020" y="653"/>
                  </a:lnTo>
                  <a:lnTo>
                    <a:pt x="6020" y="2228"/>
                  </a:lnTo>
                  <a:cubicBezTo>
                    <a:pt x="6020" y="2449"/>
                    <a:pt x="6183" y="2634"/>
                    <a:pt x="6400" y="2663"/>
                  </a:cubicBezTo>
                  <a:lnTo>
                    <a:pt x="6889" y="2724"/>
                  </a:lnTo>
                  <a:lnTo>
                    <a:pt x="7143" y="1033"/>
                  </a:lnTo>
                  <a:cubicBezTo>
                    <a:pt x="7240" y="374"/>
                    <a:pt x="6730" y="1"/>
                    <a:pt x="6063"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60"/>
            <p:cNvSpPr/>
            <p:nvPr/>
          </p:nvSpPr>
          <p:spPr>
            <a:xfrm>
              <a:off x="4945302" y="3203068"/>
              <a:ext cx="17199" cy="51386"/>
            </a:xfrm>
            <a:custGeom>
              <a:avLst/>
              <a:gdLst/>
              <a:ahLst/>
              <a:cxnLst/>
              <a:rect l="l" t="t" r="r" b="b"/>
              <a:pathLst>
                <a:path w="656" h="1960" extrusionOk="0">
                  <a:moveTo>
                    <a:pt x="656" y="0"/>
                  </a:moveTo>
                  <a:cubicBezTo>
                    <a:pt x="294" y="0"/>
                    <a:pt x="4" y="290"/>
                    <a:pt x="0" y="652"/>
                  </a:cubicBezTo>
                  <a:lnTo>
                    <a:pt x="0" y="1960"/>
                  </a:lnTo>
                  <a:lnTo>
                    <a:pt x="656" y="1960"/>
                  </a:lnTo>
                  <a:lnTo>
                    <a:pt x="656" y="0"/>
                  </a:lnTo>
                  <a:close/>
                </a:path>
              </a:pathLst>
            </a:custGeom>
            <a:solidFill>
              <a:srgbClr val="5266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60"/>
            <p:cNvSpPr/>
            <p:nvPr/>
          </p:nvSpPr>
          <p:spPr>
            <a:xfrm>
              <a:off x="5133885" y="3203068"/>
              <a:ext cx="17199" cy="51386"/>
            </a:xfrm>
            <a:custGeom>
              <a:avLst/>
              <a:gdLst/>
              <a:ahLst/>
              <a:cxnLst/>
              <a:rect l="l" t="t" r="r" b="b"/>
              <a:pathLst>
                <a:path w="656" h="1960" extrusionOk="0">
                  <a:moveTo>
                    <a:pt x="0" y="0"/>
                  </a:moveTo>
                  <a:lnTo>
                    <a:pt x="0" y="1960"/>
                  </a:lnTo>
                  <a:lnTo>
                    <a:pt x="656" y="1960"/>
                  </a:lnTo>
                  <a:lnTo>
                    <a:pt x="656" y="652"/>
                  </a:lnTo>
                  <a:cubicBezTo>
                    <a:pt x="656" y="290"/>
                    <a:pt x="362" y="0"/>
                    <a:pt x="0" y="0"/>
                  </a:cubicBezTo>
                  <a:close/>
                </a:path>
              </a:pathLst>
            </a:custGeom>
            <a:solidFill>
              <a:srgbClr val="5266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60"/>
            <p:cNvSpPr/>
            <p:nvPr/>
          </p:nvSpPr>
          <p:spPr>
            <a:xfrm>
              <a:off x="4962475" y="3146936"/>
              <a:ext cx="22914" cy="107518"/>
            </a:xfrm>
            <a:custGeom>
              <a:avLst/>
              <a:gdLst/>
              <a:ahLst/>
              <a:cxnLst/>
              <a:rect l="l" t="t" r="r" b="b"/>
              <a:pathLst>
                <a:path w="874" h="4101" extrusionOk="0">
                  <a:moveTo>
                    <a:pt x="874" y="1"/>
                  </a:moveTo>
                  <a:lnTo>
                    <a:pt x="1" y="254"/>
                  </a:lnTo>
                  <a:lnTo>
                    <a:pt x="1" y="4101"/>
                  </a:lnTo>
                  <a:lnTo>
                    <a:pt x="874" y="4101"/>
                  </a:lnTo>
                  <a:lnTo>
                    <a:pt x="874" y="1"/>
                  </a:lnTo>
                  <a:close/>
                </a:path>
              </a:pathLst>
            </a:custGeom>
            <a:solidFill>
              <a:srgbClr val="F4F7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60"/>
            <p:cNvSpPr/>
            <p:nvPr/>
          </p:nvSpPr>
          <p:spPr>
            <a:xfrm>
              <a:off x="5111076" y="3146936"/>
              <a:ext cx="22835" cy="107518"/>
            </a:xfrm>
            <a:custGeom>
              <a:avLst/>
              <a:gdLst/>
              <a:ahLst/>
              <a:cxnLst/>
              <a:rect l="l" t="t" r="r" b="b"/>
              <a:pathLst>
                <a:path w="871" h="4101" extrusionOk="0">
                  <a:moveTo>
                    <a:pt x="1" y="1"/>
                  </a:moveTo>
                  <a:lnTo>
                    <a:pt x="1" y="4101"/>
                  </a:lnTo>
                  <a:lnTo>
                    <a:pt x="870" y="4101"/>
                  </a:lnTo>
                  <a:lnTo>
                    <a:pt x="870" y="254"/>
                  </a:lnTo>
                  <a:lnTo>
                    <a:pt x="1" y="1"/>
                  </a:lnTo>
                  <a:close/>
                </a:path>
              </a:pathLst>
            </a:custGeom>
            <a:solidFill>
              <a:srgbClr val="F4F7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60"/>
            <p:cNvSpPr/>
            <p:nvPr/>
          </p:nvSpPr>
          <p:spPr>
            <a:xfrm>
              <a:off x="4985363" y="2900177"/>
              <a:ext cx="154342" cy="62870"/>
            </a:xfrm>
            <a:custGeom>
              <a:avLst/>
              <a:gdLst/>
              <a:ahLst/>
              <a:cxnLst/>
              <a:rect l="l" t="t" r="r" b="b"/>
              <a:pathLst>
                <a:path w="5887" h="2398" extrusionOk="0">
                  <a:moveTo>
                    <a:pt x="5231" y="0"/>
                  </a:moveTo>
                  <a:cubicBezTo>
                    <a:pt x="5230" y="0"/>
                    <a:pt x="4796" y="438"/>
                    <a:pt x="3706" y="438"/>
                  </a:cubicBezTo>
                  <a:lnTo>
                    <a:pt x="1743" y="438"/>
                  </a:lnTo>
                  <a:cubicBezTo>
                    <a:pt x="779" y="438"/>
                    <a:pt x="1" y="1217"/>
                    <a:pt x="1" y="2180"/>
                  </a:cubicBezTo>
                  <a:lnTo>
                    <a:pt x="1" y="2398"/>
                  </a:lnTo>
                  <a:lnTo>
                    <a:pt x="4140" y="2398"/>
                  </a:lnTo>
                  <a:cubicBezTo>
                    <a:pt x="5013" y="2398"/>
                    <a:pt x="5886" y="1525"/>
                    <a:pt x="5231" y="0"/>
                  </a:cubicBez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60"/>
            <p:cNvSpPr/>
            <p:nvPr/>
          </p:nvSpPr>
          <p:spPr>
            <a:xfrm>
              <a:off x="5019367" y="2900177"/>
              <a:ext cx="110349" cy="40087"/>
            </a:xfrm>
            <a:custGeom>
              <a:avLst/>
              <a:gdLst/>
              <a:ahLst/>
              <a:cxnLst/>
              <a:rect l="l" t="t" r="r" b="b"/>
              <a:pathLst>
                <a:path w="4209" h="1529" extrusionOk="0">
                  <a:moveTo>
                    <a:pt x="3934" y="0"/>
                  </a:moveTo>
                  <a:cubicBezTo>
                    <a:pt x="3934" y="0"/>
                    <a:pt x="3499" y="438"/>
                    <a:pt x="2409" y="438"/>
                  </a:cubicBezTo>
                  <a:lnTo>
                    <a:pt x="446" y="438"/>
                  </a:lnTo>
                  <a:cubicBezTo>
                    <a:pt x="326" y="438"/>
                    <a:pt x="203" y="449"/>
                    <a:pt x="87" y="475"/>
                  </a:cubicBezTo>
                  <a:cubicBezTo>
                    <a:pt x="29" y="634"/>
                    <a:pt x="0" y="804"/>
                    <a:pt x="0" y="974"/>
                  </a:cubicBezTo>
                  <a:lnTo>
                    <a:pt x="0" y="982"/>
                  </a:lnTo>
                  <a:cubicBezTo>
                    <a:pt x="4" y="1289"/>
                    <a:pt x="276" y="1528"/>
                    <a:pt x="587" y="1528"/>
                  </a:cubicBezTo>
                  <a:lnTo>
                    <a:pt x="4071" y="1528"/>
                  </a:lnTo>
                  <a:cubicBezTo>
                    <a:pt x="4209" y="1137"/>
                    <a:pt x="4202" y="623"/>
                    <a:pt x="3934" y="0"/>
                  </a:cubicBezTo>
                  <a:close/>
                </a:path>
              </a:pathLst>
            </a:custGeom>
            <a:solidFill>
              <a:srgbClr val="3951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60"/>
            <p:cNvSpPr/>
            <p:nvPr/>
          </p:nvSpPr>
          <p:spPr>
            <a:xfrm>
              <a:off x="4905793" y="2894802"/>
              <a:ext cx="284879" cy="365105"/>
            </a:xfrm>
            <a:custGeom>
              <a:avLst/>
              <a:gdLst/>
              <a:ahLst/>
              <a:cxnLst/>
              <a:rect l="l" t="t" r="r" b="b"/>
              <a:pathLst>
                <a:path w="10866" h="13926" extrusionOk="0">
                  <a:moveTo>
                    <a:pt x="2851" y="2150"/>
                  </a:moveTo>
                  <a:cubicBezTo>
                    <a:pt x="2840" y="2230"/>
                    <a:pt x="2837" y="2306"/>
                    <a:pt x="2837" y="2382"/>
                  </a:cubicBezTo>
                  <a:lnTo>
                    <a:pt x="2837" y="4127"/>
                  </a:lnTo>
                  <a:cubicBezTo>
                    <a:pt x="2833" y="4254"/>
                    <a:pt x="2732" y="4359"/>
                    <a:pt x="2605" y="4359"/>
                  </a:cubicBezTo>
                  <a:lnTo>
                    <a:pt x="2340" y="4359"/>
                  </a:lnTo>
                  <a:lnTo>
                    <a:pt x="2101" y="2929"/>
                  </a:lnTo>
                  <a:cubicBezTo>
                    <a:pt x="2069" y="2737"/>
                    <a:pt x="2123" y="2541"/>
                    <a:pt x="2246" y="2389"/>
                  </a:cubicBezTo>
                  <a:lnTo>
                    <a:pt x="2250" y="2389"/>
                  </a:lnTo>
                  <a:cubicBezTo>
                    <a:pt x="2377" y="2237"/>
                    <a:pt x="2561" y="2150"/>
                    <a:pt x="2761" y="2150"/>
                  </a:cubicBezTo>
                  <a:close/>
                  <a:moveTo>
                    <a:pt x="8381" y="2212"/>
                  </a:moveTo>
                  <a:cubicBezTo>
                    <a:pt x="8660" y="2338"/>
                    <a:pt x="8816" y="2632"/>
                    <a:pt x="8765" y="2932"/>
                  </a:cubicBezTo>
                  <a:lnTo>
                    <a:pt x="8769" y="2932"/>
                  </a:lnTo>
                  <a:lnTo>
                    <a:pt x="8530" y="4359"/>
                  </a:lnTo>
                  <a:lnTo>
                    <a:pt x="8266" y="4359"/>
                  </a:lnTo>
                  <a:cubicBezTo>
                    <a:pt x="8139" y="4359"/>
                    <a:pt x="8034" y="4258"/>
                    <a:pt x="8034" y="4131"/>
                  </a:cubicBezTo>
                  <a:lnTo>
                    <a:pt x="8034" y="2545"/>
                  </a:lnTo>
                  <a:cubicBezTo>
                    <a:pt x="8168" y="2454"/>
                    <a:pt x="8284" y="2342"/>
                    <a:pt x="8381" y="2212"/>
                  </a:cubicBezTo>
                  <a:close/>
                  <a:moveTo>
                    <a:pt x="8171" y="520"/>
                  </a:moveTo>
                  <a:lnTo>
                    <a:pt x="8171" y="520"/>
                  </a:lnTo>
                  <a:cubicBezTo>
                    <a:pt x="8352" y="1067"/>
                    <a:pt x="8331" y="1556"/>
                    <a:pt x="8095" y="1911"/>
                  </a:cubicBezTo>
                  <a:cubicBezTo>
                    <a:pt x="7893" y="2219"/>
                    <a:pt x="7548" y="2400"/>
                    <a:pt x="7179" y="2400"/>
                  </a:cubicBezTo>
                  <a:lnTo>
                    <a:pt x="3909" y="2400"/>
                  </a:lnTo>
                  <a:cubicBezTo>
                    <a:pt x="3637" y="2400"/>
                    <a:pt x="3637" y="2805"/>
                    <a:pt x="3909" y="2805"/>
                  </a:cubicBezTo>
                  <a:lnTo>
                    <a:pt x="7179" y="2805"/>
                  </a:lnTo>
                  <a:cubicBezTo>
                    <a:pt x="7331" y="2805"/>
                    <a:pt x="7483" y="2784"/>
                    <a:pt x="7628" y="2737"/>
                  </a:cubicBezTo>
                  <a:lnTo>
                    <a:pt x="7628" y="4127"/>
                  </a:lnTo>
                  <a:cubicBezTo>
                    <a:pt x="7628" y="4482"/>
                    <a:pt x="7914" y="4768"/>
                    <a:pt x="8269" y="4768"/>
                  </a:cubicBezTo>
                  <a:lnTo>
                    <a:pt x="8595" y="4768"/>
                  </a:lnTo>
                  <a:cubicBezTo>
                    <a:pt x="8798" y="4768"/>
                    <a:pt x="8954" y="4942"/>
                    <a:pt x="8936" y="5145"/>
                  </a:cubicBezTo>
                  <a:cubicBezTo>
                    <a:pt x="8917" y="5315"/>
                    <a:pt x="8754" y="5449"/>
                    <a:pt x="8563" y="5449"/>
                  </a:cubicBezTo>
                  <a:lnTo>
                    <a:pt x="8472" y="5449"/>
                  </a:lnTo>
                  <a:lnTo>
                    <a:pt x="8472" y="5438"/>
                  </a:lnTo>
                  <a:cubicBezTo>
                    <a:pt x="8472" y="5326"/>
                    <a:pt x="8381" y="5236"/>
                    <a:pt x="8269" y="5236"/>
                  </a:cubicBezTo>
                  <a:cubicBezTo>
                    <a:pt x="8157" y="5236"/>
                    <a:pt x="8066" y="5326"/>
                    <a:pt x="8066" y="5438"/>
                  </a:cubicBezTo>
                  <a:cubicBezTo>
                    <a:pt x="8066" y="6891"/>
                    <a:pt x="6889" y="8068"/>
                    <a:pt x="5437" y="8068"/>
                  </a:cubicBezTo>
                  <a:cubicBezTo>
                    <a:pt x="3985" y="8068"/>
                    <a:pt x="2808" y="6891"/>
                    <a:pt x="2808" y="5438"/>
                  </a:cubicBezTo>
                  <a:lnTo>
                    <a:pt x="2804" y="5435"/>
                  </a:lnTo>
                  <a:cubicBezTo>
                    <a:pt x="2804" y="5299"/>
                    <a:pt x="2703" y="5231"/>
                    <a:pt x="2601" y="5231"/>
                  </a:cubicBezTo>
                  <a:cubicBezTo>
                    <a:pt x="2500" y="5231"/>
                    <a:pt x="2398" y="5299"/>
                    <a:pt x="2398" y="5435"/>
                  </a:cubicBezTo>
                  <a:lnTo>
                    <a:pt x="2398" y="5449"/>
                  </a:lnTo>
                  <a:lnTo>
                    <a:pt x="2275" y="5449"/>
                  </a:lnTo>
                  <a:cubicBezTo>
                    <a:pt x="2072" y="5449"/>
                    <a:pt x="1913" y="5272"/>
                    <a:pt x="1935" y="5073"/>
                  </a:cubicBezTo>
                  <a:cubicBezTo>
                    <a:pt x="1953" y="4902"/>
                    <a:pt x="2116" y="4768"/>
                    <a:pt x="2308" y="4768"/>
                  </a:cubicBezTo>
                  <a:lnTo>
                    <a:pt x="2601" y="4768"/>
                  </a:lnTo>
                  <a:cubicBezTo>
                    <a:pt x="2956" y="4765"/>
                    <a:pt x="3242" y="4479"/>
                    <a:pt x="3242" y="4127"/>
                  </a:cubicBezTo>
                  <a:lnTo>
                    <a:pt x="3242" y="2382"/>
                  </a:lnTo>
                  <a:cubicBezTo>
                    <a:pt x="3242" y="1534"/>
                    <a:pt x="3930" y="843"/>
                    <a:pt x="4781" y="843"/>
                  </a:cubicBezTo>
                  <a:lnTo>
                    <a:pt x="6741" y="843"/>
                  </a:lnTo>
                  <a:cubicBezTo>
                    <a:pt x="7458" y="843"/>
                    <a:pt x="7918" y="661"/>
                    <a:pt x="8171" y="520"/>
                  </a:cubicBezTo>
                  <a:close/>
                  <a:moveTo>
                    <a:pt x="6755" y="8169"/>
                  </a:moveTo>
                  <a:lnTo>
                    <a:pt x="6755" y="8825"/>
                  </a:lnTo>
                  <a:lnTo>
                    <a:pt x="5433" y="9560"/>
                  </a:lnTo>
                  <a:lnTo>
                    <a:pt x="4111" y="8825"/>
                  </a:lnTo>
                  <a:lnTo>
                    <a:pt x="4111" y="8169"/>
                  </a:lnTo>
                  <a:cubicBezTo>
                    <a:pt x="4524" y="8368"/>
                    <a:pt x="4973" y="8473"/>
                    <a:pt x="5433" y="8473"/>
                  </a:cubicBezTo>
                  <a:cubicBezTo>
                    <a:pt x="5893" y="8473"/>
                    <a:pt x="6346" y="8368"/>
                    <a:pt x="6755" y="8169"/>
                  </a:cubicBezTo>
                  <a:close/>
                  <a:moveTo>
                    <a:pt x="3564" y="8991"/>
                  </a:moveTo>
                  <a:cubicBezTo>
                    <a:pt x="3566" y="8991"/>
                    <a:pt x="3569" y="8992"/>
                    <a:pt x="3572" y="8995"/>
                  </a:cubicBezTo>
                  <a:lnTo>
                    <a:pt x="5126" y="9853"/>
                  </a:lnTo>
                  <a:lnTo>
                    <a:pt x="4684" y="10404"/>
                  </a:lnTo>
                  <a:cubicBezTo>
                    <a:pt x="4639" y="10461"/>
                    <a:pt x="4571" y="10491"/>
                    <a:pt x="4503" y="10491"/>
                  </a:cubicBezTo>
                  <a:cubicBezTo>
                    <a:pt x="4450" y="10491"/>
                    <a:pt x="4397" y="10473"/>
                    <a:pt x="4354" y="10436"/>
                  </a:cubicBezTo>
                  <a:lnTo>
                    <a:pt x="3289" y="9524"/>
                  </a:lnTo>
                  <a:lnTo>
                    <a:pt x="3554" y="8999"/>
                  </a:lnTo>
                  <a:cubicBezTo>
                    <a:pt x="3556" y="8994"/>
                    <a:pt x="3560" y="8991"/>
                    <a:pt x="3564" y="8991"/>
                  </a:cubicBezTo>
                  <a:close/>
                  <a:moveTo>
                    <a:pt x="7306" y="8995"/>
                  </a:moveTo>
                  <a:cubicBezTo>
                    <a:pt x="7309" y="8995"/>
                    <a:pt x="7313" y="8999"/>
                    <a:pt x="7317" y="9002"/>
                  </a:cubicBezTo>
                  <a:lnTo>
                    <a:pt x="7577" y="9527"/>
                  </a:lnTo>
                  <a:lnTo>
                    <a:pt x="6516" y="10436"/>
                  </a:lnTo>
                  <a:cubicBezTo>
                    <a:pt x="6472" y="10473"/>
                    <a:pt x="6419" y="10491"/>
                    <a:pt x="6366" y="10491"/>
                  </a:cubicBezTo>
                  <a:cubicBezTo>
                    <a:pt x="6298" y="10491"/>
                    <a:pt x="6230" y="10461"/>
                    <a:pt x="6183" y="10404"/>
                  </a:cubicBezTo>
                  <a:lnTo>
                    <a:pt x="5745" y="9853"/>
                  </a:lnTo>
                  <a:lnTo>
                    <a:pt x="7295" y="8995"/>
                  </a:lnTo>
                  <a:close/>
                  <a:moveTo>
                    <a:pt x="8267" y="1"/>
                  </a:moveTo>
                  <a:cubicBezTo>
                    <a:pt x="8216" y="1"/>
                    <a:pt x="8165" y="20"/>
                    <a:pt x="8124" y="60"/>
                  </a:cubicBezTo>
                  <a:cubicBezTo>
                    <a:pt x="8121" y="64"/>
                    <a:pt x="7719" y="437"/>
                    <a:pt x="6741" y="437"/>
                  </a:cubicBezTo>
                  <a:lnTo>
                    <a:pt x="4778" y="437"/>
                  </a:lnTo>
                  <a:cubicBezTo>
                    <a:pt x="3952" y="437"/>
                    <a:pt x="3213" y="962"/>
                    <a:pt x="2942" y="1744"/>
                  </a:cubicBezTo>
                  <a:lnTo>
                    <a:pt x="2761" y="1744"/>
                  </a:lnTo>
                  <a:cubicBezTo>
                    <a:pt x="2094" y="1744"/>
                    <a:pt x="1587" y="2342"/>
                    <a:pt x="1699" y="2997"/>
                  </a:cubicBezTo>
                  <a:lnTo>
                    <a:pt x="1938" y="4450"/>
                  </a:lnTo>
                  <a:cubicBezTo>
                    <a:pt x="1631" y="4602"/>
                    <a:pt x="1468" y="4950"/>
                    <a:pt x="1547" y="5286"/>
                  </a:cubicBezTo>
                  <a:cubicBezTo>
                    <a:pt x="1627" y="5623"/>
                    <a:pt x="1928" y="5859"/>
                    <a:pt x="2275" y="5859"/>
                  </a:cubicBezTo>
                  <a:lnTo>
                    <a:pt x="2427" y="5859"/>
                  </a:lnTo>
                  <a:cubicBezTo>
                    <a:pt x="2547" y="6695"/>
                    <a:pt x="3010" y="7449"/>
                    <a:pt x="3706" y="7930"/>
                  </a:cubicBezTo>
                  <a:lnTo>
                    <a:pt x="3706" y="8611"/>
                  </a:lnTo>
                  <a:cubicBezTo>
                    <a:pt x="3659" y="8594"/>
                    <a:pt x="3612" y="8586"/>
                    <a:pt x="3565" y="8586"/>
                  </a:cubicBezTo>
                  <a:cubicBezTo>
                    <a:pt x="3410" y="8586"/>
                    <a:pt x="3263" y="8673"/>
                    <a:pt x="3188" y="8818"/>
                  </a:cubicBezTo>
                  <a:lnTo>
                    <a:pt x="2873" y="9451"/>
                  </a:lnTo>
                  <a:lnTo>
                    <a:pt x="1087" y="9980"/>
                  </a:lnTo>
                  <a:cubicBezTo>
                    <a:pt x="443" y="10168"/>
                    <a:pt x="4" y="10759"/>
                    <a:pt x="1" y="11429"/>
                  </a:cubicBezTo>
                  <a:lnTo>
                    <a:pt x="1" y="13718"/>
                  </a:lnTo>
                  <a:cubicBezTo>
                    <a:pt x="1" y="13854"/>
                    <a:pt x="102" y="13921"/>
                    <a:pt x="204" y="13921"/>
                  </a:cubicBezTo>
                  <a:cubicBezTo>
                    <a:pt x="305" y="13921"/>
                    <a:pt x="406" y="13854"/>
                    <a:pt x="406" y="13718"/>
                  </a:cubicBezTo>
                  <a:lnTo>
                    <a:pt x="406" y="11429"/>
                  </a:lnTo>
                  <a:cubicBezTo>
                    <a:pt x="410" y="10940"/>
                    <a:pt x="729" y="10509"/>
                    <a:pt x="1200" y="10368"/>
                  </a:cubicBezTo>
                  <a:lnTo>
                    <a:pt x="1960" y="10143"/>
                  </a:lnTo>
                  <a:lnTo>
                    <a:pt x="1960" y="13718"/>
                  </a:lnTo>
                  <a:cubicBezTo>
                    <a:pt x="1960" y="13854"/>
                    <a:pt x="2062" y="13921"/>
                    <a:pt x="2165" y="13921"/>
                  </a:cubicBezTo>
                  <a:cubicBezTo>
                    <a:pt x="2267" y="13921"/>
                    <a:pt x="2369" y="13854"/>
                    <a:pt x="2369" y="13718"/>
                  </a:cubicBezTo>
                  <a:lnTo>
                    <a:pt x="2369" y="10024"/>
                  </a:lnTo>
                  <a:lnTo>
                    <a:pt x="2833" y="9890"/>
                  </a:lnTo>
                  <a:lnTo>
                    <a:pt x="2833" y="13718"/>
                  </a:lnTo>
                  <a:cubicBezTo>
                    <a:pt x="2833" y="13854"/>
                    <a:pt x="2934" y="13921"/>
                    <a:pt x="3036" y="13921"/>
                  </a:cubicBezTo>
                  <a:cubicBezTo>
                    <a:pt x="3137" y="13921"/>
                    <a:pt x="3239" y="13854"/>
                    <a:pt x="3239" y="13718"/>
                  </a:cubicBezTo>
                  <a:lnTo>
                    <a:pt x="3239" y="10020"/>
                  </a:lnTo>
                  <a:lnTo>
                    <a:pt x="4086" y="10744"/>
                  </a:lnTo>
                  <a:cubicBezTo>
                    <a:pt x="4202" y="10846"/>
                    <a:pt x="4347" y="10900"/>
                    <a:pt x="4503" y="10900"/>
                  </a:cubicBezTo>
                  <a:cubicBezTo>
                    <a:pt x="4521" y="10900"/>
                    <a:pt x="4542" y="10896"/>
                    <a:pt x="4561" y="10896"/>
                  </a:cubicBezTo>
                  <a:cubicBezTo>
                    <a:pt x="4734" y="10882"/>
                    <a:pt x="4894" y="10795"/>
                    <a:pt x="5002" y="10657"/>
                  </a:cubicBezTo>
                  <a:lnTo>
                    <a:pt x="5433" y="10121"/>
                  </a:lnTo>
                  <a:lnTo>
                    <a:pt x="5864" y="10657"/>
                  </a:lnTo>
                  <a:cubicBezTo>
                    <a:pt x="5973" y="10795"/>
                    <a:pt x="6129" y="10882"/>
                    <a:pt x="6303" y="10896"/>
                  </a:cubicBezTo>
                  <a:cubicBezTo>
                    <a:pt x="6324" y="10896"/>
                    <a:pt x="6342" y="10900"/>
                    <a:pt x="6364" y="10900"/>
                  </a:cubicBezTo>
                  <a:cubicBezTo>
                    <a:pt x="6516" y="10900"/>
                    <a:pt x="6665" y="10846"/>
                    <a:pt x="6781" y="10744"/>
                  </a:cubicBezTo>
                  <a:lnTo>
                    <a:pt x="7845" y="9832"/>
                  </a:lnTo>
                  <a:lnTo>
                    <a:pt x="8497" y="10024"/>
                  </a:lnTo>
                  <a:lnTo>
                    <a:pt x="8497" y="13718"/>
                  </a:lnTo>
                  <a:cubicBezTo>
                    <a:pt x="8497" y="13854"/>
                    <a:pt x="8600" y="13921"/>
                    <a:pt x="8702" y="13921"/>
                  </a:cubicBezTo>
                  <a:cubicBezTo>
                    <a:pt x="8804" y="13921"/>
                    <a:pt x="8907" y="13854"/>
                    <a:pt x="8907" y="13718"/>
                  </a:cubicBezTo>
                  <a:lnTo>
                    <a:pt x="8907" y="10147"/>
                  </a:lnTo>
                  <a:lnTo>
                    <a:pt x="9667" y="10371"/>
                  </a:lnTo>
                  <a:cubicBezTo>
                    <a:pt x="10134" y="10512"/>
                    <a:pt x="10457" y="10940"/>
                    <a:pt x="10460" y="11429"/>
                  </a:cubicBezTo>
                  <a:lnTo>
                    <a:pt x="10460" y="13721"/>
                  </a:lnTo>
                  <a:cubicBezTo>
                    <a:pt x="10460" y="13857"/>
                    <a:pt x="10562" y="13925"/>
                    <a:pt x="10663" y="13925"/>
                  </a:cubicBezTo>
                  <a:cubicBezTo>
                    <a:pt x="10765" y="13925"/>
                    <a:pt x="10866" y="13857"/>
                    <a:pt x="10866" y="13721"/>
                  </a:cubicBezTo>
                  <a:lnTo>
                    <a:pt x="10866" y="11429"/>
                  </a:lnTo>
                  <a:cubicBezTo>
                    <a:pt x="10866" y="10759"/>
                    <a:pt x="10424" y="10172"/>
                    <a:pt x="9783" y="9976"/>
                  </a:cubicBezTo>
                  <a:lnTo>
                    <a:pt x="7998" y="9451"/>
                  </a:lnTo>
                  <a:lnTo>
                    <a:pt x="7679" y="8818"/>
                  </a:lnTo>
                  <a:cubicBezTo>
                    <a:pt x="7607" y="8673"/>
                    <a:pt x="7460" y="8586"/>
                    <a:pt x="7305" y="8586"/>
                  </a:cubicBezTo>
                  <a:cubicBezTo>
                    <a:pt x="7259" y="8586"/>
                    <a:pt x="7211" y="8594"/>
                    <a:pt x="7165" y="8611"/>
                  </a:cubicBezTo>
                  <a:lnTo>
                    <a:pt x="7165" y="7930"/>
                  </a:lnTo>
                  <a:cubicBezTo>
                    <a:pt x="7860" y="7449"/>
                    <a:pt x="8323" y="6695"/>
                    <a:pt x="8443" y="5859"/>
                  </a:cubicBezTo>
                  <a:lnTo>
                    <a:pt x="8563" y="5859"/>
                  </a:lnTo>
                  <a:cubicBezTo>
                    <a:pt x="8957" y="5859"/>
                    <a:pt x="9298" y="5562"/>
                    <a:pt x="9338" y="5185"/>
                  </a:cubicBezTo>
                  <a:cubicBezTo>
                    <a:pt x="9370" y="4877"/>
                    <a:pt x="9207" y="4580"/>
                    <a:pt x="8928" y="4439"/>
                  </a:cubicBezTo>
                  <a:lnTo>
                    <a:pt x="9171" y="2997"/>
                  </a:lnTo>
                  <a:cubicBezTo>
                    <a:pt x="9251" y="2527"/>
                    <a:pt x="9012" y="2059"/>
                    <a:pt x="8581" y="1853"/>
                  </a:cubicBezTo>
                  <a:cubicBezTo>
                    <a:pt x="8773" y="1368"/>
                    <a:pt x="8729" y="766"/>
                    <a:pt x="8454" y="125"/>
                  </a:cubicBezTo>
                  <a:cubicBezTo>
                    <a:pt x="8419" y="45"/>
                    <a:pt x="8343" y="1"/>
                    <a:pt x="8267"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241" name="Google Shape;1241;p60"/>
            <p:cNvSpPr/>
            <p:nvPr/>
          </p:nvSpPr>
          <p:spPr>
            <a:xfrm>
              <a:off x="5105675" y="3169169"/>
              <a:ext cx="10749" cy="90634"/>
            </a:xfrm>
            <a:custGeom>
              <a:avLst/>
              <a:gdLst/>
              <a:ahLst/>
              <a:cxnLst/>
              <a:rect l="l" t="t" r="r" b="b"/>
              <a:pathLst>
                <a:path w="410" h="3457" extrusionOk="0">
                  <a:moveTo>
                    <a:pt x="207" y="0"/>
                  </a:moveTo>
                  <a:cubicBezTo>
                    <a:pt x="95" y="0"/>
                    <a:pt x="1" y="91"/>
                    <a:pt x="1" y="203"/>
                  </a:cubicBezTo>
                  <a:lnTo>
                    <a:pt x="1" y="3253"/>
                  </a:lnTo>
                  <a:cubicBezTo>
                    <a:pt x="1" y="3389"/>
                    <a:pt x="103" y="3456"/>
                    <a:pt x="205" y="3456"/>
                  </a:cubicBezTo>
                  <a:cubicBezTo>
                    <a:pt x="307" y="3456"/>
                    <a:pt x="410" y="3389"/>
                    <a:pt x="410" y="3253"/>
                  </a:cubicBezTo>
                  <a:lnTo>
                    <a:pt x="410" y="203"/>
                  </a:lnTo>
                  <a:cubicBezTo>
                    <a:pt x="410" y="91"/>
                    <a:pt x="319" y="0"/>
                    <a:pt x="20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60"/>
            <p:cNvSpPr/>
            <p:nvPr/>
          </p:nvSpPr>
          <p:spPr>
            <a:xfrm>
              <a:off x="5041206" y="3180547"/>
              <a:ext cx="12453" cy="10697"/>
            </a:xfrm>
            <a:custGeom>
              <a:avLst/>
              <a:gdLst/>
              <a:ahLst/>
              <a:cxnLst/>
              <a:rect l="l" t="t" r="r" b="b"/>
              <a:pathLst>
                <a:path w="475" h="408" extrusionOk="0">
                  <a:moveTo>
                    <a:pt x="275" y="1"/>
                  </a:moveTo>
                  <a:cubicBezTo>
                    <a:pt x="273" y="1"/>
                    <a:pt x="270" y="1"/>
                    <a:pt x="268" y="1"/>
                  </a:cubicBezTo>
                  <a:cubicBezTo>
                    <a:pt x="87" y="1"/>
                    <a:pt x="0" y="222"/>
                    <a:pt x="127" y="349"/>
                  </a:cubicBezTo>
                  <a:cubicBezTo>
                    <a:pt x="169" y="390"/>
                    <a:pt x="220" y="408"/>
                    <a:pt x="270" y="408"/>
                  </a:cubicBezTo>
                  <a:cubicBezTo>
                    <a:pt x="375" y="408"/>
                    <a:pt x="475" y="327"/>
                    <a:pt x="475" y="204"/>
                  </a:cubicBezTo>
                  <a:cubicBezTo>
                    <a:pt x="475" y="94"/>
                    <a:pt x="384" y="1"/>
                    <a:pt x="275"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60"/>
            <p:cNvSpPr/>
            <p:nvPr/>
          </p:nvSpPr>
          <p:spPr>
            <a:xfrm>
              <a:off x="5041206" y="3249106"/>
              <a:ext cx="12453" cy="10697"/>
            </a:xfrm>
            <a:custGeom>
              <a:avLst/>
              <a:gdLst/>
              <a:ahLst/>
              <a:cxnLst/>
              <a:rect l="l" t="t" r="r" b="b"/>
              <a:pathLst>
                <a:path w="475" h="408" extrusionOk="0">
                  <a:moveTo>
                    <a:pt x="275" y="1"/>
                  </a:moveTo>
                  <a:cubicBezTo>
                    <a:pt x="273" y="1"/>
                    <a:pt x="270" y="1"/>
                    <a:pt x="268" y="1"/>
                  </a:cubicBezTo>
                  <a:cubicBezTo>
                    <a:pt x="87" y="5"/>
                    <a:pt x="0" y="222"/>
                    <a:pt x="127" y="349"/>
                  </a:cubicBezTo>
                  <a:cubicBezTo>
                    <a:pt x="169" y="389"/>
                    <a:pt x="220" y="408"/>
                    <a:pt x="270" y="408"/>
                  </a:cubicBezTo>
                  <a:cubicBezTo>
                    <a:pt x="375" y="408"/>
                    <a:pt x="475" y="327"/>
                    <a:pt x="475" y="204"/>
                  </a:cubicBezTo>
                  <a:cubicBezTo>
                    <a:pt x="475" y="94"/>
                    <a:pt x="384" y="1"/>
                    <a:pt x="275"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60"/>
            <p:cNvSpPr/>
            <p:nvPr/>
          </p:nvSpPr>
          <p:spPr>
            <a:xfrm>
              <a:off x="5041206" y="3214840"/>
              <a:ext cx="12453" cy="10697"/>
            </a:xfrm>
            <a:custGeom>
              <a:avLst/>
              <a:gdLst/>
              <a:ahLst/>
              <a:cxnLst/>
              <a:rect l="l" t="t" r="r" b="b"/>
              <a:pathLst>
                <a:path w="475" h="408" extrusionOk="0">
                  <a:moveTo>
                    <a:pt x="275" y="0"/>
                  </a:moveTo>
                  <a:cubicBezTo>
                    <a:pt x="273" y="0"/>
                    <a:pt x="270" y="0"/>
                    <a:pt x="268" y="0"/>
                  </a:cubicBezTo>
                  <a:cubicBezTo>
                    <a:pt x="87" y="4"/>
                    <a:pt x="0" y="221"/>
                    <a:pt x="127" y="348"/>
                  </a:cubicBezTo>
                  <a:cubicBezTo>
                    <a:pt x="169" y="389"/>
                    <a:pt x="220" y="407"/>
                    <a:pt x="270" y="407"/>
                  </a:cubicBezTo>
                  <a:cubicBezTo>
                    <a:pt x="375" y="407"/>
                    <a:pt x="475" y="326"/>
                    <a:pt x="475" y="203"/>
                  </a:cubicBezTo>
                  <a:cubicBezTo>
                    <a:pt x="475" y="93"/>
                    <a:pt x="384" y="0"/>
                    <a:pt x="275"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60"/>
            <p:cNvSpPr/>
            <p:nvPr/>
          </p:nvSpPr>
          <p:spPr>
            <a:xfrm>
              <a:off x="5008539" y="3015324"/>
              <a:ext cx="10749" cy="16412"/>
            </a:xfrm>
            <a:custGeom>
              <a:avLst/>
              <a:gdLst/>
              <a:ahLst/>
              <a:cxnLst/>
              <a:rect l="l" t="t" r="r" b="b"/>
              <a:pathLst>
                <a:path w="410" h="626" extrusionOk="0">
                  <a:moveTo>
                    <a:pt x="205" y="0"/>
                  </a:moveTo>
                  <a:cubicBezTo>
                    <a:pt x="103" y="0"/>
                    <a:pt x="0" y="68"/>
                    <a:pt x="0" y="204"/>
                  </a:cubicBezTo>
                  <a:lnTo>
                    <a:pt x="0" y="421"/>
                  </a:lnTo>
                  <a:cubicBezTo>
                    <a:pt x="0" y="557"/>
                    <a:pt x="103" y="625"/>
                    <a:pt x="205" y="625"/>
                  </a:cubicBezTo>
                  <a:cubicBezTo>
                    <a:pt x="307" y="625"/>
                    <a:pt x="410" y="557"/>
                    <a:pt x="410" y="421"/>
                  </a:cubicBezTo>
                  <a:lnTo>
                    <a:pt x="410" y="204"/>
                  </a:lnTo>
                  <a:cubicBezTo>
                    <a:pt x="410" y="68"/>
                    <a:pt x="307" y="0"/>
                    <a:pt x="205"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60"/>
            <p:cNvSpPr/>
            <p:nvPr/>
          </p:nvSpPr>
          <p:spPr>
            <a:xfrm>
              <a:off x="5077176" y="3015351"/>
              <a:ext cx="10671" cy="16386"/>
            </a:xfrm>
            <a:custGeom>
              <a:avLst/>
              <a:gdLst/>
              <a:ahLst/>
              <a:cxnLst/>
              <a:rect l="l" t="t" r="r" b="b"/>
              <a:pathLst>
                <a:path w="407" h="625" extrusionOk="0">
                  <a:moveTo>
                    <a:pt x="204" y="0"/>
                  </a:moveTo>
                  <a:cubicBezTo>
                    <a:pt x="92" y="0"/>
                    <a:pt x="1" y="91"/>
                    <a:pt x="1" y="203"/>
                  </a:cubicBezTo>
                  <a:lnTo>
                    <a:pt x="1" y="420"/>
                  </a:lnTo>
                  <a:cubicBezTo>
                    <a:pt x="1" y="556"/>
                    <a:pt x="102" y="624"/>
                    <a:pt x="204" y="624"/>
                  </a:cubicBezTo>
                  <a:cubicBezTo>
                    <a:pt x="305" y="624"/>
                    <a:pt x="407" y="556"/>
                    <a:pt x="407" y="420"/>
                  </a:cubicBezTo>
                  <a:lnTo>
                    <a:pt x="407" y="203"/>
                  </a:lnTo>
                  <a:cubicBezTo>
                    <a:pt x="407" y="91"/>
                    <a:pt x="316" y="0"/>
                    <a:pt x="204"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60"/>
            <p:cNvSpPr/>
            <p:nvPr/>
          </p:nvSpPr>
          <p:spPr>
            <a:xfrm>
              <a:off x="5001041" y="2997680"/>
              <a:ext cx="23963" cy="10749"/>
            </a:xfrm>
            <a:custGeom>
              <a:avLst/>
              <a:gdLst/>
              <a:ahLst/>
              <a:cxnLst/>
              <a:rect l="l" t="t" r="r" b="b"/>
              <a:pathLst>
                <a:path w="914" h="410" extrusionOk="0">
                  <a:moveTo>
                    <a:pt x="272" y="1"/>
                  </a:moveTo>
                  <a:cubicBezTo>
                    <a:pt x="0" y="1"/>
                    <a:pt x="0" y="410"/>
                    <a:pt x="272" y="410"/>
                  </a:cubicBezTo>
                  <a:lnTo>
                    <a:pt x="710" y="410"/>
                  </a:lnTo>
                  <a:cubicBezTo>
                    <a:pt x="822" y="410"/>
                    <a:pt x="913" y="319"/>
                    <a:pt x="913" y="207"/>
                  </a:cubicBezTo>
                  <a:cubicBezTo>
                    <a:pt x="913" y="91"/>
                    <a:pt x="822" y="1"/>
                    <a:pt x="710"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60"/>
            <p:cNvSpPr/>
            <p:nvPr/>
          </p:nvSpPr>
          <p:spPr>
            <a:xfrm>
              <a:off x="5069678" y="2997680"/>
              <a:ext cx="25667" cy="10749"/>
            </a:xfrm>
            <a:custGeom>
              <a:avLst/>
              <a:gdLst/>
              <a:ahLst/>
              <a:cxnLst/>
              <a:rect l="l" t="t" r="r" b="b"/>
              <a:pathLst>
                <a:path w="979" h="410" extrusionOk="0">
                  <a:moveTo>
                    <a:pt x="272" y="1"/>
                  </a:moveTo>
                  <a:cubicBezTo>
                    <a:pt x="1" y="1"/>
                    <a:pt x="1" y="410"/>
                    <a:pt x="272" y="410"/>
                  </a:cubicBezTo>
                  <a:lnTo>
                    <a:pt x="707" y="410"/>
                  </a:lnTo>
                  <a:cubicBezTo>
                    <a:pt x="979" y="410"/>
                    <a:pt x="979" y="1"/>
                    <a:pt x="707"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60"/>
            <p:cNvSpPr/>
            <p:nvPr/>
          </p:nvSpPr>
          <p:spPr>
            <a:xfrm>
              <a:off x="5017191" y="3046785"/>
              <a:ext cx="62109" cy="33532"/>
            </a:xfrm>
            <a:custGeom>
              <a:avLst/>
              <a:gdLst/>
              <a:ahLst/>
              <a:cxnLst/>
              <a:rect l="l" t="t" r="r" b="b"/>
              <a:pathLst>
                <a:path w="2369" h="1279" extrusionOk="0">
                  <a:moveTo>
                    <a:pt x="1923" y="406"/>
                  </a:moveTo>
                  <a:cubicBezTo>
                    <a:pt x="1822" y="677"/>
                    <a:pt x="1528" y="869"/>
                    <a:pt x="1184" y="869"/>
                  </a:cubicBezTo>
                  <a:cubicBezTo>
                    <a:pt x="837" y="869"/>
                    <a:pt x="543" y="674"/>
                    <a:pt x="442" y="406"/>
                  </a:cubicBezTo>
                  <a:close/>
                  <a:moveTo>
                    <a:pt x="203" y="0"/>
                  </a:moveTo>
                  <a:cubicBezTo>
                    <a:pt x="91" y="0"/>
                    <a:pt x="0" y="91"/>
                    <a:pt x="0" y="203"/>
                  </a:cubicBezTo>
                  <a:cubicBezTo>
                    <a:pt x="0" y="797"/>
                    <a:pt x="529" y="1278"/>
                    <a:pt x="1184" y="1278"/>
                  </a:cubicBezTo>
                  <a:cubicBezTo>
                    <a:pt x="1836" y="1278"/>
                    <a:pt x="2369" y="797"/>
                    <a:pt x="2369" y="203"/>
                  </a:cubicBezTo>
                  <a:cubicBezTo>
                    <a:pt x="2369" y="91"/>
                    <a:pt x="2278" y="0"/>
                    <a:pt x="216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0" name="Google Shape;1250;p60"/>
          <p:cNvSpPr txBox="1"/>
          <p:nvPr/>
        </p:nvSpPr>
        <p:spPr>
          <a:xfrm>
            <a:off x="608588" y="3169076"/>
            <a:ext cx="961500" cy="222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a:solidFill>
                  <a:schemeClr val="dk1"/>
                </a:solidFill>
                <a:latin typeface="Englebert"/>
                <a:ea typeface="Englebert"/>
                <a:cs typeface="Englebert"/>
                <a:sym typeface="Englebert"/>
              </a:rPr>
              <a:t>Host</a:t>
            </a:r>
            <a:endParaRPr>
              <a:solidFill>
                <a:schemeClr val="dk1"/>
              </a:solidFill>
              <a:latin typeface="Englebert"/>
              <a:ea typeface="Englebert"/>
              <a:cs typeface="Englebert"/>
              <a:sym typeface="Englebert"/>
            </a:endParaRPr>
          </a:p>
        </p:txBody>
      </p:sp>
      <p:cxnSp>
        <p:nvCxnSpPr>
          <p:cNvPr id="1251" name="Google Shape;1251;p60"/>
          <p:cNvCxnSpPr>
            <a:stCxn id="1192" idx="1"/>
            <a:endCxn id="1191" idx="3"/>
          </p:cNvCxnSpPr>
          <p:nvPr/>
        </p:nvCxnSpPr>
        <p:spPr>
          <a:xfrm rot="10800000">
            <a:off x="1678013" y="2908050"/>
            <a:ext cx="861300" cy="0"/>
          </a:xfrm>
          <a:prstGeom prst="straightConnector1">
            <a:avLst/>
          </a:prstGeom>
          <a:noFill/>
          <a:ln w="19050" cap="flat" cmpd="sng">
            <a:solidFill>
              <a:schemeClr val="dk1"/>
            </a:solidFill>
            <a:prstDash val="solid"/>
            <a:round/>
            <a:headEnd type="none" w="med" len="med"/>
            <a:tailEnd type="triangle" w="med" len="med"/>
          </a:ln>
        </p:spPr>
      </p:cxnSp>
      <p:cxnSp>
        <p:nvCxnSpPr>
          <p:cNvPr id="1252" name="Google Shape;1252;p60"/>
          <p:cNvCxnSpPr>
            <a:stCxn id="1193" idx="1"/>
            <a:endCxn id="1192" idx="3"/>
          </p:cNvCxnSpPr>
          <p:nvPr/>
        </p:nvCxnSpPr>
        <p:spPr>
          <a:xfrm flipH="1">
            <a:off x="3803913" y="1798363"/>
            <a:ext cx="1490100" cy="1109700"/>
          </a:xfrm>
          <a:prstGeom prst="straightConnector1">
            <a:avLst/>
          </a:prstGeom>
          <a:noFill/>
          <a:ln w="19050" cap="flat" cmpd="sng">
            <a:solidFill>
              <a:schemeClr val="dk1"/>
            </a:solidFill>
            <a:prstDash val="solid"/>
            <a:round/>
            <a:headEnd type="none" w="med" len="med"/>
            <a:tailEnd type="triangle" w="med" len="med"/>
          </a:ln>
        </p:spPr>
      </p:cxnSp>
      <p:cxnSp>
        <p:nvCxnSpPr>
          <p:cNvPr id="1253" name="Google Shape;1253;p60"/>
          <p:cNvCxnSpPr>
            <a:stCxn id="1194" idx="1"/>
            <a:endCxn id="1192" idx="3"/>
          </p:cNvCxnSpPr>
          <p:nvPr/>
        </p:nvCxnSpPr>
        <p:spPr>
          <a:xfrm rot="10800000">
            <a:off x="3803913" y="2907950"/>
            <a:ext cx="1490100" cy="1034400"/>
          </a:xfrm>
          <a:prstGeom prst="straightConnector1">
            <a:avLst/>
          </a:prstGeom>
          <a:noFill/>
          <a:ln w="19050" cap="flat" cmpd="sng">
            <a:solidFill>
              <a:schemeClr val="dk1"/>
            </a:solidFill>
            <a:prstDash val="solid"/>
            <a:round/>
            <a:headEnd type="none" w="med" len="med"/>
            <a:tailEnd type="triangle" w="med" len="med"/>
          </a:ln>
        </p:spPr>
      </p:cxnSp>
      <p:grpSp>
        <p:nvGrpSpPr>
          <p:cNvPr id="1254" name="Google Shape;1254;p60"/>
          <p:cNvGrpSpPr/>
          <p:nvPr/>
        </p:nvGrpSpPr>
        <p:grpSpPr>
          <a:xfrm>
            <a:off x="5627762" y="3540298"/>
            <a:ext cx="597027" cy="606637"/>
            <a:chOff x="8056219" y="1513350"/>
            <a:chExt cx="285168" cy="365026"/>
          </a:xfrm>
        </p:grpSpPr>
        <p:sp>
          <p:nvSpPr>
            <p:cNvPr id="1255" name="Google Shape;1255;p60"/>
            <p:cNvSpPr/>
            <p:nvPr/>
          </p:nvSpPr>
          <p:spPr>
            <a:xfrm>
              <a:off x="8061541" y="1712970"/>
              <a:ext cx="274340" cy="160136"/>
            </a:xfrm>
            <a:custGeom>
              <a:avLst/>
              <a:gdLst/>
              <a:ahLst/>
              <a:cxnLst/>
              <a:rect l="l" t="t" r="r" b="b"/>
              <a:pathLst>
                <a:path w="10464" h="6108" extrusionOk="0">
                  <a:moveTo>
                    <a:pt x="3709" y="1"/>
                  </a:moveTo>
                  <a:lnTo>
                    <a:pt x="3709" y="1265"/>
                  </a:lnTo>
                  <a:cubicBezTo>
                    <a:pt x="3709" y="1555"/>
                    <a:pt x="3517" y="1808"/>
                    <a:pt x="3238" y="1891"/>
                  </a:cubicBezTo>
                  <a:lnTo>
                    <a:pt x="942" y="2569"/>
                  </a:lnTo>
                  <a:cubicBezTo>
                    <a:pt x="385" y="2732"/>
                    <a:pt x="1" y="3242"/>
                    <a:pt x="1" y="3822"/>
                  </a:cubicBezTo>
                  <a:lnTo>
                    <a:pt x="1" y="6107"/>
                  </a:lnTo>
                  <a:lnTo>
                    <a:pt x="10464" y="6107"/>
                  </a:lnTo>
                  <a:lnTo>
                    <a:pt x="10464" y="3822"/>
                  </a:lnTo>
                  <a:cubicBezTo>
                    <a:pt x="10464" y="3242"/>
                    <a:pt x="10083" y="2732"/>
                    <a:pt x="9529" y="2569"/>
                  </a:cubicBezTo>
                  <a:lnTo>
                    <a:pt x="7230" y="1891"/>
                  </a:lnTo>
                  <a:cubicBezTo>
                    <a:pt x="6951" y="1812"/>
                    <a:pt x="6759" y="1555"/>
                    <a:pt x="6759" y="1265"/>
                  </a:cubicBezTo>
                  <a:lnTo>
                    <a:pt x="6759" y="1"/>
                  </a:lnTo>
                  <a:close/>
                </a:path>
              </a:pathLst>
            </a:custGeom>
            <a:solidFill>
              <a:srgbClr val="F2F4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60"/>
            <p:cNvSpPr/>
            <p:nvPr/>
          </p:nvSpPr>
          <p:spPr>
            <a:xfrm>
              <a:off x="8158781" y="1712970"/>
              <a:ext cx="80068" cy="62896"/>
            </a:xfrm>
            <a:custGeom>
              <a:avLst/>
              <a:gdLst/>
              <a:ahLst/>
              <a:cxnLst/>
              <a:rect l="l" t="t" r="r" b="b"/>
              <a:pathLst>
                <a:path w="3054" h="2399" extrusionOk="0">
                  <a:moveTo>
                    <a:pt x="0" y="1"/>
                  </a:moveTo>
                  <a:lnTo>
                    <a:pt x="0" y="2398"/>
                  </a:lnTo>
                  <a:lnTo>
                    <a:pt x="3053" y="2398"/>
                  </a:lnTo>
                  <a:lnTo>
                    <a:pt x="3053" y="1"/>
                  </a:lnTo>
                  <a:close/>
                </a:path>
              </a:pathLst>
            </a:custGeom>
            <a:solidFill>
              <a:srgbClr val="EEF1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60"/>
            <p:cNvSpPr/>
            <p:nvPr/>
          </p:nvSpPr>
          <p:spPr>
            <a:xfrm>
              <a:off x="8095912" y="1838683"/>
              <a:ext cx="17225" cy="34319"/>
            </a:xfrm>
            <a:custGeom>
              <a:avLst/>
              <a:gdLst/>
              <a:ahLst/>
              <a:cxnLst/>
              <a:rect l="l" t="t" r="r" b="b"/>
              <a:pathLst>
                <a:path w="657" h="1309" extrusionOk="0">
                  <a:moveTo>
                    <a:pt x="1" y="1"/>
                  </a:moveTo>
                  <a:lnTo>
                    <a:pt x="1" y="1308"/>
                  </a:lnTo>
                  <a:lnTo>
                    <a:pt x="656" y="1308"/>
                  </a:lnTo>
                  <a:lnTo>
                    <a:pt x="656" y="1"/>
                  </a:lnTo>
                  <a:close/>
                </a:path>
              </a:pathLst>
            </a:custGeom>
            <a:solidFill>
              <a:srgbClr val="EEF1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60"/>
            <p:cNvSpPr/>
            <p:nvPr/>
          </p:nvSpPr>
          <p:spPr>
            <a:xfrm>
              <a:off x="8284494" y="1838683"/>
              <a:ext cx="17199" cy="34319"/>
            </a:xfrm>
            <a:custGeom>
              <a:avLst/>
              <a:gdLst/>
              <a:ahLst/>
              <a:cxnLst/>
              <a:rect l="l" t="t" r="r" b="b"/>
              <a:pathLst>
                <a:path w="656" h="1309" extrusionOk="0">
                  <a:moveTo>
                    <a:pt x="0" y="1"/>
                  </a:moveTo>
                  <a:lnTo>
                    <a:pt x="0" y="1308"/>
                  </a:lnTo>
                  <a:lnTo>
                    <a:pt x="656" y="1308"/>
                  </a:lnTo>
                  <a:lnTo>
                    <a:pt x="656" y="1"/>
                  </a:lnTo>
                  <a:close/>
                </a:path>
              </a:pathLst>
            </a:custGeom>
            <a:solidFill>
              <a:srgbClr val="EEF1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60"/>
            <p:cNvSpPr/>
            <p:nvPr/>
          </p:nvSpPr>
          <p:spPr>
            <a:xfrm>
              <a:off x="8061646" y="1762547"/>
              <a:ext cx="274340" cy="110559"/>
            </a:xfrm>
            <a:custGeom>
              <a:avLst/>
              <a:gdLst/>
              <a:ahLst/>
              <a:cxnLst/>
              <a:rect l="l" t="t" r="r" b="b"/>
              <a:pathLst>
                <a:path w="10464" h="4217" extrusionOk="0">
                  <a:moveTo>
                    <a:pt x="3238" y="0"/>
                  </a:moveTo>
                  <a:lnTo>
                    <a:pt x="938" y="678"/>
                  </a:lnTo>
                  <a:cubicBezTo>
                    <a:pt x="384" y="841"/>
                    <a:pt x="0" y="1351"/>
                    <a:pt x="0" y="1931"/>
                  </a:cubicBezTo>
                  <a:lnTo>
                    <a:pt x="0" y="2905"/>
                  </a:lnTo>
                  <a:lnTo>
                    <a:pt x="1963" y="3343"/>
                  </a:lnTo>
                  <a:lnTo>
                    <a:pt x="1963" y="4216"/>
                  </a:lnTo>
                  <a:lnTo>
                    <a:pt x="8500" y="4216"/>
                  </a:lnTo>
                  <a:lnTo>
                    <a:pt x="8500" y="3343"/>
                  </a:lnTo>
                  <a:lnTo>
                    <a:pt x="10463" y="2905"/>
                  </a:lnTo>
                  <a:lnTo>
                    <a:pt x="10463" y="1931"/>
                  </a:lnTo>
                  <a:cubicBezTo>
                    <a:pt x="10463" y="1351"/>
                    <a:pt x="10079" y="841"/>
                    <a:pt x="9525" y="678"/>
                  </a:cubicBezTo>
                  <a:lnTo>
                    <a:pt x="7226" y="0"/>
                  </a:lnTo>
                  <a:lnTo>
                    <a:pt x="5230" y="290"/>
                  </a:lnTo>
                  <a:lnTo>
                    <a:pt x="3238" y="0"/>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60"/>
            <p:cNvSpPr/>
            <p:nvPr/>
          </p:nvSpPr>
          <p:spPr>
            <a:xfrm>
              <a:off x="8187358" y="1770150"/>
              <a:ext cx="22914" cy="62870"/>
            </a:xfrm>
            <a:custGeom>
              <a:avLst/>
              <a:gdLst/>
              <a:ahLst/>
              <a:cxnLst/>
              <a:rect l="l" t="t" r="r" b="b"/>
              <a:pathLst>
                <a:path w="874" h="2398" extrusionOk="0">
                  <a:moveTo>
                    <a:pt x="0" y="0"/>
                  </a:moveTo>
                  <a:lnTo>
                    <a:pt x="0" y="2180"/>
                  </a:lnTo>
                  <a:cubicBezTo>
                    <a:pt x="0" y="2300"/>
                    <a:pt x="98" y="2398"/>
                    <a:pt x="218" y="2398"/>
                  </a:cubicBezTo>
                  <a:lnTo>
                    <a:pt x="656" y="2398"/>
                  </a:lnTo>
                  <a:cubicBezTo>
                    <a:pt x="775" y="2398"/>
                    <a:pt x="873" y="2300"/>
                    <a:pt x="873" y="2180"/>
                  </a:cubicBezTo>
                  <a:lnTo>
                    <a:pt x="873" y="0"/>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60"/>
            <p:cNvSpPr/>
            <p:nvPr/>
          </p:nvSpPr>
          <p:spPr>
            <a:xfrm>
              <a:off x="8095912" y="1518698"/>
              <a:ext cx="205781" cy="137249"/>
            </a:xfrm>
            <a:custGeom>
              <a:avLst/>
              <a:gdLst/>
              <a:ahLst/>
              <a:cxnLst/>
              <a:rect l="l" t="t" r="r" b="b"/>
              <a:pathLst>
                <a:path w="7849" h="5235" extrusionOk="0">
                  <a:moveTo>
                    <a:pt x="2833" y="1"/>
                  </a:moveTo>
                  <a:lnTo>
                    <a:pt x="1964" y="656"/>
                  </a:lnTo>
                  <a:lnTo>
                    <a:pt x="874" y="656"/>
                  </a:lnTo>
                  <a:lnTo>
                    <a:pt x="874" y="1746"/>
                  </a:lnTo>
                  <a:lnTo>
                    <a:pt x="1" y="1746"/>
                  </a:lnTo>
                  <a:lnTo>
                    <a:pt x="439" y="3054"/>
                  </a:lnTo>
                  <a:lnTo>
                    <a:pt x="1" y="3489"/>
                  </a:lnTo>
                  <a:lnTo>
                    <a:pt x="656" y="5234"/>
                  </a:lnTo>
                  <a:lnTo>
                    <a:pt x="7193" y="5234"/>
                  </a:lnTo>
                  <a:lnTo>
                    <a:pt x="7849" y="3489"/>
                  </a:lnTo>
                  <a:lnTo>
                    <a:pt x="7411" y="3054"/>
                  </a:lnTo>
                  <a:lnTo>
                    <a:pt x="7849" y="1746"/>
                  </a:lnTo>
                  <a:lnTo>
                    <a:pt x="6759" y="1746"/>
                  </a:lnTo>
                  <a:lnTo>
                    <a:pt x="7193" y="656"/>
                  </a:lnTo>
                  <a:lnTo>
                    <a:pt x="5886" y="656"/>
                  </a:lnTo>
                  <a:lnTo>
                    <a:pt x="5230" y="1"/>
                  </a:lnTo>
                  <a:lnTo>
                    <a:pt x="3706" y="222"/>
                  </a:lnTo>
                  <a:lnTo>
                    <a:pt x="2833" y="1"/>
                  </a:lnTo>
                  <a:close/>
                </a:path>
              </a:pathLst>
            </a:custGeom>
            <a:solidFill>
              <a:srgbClr val="E6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60"/>
            <p:cNvSpPr/>
            <p:nvPr/>
          </p:nvSpPr>
          <p:spPr>
            <a:xfrm>
              <a:off x="8095912" y="1531519"/>
              <a:ext cx="191073" cy="124323"/>
            </a:xfrm>
            <a:custGeom>
              <a:avLst/>
              <a:gdLst/>
              <a:ahLst/>
              <a:cxnLst/>
              <a:rect l="l" t="t" r="r" b="b"/>
              <a:pathLst>
                <a:path w="7288" h="4742" extrusionOk="0">
                  <a:moveTo>
                    <a:pt x="2185" y="1"/>
                  </a:moveTo>
                  <a:lnTo>
                    <a:pt x="1964" y="167"/>
                  </a:lnTo>
                  <a:lnTo>
                    <a:pt x="874" y="167"/>
                  </a:lnTo>
                  <a:lnTo>
                    <a:pt x="874" y="1257"/>
                  </a:lnTo>
                  <a:lnTo>
                    <a:pt x="1" y="1257"/>
                  </a:lnTo>
                  <a:lnTo>
                    <a:pt x="435" y="2565"/>
                  </a:lnTo>
                  <a:lnTo>
                    <a:pt x="1" y="3000"/>
                  </a:lnTo>
                  <a:lnTo>
                    <a:pt x="656" y="4742"/>
                  </a:lnTo>
                  <a:lnTo>
                    <a:pt x="7193" y="4742"/>
                  </a:lnTo>
                  <a:lnTo>
                    <a:pt x="7288" y="4492"/>
                  </a:lnTo>
                  <a:lnTo>
                    <a:pt x="7288" y="4492"/>
                  </a:lnTo>
                  <a:cubicBezTo>
                    <a:pt x="7110" y="4513"/>
                    <a:pt x="6936" y="4524"/>
                    <a:pt x="6759" y="4524"/>
                  </a:cubicBezTo>
                  <a:cubicBezTo>
                    <a:pt x="4253" y="4524"/>
                    <a:pt x="2214" y="2507"/>
                    <a:pt x="2185" y="1"/>
                  </a:cubicBezTo>
                  <a:close/>
                </a:path>
              </a:pathLst>
            </a:custGeom>
            <a:solidFill>
              <a:srgbClr val="E1E7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60"/>
            <p:cNvSpPr/>
            <p:nvPr/>
          </p:nvSpPr>
          <p:spPr>
            <a:xfrm>
              <a:off x="8100867" y="1593051"/>
              <a:ext cx="195897" cy="142938"/>
            </a:xfrm>
            <a:custGeom>
              <a:avLst/>
              <a:gdLst/>
              <a:ahLst/>
              <a:cxnLst/>
              <a:rect l="l" t="t" r="r" b="b"/>
              <a:pathLst>
                <a:path w="7472" h="5452" extrusionOk="0">
                  <a:moveTo>
                    <a:pt x="1340" y="1"/>
                  </a:moveTo>
                  <a:lnTo>
                    <a:pt x="1340" y="1308"/>
                  </a:lnTo>
                  <a:cubicBezTo>
                    <a:pt x="1340" y="1547"/>
                    <a:pt x="1144" y="1743"/>
                    <a:pt x="902" y="1743"/>
                  </a:cubicBezTo>
                  <a:lnTo>
                    <a:pt x="608" y="1743"/>
                  </a:lnTo>
                  <a:cubicBezTo>
                    <a:pt x="322" y="1743"/>
                    <a:pt x="65" y="1949"/>
                    <a:pt x="33" y="2232"/>
                  </a:cubicBezTo>
                  <a:cubicBezTo>
                    <a:pt x="0" y="2552"/>
                    <a:pt x="250" y="2833"/>
                    <a:pt x="570" y="2833"/>
                  </a:cubicBezTo>
                  <a:cubicBezTo>
                    <a:pt x="572" y="2833"/>
                    <a:pt x="574" y="2833"/>
                    <a:pt x="576" y="2833"/>
                  </a:cubicBezTo>
                  <a:lnTo>
                    <a:pt x="913" y="2833"/>
                  </a:lnTo>
                  <a:cubicBezTo>
                    <a:pt x="1025" y="4310"/>
                    <a:pt x="2253" y="5451"/>
                    <a:pt x="3734" y="5451"/>
                  </a:cubicBezTo>
                  <a:cubicBezTo>
                    <a:pt x="5215" y="5451"/>
                    <a:pt x="6447" y="4310"/>
                    <a:pt x="6559" y="2833"/>
                  </a:cubicBezTo>
                  <a:lnTo>
                    <a:pt x="6863" y="2833"/>
                  </a:lnTo>
                  <a:cubicBezTo>
                    <a:pt x="7149" y="2833"/>
                    <a:pt x="7406" y="2630"/>
                    <a:pt x="7439" y="2344"/>
                  </a:cubicBezTo>
                  <a:cubicBezTo>
                    <a:pt x="7472" y="2022"/>
                    <a:pt x="7218" y="1743"/>
                    <a:pt x="6896" y="1743"/>
                  </a:cubicBezTo>
                  <a:lnTo>
                    <a:pt x="6570" y="1743"/>
                  </a:lnTo>
                  <a:cubicBezTo>
                    <a:pt x="6327" y="1743"/>
                    <a:pt x="6132" y="1547"/>
                    <a:pt x="6132" y="1308"/>
                  </a:cubicBezTo>
                  <a:lnTo>
                    <a:pt x="6132" y="870"/>
                  </a:lnTo>
                  <a:lnTo>
                    <a:pt x="4824" y="1"/>
                  </a:lnTo>
                  <a:lnTo>
                    <a:pt x="4824" y="497"/>
                  </a:lnTo>
                  <a:cubicBezTo>
                    <a:pt x="4824" y="623"/>
                    <a:pt x="4720" y="714"/>
                    <a:pt x="4606" y="714"/>
                  </a:cubicBezTo>
                  <a:cubicBezTo>
                    <a:pt x="4570" y="714"/>
                    <a:pt x="4533" y="705"/>
                    <a:pt x="4498" y="685"/>
                  </a:cubicBezTo>
                  <a:lnTo>
                    <a:pt x="3299" y="1"/>
                  </a:lnTo>
                  <a:lnTo>
                    <a:pt x="2963" y="504"/>
                  </a:lnTo>
                  <a:cubicBezTo>
                    <a:pt x="2921" y="566"/>
                    <a:pt x="2852" y="601"/>
                    <a:pt x="2781" y="601"/>
                  </a:cubicBezTo>
                  <a:cubicBezTo>
                    <a:pt x="2753" y="601"/>
                    <a:pt x="2725" y="595"/>
                    <a:pt x="2698" y="584"/>
                  </a:cubicBezTo>
                  <a:lnTo>
                    <a:pt x="1340" y="1"/>
                  </a:lnTo>
                  <a:close/>
                </a:path>
              </a:pathLst>
            </a:custGeom>
            <a:solidFill>
              <a:srgbClr val="F6F8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60"/>
            <p:cNvSpPr/>
            <p:nvPr/>
          </p:nvSpPr>
          <p:spPr>
            <a:xfrm>
              <a:off x="8100867" y="1593051"/>
              <a:ext cx="165328" cy="142964"/>
            </a:xfrm>
            <a:custGeom>
              <a:avLst/>
              <a:gdLst/>
              <a:ahLst/>
              <a:cxnLst/>
              <a:rect l="l" t="t" r="r" b="b"/>
              <a:pathLst>
                <a:path w="6306" h="5453" extrusionOk="0">
                  <a:moveTo>
                    <a:pt x="1336" y="1"/>
                  </a:moveTo>
                  <a:lnTo>
                    <a:pt x="1336" y="1308"/>
                  </a:lnTo>
                  <a:cubicBezTo>
                    <a:pt x="1336" y="1551"/>
                    <a:pt x="1144" y="1743"/>
                    <a:pt x="902" y="1743"/>
                  </a:cubicBezTo>
                  <a:lnTo>
                    <a:pt x="605" y="1743"/>
                  </a:lnTo>
                  <a:cubicBezTo>
                    <a:pt x="322" y="1743"/>
                    <a:pt x="62" y="1949"/>
                    <a:pt x="33" y="2232"/>
                  </a:cubicBezTo>
                  <a:cubicBezTo>
                    <a:pt x="0" y="2552"/>
                    <a:pt x="250" y="2833"/>
                    <a:pt x="570" y="2833"/>
                  </a:cubicBezTo>
                  <a:cubicBezTo>
                    <a:pt x="572" y="2833"/>
                    <a:pt x="574" y="2833"/>
                    <a:pt x="576" y="2833"/>
                  </a:cubicBezTo>
                  <a:lnTo>
                    <a:pt x="913" y="2833"/>
                  </a:lnTo>
                  <a:cubicBezTo>
                    <a:pt x="1018" y="4328"/>
                    <a:pt x="2266" y="5453"/>
                    <a:pt x="3714" y="5453"/>
                  </a:cubicBezTo>
                  <a:cubicBezTo>
                    <a:pt x="3865" y="5453"/>
                    <a:pt x="4018" y="5440"/>
                    <a:pt x="4172" y="5415"/>
                  </a:cubicBezTo>
                  <a:cubicBezTo>
                    <a:pt x="2792" y="5201"/>
                    <a:pt x="1775" y="4013"/>
                    <a:pt x="1775" y="2619"/>
                  </a:cubicBezTo>
                  <a:lnTo>
                    <a:pt x="1775" y="1337"/>
                  </a:lnTo>
                  <a:cubicBezTo>
                    <a:pt x="1775" y="1164"/>
                    <a:pt x="1916" y="1038"/>
                    <a:pt x="2074" y="1038"/>
                  </a:cubicBezTo>
                  <a:cubicBezTo>
                    <a:pt x="2117" y="1038"/>
                    <a:pt x="2162" y="1048"/>
                    <a:pt x="2206" y="1069"/>
                  </a:cubicBezTo>
                  <a:cubicBezTo>
                    <a:pt x="2322" y="1127"/>
                    <a:pt x="2423" y="1174"/>
                    <a:pt x="2437" y="1181"/>
                  </a:cubicBezTo>
                  <a:cubicBezTo>
                    <a:pt x="2546" y="1228"/>
                    <a:pt x="2662" y="1254"/>
                    <a:pt x="2781" y="1254"/>
                  </a:cubicBezTo>
                  <a:cubicBezTo>
                    <a:pt x="2803" y="1254"/>
                    <a:pt x="2825" y="1254"/>
                    <a:pt x="2847" y="1250"/>
                  </a:cubicBezTo>
                  <a:cubicBezTo>
                    <a:pt x="3111" y="1225"/>
                    <a:pt x="3350" y="1087"/>
                    <a:pt x="3502" y="870"/>
                  </a:cubicBezTo>
                  <a:lnTo>
                    <a:pt x="4172" y="1254"/>
                  </a:lnTo>
                  <a:cubicBezTo>
                    <a:pt x="4308" y="1332"/>
                    <a:pt x="4457" y="1369"/>
                    <a:pt x="4605" y="1369"/>
                  </a:cubicBezTo>
                  <a:cubicBezTo>
                    <a:pt x="4848" y="1369"/>
                    <a:pt x="5088" y="1268"/>
                    <a:pt x="5259" y="1076"/>
                  </a:cubicBezTo>
                  <a:lnTo>
                    <a:pt x="6269" y="1757"/>
                  </a:lnTo>
                  <a:cubicBezTo>
                    <a:pt x="6276" y="1721"/>
                    <a:pt x="6291" y="1685"/>
                    <a:pt x="6305" y="1652"/>
                  </a:cubicBezTo>
                  <a:cubicBezTo>
                    <a:pt x="6197" y="1569"/>
                    <a:pt x="6132" y="1442"/>
                    <a:pt x="6132" y="1308"/>
                  </a:cubicBezTo>
                  <a:lnTo>
                    <a:pt x="6132" y="870"/>
                  </a:lnTo>
                  <a:lnTo>
                    <a:pt x="4824" y="1"/>
                  </a:lnTo>
                  <a:lnTo>
                    <a:pt x="4824" y="497"/>
                  </a:lnTo>
                  <a:cubicBezTo>
                    <a:pt x="4824" y="519"/>
                    <a:pt x="4821" y="537"/>
                    <a:pt x="4817" y="558"/>
                  </a:cubicBezTo>
                  <a:cubicBezTo>
                    <a:pt x="4792" y="649"/>
                    <a:pt x="4708" y="714"/>
                    <a:pt x="4610" y="714"/>
                  </a:cubicBezTo>
                  <a:cubicBezTo>
                    <a:pt x="4605" y="715"/>
                    <a:pt x="4600" y="715"/>
                    <a:pt x="4595" y="715"/>
                  </a:cubicBezTo>
                  <a:cubicBezTo>
                    <a:pt x="4561" y="715"/>
                    <a:pt x="4527" y="704"/>
                    <a:pt x="4498" y="685"/>
                  </a:cubicBezTo>
                  <a:lnTo>
                    <a:pt x="3299" y="1"/>
                  </a:lnTo>
                  <a:lnTo>
                    <a:pt x="2963" y="504"/>
                  </a:lnTo>
                  <a:cubicBezTo>
                    <a:pt x="2921" y="566"/>
                    <a:pt x="2852" y="601"/>
                    <a:pt x="2780" y="601"/>
                  </a:cubicBezTo>
                  <a:cubicBezTo>
                    <a:pt x="2752" y="601"/>
                    <a:pt x="2722" y="595"/>
                    <a:pt x="2695" y="584"/>
                  </a:cubicBezTo>
                  <a:lnTo>
                    <a:pt x="1336" y="1"/>
                  </a:lnTo>
                  <a:close/>
                </a:path>
              </a:pathLst>
            </a:custGeom>
            <a:solidFill>
              <a:srgbClr val="F2F4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60"/>
            <p:cNvSpPr/>
            <p:nvPr/>
          </p:nvSpPr>
          <p:spPr>
            <a:xfrm>
              <a:off x="8136470" y="1743776"/>
              <a:ext cx="62293" cy="57547"/>
            </a:xfrm>
            <a:custGeom>
              <a:avLst/>
              <a:gdLst/>
              <a:ahLst/>
              <a:cxnLst/>
              <a:rect l="l" t="t" r="r" b="b"/>
              <a:pathLst>
                <a:path w="2376" h="2195" extrusionOk="0">
                  <a:moveTo>
                    <a:pt x="510" y="0"/>
                  </a:moveTo>
                  <a:cubicBezTo>
                    <a:pt x="430" y="0"/>
                    <a:pt x="353" y="45"/>
                    <a:pt x="315" y="122"/>
                  </a:cubicBezTo>
                  <a:lnTo>
                    <a:pt x="33" y="684"/>
                  </a:lnTo>
                  <a:cubicBezTo>
                    <a:pt x="0" y="749"/>
                    <a:pt x="0" y="829"/>
                    <a:pt x="36" y="890"/>
                  </a:cubicBezTo>
                  <a:lnTo>
                    <a:pt x="721" y="2085"/>
                  </a:lnTo>
                  <a:cubicBezTo>
                    <a:pt x="762" y="2157"/>
                    <a:pt x="836" y="2195"/>
                    <a:pt x="910" y="2195"/>
                  </a:cubicBezTo>
                  <a:cubicBezTo>
                    <a:pt x="960" y="2195"/>
                    <a:pt x="1010" y="2178"/>
                    <a:pt x="1050" y="2143"/>
                  </a:cubicBezTo>
                  <a:lnTo>
                    <a:pt x="2376" y="1006"/>
                  </a:lnTo>
                  <a:lnTo>
                    <a:pt x="616" y="28"/>
                  </a:lnTo>
                  <a:cubicBezTo>
                    <a:pt x="582" y="9"/>
                    <a:pt x="546" y="0"/>
                    <a:pt x="510" y="0"/>
                  </a:cubicBezTo>
                  <a:close/>
                </a:path>
              </a:pathLst>
            </a:custGeom>
            <a:solidFill>
              <a:srgbClr val="E7E9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60"/>
            <p:cNvSpPr/>
            <p:nvPr/>
          </p:nvSpPr>
          <p:spPr>
            <a:xfrm>
              <a:off x="8198763" y="1743776"/>
              <a:ext cx="62398" cy="57547"/>
            </a:xfrm>
            <a:custGeom>
              <a:avLst/>
              <a:gdLst/>
              <a:ahLst/>
              <a:cxnLst/>
              <a:rect l="l" t="t" r="r" b="b"/>
              <a:pathLst>
                <a:path w="2380" h="2195" extrusionOk="0">
                  <a:moveTo>
                    <a:pt x="1870" y="0"/>
                  </a:moveTo>
                  <a:cubicBezTo>
                    <a:pt x="1834" y="0"/>
                    <a:pt x="1797" y="9"/>
                    <a:pt x="1764" y="28"/>
                  </a:cubicBezTo>
                  <a:lnTo>
                    <a:pt x="0" y="1006"/>
                  </a:lnTo>
                  <a:lnTo>
                    <a:pt x="1326" y="2143"/>
                  </a:lnTo>
                  <a:cubicBezTo>
                    <a:pt x="1368" y="2178"/>
                    <a:pt x="1418" y="2195"/>
                    <a:pt x="1468" y="2195"/>
                  </a:cubicBezTo>
                  <a:cubicBezTo>
                    <a:pt x="1544" y="2195"/>
                    <a:pt x="1617" y="2157"/>
                    <a:pt x="1659" y="2085"/>
                  </a:cubicBezTo>
                  <a:lnTo>
                    <a:pt x="2340" y="890"/>
                  </a:lnTo>
                  <a:cubicBezTo>
                    <a:pt x="2376" y="829"/>
                    <a:pt x="2379" y="749"/>
                    <a:pt x="2347" y="684"/>
                  </a:cubicBezTo>
                  <a:lnTo>
                    <a:pt x="2064" y="122"/>
                  </a:lnTo>
                  <a:cubicBezTo>
                    <a:pt x="2027" y="45"/>
                    <a:pt x="1950" y="0"/>
                    <a:pt x="1870" y="0"/>
                  </a:cubicBezTo>
                  <a:close/>
                </a:path>
              </a:pathLst>
            </a:custGeom>
            <a:solidFill>
              <a:srgbClr val="E7E9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60"/>
            <p:cNvSpPr/>
            <p:nvPr/>
          </p:nvSpPr>
          <p:spPr>
            <a:xfrm>
              <a:off x="8159253" y="1639115"/>
              <a:ext cx="10644" cy="16360"/>
            </a:xfrm>
            <a:custGeom>
              <a:avLst/>
              <a:gdLst/>
              <a:ahLst/>
              <a:cxnLst/>
              <a:rect l="l" t="t" r="r" b="b"/>
              <a:pathLst>
                <a:path w="406" h="624" extrusionOk="0">
                  <a:moveTo>
                    <a:pt x="203" y="0"/>
                  </a:moveTo>
                  <a:cubicBezTo>
                    <a:pt x="91" y="0"/>
                    <a:pt x="0" y="91"/>
                    <a:pt x="0" y="203"/>
                  </a:cubicBezTo>
                  <a:lnTo>
                    <a:pt x="0" y="420"/>
                  </a:lnTo>
                  <a:cubicBezTo>
                    <a:pt x="0" y="556"/>
                    <a:pt x="102" y="624"/>
                    <a:pt x="203" y="624"/>
                  </a:cubicBezTo>
                  <a:cubicBezTo>
                    <a:pt x="305" y="624"/>
                    <a:pt x="406" y="556"/>
                    <a:pt x="406" y="420"/>
                  </a:cubicBezTo>
                  <a:lnTo>
                    <a:pt x="406" y="203"/>
                  </a:lnTo>
                  <a:cubicBezTo>
                    <a:pt x="406" y="91"/>
                    <a:pt x="315" y="0"/>
                    <a:pt x="203"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60"/>
            <p:cNvSpPr/>
            <p:nvPr/>
          </p:nvSpPr>
          <p:spPr>
            <a:xfrm>
              <a:off x="8227812" y="1639089"/>
              <a:ext cx="10644" cy="16465"/>
            </a:xfrm>
            <a:custGeom>
              <a:avLst/>
              <a:gdLst/>
              <a:ahLst/>
              <a:cxnLst/>
              <a:rect l="l" t="t" r="r" b="b"/>
              <a:pathLst>
                <a:path w="406" h="628" extrusionOk="0">
                  <a:moveTo>
                    <a:pt x="203" y="0"/>
                  </a:moveTo>
                  <a:cubicBezTo>
                    <a:pt x="102" y="0"/>
                    <a:pt x="0" y="68"/>
                    <a:pt x="0" y="204"/>
                  </a:cubicBezTo>
                  <a:lnTo>
                    <a:pt x="0" y="425"/>
                  </a:lnTo>
                  <a:cubicBezTo>
                    <a:pt x="0" y="537"/>
                    <a:pt x="91" y="628"/>
                    <a:pt x="203" y="628"/>
                  </a:cubicBezTo>
                  <a:cubicBezTo>
                    <a:pt x="315" y="628"/>
                    <a:pt x="406" y="537"/>
                    <a:pt x="406" y="425"/>
                  </a:cubicBezTo>
                  <a:lnTo>
                    <a:pt x="406" y="204"/>
                  </a:lnTo>
                  <a:cubicBezTo>
                    <a:pt x="406" y="68"/>
                    <a:pt x="304" y="0"/>
                    <a:pt x="203"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60"/>
            <p:cNvSpPr/>
            <p:nvPr/>
          </p:nvSpPr>
          <p:spPr>
            <a:xfrm>
              <a:off x="8174014" y="1679045"/>
              <a:ext cx="49604" cy="16491"/>
            </a:xfrm>
            <a:custGeom>
              <a:avLst/>
              <a:gdLst/>
              <a:ahLst/>
              <a:cxnLst/>
              <a:rect l="l" t="t" r="r" b="b"/>
              <a:pathLst>
                <a:path w="1892" h="629" extrusionOk="0">
                  <a:moveTo>
                    <a:pt x="294" y="0"/>
                  </a:moveTo>
                  <a:cubicBezTo>
                    <a:pt x="135" y="0"/>
                    <a:pt x="1" y="206"/>
                    <a:pt x="151" y="353"/>
                  </a:cubicBezTo>
                  <a:cubicBezTo>
                    <a:pt x="325" y="527"/>
                    <a:pt x="625" y="628"/>
                    <a:pt x="948" y="628"/>
                  </a:cubicBezTo>
                  <a:cubicBezTo>
                    <a:pt x="1270" y="628"/>
                    <a:pt x="1571" y="523"/>
                    <a:pt x="1744" y="353"/>
                  </a:cubicBezTo>
                  <a:cubicBezTo>
                    <a:pt x="1892" y="206"/>
                    <a:pt x="1757" y="0"/>
                    <a:pt x="1600" y="0"/>
                  </a:cubicBezTo>
                  <a:cubicBezTo>
                    <a:pt x="1552" y="0"/>
                    <a:pt x="1503" y="19"/>
                    <a:pt x="1458" y="63"/>
                  </a:cubicBezTo>
                  <a:cubicBezTo>
                    <a:pt x="1382" y="136"/>
                    <a:pt x="1205" y="223"/>
                    <a:pt x="948" y="223"/>
                  </a:cubicBezTo>
                  <a:cubicBezTo>
                    <a:pt x="690" y="223"/>
                    <a:pt x="509" y="136"/>
                    <a:pt x="437" y="63"/>
                  </a:cubicBezTo>
                  <a:cubicBezTo>
                    <a:pt x="392" y="19"/>
                    <a:pt x="342" y="0"/>
                    <a:pt x="294"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60"/>
            <p:cNvSpPr/>
            <p:nvPr/>
          </p:nvSpPr>
          <p:spPr>
            <a:xfrm>
              <a:off x="8056219" y="1513350"/>
              <a:ext cx="285168" cy="365026"/>
            </a:xfrm>
            <a:custGeom>
              <a:avLst/>
              <a:gdLst/>
              <a:ahLst/>
              <a:cxnLst/>
              <a:rect l="l" t="t" r="r" b="b"/>
              <a:pathLst>
                <a:path w="10877" h="13923" extrusionOk="0">
                  <a:moveTo>
                    <a:pt x="6672" y="422"/>
                  </a:moveTo>
                  <a:lnTo>
                    <a:pt x="7255" y="1002"/>
                  </a:lnTo>
                  <a:cubicBezTo>
                    <a:pt x="7291" y="1041"/>
                    <a:pt x="7346" y="1063"/>
                    <a:pt x="7400" y="1063"/>
                  </a:cubicBezTo>
                  <a:lnTo>
                    <a:pt x="8407" y="1063"/>
                  </a:lnTo>
                  <a:lnTo>
                    <a:pt x="8081" y="1874"/>
                  </a:lnTo>
                  <a:cubicBezTo>
                    <a:pt x="8027" y="2008"/>
                    <a:pt x="8128" y="2153"/>
                    <a:pt x="8269" y="2153"/>
                  </a:cubicBezTo>
                  <a:lnTo>
                    <a:pt x="9077" y="2153"/>
                  </a:lnTo>
                  <a:lnTo>
                    <a:pt x="8733" y="3193"/>
                  </a:lnTo>
                  <a:cubicBezTo>
                    <a:pt x="8707" y="3269"/>
                    <a:pt x="8726" y="3348"/>
                    <a:pt x="8780" y="3403"/>
                  </a:cubicBezTo>
                  <a:lnTo>
                    <a:pt x="9120" y="3743"/>
                  </a:lnTo>
                  <a:lnTo>
                    <a:pt x="8776" y="4605"/>
                  </a:lnTo>
                  <a:cubicBezTo>
                    <a:pt x="8718" y="4591"/>
                    <a:pt x="8660" y="4583"/>
                    <a:pt x="8599" y="4583"/>
                  </a:cubicBezTo>
                  <a:lnTo>
                    <a:pt x="8276" y="4583"/>
                  </a:lnTo>
                  <a:cubicBezTo>
                    <a:pt x="8146" y="4583"/>
                    <a:pt x="8041" y="4478"/>
                    <a:pt x="8045" y="4348"/>
                  </a:cubicBezTo>
                  <a:lnTo>
                    <a:pt x="8045" y="3913"/>
                  </a:lnTo>
                  <a:cubicBezTo>
                    <a:pt x="8041" y="3845"/>
                    <a:pt x="8008" y="3783"/>
                    <a:pt x="7954" y="3743"/>
                  </a:cubicBezTo>
                  <a:lnTo>
                    <a:pt x="6643" y="2870"/>
                  </a:lnTo>
                  <a:cubicBezTo>
                    <a:pt x="6608" y="2847"/>
                    <a:pt x="6569" y="2836"/>
                    <a:pt x="6532" y="2836"/>
                  </a:cubicBezTo>
                  <a:cubicBezTo>
                    <a:pt x="6426" y="2836"/>
                    <a:pt x="6328" y="2921"/>
                    <a:pt x="6328" y="3041"/>
                  </a:cubicBezTo>
                  <a:lnTo>
                    <a:pt x="6328" y="3562"/>
                  </a:lnTo>
                  <a:lnTo>
                    <a:pt x="5104" y="2863"/>
                  </a:lnTo>
                  <a:cubicBezTo>
                    <a:pt x="5073" y="2846"/>
                    <a:pt x="5039" y="2837"/>
                    <a:pt x="5004" y="2837"/>
                  </a:cubicBezTo>
                  <a:cubicBezTo>
                    <a:pt x="4938" y="2837"/>
                    <a:pt x="4873" y="2869"/>
                    <a:pt x="4832" y="2928"/>
                  </a:cubicBezTo>
                  <a:lnTo>
                    <a:pt x="4495" y="3435"/>
                  </a:lnTo>
                  <a:lnTo>
                    <a:pt x="3999" y="3207"/>
                  </a:lnTo>
                  <a:cubicBezTo>
                    <a:pt x="3966" y="3192"/>
                    <a:pt x="3935" y="3185"/>
                    <a:pt x="3906" y="3185"/>
                  </a:cubicBezTo>
                  <a:cubicBezTo>
                    <a:pt x="3715" y="3185"/>
                    <a:pt x="3615" y="3476"/>
                    <a:pt x="3829" y="3577"/>
                  </a:cubicBezTo>
                  <a:lnTo>
                    <a:pt x="4481" y="3881"/>
                  </a:lnTo>
                  <a:cubicBezTo>
                    <a:pt x="4508" y="3894"/>
                    <a:pt x="4537" y="3900"/>
                    <a:pt x="4566" y="3900"/>
                  </a:cubicBezTo>
                  <a:cubicBezTo>
                    <a:pt x="4632" y="3900"/>
                    <a:pt x="4697" y="3867"/>
                    <a:pt x="4738" y="3808"/>
                  </a:cubicBezTo>
                  <a:lnTo>
                    <a:pt x="5068" y="3312"/>
                  </a:lnTo>
                  <a:lnTo>
                    <a:pt x="6429" y="4091"/>
                  </a:lnTo>
                  <a:cubicBezTo>
                    <a:pt x="6462" y="4110"/>
                    <a:pt x="6496" y="4119"/>
                    <a:pt x="6529" y="4119"/>
                  </a:cubicBezTo>
                  <a:cubicBezTo>
                    <a:pt x="6635" y="4119"/>
                    <a:pt x="6734" y="4032"/>
                    <a:pt x="6734" y="3913"/>
                  </a:cubicBezTo>
                  <a:lnTo>
                    <a:pt x="6734" y="3421"/>
                  </a:lnTo>
                  <a:lnTo>
                    <a:pt x="7632" y="4022"/>
                  </a:lnTo>
                  <a:lnTo>
                    <a:pt x="7632" y="4348"/>
                  </a:lnTo>
                  <a:cubicBezTo>
                    <a:pt x="7635" y="4699"/>
                    <a:pt x="7922" y="4985"/>
                    <a:pt x="8276" y="4985"/>
                  </a:cubicBezTo>
                  <a:lnTo>
                    <a:pt x="8602" y="4985"/>
                  </a:lnTo>
                  <a:cubicBezTo>
                    <a:pt x="8805" y="4985"/>
                    <a:pt x="8961" y="5163"/>
                    <a:pt x="8939" y="5362"/>
                  </a:cubicBezTo>
                  <a:cubicBezTo>
                    <a:pt x="8925" y="5536"/>
                    <a:pt x="8758" y="5670"/>
                    <a:pt x="8570" y="5670"/>
                  </a:cubicBezTo>
                  <a:lnTo>
                    <a:pt x="8479" y="5670"/>
                  </a:lnTo>
                  <a:lnTo>
                    <a:pt x="8479" y="5655"/>
                  </a:lnTo>
                  <a:cubicBezTo>
                    <a:pt x="8479" y="5543"/>
                    <a:pt x="8389" y="5453"/>
                    <a:pt x="8276" y="5453"/>
                  </a:cubicBezTo>
                  <a:cubicBezTo>
                    <a:pt x="8164" y="5453"/>
                    <a:pt x="8074" y="5543"/>
                    <a:pt x="8074" y="5655"/>
                  </a:cubicBezTo>
                  <a:cubicBezTo>
                    <a:pt x="8074" y="7108"/>
                    <a:pt x="6897" y="8285"/>
                    <a:pt x="5444" y="8285"/>
                  </a:cubicBezTo>
                  <a:cubicBezTo>
                    <a:pt x="3992" y="8285"/>
                    <a:pt x="2815" y="7108"/>
                    <a:pt x="2815" y="5655"/>
                  </a:cubicBezTo>
                  <a:lnTo>
                    <a:pt x="2811" y="5655"/>
                  </a:lnTo>
                  <a:cubicBezTo>
                    <a:pt x="2811" y="5520"/>
                    <a:pt x="2709" y="5452"/>
                    <a:pt x="2607" y="5452"/>
                  </a:cubicBezTo>
                  <a:cubicBezTo>
                    <a:pt x="2504" y="5452"/>
                    <a:pt x="2402" y="5520"/>
                    <a:pt x="2402" y="5655"/>
                  </a:cubicBezTo>
                  <a:lnTo>
                    <a:pt x="2402" y="5670"/>
                  </a:lnTo>
                  <a:lnTo>
                    <a:pt x="2279" y="5670"/>
                  </a:lnTo>
                  <a:cubicBezTo>
                    <a:pt x="2080" y="5670"/>
                    <a:pt x="1920" y="5493"/>
                    <a:pt x="1942" y="5293"/>
                  </a:cubicBezTo>
                  <a:cubicBezTo>
                    <a:pt x="1960" y="5119"/>
                    <a:pt x="2123" y="4985"/>
                    <a:pt x="2311" y="4985"/>
                  </a:cubicBezTo>
                  <a:lnTo>
                    <a:pt x="2608" y="4985"/>
                  </a:lnTo>
                  <a:cubicBezTo>
                    <a:pt x="2960" y="4985"/>
                    <a:pt x="3246" y="4699"/>
                    <a:pt x="3246" y="4348"/>
                  </a:cubicBezTo>
                  <a:lnTo>
                    <a:pt x="3246" y="3041"/>
                  </a:lnTo>
                  <a:cubicBezTo>
                    <a:pt x="3246" y="2928"/>
                    <a:pt x="3155" y="2838"/>
                    <a:pt x="3043" y="2838"/>
                  </a:cubicBezTo>
                  <a:cubicBezTo>
                    <a:pt x="2931" y="2838"/>
                    <a:pt x="2840" y="2928"/>
                    <a:pt x="2840" y="3041"/>
                  </a:cubicBezTo>
                  <a:lnTo>
                    <a:pt x="2840" y="4348"/>
                  </a:lnTo>
                  <a:cubicBezTo>
                    <a:pt x="2840" y="4475"/>
                    <a:pt x="2735" y="4580"/>
                    <a:pt x="2608" y="4580"/>
                  </a:cubicBezTo>
                  <a:lnTo>
                    <a:pt x="2311" y="4580"/>
                  </a:lnTo>
                  <a:cubicBezTo>
                    <a:pt x="2239" y="4580"/>
                    <a:pt x="2170" y="4591"/>
                    <a:pt x="2101" y="4609"/>
                  </a:cubicBezTo>
                  <a:lnTo>
                    <a:pt x="1757" y="3743"/>
                  </a:lnTo>
                  <a:lnTo>
                    <a:pt x="2098" y="3403"/>
                  </a:lnTo>
                  <a:cubicBezTo>
                    <a:pt x="2152" y="3348"/>
                    <a:pt x="2170" y="3265"/>
                    <a:pt x="2145" y="3193"/>
                  </a:cubicBezTo>
                  <a:lnTo>
                    <a:pt x="1801" y="2153"/>
                  </a:lnTo>
                  <a:lnTo>
                    <a:pt x="2388" y="2153"/>
                  </a:lnTo>
                  <a:cubicBezTo>
                    <a:pt x="2500" y="2153"/>
                    <a:pt x="2590" y="2059"/>
                    <a:pt x="2590" y="1947"/>
                  </a:cubicBezTo>
                  <a:lnTo>
                    <a:pt x="2590" y="1063"/>
                  </a:lnTo>
                  <a:lnTo>
                    <a:pt x="3478" y="1063"/>
                  </a:lnTo>
                  <a:cubicBezTo>
                    <a:pt x="3521" y="1063"/>
                    <a:pt x="3565" y="1049"/>
                    <a:pt x="3597" y="1023"/>
                  </a:cubicBezTo>
                  <a:lnTo>
                    <a:pt x="4394" y="426"/>
                  </a:lnTo>
                  <a:lnTo>
                    <a:pt x="5169" y="621"/>
                  </a:lnTo>
                  <a:cubicBezTo>
                    <a:pt x="5184" y="626"/>
                    <a:pt x="5200" y="627"/>
                    <a:pt x="5216" y="627"/>
                  </a:cubicBezTo>
                  <a:cubicBezTo>
                    <a:pt x="5227" y="627"/>
                    <a:pt x="5238" y="626"/>
                    <a:pt x="5249" y="625"/>
                  </a:cubicBezTo>
                  <a:lnTo>
                    <a:pt x="6672" y="422"/>
                  </a:lnTo>
                  <a:close/>
                  <a:moveTo>
                    <a:pt x="3570" y="8992"/>
                  </a:moveTo>
                  <a:cubicBezTo>
                    <a:pt x="3572" y="8992"/>
                    <a:pt x="3574" y="8993"/>
                    <a:pt x="3575" y="8995"/>
                  </a:cubicBezTo>
                  <a:lnTo>
                    <a:pt x="5082" y="9831"/>
                  </a:lnTo>
                  <a:lnTo>
                    <a:pt x="3981" y="10777"/>
                  </a:lnTo>
                  <a:cubicBezTo>
                    <a:pt x="3977" y="10780"/>
                    <a:pt x="3974" y="10780"/>
                    <a:pt x="3970" y="10780"/>
                  </a:cubicBezTo>
                  <a:cubicBezTo>
                    <a:pt x="3963" y="10780"/>
                    <a:pt x="3959" y="10777"/>
                    <a:pt x="3959" y="10773"/>
                  </a:cubicBezTo>
                  <a:lnTo>
                    <a:pt x="3271" y="9571"/>
                  </a:lnTo>
                  <a:lnTo>
                    <a:pt x="3557" y="9002"/>
                  </a:lnTo>
                  <a:cubicBezTo>
                    <a:pt x="3557" y="8998"/>
                    <a:pt x="3561" y="8995"/>
                    <a:pt x="3565" y="8995"/>
                  </a:cubicBezTo>
                  <a:cubicBezTo>
                    <a:pt x="3566" y="8993"/>
                    <a:pt x="3568" y="8992"/>
                    <a:pt x="3570" y="8992"/>
                  </a:cubicBezTo>
                  <a:close/>
                  <a:moveTo>
                    <a:pt x="6759" y="8390"/>
                  </a:moveTo>
                  <a:lnTo>
                    <a:pt x="6759" y="8832"/>
                  </a:lnTo>
                  <a:lnTo>
                    <a:pt x="6516" y="8966"/>
                  </a:lnTo>
                  <a:cubicBezTo>
                    <a:pt x="6317" y="9076"/>
                    <a:pt x="6427" y="9350"/>
                    <a:pt x="6610" y="9350"/>
                  </a:cubicBezTo>
                  <a:cubicBezTo>
                    <a:pt x="6643" y="9350"/>
                    <a:pt x="6679" y="9341"/>
                    <a:pt x="6715" y="9321"/>
                  </a:cubicBezTo>
                  <a:lnTo>
                    <a:pt x="7299" y="8998"/>
                  </a:lnTo>
                  <a:cubicBezTo>
                    <a:pt x="7302" y="8997"/>
                    <a:pt x="7305" y="8996"/>
                    <a:pt x="7309" y="8996"/>
                  </a:cubicBezTo>
                  <a:cubicBezTo>
                    <a:pt x="7314" y="8996"/>
                    <a:pt x="7318" y="8998"/>
                    <a:pt x="7320" y="9002"/>
                  </a:cubicBezTo>
                  <a:lnTo>
                    <a:pt x="7606" y="9574"/>
                  </a:lnTo>
                  <a:lnTo>
                    <a:pt x="6918" y="10773"/>
                  </a:lnTo>
                  <a:cubicBezTo>
                    <a:pt x="6915" y="10777"/>
                    <a:pt x="6911" y="10780"/>
                    <a:pt x="6907" y="10780"/>
                  </a:cubicBezTo>
                  <a:cubicBezTo>
                    <a:pt x="6904" y="10780"/>
                    <a:pt x="6897" y="10780"/>
                    <a:pt x="6897" y="10777"/>
                  </a:cubicBezTo>
                  <a:lnTo>
                    <a:pt x="5792" y="9831"/>
                  </a:lnTo>
                  <a:lnTo>
                    <a:pt x="5973" y="9734"/>
                  </a:lnTo>
                  <a:cubicBezTo>
                    <a:pt x="6176" y="9620"/>
                    <a:pt x="6063" y="9347"/>
                    <a:pt x="5878" y="9347"/>
                  </a:cubicBezTo>
                  <a:cubicBezTo>
                    <a:pt x="5845" y="9347"/>
                    <a:pt x="5810" y="9355"/>
                    <a:pt x="5774" y="9375"/>
                  </a:cubicBezTo>
                  <a:lnTo>
                    <a:pt x="5437" y="9563"/>
                  </a:lnTo>
                  <a:lnTo>
                    <a:pt x="4115" y="8832"/>
                  </a:lnTo>
                  <a:lnTo>
                    <a:pt x="4115" y="8390"/>
                  </a:lnTo>
                  <a:cubicBezTo>
                    <a:pt x="4533" y="8591"/>
                    <a:pt x="4986" y="8691"/>
                    <a:pt x="5438" y="8691"/>
                  </a:cubicBezTo>
                  <a:cubicBezTo>
                    <a:pt x="5891" y="8691"/>
                    <a:pt x="6342" y="8591"/>
                    <a:pt x="6759" y="8390"/>
                  </a:cubicBezTo>
                  <a:close/>
                  <a:moveTo>
                    <a:pt x="5437" y="10063"/>
                  </a:moveTo>
                  <a:lnTo>
                    <a:pt x="5669" y="10262"/>
                  </a:lnTo>
                  <a:lnTo>
                    <a:pt x="5669" y="11975"/>
                  </a:lnTo>
                  <a:cubicBezTo>
                    <a:pt x="5669" y="11983"/>
                    <a:pt x="5665" y="11990"/>
                    <a:pt x="5658" y="11990"/>
                  </a:cubicBezTo>
                  <a:lnTo>
                    <a:pt x="5220" y="11990"/>
                  </a:lnTo>
                  <a:cubicBezTo>
                    <a:pt x="5212" y="11990"/>
                    <a:pt x="5205" y="11983"/>
                    <a:pt x="5205" y="11975"/>
                  </a:cubicBezTo>
                  <a:lnTo>
                    <a:pt x="5205" y="10262"/>
                  </a:lnTo>
                  <a:lnTo>
                    <a:pt x="5437" y="10063"/>
                  </a:lnTo>
                  <a:close/>
                  <a:moveTo>
                    <a:pt x="566" y="10871"/>
                  </a:moveTo>
                  <a:lnTo>
                    <a:pt x="1732" y="11870"/>
                  </a:lnTo>
                  <a:cubicBezTo>
                    <a:pt x="1880" y="11997"/>
                    <a:pt x="1964" y="12182"/>
                    <a:pt x="1964" y="12377"/>
                  </a:cubicBezTo>
                  <a:lnTo>
                    <a:pt x="1964" y="12595"/>
                  </a:lnTo>
                  <a:lnTo>
                    <a:pt x="410" y="12247"/>
                  </a:lnTo>
                  <a:lnTo>
                    <a:pt x="410" y="11429"/>
                  </a:lnTo>
                  <a:cubicBezTo>
                    <a:pt x="410" y="11233"/>
                    <a:pt x="464" y="11037"/>
                    <a:pt x="566" y="10871"/>
                  </a:cubicBezTo>
                  <a:close/>
                  <a:moveTo>
                    <a:pt x="4352" y="0"/>
                  </a:moveTo>
                  <a:cubicBezTo>
                    <a:pt x="4307" y="0"/>
                    <a:pt x="4262" y="15"/>
                    <a:pt x="4227" y="42"/>
                  </a:cubicBezTo>
                  <a:lnTo>
                    <a:pt x="3409" y="654"/>
                  </a:lnTo>
                  <a:lnTo>
                    <a:pt x="2388" y="654"/>
                  </a:lnTo>
                  <a:cubicBezTo>
                    <a:pt x="2275" y="654"/>
                    <a:pt x="2185" y="744"/>
                    <a:pt x="2185" y="857"/>
                  </a:cubicBezTo>
                  <a:lnTo>
                    <a:pt x="2185" y="1748"/>
                  </a:lnTo>
                  <a:lnTo>
                    <a:pt x="1515" y="1748"/>
                  </a:lnTo>
                  <a:cubicBezTo>
                    <a:pt x="1513" y="1748"/>
                    <a:pt x="1511" y="1748"/>
                    <a:pt x="1509" y="1748"/>
                  </a:cubicBezTo>
                  <a:cubicBezTo>
                    <a:pt x="1375" y="1748"/>
                    <a:pt x="1280" y="1883"/>
                    <a:pt x="1323" y="2016"/>
                  </a:cubicBezTo>
                  <a:lnTo>
                    <a:pt x="1717" y="3204"/>
                  </a:lnTo>
                  <a:lnTo>
                    <a:pt x="1370" y="3548"/>
                  </a:lnTo>
                  <a:cubicBezTo>
                    <a:pt x="1312" y="3606"/>
                    <a:pt x="1297" y="3693"/>
                    <a:pt x="1326" y="3769"/>
                  </a:cubicBezTo>
                  <a:lnTo>
                    <a:pt x="1743" y="4815"/>
                  </a:lnTo>
                  <a:cubicBezTo>
                    <a:pt x="1627" y="4931"/>
                    <a:pt x="1555" y="5087"/>
                    <a:pt x="1536" y="5250"/>
                  </a:cubicBezTo>
                  <a:cubicBezTo>
                    <a:pt x="1489" y="5692"/>
                    <a:pt x="1837" y="6076"/>
                    <a:pt x="2279" y="6076"/>
                  </a:cubicBezTo>
                  <a:lnTo>
                    <a:pt x="2431" y="6076"/>
                  </a:lnTo>
                  <a:cubicBezTo>
                    <a:pt x="2550" y="6916"/>
                    <a:pt x="3014" y="7669"/>
                    <a:pt x="3709" y="8151"/>
                  </a:cubicBezTo>
                  <a:lnTo>
                    <a:pt x="3709" y="8611"/>
                  </a:lnTo>
                  <a:cubicBezTo>
                    <a:pt x="3664" y="8595"/>
                    <a:pt x="3617" y="8588"/>
                    <a:pt x="3571" y="8588"/>
                  </a:cubicBezTo>
                  <a:cubicBezTo>
                    <a:pt x="3413" y="8588"/>
                    <a:pt x="3264" y="8675"/>
                    <a:pt x="3192" y="8821"/>
                  </a:cubicBezTo>
                  <a:lnTo>
                    <a:pt x="2876" y="9455"/>
                  </a:lnTo>
                  <a:lnTo>
                    <a:pt x="1087" y="9980"/>
                  </a:lnTo>
                  <a:cubicBezTo>
                    <a:pt x="446" y="10172"/>
                    <a:pt x="4" y="10758"/>
                    <a:pt x="1" y="11429"/>
                  </a:cubicBezTo>
                  <a:lnTo>
                    <a:pt x="1" y="13721"/>
                  </a:lnTo>
                  <a:cubicBezTo>
                    <a:pt x="1" y="13855"/>
                    <a:pt x="103" y="13922"/>
                    <a:pt x="205" y="13922"/>
                  </a:cubicBezTo>
                  <a:cubicBezTo>
                    <a:pt x="308" y="13922"/>
                    <a:pt x="410" y="13855"/>
                    <a:pt x="410" y="13721"/>
                  </a:cubicBezTo>
                  <a:lnTo>
                    <a:pt x="410" y="12667"/>
                  </a:lnTo>
                  <a:lnTo>
                    <a:pt x="1964" y="13011"/>
                  </a:lnTo>
                  <a:lnTo>
                    <a:pt x="1964" y="13721"/>
                  </a:lnTo>
                  <a:cubicBezTo>
                    <a:pt x="1964" y="13855"/>
                    <a:pt x="2065" y="13922"/>
                    <a:pt x="2167" y="13922"/>
                  </a:cubicBezTo>
                  <a:cubicBezTo>
                    <a:pt x="2268" y="13922"/>
                    <a:pt x="2369" y="13855"/>
                    <a:pt x="2369" y="13721"/>
                  </a:cubicBezTo>
                  <a:lnTo>
                    <a:pt x="2369" y="12377"/>
                  </a:lnTo>
                  <a:cubicBezTo>
                    <a:pt x="2369" y="12062"/>
                    <a:pt x="2232" y="11765"/>
                    <a:pt x="1996" y="11563"/>
                  </a:cubicBezTo>
                  <a:lnTo>
                    <a:pt x="830" y="10567"/>
                  </a:lnTo>
                  <a:cubicBezTo>
                    <a:pt x="942" y="10480"/>
                    <a:pt x="1066" y="10414"/>
                    <a:pt x="1203" y="10375"/>
                  </a:cubicBezTo>
                  <a:lnTo>
                    <a:pt x="2960" y="9857"/>
                  </a:lnTo>
                  <a:lnTo>
                    <a:pt x="3601" y="10979"/>
                  </a:lnTo>
                  <a:cubicBezTo>
                    <a:pt x="3666" y="11088"/>
                    <a:pt x="3771" y="11164"/>
                    <a:pt x="3898" y="11186"/>
                  </a:cubicBezTo>
                  <a:cubicBezTo>
                    <a:pt x="3920" y="11189"/>
                    <a:pt x="3945" y="11193"/>
                    <a:pt x="3970" y="11193"/>
                  </a:cubicBezTo>
                  <a:cubicBezTo>
                    <a:pt x="4068" y="11193"/>
                    <a:pt x="4166" y="11157"/>
                    <a:pt x="4242" y="11092"/>
                  </a:cubicBezTo>
                  <a:lnTo>
                    <a:pt x="4796" y="10617"/>
                  </a:lnTo>
                  <a:lnTo>
                    <a:pt x="4796" y="11979"/>
                  </a:lnTo>
                  <a:cubicBezTo>
                    <a:pt x="4796" y="12211"/>
                    <a:pt x="4984" y="12403"/>
                    <a:pt x="5216" y="12403"/>
                  </a:cubicBezTo>
                  <a:lnTo>
                    <a:pt x="5654" y="12403"/>
                  </a:lnTo>
                  <a:cubicBezTo>
                    <a:pt x="5886" y="12403"/>
                    <a:pt x="6074" y="12211"/>
                    <a:pt x="6074" y="11979"/>
                  </a:cubicBezTo>
                  <a:lnTo>
                    <a:pt x="6074" y="10617"/>
                  </a:lnTo>
                  <a:lnTo>
                    <a:pt x="6629" y="11092"/>
                  </a:lnTo>
                  <a:cubicBezTo>
                    <a:pt x="6705" y="11157"/>
                    <a:pt x="6802" y="11193"/>
                    <a:pt x="6904" y="11193"/>
                  </a:cubicBezTo>
                  <a:cubicBezTo>
                    <a:pt x="6926" y="11193"/>
                    <a:pt x="6951" y="11189"/>
                    <a:pt x="6976" y="11186"/>
                  </a:cubicBezTo>
                  <a:cubicBezTo>
                    <a:pt x="7099" y="11164"/>
                    <a:pt x="7208" y="11088"/>
                    <a:pt x="7270" y="10979"/>
                  </a:cubicBezTo>
                  <a:lnTo>
                    <a:pt x="7914" y="9853"/>
                  </a:lnTo>
                  <a:lnTo>
                    <a:pt x="9674" y="10371"/>
                  </a:lnTo>
                  <a:cubicBezTo>
                    <a:pt x="9808" y="10407"/>
                    <a:pt x="9932" y="10476"/>
                    <a:pt x="10044" y="10563"/>
                  </a:cubicBezTo>
                  <a:lnTo>
                    <a:pt x="8878" y="11559"/>
                  </a:lnTo>
                  <a:cubicBezTo>
                    <a:pt x="8642" y="11762"/>
                    <a:pt x="8505" y="12059"/>
                    <a:pt x="8505" y="12374"/>
                  </a:cubicBezTo>
                  <a:lnTo>
                    <a:pt x="8505" y="13721"/>
                  </a:lnTo>
                  <a:cubicBezTo>
                    <a:pt x="8505" y="13855"/>
                    <a:pt x="8606" y="13922"/>
                    <a:pt x="8707" y="13922"/>
                  </a:cubicBezTo>
                  <a:cubicBezTo>
                    <a:pt x="8809" y="13922"/>
                    <a:pt x="8910" y="13855"/>
                    <a:pt x="8910" y="13721"/>
                  </a:cubicBezTo>
                  <a:lnTo>
                    <a:pt x="8910" y="13011"/>
                  </a:lnTo>
                  <a:lnTo>
                    <a:pt x="9185" y="12950"/>
                  </a:lnTo>
                  <a:cubicBezTo>
                    <a:pt x="9434" y="12892"/>
                    <a:pt x="9374" y="12545"/>
                    <a:pt x="9150" y="12545"/>
                  </a:cubicBezTo>
                  <a:cubicBezTo>
                    <a:pt x="9132" y="12545"/>
                    <a:pt x="9114" y="12547"/>
                    <a:pt x="9095" y="12551"/>
                  </a:cubicBezTo>
                  <a:lnTo>
                    <a:pt x="8910" y="12595"/>
                  </a:lnTo>
                  <a:lnTo>
                    <a:pt x="8910" y="12377"/>
                  </a:lnTo>
                  <a:cubicBezTo>
                    <a:pt x="8907" y="12182"/>
                    <a:pt x="8994" y="11997"/>
                    <a:pt x="9142" y="11870"/>
                  </a:cubicBezTo>
                  <a:lnTo>
                    <a:pt x="10312" y="10867"/>
                  </a:lnTo>
                  <a:cubicBezTo>
                    <a:pt x="10413" y="11037"/>
                    <a:pt x="10464" y="11229"/>
                    <a:pt x="10468" y="11425"/>
                  </a:cubicBezTo>
                  <a:lnTo>
                    <a:pt x="10468" y="12247"/>
                  </a:lnTo>
                  <a:lnTo>
                    <a:pt x="9971" y="12356"/>
                  </a:lnTo>
                  <a:cubicBezTo>
                    <a:pt x="9726" y="12413"/>
                    <a:pt x="9786" y="12760"/>
                    <a:pt x="10008" y="12760"/>
                  </a:cubicBezTo>
                  <a:cubicBezTo>
                    <a:pt x="10025" y="12760"/>
                    <a:pt x="10043" y="12758"/>
                    <a:pt x="10062" y="12754"/>
                  </a:cubicBezTo>
                  <a:lnTo>
                    <a:pt x="10471" y="12664"/>
                  </a:lnTo>
                  <a:lnTo>
                    <a:pt x="10471" y="13721"/>
                  </a:lnTo>
                  <a:cubicBezTo>
                    <a:pt x="10471" y="13855"/>
                    <a:pt x="10573" y="13922"/>
                    <a:pt x="10674" y="13922"/>
                  </a:cubicBezTo>
                  <a:cubicBezTo>
                    <a:pt x="10775" y="13922"/>
                    <a:pt x="10877" y="13855"/>
                    <a:pt x="10877" y="13721"/>
                  </a:cubicBezTo>
                  <a:lnTo>
                    <a:pt x="10877" y="11429"/>
                  </a:lnTo>
                  <a:lnTo>
                    <a:pt x="10873" y="11429"/>
                  </a:lnTo>
                  <a:cubicBezTo>
                    <a:pt x="10870" y="10758"/>
                    <a:pt x="10428" y="10172"/>
                    <a:pt x="9787" y="9980"/>
                  </a:cubicBezTo>
                  <a:lnTo>
                    <a:pt x="8005" y="9451"/>
                  </a:lnTo>
                  <a:lnTo>
                    <a:pt x="7686" y="8817"/>
                  </a:lnTo>
                  <a:cubicBezTo>
                    <a:pt x="7614" y="8673"/>
                    <a:pt x="7467" y="8586"/>
                    <a:pt x="7313" y="8586"/>
                  </a:cubicBezTo>
                  <a:cubicBezTo>
                    <a:pt x="7266" y="8586"/>
                    <a:pt x="7218" y="8594"/>
                    <a:pt x="7172" y="8611"/>
                  </a:cubicBezTo>
                  <a:lnTo>
                    <a:pt x="7172" y="8151"/>
                  </a:lnTo>
                  <a:cubicBezTo>
                    <a:pt x="7867" y="7669"/>
                    <a:pt x="8331" y="6916"/>
                    <a:pt x="8450" y="6076"/>
                  </a:cubicBezTo>
                  <a:lnTo>
                    <a:pt x="8573" y="6076"/>
                  </a:lnTo>
                  <a:cubicBezTo>
                    <a:pt x="8968" y="6076"/>
                    <a:pt x="9312" y="5782"/>
                    <a:pt x="9348" y="5406"/>
                  </a:cubicBezTo>
                  <a:cubicBezTo>
                    <a:pt x="9370" y="5192"/>
                    <a:pt x="9301" y="4982"/>
                    <a:pt x="9160" y="4826"/>
                  </a:cubicBezTo>
                  <a:lnTo>
                    <a:pt x="9138" y="4804"/>
                  </a:lnTo>
                  <a:lnTo>
                    <a:pt x="9551" y="3769"/>
                  </a:lnTo>
                  <a:cubicBezTo>
                    <a:pt x="9584" y="3693"/>
                    <a:pt x="9566" y="3606"/>
                    <a:pt x="9508" y="3548"/>
                  </a:cubicBezTo>
                  <a:lnTo>
                    <a:pt x="9160" y="3204"/>
                  </a:lnTo>
                  <a:lnTo>
                    <a:pt x="9559" y="2012"/>
                  </a:lnTo>
                  <a:cubicBezTo>
                    <a:pt x="9602" y="1882"/>
                    <a:pt x="9504" y="1744"/>
                    <a:pt x="9363" y="1744"/>
                  </a:cubicBezTo>
                  <a:lnTo>
                    <a:pt x="8573" y="1744"/>
                  </a:lnTo>
                  <a:lnTo>
                    <a:pt x="8899" y="936"/>
                  </a:lnTo>
                  <a:cubicBezTo>
                    <a:pt x="8954" y="802"/>
                    <a:pt x="8852" y="654"/>
                    <a:pt x="8711" y="654"/>
                  </a:cubicBezTo>
                  <a:lnTo>
                    <a:pt x="7487" y="654"/>
                  </a:lnTo>
                  <a:lnTo>
                    <a:pt x="6889" y="64"/>
                  </a:lnTo>
                  <a:cubicBezTo>
                    <a:pt x="6851" y="22"/>
                    <a:pt x="6797" y="1"/>
                    <a:pt x="6742" y="1"/>
                  </a:cubicBezTo>
                  <a:cubicBezTo>
                    <a:pt x="6735" y="1"/>
                    <a:pt x="6727" y="1"/>
                    <a:pt x="6719" y="2"/>
                  </a:cubicBezTo>
                  <a:lnTo>
                    <a:pt x="5231" y="216"/>
                  </a:lnTo>
                  <a:lnTo>
                    <a:pt x="4398" y="6"/>
                  </a:lnTo>
                  <a:cubicBezTo>
                    <a:pt x="4383" y="2"/>
                    <a:pt x="4367" y="0"/>
                    <a:pt x="4352"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1" name="Google Shape;1271;p60"/>
          <p:cNvGrpSpPr/>
          <p:nvPr/>
        </p:nvGrpSpPr>
        <p:grpSpPr>
          <a:xfrm>
            <a:off x="5649078" y="1331380"/>
            <a:ext cx="554386" cy="653705"/>
            <a:chOff x="7611753" y="1513402"/>
            <a:chExt cx="273501" cy="364974"/>
          </a:xfrm>
        </p:grpSpPr>
        <p:sp>
          <p:nvSpPr>
            <p:cNvPr id="1272" name="Google Shape;1272;p60"/>
            <p:cNvSpPr/>
            <p:nvPr/>
          </p:nvSpPr>
          <p:spPr>
            <a:xfrm>
              <a:off x="7617259" y="1718214"/>
              <a:ext cx="262857" cy="154316"/>
            </a:xfrm>
            <a:custGeom>
              <a:avLst/>
              <a:gdLst/>
              <a:ahLst/>
              <a:cxnLst/>
              <a:rect l="l" t="t" r="r" b="b"/>
              <a:pathLst>
                <a:path w="10026" h="5886" extrusionOk="0">
                  <a:moveTo>
                    <a:pt x="3706" y="0"/>
                  </a:moveTo>
                  <a:lnTo>
                    <a:pt x="3706" y="1347"/>
                  </a:lnTo>
                  <a:cubicBezTo>
                    <a:pt x="3706" y="1717"/>
                    <a:pt x="3470" y="2046"/>
                    <a:pt x="3123" y="2169"/>
                  </a:cubicBezTo>
                  <a:lnTo>
                    <a:pt x="873" y="2963"/>
                  </a:lnTo>
                  <a:cubicBezTo>
                    <a:pt x="352" y="3147"/>
                    <a:pt x="1" y="3640"/>
                    <a:pt x="1" y="4198"/>
                  </a:cubicBezTo>
                  <a:lnTo>
                    <a:pt x="1" y="5885"/>
                  </a:lnTo>
                  <a:lnTo>
                    <a:pt x="10026" y="5885"/>
                  </a:lnTo>
                  <a:lnTo>
                    <a:pt x="10026" y="4198"/>
                  </a:lnTo>
                  <a:cubicBezTo>
                    <a:pt x="10026" y="3640"/>
                    <a:pt x="9678" y="3147"/>
                    <a:pt x="9156" y="2963"/>
                  </a:cubicBezTo>
                  <a:lnTo>
                    <a:pt x="6904" y="2169"/>
                  </a:lnTo>
                  <a:cubicBezTo>
                    <a:pt x="6556" y="2046"/>
                    <a:pt x="6320" y="1717"/>
                    <a:pt x="6320" y="1347"/>
                  </a:cubicBezTo>
                  <a:lnTo>
                    <a:pt x="6320" y="0"/>
                  </a:lnTo>
                  <a:close/>
                </a:path>
              </a:pathLst>
            </a:custGeom>
            <a:solidFill>
              <a:srgbClr val="ACBD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60"/>
            <p:cNvSpPr/>
            <p:nvPr/>
          </p:nvSpPr>
          <p:spPr>
            <a:xfrm>
              <a:off x="7636922" y="1518698"/>
              <a:ext cx="223635" cy="239602"/>
            </a:xfrm>
            <a:custGeom>
              <a:avLst/>
              <a:gdLst/>
              <a:ahLst/>
              <a:cxnLst/>
              <a:rect l="l" t="t" r="r" b="b"/>
              <a:pathLst>
                <a:path w="8530" h="9139" extrusionOk="0">
                  <a:moveTo>
                    <a:pt x="4263" y="1"/>
                  </a:moveTo>
                  <a:cubicBezTo>
                    <a:pt x="2217" y="1"/>
                    <a:pt x="558" y="1660"/>
                    <a:pt x="558" y="3706"/>
                  </a:cubicBezTo>
                  <a:lnTo>
                    <a:pt x="558" y="5231"/>
                  </a:lnTo>
                  <a:cubicBezTo>
                    <a:pt x="565" y="6067"/>
                    <a:pt x="406" y="6900"/>
                    <a:pt x="91" y="7675"/>
                  </a:cubicBezTo>
                  <a:cubicBezTo>
                    <a:pt x="0" y="7900"/>
                    <a:pt x="109" y="8153"/>
                    <a:pt x="333" y="8244"/>
                  </a:cubicBezTo>
                  <a:cubicBezTo>
                    <a:pt x="877" y="8461"/>
                    <a:pt x="2956" y="9138"/>
                    <a:pt x="4263" y="9138"/>
                  </a:cubicBezTo>
                  <a:cubicBezTo>
                    <a:pt x="5570" y="9138"/>
                    <a:pt x="7653" y="8461"/>
                    <a:pt x="8196" y="8247"/>
                  </a:cubicBezTo>
                  <a:cubicBezTo>
                    <a:pt x="8421" y="8157"/>
                    <a:pt x="8529" y="7900"/>
                    <a:pt x="8435" y="7679"/>
                  </a:cubicBezTo>
                  <a:cubicBezTo>
                    <a:pt x="8120" y="6900"/>
                    <a:pt x="7964" y="6071"/>
                    <a:pt x="7972" y="5231"/>
                  </a:cubicBezTo>
                  <a:lnTo>
                    <a:pt x="7972" y="3706"/>
                  </a:lnTo>
                  <a:cubicBezTo>
                    <a:pt x="7972" y="1660"/>
                    <a:pt x="6309" y="1"/>
                    <a:pt x="4263"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60"/>
            <p:cNvSpPr/>
            <p:nvPr/>
          </p:nvSpPr>
          <p:spPr>
            <a:xfrm>
              <a:off x="7651551" y="1723981"/>
              <a:ext cx="194377" cy="102877"/>
            </a:xfrm>
            <a:custGeom>
              <a:avLst/>
              <a:gdLst/>
              <a:ahLst/>
              <a:cxnLst/>
              <a:rect l="l" t="t" r="r" b="b"/>
              <a:pathLst>
                <a:path w="7414" h="3924" extrusionOk="0">
                  <a:moveTo>
                    <a:pt x="6109" y="1"/>
                  </a:moveTo>
                  <a:cubicBezTo>
                    <a:pt x="6107" y="1"/>
                    <a:pt x="6105" y="1"/>
                    <a:pt x="6103" y="1"/>
                  </a:cubicBezTo>
                  <a:lnTo>
                    <a:pt x="1307" y="1"/>
                  </a:lnTo>
                  <a:cubicBezTo>
                    <a:pt x="587" y="1"/>
                    <a:pt x="0" y="584"/>
                    <a:pt x="0" y="1308"/>
                  </a:cubicBezTo>
                  <a:cubicBezTo>
                    <a:pt x="0" y="2750"/>
                    <a:pt x="1170" y="3923"/>
                    <a:pt x="2615" y="3923"/>
                  </a:cubicBezTo>
                  <a:lnTo>
                    <a:pt x="4795" y="3923"/>
                  </a:lnTo>
                  <a:cubicBezTo>
                    <a:pt x="6240" y="3923"/>
                    <a:pt x="7414" y="2753"/>
                    <a:pt x="7414" y="1308"/>
                  </a:cubicBezTo>
                  <a:cubicBezTo>
                    <a:pt x="7414" y="586"/>
                    <a:pt x="6831" y="1"/>
                    <a:pt x="6109" y="1"/>
                  </a:cubicBezTo>
                  <a:close/>
                </a:path>
              </a:pathLst>
            </a:custGeom>
            <a:solidFill>
              <a:srgbClr val="A5B7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60"/>
            <p:cNvSpPr/>
            <p:nvPr/>
          </p:nvSpPr>
          <p:spPr>
            <a:xfrm>
              <a:off x="7670061" y="1741075"/>
              <a:ext cx="157357" cy="65072"/>
            </a:xfrm>
            <a:custGeom>
              <a:avLst/>
              <a:gdLst/>
              <a:ahLst/>
              <a:cxnLst/>
              <a:rect l="l" t="t" r="r" b="b"/>
              <a:pathLst>
                <a:path w="6002" h="2482" extrusionOk="0">
                  <a:moveTo>
                    <a:pt x="659" y="1"/>
                  </a:moveTo>
                  <a:cubicBezTo>
                    <a:pt x="189" y="1"/>
                    <a:pt x="0" y="617"/>
                    <a:pt x="395" y="881"/>
                  </a:cubicBezTo>
                  <a:lnTo>
                    <a:pt x="2637" y="2373"/>
                  </a:lnTo>
                  <a:cubicBezTo>
                    <a:pt x="2747" y="2446"/>
                    <a:pt x="2874" y="2482"/>
                    <a:pt x="3000" y="2482"/>
                  </a:cubicBezTo>
                  <a:cubicBezTo>
                    <a:pt x="3127" y="2482"/>
                    <a:pt x="3253" y="2446"/>
                    <a:pt x="3361" y="2373"/>
                  </a:cubicBezTo>
                  <a:lnTo>
                    <a:pt x="5607" y="881"/>
                  </a:lnTo>
                  <a:cubicBezTo>
                    <a:pt x="6001" y="617"/>
                    <a:pt x="5813" y="1"/>
                    <a:pt x="5339" y="1"/>
                  </a:cubicBezTo>
                  <a:close/>
                </a:path>
              </a:pathLst>
            </a:custGeom>
            <a:solidFill>
              <a:srgbClr val="697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60"/>
            <p:cNvSpPr/>
            <p:nvPr/>
          </p:nvSpPr>
          <p:spPr>
            <a:xfrm>
              <a:off x="7703016" y="1518698"/>
              <a:ext cx="142073" cy="85312"/>
            </a:xfrm>
            <a:custGeom>
              <a:avLst/>
              <a:gdLst/>
              <a:ahLst/>
              <a:cxnLst/>
              <a:rect l="l" t="t" r="r" b="b"/>
              <a:pathLst>
                <a:path w="5419" h="3254" extrusionOk="0">
                  <a:moveTo>
                    <a:pt x="1742" y="1"/>
                  </a:moveTo>
                  <a:cubicBezTo>
                    <a:pt x="1134" y="1"/>
                    <a:pt x="536" y="149"/>
                    <a:pt x="0" y="439"/>
                  </a:cubicBezTo>
                  <a:lnTo>
                    <a:pt x="0" y="638"/>
                  </a:lnTo>
                  <a:cubicBezTo>
                    <a:pt x="0" y="2080"/>
                    <a:pt x="1170" y="3253"/>
                    <a:pt x="2615" y="3253"/>
                  </a:cubicBezTo>
                  <a:lnTo>
                    <a:pt x="5418" y="3253"/>
                  </a:lnTo>
                  <a:cubicBezTo>
                    <a:pt x="5190" y="1395"/>
                    <a:pt x="3614" y="1"/>
                    <a:pt x="1742" y="1"/>
                  </a:cubicBezTo>
                  <a:close/>
                </a:path>
              </a:pathLst>
            </a:custGeom>
            <a:solidFill>
              <a:srgbClr val="899C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60"/>
            <p:cNvSpPr/>
            <p:nvPr/>
          </p:nvSpPr>
          <p:spPr>
            <a:xfrm>
              <a:off x="7697589" y="1718214"/>
              <a:ext cx="102196" cy="88038"/>
            </a:xfrm>
            <a:custGeom>
              <a:avLst/>
              <a:gdLst/>
              <a:ahLst/>
              <a:cxnLst/>
              <a:rect l="l" t="t" r="r" b="b"/>
              <a:pathLst>
                <a:path w="3898" h="3358" extrusionOk="0">
                  <a:moveTo>
                    <a:pt x="642" y="0"/>
                  </a:moveTo>
                  <a:lnTo>
                    <a:pt x="642" y="1347"/>
                  </a:lnTo>
                  <a:cubicBezTo>
                    <a:pt x="642" y="1717"/>
                    <a:pt x="406" y="2046"/>
                    <a:pt x="59" y="2169"/>
                  </a:cubicBezTo>
                  <a:lnTo>
                    <a:pt x="1" y="2188"/>
                  </a:lnTo>
                  <a:lnTo>
                    <a:pt x="1587" y="3249"/>
                  </a:lnTo>
                  <a:cubicBezTo>
                    <a:pt x="1697" y="3321"/>
                    <a:pt x="1824" y="3357"/>
                    <a:pt x="1950" y="3357"/>
                  </a:cubicBezTo>
                  <a:cubicBezTo>
                    <a:pt x="2077" y="3357"/>
                    <a:pt x="2203" y="3321"/>
                    <a:pt x="2311" y="3249"/>
                  </a:cubicBezTo>
                  <a:lnTo>
                    <a:pt x="3898" y="2191"/>
                  </a:lnTo>
                  <a:lnTo>
                    <a:pt x="3836" y="2169"/>
                  </a:lnTo>
                  <a:cubicBezTo>
                    <a:pt x="3488" y="2046"/>
                    <a:pt x="3256" y="1717"/>
                    <a:pt x="3256" y="1347"/>
                  </a:cubicBezTo>
                  <a:lnTo>
                    <a:pt x="3256" y="0"/>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60"/>
            <p:cNvSpPr/>
            <p:nvPr/>
          </p:nvSpPr>
          <p:spPr>
            <a:xfrm>
              <a:off x="7714395" y="1718214"/>
              <a:ext cx="68585" cy="34397"/>
            </a:xfrm>
            <a:custGeom>
              <a:avLst/>
              <a:gdLst/>
              <a:ahLst/>
              <a:cxnLst/>
              <a:rect l="l" t="t" r="r" b="b"/>
              <a:pathLst>
                <a:path w="2616" h="1312" extrusionOk="0">
                  <a:moveTo>
                    <a:pt x="1" y="0"/>
                  </a:moveTo>
                  <a:lnTo>
                    <a:pt x="1" y="1032"/>
                  </a:lnTo>
                  <a:cubicBezTo>
                    <a:pt x="363" y="1192"/>
                    <a:pt x="754" y="1286"/>
                    <a:pt x="1152" y="1307"/>
                  </a:cubicBezTo>
                  <a:cubicBezTo>
                    <a:pt x="1203" y="1307"/>
                    <a:pt x="1257" y="1311"/>
                    <a:pt x="1308" y="1311"/>
                  </a:cubicBezTo>
                  <a:cubicBezTo>
                    <a:pt x="1757" y="1307"/>
                    <a:pt x="2203" y="1217"/>
                    <a:pt x="2615" y="1036"/>
                  </a:cubicBezTo>
                  <a:lnTo>
                    <a:pt x="2615"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60"/>
            <p:cNvSpPr/>
            <p:nvPr/>
          </p:nvSpPr>
          <p:spPr>
            <a:xfrm>
              <a:off x="7674413" y="1591635"/>
              <a:ext cx="148627" cy="143777"/>
            </a:xfrm>
            <a:custGeom>
              <a:avLst/>
              <a:gdLst/>
              <a:ahLst/>
              <a:cxnLst/>
              <a:rect l="l" t="t" r="r" b="b"/>
              <a:pathLst>
                <a:path w="5669" h="5484" extrusionOk="0">
                  <a:moveTo>
                    <a:pt x="3402" y="1"/>
                  </a:moveTo>
                  <a:cubicBezTo>
                    <a:pt x="3335" y="1"/>
                    <a:pt x="3271" y="53"/>
                    <a:pt x="3271" y="131"/>
                  </a:cubicBezTo>
                  <a:lnTo>
                    <a:pt x="3271" y="688"/>
                  </a:lnTo>
                  <a:cubicBezTo>
                    <a:pt x="3271" y="808"/>
                    <a:pt x="3173" y="906"/>
                    <a:pt x="3050" y="906"/>
                  </a:cubicBezTo>
                  <a:lnTo>
                    <a:pt x="874" y="906"/>
                  </a:lnTo>
                  <a:cubicBezTo>
                    <a:pt x="392" y="906"/>
                    <a:pt x="1" y="1297"/>
                    <a:pt x="1" y="1779"/>
                  </a:cubicBezTo>
                  <a:lnTo>
                    <a:pt x="1" y="2572"/>
                  </a:lnTo>
                  <a:cubicBezTo>
                    <a:pt x="1" y="4096"/>
                    <a:pt x="1174" y="5408"/>
                    <a:pt x="2695" y="5480"/>
                  </a:cubicBezTo>
                  <a:cubicBezTo>
                    <a:pt x="2743" y="5482"/>
                    <a:pt x="2790" y="5483"/>
                    <a:pt x="2837" y="5483"/>
                  </a:cubicBezTo>
                  <a:cubicBezTo>
                    <a:pt x="4393" y="5483"/>
                    <a:pt x="5669" y="4219"/>
                    <a:pt x="5669" y="2651"/>
                  </a:cubicBezTo>
                  <a:lnTo>
                    <a:pt x="5669" y="1779"/>
                  </a:lnTo>
                  <a:cubicBezTo>
                    <a:pt x="5669" y="1297"/>
                    <a:pt x="5278" y="906"/>
                    <a:pt x="4796" y="906"/>
                  </a:cubicBezTo>
                  <a:lnTo>
                    <a:pt x="4452" y="906"/>
                  </a:lnTo>
                  <a:cubicBezTo>
                    <a:pt x="4394" y="906"/>
                    <a:pt x="4336" y="884"/>
                    <a:pt x="4296" y="844"/>
                  </a:cubicBezTo>
                  <a:lnTo>
                    <a:pt x="3492" y="40"/>
                  </a:lnTo>
                  <a:cubicBezTo>
                    <a:pt x="3466" y="13"/>
                    <a:pt x="3434" y="1"/>
                    <a:pt x="3402" y="1"/>
                  </a:cubicBez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60"/>
            <p:cNvSpPr/>
            <p:nvPr/>
          </p:nvSpPr>
          <p:spPr>
            <a:xfrm>
              <a:off x="7674334" y="1586785"/>
              <a:ext cx="125818" cy="148601"/>
            </a:xfrm>
            <a:custGeom>
              <a:avLst/>
              <a:gdLst/>
              <a:ahLst/>
              <a:cxnLst/>
              <a:rect l="l" t="t" r="r" b="b"/>
              <a:pathLst>
                <a:path w="4799" h="5668" extrusionOk="0">
                  <a:moveTo>
                    <a:pt x="3274" y="1"/>
                  </a:moveTo>
                  <a:lnTo>
                    <a:pt x="3274" y="1091"/>
                  </a:lnTo>
                  <a:lnTo>
                    <a:pt x="873" y="1091"/>
                  </a:lnTo>
                  <a:cubicBezTo>
                    <a:pt x="391" y="1091"/>
                    <a:pt x="0" y="1482"/>
                    <a:pt x="0" y="1964"/>
                  </a:cubicBezTo>
                  <a:lnTo>
                    <a:pt x="0" y="2749"/>
                  </a:lnTo>
                  <a:cubicBezTo>
                    <a:pt x="0" y="4028"/>
                    <a:pt x="815" y="5198"/>
                    <a:pt x="2043" y="5556"/>
                  </a:cubicBezTo>
                  <a:cubicBezTo>
                    <a:pt x="2298" y="5630"/>
                    <a:pt x="2562" y="5668"/>
                    <a:pt x="2826" y="5668"/>
                  </a:cubicBezTo>
                  <a:cubicBezTo>
                    <a:pt x="2975" y="5668"/>
                    <a:pt x="3123" y="5656"/>
                    <a:pt x="3271" y="5632"/>
                  </a:cubicBezTo>
                  <a:cubicBezTo>
                    <a:pt x="1894" y="5415"/>
                    <a:pt x="873" y="4180"/>
                    <a:pt x="873" y="2753"/>
                  </a:cubicBezTo>
                  <a:lnTo>
                    <a:pt x="873" y="2619"/>
                  </a:lnTo>
                  <a:cubicBezTo>
                    <a:pt x="873" y="2137"/>
                    <a:pt x="1264" y="1746"/>
                    <a:pt x="1746" y="1746"/>
                  </a:cubicBezTo>
                  <a:lnTo>
                    <a:pt x="4361" y="1746"/>
                  </a:lnTo>
                  <a:cubicBezTo>
                    <a:pt x="4603" y="1746"/>
                    <a:pt x="4799" y="1551"/>
                    <a:pt x="4799" y="1308"/>
                  </a:cubicBezTo>
                  <a:lnTo>
                    <a:pt x="4799" y="1091"/>
                  </a:lnTo>
                  <a:lnTo>
                    <a:pt x="4364" y="1091"/>
                  </a:lnTo>
                  <a:lnTo>
                    <a:pt x="3274" y="1"/>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60"/>
            <p:cNvSpPr/>
            <p:nvPr/>
          </p:nvSpPr>
          <p:spPr>
            <a:xfrm>
              <a:off x="7722942" y="1681561"/>
              <a:ext cx="51491" cy="22888"/>
            </a:xfrm>
            <a:custGeom>
              <a:avLst/>
              <a:gdLst/>
              <a:ahLst/>
              <a:cxnLst/>
              <a:rect l="l" t="t" r="r" b="b"/>
              <a:pathLst>
                <a:path w="1964" h="873" extrusionOk="0">
                  <a:moveTo>
                    <a:pt x="124" y="0"/>
                  </a:moveTo>
                  <a:cubicBezTo>
                    <a:pt x="55" y="0"/>
                    <a:pt x="1" y="65"/>
                    <a:pt x="15" y="134"/>
                  </a:cubicBezTo>
                  <a:cubicBezTo>
                    <a:pt x="84" y="554"/>
                    <a:pt x="493" y="873"/>
                    <a:pt x="982" y="873"/>
                  </a:cubicBezTo>
                  <a:cubicBezTo>
                    <a:pt x="1475" y="873"/>
                    <a:pt x="1880" y="551"/>
                    <a:pt x="1953" y="134"/>
                  </a:cubicBezTo>
                  <a:cubicBezTo>
                    <a:pt x="1964" y="65"/>
                    <a:pt x="1913" y="0"/>
                    <a:pt x="18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60"/>
            <p:cNvSpPr/>
            <p:nvPr/>
          </p:nvSpPr>
          <p:spPr>
            <a:xfrm>
              <a:off x="7709073" y="1644778"/>
              <a:ext cx="10775" cy="16412"/>
            </a:xfrm>
            <a:custGeom>
              <a:avLst/>
              <a:gdLst/>
              <a:ahLst/>
              <a:cxnLst/>
              <a:rect l="l" t="t" r="r" b="b"/>
              <a:pathLst>
                <a:path w="411" h="626" extrusionOk="0">
                  <a:moveTo>
                    <a:pt x="205" y="1"/>
                  </a:moveTo>
                  <a:cubicBezTo>
                    <a:pt x="103" y="1"/>
                    <a:pt x="1" y="68"/>
                    <a:pt x="1" y="204"/>
                  </a:cubicBezTo>
                  <a:lnTo>
                    <a:pt x="1" y="422"/>
                  </a:lnTo>
                  <a:cubicBezTo>
                    <a:pt x="1" y="557"/>
                    <a:pt x="103" y="625"/>
                    <a:pt x="205" y="625"/>
                  </a:cubicBezTo>
                  <a:cubicBezTo>
                    <a:pt x="308" y="625"/>
                    <a:pt x="410" y="557"/>
                    <a:pt x="410" y="422"/>
                  </a:cubicBezTo>
                  <a:lnTo>
                    <a:pt x="410" y="204"/>
                  </a:lnTo>
                  <a:cubicBezTo>
                    <a:pt x="410" y="68"/>
                    <a:pt x="308" y="1"/>
                    <a:pt x="205"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60"/>
            <p:cNvSpPr/>
            <p:nvPr/>
          </p:nvSpPr>
          <p:spPr>
            <a:xfrm>
              <a:off x="7777631" y="1644805"/>
              <a:ext cx="10671" cy="16386"/>
            </a:xfrm>
            <a:custGeom>
              <a:avLst/>
              <a:gdLst/>
              <a:ahLst/>
              <a:cxnLst/>
              <a:rect l="l" t="t" r="r" b="b"/>
              <a:pathLst>
                <a:path w="407" h="625" extrusionOk="0">
                  <a:moveTo>
                    <a:pt x="203" y="0"/>
                  </a:moveTo>
                  <a:cubicBezTo>
                    <a:pt x="91" y="0"/>
                    <a:pt x="1" y="91"/>
                    <a:pt x="1" y="203"/>
                  </a:cubicBezTo>
                  <a:lnTo>
                    <a:pt x="1" y="421"/>
                  </a:lnTo>
                  <a:cubicBezTo>
                    <a:pt x="1" y="556"/>
                    <a:pt x="102" y="624"/>
                    <a:pt x="203" y="624"/>
                  </a:cubicBezTo>
                  <a:cubicBezTo>
                    <a:pt x="305" y="624"/>
                    <a:pt x="406" y="556"/>
                    <a:pt x="406" y="421"/>
                  </a:cubicBezTo>
                  <a:lnTo>
                    <a:pt x="406" y="203"/>
                  </a:lnTo>
                  <a:cubicBezTo>
                    <a:pt x="406" y="91"/>
                    <a:pt x="316" y="0"/>
                    <a:pt x="203"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60"/>
            <p:cNvSpPr/>
            <p:nvPr/>
          </p:nvSpPr>
          <p:spPr>
            <a:xfrm>
              <a:off x="7611753" y="1513402"/>
              <a:ext cx="273501" cy="364974"/>
            </a:xfrm>
            <a:custGeom>
              <a:avLst/>
              <a:gdLst/>
              <a:ahLst/>
              <a:cxnLst/>
              <a:rect l="l" t="t" r="r" b="b"/>
              <a:pathLst>
                <a:path w="10432" h="13921" extrusionOk="0">
                  <a:moveTo>
                    <a:pt x="5223" y="409"/>
                  </a:moveTo>
                  <a:cubicBezTo>
                    <a:pt x="7157" y="409"/>
                    <a:pt x="8725" y="1974"/>
                    <a:pt x="8725" y="3908"/>
                  </a:cubicBezTo>
                  <a:lnTo>
                    <a:pt x="8725" y="5433"/>
                  </a:lnTo>
                  <a:cubicBezTo>
                    <a:pt x="8725" y="6566"/>
                    <a:pt x="8990" y="7428"/>
                    <a:pt x="9207" y="7957"/>
                  </a:cubicBezTo>
                  <a:cubicBezTo>
                    <a:pt x="9232" y="8011"/>
                    <a:pt x="9232" y="8076"/>
                    <a:pt x="9207" y="8131"/>
                  </a:cubicBezTo>
                  <a:cubicBezTo>
                    <a:pt x="9185" y="8189"/>
                    <a:pt x="9138" y="8232"/>
                    <a:pt x="9080" y="8258"/>
                  </a:cubicBezTo>
                  <a:cubicBezTo>
                    <a:pt x="8982" y="8294"/>
                    <a:pt x="8885" y="8334"/>
                    <a:pt x="8783" y="8370"/>
                  </a:cubicBezTo>
                  <a:cubicBezTo>
                    <a:pt x="8497" y="8026"/>
                    <a:pt x="8070" y="7827"/>
                    <a:pt x="7621" y="7827"/>
                  </a:cubicBezTo>
                  <a:lnTo>
                    <a:pt x="7342" y="7827"/>
                  </a:lnTo>
                  <a:cubicBezTo>
                    <a:pt x="7928" y="7258"/>
                    <a:pt x="8262" y="6472"/>
                    <a:pt x="8262" y="5653"/>
                  </a:cubicBezTo>
                  <a:lnTo>
                    <a:pt x="8262" y="4781"/>
                  </a:lnTo>
                  <a:cubicBezTo>
                    <a:pt x="8262" y="4187"/>
                    <a:pt x="7780" y="3705"/>
                    <a:pt x="7186" y="3705"/>
                  </a:cubicBezTo>
                  <a:lnTo>
                    <a:pt x="6835" y="3705"/>
                  </a:lnTo>
                  <a:lnTo>
                    <a:pt x="5806" y="2676"/>
                  </a:lnTo>
                  <a:cubicBezTo>
                    <a:pt x="5765" y="2634"/>
                    <a:pt x="5713" y="2615"/>
                    <a:pt x="5663" y="2615"/>
                  </a:cubicBezTo>
                  <a:cubicBezTo>
                    <a:pt x="5559" y="2615"/>
                    <a:pt x="5458" y="2696"/>
                    <a:pt x="5458" y="2818"/>
                  </a:cubicBezTo>
                  <a:lnTo>
                    <a:pt x="5458" y="3705"/>
                  </a:lnTo>
                  <a:lnTo>
                    <a:pt x="4354" y="3705"/>
                  </a:lnTo>
                  <a:cubicBezTo>
                    <a:pt x="4082" y="3705"/>
                    <a:pt x="4082" y="4114"/>
                    <a:pt x="4354" y="4114"/>
                  </a:cubicBezTo>
                  <a:lnTo>
                    <a:pt x="5661" y="4114"/>
                  </a:lnTo>
                  <a:cubicBezTo>
                    <a:pt x="5774" y="4114"/>
                    <a:pt x="5868" y="4020"/>
                    <a:pt x="5868" y="3908"/>
                  </a:cubicBezTo>
                  <a:lnTo>
                    <a:pt x="5868" y="3310"/>
                  </a:lnTo>
                  <a:lnTo>
                    <a:pt x="6607" y="4053"/>
                  </a:lnTo>
                  <a:cubicBezTo>
                    <a:pt x="6646" y="4093"/>
                    <a:pt x="6697" y="4114"/>
                    <a:pt x="6751" y="4114"/>
                  </a:cubicBezTo>
                  <a:lnTo>
                    <a:pt x="7186" y="4114"/>
                  </a:lnTo>
                  <a:cubicBezTo>
                    <a:pt x="7555" y="4114"/>
                    <a:pt x="7856" y="4411"/>
                    <a:pt x="7856" y="4781"/>
                  </a:cubicBezTo>
                  <a:lnTo>
                    <a:pt x="7856" y="5653"/>
                  </a:lnTo>
                  <a:cubicBezTo>
                    <a:pt x="7856" y="7106"/>
                    <a:pt x="6679" y="8283"/>
                    <a:pt x="5227" y="8283"/>
                  </a:cubicBezTo>
                  <a:cubicBezTo>
                    <a:pt x="3774" y="8283"/>
                    <a:pt x="2597" y="7106"/>
                    <a:pt x="2597" y="5653"/>
                  </a:cubicBezTo>
                  <a:lnTo>
                    <a:pt x="2597" y="4781"/>
                  </a:lnTo>
                  <a:cubicBezTo>
                    <a:pt x="2597" y="4411"/>
                    <a:pt x="2894" y="4114"/>
                    <a:pt x="3264" y="4114"/>
                  </a:cubicBezTo>
                  <a:lnTo>
                    <a:pt x="3481" y="4114"/>
                  </a:lnTo>
                  <a:cubicBezTo>
                    <a:pt x="3753" y="4114"/>
                    <a:pt x="3753" y="3705"/>
                    <a:pt x="3481" y="3705"/>
                  </a:cubicBezTo>
                  <a:lnTo>
                    <a:pt x="3264" y="3705"/>
                  </a:lnTo>
                  <a:cubicBezTo>
                    <a:pt x="2670" y="3705"/>
                    <a:pt x="2184" y="4187"/>
                    <a:pt x="2184" y="4781"/>
                  </a:cubicBezTo>
                  <a:lnTo>
                    <a:pt x="2184" y="5653"/>
                  </a:lnTo>
                  <a:cubicBezTo>
                    <a:pt x="2184" y="6472"/>
                    <a:pt x="2518" y="7254"/>
                    <a:pt x="3104" y="7827"/>
                  </a:cubicBezTo>
                  <a:lnTo>
                    <a:pt x="2825" y="7827"/>
                  </a:lnTo>
                  <a:cubicBezTo>
                    <a:pt x="2376" y="7827"/>
                    <a:pt x="1949" y="8026"/>
                    <a:pt x="1663" y="8370"/>
                  </a:cubicBezTo>
                  <a:cubicBezTo>
                    <a:pt x="1565" y="8334"/>
                    <a:pt x="1467" y="8297"/>
                    <a:pt x="1370" y="8258"/>
                  </a:cubicBezTo>
                  <a:cubicBezTo>
                    <a:pt x="1312" y="8236"/>
                    <a:pt x="1265" y="8189"/>
                    <a:pt x="1243" y="8134"/>
                  </a:cubicBezTo>
                  <a:cubicBezTo>
                    <a:pt x="1217" y="8076"/>
                    <a:pt x="1217" y="8015"/>
                    <a:pt x="1243" y="7961"/>
                  </a:cubicBezTo>
                  <a:cubicBezTo>
                    <a:pt x="1460" y="7432"/>
                    <a:pt x="1724" y="6566"/>
                    <a:pt x="1724" y="5433"/>
                  </a:cubicBezTo>
                  <a:lnTo>
                    <a:pt x="1724" y="3908"/>
                  </a:lnTo>
                  <a:cubicBezTo>
                    <a:pt x="1724" y="1974"/>
                    <a:pt x="3289" y="409"/>
                    <a:pt x="5223" y="409"/>
                  </a:cubicBezTo>
                  <a:close/>
                  <a:moveTo>
                    <a:pt x="3713" y="8891"/>
                  </a:moveTo>
                  <a:lnTo>
                    <a:pt x="3713" y="9177"/>
                  </a:lnTo>
                  <a:cubicBezTo>
                    <a:pt x="3713" y="9437"/>
                    <a:pt x="3558" y="9676"/>
                    <a:pt x="3320" y="9785"/>
                  </a:cubicBezTo>
                  <a:lnTo>
                    <a:pt x="3320" y="9785"/>
                  </a:lnTo>
                  <a:lnTo>
                    <a:pt x="2731" y="9395"/>
                  </a:lnTo>
                  <a:cubicBezTo>
                    <a:pt x="2507" y="9243"/>
                    <a:pt x="2612" y="8891"/>
                    <a:pt x="2883" y="8891"/>
                  </a:cubicBezTo>
                  <a:close/>
                  <a:moveTo>
                    <a:pt x="7566" y="8891"/>
                  </a:moveTo>
                  <a:cubicBezTo>
                    <a:pt x="7838" y="8891"/>
                    <a:pt x="7943" y="9243"/>
                    <a:pt x="7718" y="9395"/>
                  </a:cubicBezTo>
                  <a:lnTo>
                    <a:pt x="7132" y="9786"/>
                  </a:lnTo>
                  <a:cubicBezTo>
                    <a:pt x="6893" y="9677"/>
                    <a:pt x="6737" y="9438"/>
                    <a:pt x="6737" y="9177"/>
                  </a:cubicBezTo>
                  <a:lnTo>
                    <a:pt x="6737" y="8891"/>
                  </a:lnTo>
                  <a:close/>
                  <a:moveTo>
                    <a:pt x="7624" y="8232"/>
                  </a:moveTo>
                  <a:cubicBezTo>
                    <a:pt x="8233" y="8236"/>
                    <a:pt x="8725" y="8728"/>
                    <a:pt x="8729" y="9337"/>
                  </a:cubicBezTo>
                  <a:cubicBezTo>
                    <a:pt x="8725" y="10589"/>
                    <a:pt x="7767" y="11635"/>
                    <a:pt x="6520" y="11741"/>
                  </a:cubicBezTo>
                  <a:lnTo>
                    <a:pt x="6520" y="11741"/>
                  </a:lnTo>
                  <a:lnTo>
                    <a:pt x="6520" y="11521"/>
                  </a:lnTo>
                  <a:cubicBezTo>
                    <a:pt x="6520" y="11385"/>
                    <a:pt x="6417" y="11317"/>
                    <a:pt x="6315" y="11317"/>
                  </a:cubicBezTo>
                  <a:cubicBezTo>
                    <a:pt x="6213" y="11317"/>
                    <a:pt x="6110" y="11385"/>
                    <a:pt x="6110" y="11521"/>
                  </a:cubicBezTo>
                  <a:lnTo>
                    <a:pt x="6110" y="11752"/>
                  </a:lnTo>
                  <a:lnTo>
                    <a:pt x="4339" y="11752"/>
                  </a:lnTo>
                  <a:lnTo>
                    <a:pt x="4339" y="11521"/>
                  </a:lnTo>
                  <a:cubicBezTo>
                    <a:pt x="4339" y="11385"/>
                    <a:pt x="4238" y="11317"/>
                    <a:pt x="4137" y="11317"/>
                  </a:cubicBezTo>
                  <a:cubicBezTo>
                    <a:pt x="4035" y="11317"/>
                    <a:pt x="3934" y="11385"/>
                    <a:pt x="3934" y="11521"/>
                  </a:cubicBezTo>
                  <a:lnTo>
                    <a:pt x="3934" y="11742"/>
                  </a:lnTo>
                  <a:cubicBezTo>
                    <a:pt x="2684" y="11633"/>
                    <a:pt x="1728" y="10590"/>
                    <a:pt x="1724" y="9340"/>
                  </a:cubicBezTo>
                  <a:cubicBezTo>
                    <a:pt x="1724" y="8728"/>
                    <a:pt x="2221" y="8236"/>
                    <a:pt x="2829" y="8236"/>
                  </a:cubicBezTo>
                  <a:lnTo>
                    <a:pt x="3629" y="8236"/>
                  </a:lnTo>
                  <a:cubicBezTo>
                    <a:pt x="3658" y="8254"/>
                    <a:pt x="3687" y="8272"/>
                    <a:pt x="3716" y="8286"/>
                  </a:cubicBezTo>
                  <a:lnTo>
                    <a:pt x="3716" y="8482"/>
                  </a:lnTo>
                  <a:lnTo>
                    <a:pt x="2887" y="8482"/>
                  </a:lnTo>
                  <a:cubicBezTo>
                    <a:pt x="2210" y="8482"/>
                    <a:pt x="1945" y="9359"/>
                    <a:pt x="2507" y="9735"/>
                  </a:cubicBezTo>
                  <a:lnTo>
                    <a:pt x="4752" y="11227"/>
                  </a:lnTo>
                  <a:cubicBezTo>
                    <a:pt x="4895" y="11323"/>
                    <a:pt x="5061" y="11371"/>
                    <a:pt x="5227" y="11371"/>
                  </a:cubicBezTo>
                  <a:cubicBezTo>
                    <a:pt x="5392" y="11371"/>
                    <a:pt x="5558" y="11323"/>
                    <a:pt x="5701" y="11227"/>
                  </a:cubicBezTo>
                  <a:lnTo>
                    <a:pt x="6212" y="10887"/>
                  </a:lnTo>
                  <a:cubicBezTo>
                    <a:pt x="6397" y="10764"/>
                    <a:pt x="6277" y="10512"/>
                    <a:pt x="6101" y="10512"/>
                  </a:cubicBezTo>
                  <a:cubicBezTo>
                    <a:pt x="6064" y="10512"/>
                    <a:pt x="6024" y="10523"/>
                    <a:pt x="5984" y="10550"/>
                  </a:cubicBezTo>
                  <a:lnTo>
                    <a:pt x="5477" y="10887"/>
                  </a:lnTo>
                  <a:cubicBezTo>
                    <a:pt x="5401" y="10938"/>
                    <a:pt x="5314" y="10963"/>
                    <a:pt x="5227" y="10963"/>
                  </a:cubicBezTo>
                  <a:cubicBezTo>
                    <a:pt x="5140" y="10963"/>
                    <a:pt x="5053" y="10938"/>
                    <a:pt x="4977" y="10887"/>
                  </a:cubicBezTo>
                  <a:lnTo>
                    <a:pt x="3695" y="10032"/>
                  </a:lnTo>
                  <a:cubicBezTo>
                    <a:pt x="3966" y="9829"/>
                    <a:pt x="4122" y="9511"/>
                    <a:pt x="4122" y="9174"/>
                  </a:cubicBezTo>
                  <a:lnTo>
                    <a:pt x="4122" y="8482"/>
                  </a:lnTo>
                  <a:cubicBezTo>
                    <a:pt x="4477" y="8621"/>
                    <a:pt x="4852" y="8691"/>
                    <a:pt x="5227" y="8691"/>
                  </a:cubicBezTo>
                  <a:cubicBezTo>
                    <a:pt x="5602" y="8691"/>
                    <a:pt x="5976" y="8621"/>
                    <a:pt x="6331" y="8482"/>
                  </a:cubicBezTo>
                  <a:lnTo>
                    <a:pt x="6331" y="9177"/>
                  </a:lnTo>
                  <a:cubicBezTo>
                    <a:pt x="6331" y="9514"/>
                    <a:pt x="6487" y="9833"/>
                    <a:pt x="6759" y="10036"/>
                  </a:cubicBezTo>
                  <a:lnTo>
                    <a:pt x="6748" y="10043"/>
                  </a:lnTo>
                  <a:cubicBezTo>
                    <a:pt x="6563" y="10168"/>
                    <a:pt x="6683" y="10422"/>
                    <a:pt x="6858" y="10422"/>
                  </a:cubicBezTo>
                  <a:cubicBezTo>
                    <a:pt x="6896" y="10422"/>
                    <a:pt x="6936" y="10410"/>
                    <a:pt x="6976" y="10383"/>
                  </a:cubicBezTo>
                  <a:lnTo>
                    <a:pt x="7947" y="9735"/>
                  </a:lnTo>
                  <a:cubicBezTo>
                    <a:pt x="8508" y="9362"/>
                    <a:pt x="8244" y="8486"/>
                    <a:pt x="7566" y="8482"/>
                  </a:cubicBezTo>
                  <a:lnTo>
                    <a:pt x="6737" y="8482"/>
                  </a:lnTo>
                  <a:lnTo>
                    <a:pt x="6737" y="8286"/>
                  </a:lnTo>
                  <a:cubicBezTo>
                    <a:pt x="6766" y="8268"/>
                    <a:pt x="6795" y="8250"/>
                    <a:pt x="6824" y="8232"/>
                  </a:cubicBezTo>
                  <a:close/>
                  <a:moveTo>
                    <a:pt x="5219" y="0"/>
                  </a:moveTo>
                  <a:cubicBezTo>
                    <a:pt x="3061" y="0"/>
                    <a:pt x="1312" y="1749"/>
                    <a:pt x="1312" y="3908"/>
                  </a:cubicBezTo>
                  <a:lnTo>
                    <a:pt x="1312" y="5433"/>
                  </a:lnTo>
                  <a:cubicBezTo>
                    <a:pt x="1315" y="6244"/>
                    <a:pt x="1163" y="7048"/>
                    <a:pt x="859" y="7801"/>
                  </a:cubicBezTo>
                  <a:cubicBezTo>
                    <a:pt x="794" y="7957"/>
                    <a:pt x="794" y="8131"/>
                    <a:pt x="859" y="8290"/>
                  </a:cubicBezTo>
                  <a:cubicBezTo>
                    <a:pt x="924" y="8446"/>
                    <a:pt x="1051" y="8573"/>
                    <a:pt x="1210" y="8634"/>
                  </a:cubicBezTo>
                  <a:cubicBezTo>
                    <a:pt x="1286" y="8667"/>
                    <a:pt x="1362" y="8696"/>
                    <a:pt x="1438" y="8725"/>
                  </a:cubicBezTo>
                  <a:cubicBezTo>
                    <a:pt x="1351" y="8920"/>
                    <a:pt x="1308" y="9127"/>
                    <a:pt x="1308" y="9340"/>
                  </a:cubicBezTo>
                  <a:cubicBezTo>
                    <a:pt x="1308" y="9710"/>
                    <a:pt x="1380" y="10076"/>
                    <a:pt x="1522" y="10420"/>
                  </a:cubicBezTo>
                  <a:lnTo>
                    <a:pt x="1007" y="10601"/>
                  </a:lnTo>
                  <a:cubicBezTo>
                    <a:pt x="403" y="10814"/>
                    <a:pt x="1" y="11387"/>
                    <a:pt x="1" y="12028"/>
                  </a:cubicBezTo>
                  <a:lnTo>
                    <a:pt x="1" y="13719"/>
                  </a:lnTo>
                  <a:cubicBezTo>
                    <a:pt x="1" y="13853"/>
                    <a:pt x="102" y="13920"/>
                    <a:pt x="203" y="13920"/>
                  </a:cubicBezTo>
                  <a:cubicBezTo>
                    <a:pt x="305" y="13920"/>
                    <a:pt x="406" y="13853"/>
                    <a:pt x="406" y="13719"/>
                  </a:cubicBezTo>
                  <a:lnTo>
                    <a:pt x="406" y="12028"/>
                  </a:lnTo>
                  <a:cubicBezTo>
                    <a:pt x="406" y="11894"/>
                    <a:pt x="432" y="11763"/>
                    <a:pt x="479" y="11637"/>
                  </a:cubicBezTo>
                  <a:lnTo>
                    <a:pt x="1511" y="12520"/>
                  </a:lnTo>
                  <a:cubicBezTo>
                    <a:pt x="1659" y="12647"/>
                    <a:pt x="1743" y="12832"/>
                    <a:pt x="1743" y="13027"/>
                  </a:cubicBezTo>
                  <a:lnTo>
                    <a:pt x="1743" y="13719"/>
                  </a:lnTo>
                  <a:cubicBezTo>
                    <a:pt x="1743" y="13853"/>
                    <a:pt x="1845" y="13920"/>
                    <a:pt x="1947" y="13920"/>
                  </a:cubicBezTo>
                  <a:cubicBezTo>
                    <a:pt x="2050" y="13920"/>
                    <a:pt x="2152" y="13853"/>
                    <a:pt x="2152" y="13719"/>
                  </a:cubicBezTo>
                  <a:lnTo>
                    <a:pt x="2152" y="13027"/>
                  </a:lnTo>
                  <a:cubicBezTo>
                    <a:pt x="2152" y="12716"/>
                    <a:pt x="2014" y="12419"/>
                    <a:pt x="1775" y="12212"/>
                  </a:cubicBezTo>
                  <a:lnTo>
                    <a:pt x="692" y="11285"/>
                  </a:lnTo>
                  <a:cubicBezTo>
                    <a:pt x="815" y="11151"/>
                    <a:pt x="971" y="11050"/>
                    <a:pt x="1145" y="10988"/>
                  </a:cubicBezTo>
                  <a:lnTo>
                    <a:pt x="1706" y="10789"/>
                  </a:lnTo>
                  <a:cubicBezTo>
                    <a:pt x="2181" y="11575"/>
                    <a:pt x="3007" y="12086"/>
                    <a:pt x="3923" y="12151"/>
                  </a:cubicBezTo>
                  <a:lnTo>
                    <a:pt x="3923" y="13701"/>
                  </a:lnTo>
                  <a:cubicBezTo>
                    <a:pt x="3923" y="13837"/>
                    <a:pt x="4024" y="13905"/>
                    <a:pt x="4126" y="13905"/>
                  </a:cubicBezTo>
                  <a:cubicBezTo>
                    <a:pt x="4227" y="13905"/>
                    <a:pt x="4328" y="13837"/>
                    <a:pt x="4328" y="13701"/>
                  </a:cubicBezTo>
                  <a:lnTo>
                    <a:pt x="4328" y="12162"/>
                  </a:lnTo>
                  <a:lnTo>
                    <a:pt x="6103" y="12162"/>
                  </a:lnTo>
                  <a:lnTo>
                    <a:pt x="6103" y="13701"/>
                  </a:lnTo>
                  <a:cubicBezTo>
                    <a:pt x="6103" y="13837"/>
                    <a:pt x="6205" y="13905"/>
                    <a:pt x="6306" y="13905"/>
                  </a:cubicBezTo>
                  <a:cubicBezTo>
                    <a:pt x="6407" y="13905"/>
                    <a:pt x="6509" y="13837"/>
                    <a:pt x="6509" y="13701"/>
                  </a:cubicBezTo>
                  <a:lnTo>
                    <a:pt x="6509" y="12151"/>
                  </a:lnTo>
                  <a:cubicBezTo>
                    <a:pt x="7425" y="12082"/>
                    <a:pt x="8251" y="11575"/>
                    <a:pt x="8725" y="10785"/>
                  </a:cubicBezTo>
                  <a:lnTo>
                    <a:pt x="9287" y="10985"/>
                  </a:lnTo>
                  <a:cubicBezTo>
                    <a:pt x="9460" y="11046"/>
                    <a:pt x="9616" y="11151"/>
                    <a:pt x="9739" y="11285"/>
                  </a:cubicBezTo>
                  <a:lnTo>
                    <a:pt x="8656" y="12212"/>
                  </a:lnTo>
                  <a:cubicBezTo>
                    <a:pt x="8417" y="12415"/>
                    <a:pt x="8280" y="12712"/>
                    <a:pt x="8280" y="13027"/>
                  </a:cubicBezTo>
                  <a:lnTo>
                    <a:pt x="8280" y="13719"/>
                  </a:lnTo>
                  <a:cubicBezTo>
                    <a:pt x="8280" y="13853"/>
                    <a:pt x="8382" y="13920"/>
                    <a:pt x="8484" y="13920"/>
                  </a:cubicBezTo>
                  <a:cubicBezTo>
                    <a:pt x="8587" y="13920"/>
                    <a:pt x="8689" y="13853"/>
                    <a:pt x="8689" y="13719"/>
                  </a:cubicBezTo>
                  <a:lnTo>
                    <a:pt x="8689" y="13027"/>
                  </a:lnTo>
                  <a:cubicBezTo>
                    <a:pt x="8689" y="12832"/>
                    <a:pt x="8772" y="12647"/>
                    <a:pt x="8921" y="12520"/>
                  </a:cubicBezTo>
                  <a:lnTo>
                    <a:pt x="9953" y="11637"/>
                  </a:lnTo>
                  <a:cubicBezTo>
                    <a:pt x="10000" y="11763"/>
                    <a:pt x="10025" y="11894"/>
                    <a:pt x="10025" y="12028"/>
                  </a:cubicBezTo>
                  <a:lnTo>
                    <a:pt x="10025" y="13719"/>
                  </a:lnTo>
                  <a:cubicBezTo>
                    <a:pt x="10025" y="13853"/>
                    <a:pt x="10127" y="13920"/>
                    <a:pt x="10228" y="13920"/>
                  </a:cubicBezTo>
                  <a:cubicBezTo>
                    <a:pt x="10330" y="13920"/>
                    <a:pt x="10431" y="13853"/>
                    <a:pt x="10431" y="13719"/>
                  </a:cubicBezTo>
                  <a:lnTo>
                    <a:pt x="10431" y="12028"/>
                  </a:lnTo>
                  <a:cubicBezTo>
                    <a:pt x="10431" y="11390"/>
                    <a:pt x="10033" y="10818"/>
                    <a:pt x="9431" y="10601"/>
                  </a:cubicBezTo>
                  <a:lnTo>
                    <a:pt x="8917" y="10420"/>
                  </a:lnTo>
                  <a:cubicBezTo>
                    <a:pt x="9058" y="10079"/>
                    <a:pt x="9135" y="9710"/>
                    <a:pt x="9135" y="9340"/>
                  </a:cubicBezTo>
                  <a:cubicBezTo>
                    <a:pt x="9135" y="9127"/>
                    <a:pt x="9087" y="8920"/>
                    <a:pt x="9004" y="8725"/>
                  </a:cubicBezTo>
                  <a:cubicBezTo>
                    <a:pt x="9080" y="8696"/>
                    <a:pt x="9156" y="8667"/>
                    <a:pt x="9229" y="8634"/>
                  </a:cubicBezTo>
                  <a:cubicBezTo>
                    <a:pt x="9388" y="8573"/>
                    <a:pt x="9515" y="8449"/>
                    <a:pt x="9584" y="8290"/>
                  </a:cubicBezTo>
                  <a:cubicBezTo>
                    <a:pt x="9649" y="8134"/>
                    <a:pt x="9649" y="7957"/>
                    <a:pt x="9584" y="7801"/>
                  </a:cubicBezTo>
                  <a:cubicBezTo>
                    <a:pt x="9279" y="7048"/>
                    <a:pt x="9124" y="6244"/>
                    <a:pt x="9131" y="5433"/>
                  </a:cubicBezTo>
                  <a:lnTo>
                    <a:pt x="9131" y="3908"/>
                  </a:lnTo>
                  <a:cubicBezTo>
                    <a:pt x="9131" y="1749"/>
                    <a:pt x="7378" y="0"/>
                    <a:pt x="5219"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60"/>
            <p:cNvSpPr/>
            <p:nvPr/>
          </p:nvSpPr>
          <p:spPr>
            <a:xfrm>
              <a:off x="7703383" y="1627134"/>
              <a:ext cx="23858" cy="10775"/>
            </a:xfrm>
            <a:custGeom>
              <a:avLst/>
              <a:gdLst/>
              <a:ahLst/>
              <a:cxnLst/>
              <a:rect l="l" t="t" r="r" b="b"/>
              <a:pathLst>
                <a:path w="910" h="411" extrusionOk="0">
                  <a:moveTo>
                    <a:pt x="203" y="1"/>
                  </a:moveTo>
                  <a:cubicBezTo>
                    <a:pt x="91" y="1"/>
                    <a:pt x="0" y="95"/>
                    <a:pt x="0" y="207"/>
                  </a:cubicBezTo>
                  <a:cubicBezTo>
                    <a:pt x="0" y="320"/>
                    <a:pt x="91" y="410"/>
                    <a:pt x="203" y="410"/>
                  </a:cubicBezTo>
                  <a:lnTo>
                    <a:pt x="638" y="410"/>
                  </a:lnTo>
                  <a:cubicBezTo>
                    <a:pt x="910" y="410"/>
                    <a:pt x="910" y="1"/>
                    <a:pt x="638"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60"/>
            <p:cNvSpPr/>
            <p:nvPr/>
          </p:nvSpPr>
          <p:spPr>
            <a:xfrm>
              <a:off x="7770133" y="1627239"/>
              <a:ext cx="25667" cy="10671"/>
            </a:xfrm>
            <a:custGeom>
              <a:avLst/>
              <a:gdLst/>
              <a:ahLst/>
              <a:cxnLst/>
              <a:rect l="l" t="t" r="r" b="b"/>
              <a:pathLst>
                <a:path w="979" h="407" extrusionOk="0">
                  <a:moveTo>
                    <a:pt x="272" y="0"/>
                  </a:moveTo>
                  <a:cubicBezTo>
                    <a:pt x="1" y="0"/>
                    <a:pt x="1" y="406"/>
                    <a:pt x="272" y="406"/>
                  </a:cubicBezTo>
                  <a:lnTo>
                    <a:pt x="710" y="406"/>
                  </a:lnTo>
                  <a:cubicBezTo>
                    <a:pt x="978" y="406"/>
                    <a:pt x="978" y="0"/>
                    <a:pt x="710"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60"/>
            <p:cNvSpPr/>
            <p:nvPr/>
          </p:nvSpPr>
          <p:spPr>
            <a:xfrm>
              <a:off x="7717620" y="1676239"/>
              <a:ext cx="62214" cy="33532"/>
            </a:xfrm>
            <a:custGeom>
              <a:avLst/>
              <a:gdLst/>
              <a:ahLst/>
              <a:cxnLst/>
              <a:rect l="l" t="t" r="r" b="b"/>
              <a:pathLst>
                <a:path w="2373" h="1279" extrusionOk="0">
                  <a:moveTo>
                    <a:pt x="1928" y="406"/>
                  </a:moveTo>
                  <a:cubicBezTo>
                    <a:pt x="1826" y="677"/>
                    <a:pt x="1533" y="873"/>
                    <a:pt x="1189" y="873"/>
                  </a:cubicBezTo>
                  <a:cubicBezTo>
                    <a:pt x="841" y="873"/>
                    <a:pt x="548" y="677"/>
                    <a:pt x="446" y="406"/>
                  </a:cubicBezTo>
                  <a:close/>
                  <a:moveTo>
                    <a:pt x="207" y="0"/>
                  </a:moveTo>
                  <a:cubicBezTo>
                    <a:pt x="95" y="0"/>
                    <a:pt x="1" y="91"/>
                    <a:pt x="4" y="203"/>
                  </a:cubicBezTo>
                  <a:cubicBezTo>
                    <a:pt x="4" y="797"/>
                    <a:pt x="533" y="1279"/>
                    <a:pt x="1189" y="1279"/>
                  </a:cubicBezTo>
                  <a:cubicBezTo>
                    <a:pt x="1841" y="1279"/>
                    <a:pt x="2373" y="797"/>
                    <a:pt x="2373" y="203"/>
                  </a:cubicBezTo>
                  <a:cubicBezTo>
                    <a:pt x="2373" y="91"/>
                    <a:pt x="2282" y="0"/>
                    <a:pt x="2170"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8" name="Google Shape;1288;p60"/>
          <p:cNvSpPr txBox="1"/>
          <p:nvPr/>
        </p:nvSpPr>
        <p:spPr>
          <a:xfrm>
            <a:off x="5445575" y="2134751"/>
            <a:ext cx="961500" cy="222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a:solidFill>
                  <a:schemeClr val="dk1"/>
                </a:solidFill>
                <a:latin typeface="Englebert"/>
                <a:ea typeface="Englebert"/>
                <a:cs typeface="Englebert"/>
                <a:sym typeface="Englebert"/>
              </a:rPr>
              <a:t>Player 1</a:t>
            </a:r>
            <a:endParaRPr>
              <a:solidFill>
                <a:schemeClr val="dk1"/>
              </a:solidFill>
              <a:latin typeface="Englebert"/>
              <a:ea typeface="Englebert"/>
              <a:cs typeface="Englebert"/>
              <a:sym typeface="Englebert"/>
            </a:endParaRPr>
          </a:p>
        </p:txBody>
      </p:sp>
      <p:sp>
        <p:nvSpPr>
          <p:cNvPr id="1289" name="Google Shape;1289;p60"/>
          <p:cNvSpPr txBox="1"/>
          <p:nvPr/>
        </p:nvSpPr>
        <p:spPr>
          <a:xfrm>
            <a:off x="5445575" y="4284601"/>
            <a:ext cx="961500" cy="222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a:solidFill>
                  <a:schemeClr val="dk1"/>
                </a:solidFill>
                <a:latin typeface="Englebert"/>
                <a:ea typeface="Englebert"/>
                <a:cs typeface="Englebert"/>
                <a:sym typeface="Englebert"/>
              </a:rPr>
              <a:t>Player 2</a:t>
            </a:r>
            <a:endParaRPr>
              <a:solidFill>
                <a:schemeClr val="dk1"/>
              </a:solidFill>
              <a:latin typeface="Englebert"/>
              <a:ea typeface="Englebert"/>
              <a:cs typeface="Englebert"/>
              <a:sym typeface="Engleber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293"/>
        <p:cNvGrpSpPr/>
        <p:nvPr/>
      </p:nvGrpSpPr>
      <p:grpSpPr>
        <a:xfrm>
          <a:off x="0" y="0"/>
          <a:ext cx="0" cy="0"/>
          <a:chOff x="0" y="0"/>
          <a:chExt cx="0" cy="0"/>
        </a:xfrm>
      </p:grpSpPr>
      <p:sp>
        <p:nvSpPr>
          <p:cNvPr id="1294" name="Google Shape;1294;p61"/>
          <p:cNvSpPr/>
          <p:nvPr/>
        </p:nvSpPr>
        <p:spPr>
          <a:xfrm flipH="1">
            <a:off x="715015" y="1749100"/>
            <a:ext cx="7716000" cy="25371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61"/>
          <p:cNvSpPr/>
          <p:nvPr/>
        </p:nvSpPr>
        <p:spPr>
          <a:xfrm flipH="1">
            <a:off x="1999075" y="685800"/>
            <a:ext cx="5156700" cy="912000"/>
          </a:xfrm>
          <a:prstGeom prst="roundRect">
            <a:avLst>
              <a:gd name="adj" fmla="val 20155"/>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61"/>
          <p:cNvSpPr/>
          <p:nvPr/>
        </p:nvSpPr>
        <p:spPr>
          <a:xfrm>
            <a:off x="8647351" y="3280762"/>
            <a:ext cx="951888" cy="555126"/>
          </a:xfrm>
          <a:custGeom>
            <a:avLst/>
            <a:gdLst/>
            <a:ahLst/>
            <a:cxnLst/>
            <a:rect l="l" t="t" r="r" b="b"/>
            <a:pathLst>
              <a:path w="9625" h="5613" extrusionOk="0">
                <a:moveTo>
                  <a:pt x="5523" y="0"/>
                </a:moveTo>
                <a:cubicBezTo>
                  <a:pt x="5481" y="0"/>
                  <a:pt x="5439" y="2"/>
                  <a:pt x="5398" y="6"/>
                </a:cubicBezTo>
                <a:cubicBezTo>
                  <a:pt x="4962" y="38"/>
                  <a:pt x="4355" y="240"/>
                  <a:pt x="4046" y="581"/>
                </a:cubicBezTo>
                <a:cubicBezTo>
                  <a:pt x="3801" y="836"/>
                  <a:pt x="3822" y="1071"/>
                  <a:pt x="3801" y="1390"/>
                </a:cubicBezTo>
                <a:cubicBezTo>
                  <a:pt x="3429" y="1444"/>
                  <a:pt x="3077" y="1912"/>
                  <a:pt x="3120" y="2284"/>
                </a:cubicBezTo>
                <a:cubicBezTo>
                  <a:pt x="2805" y="2025"/>
                  <a:pt x="2386" y="1835"/>
                  <a:pt x="1966" y="1835"/>
                </a:cubicBezTo>
                <a:cubicBezTo>
                  <a:pt x="1817" y="1835"/>
                  <a:pt x="1668" y="1859"/>
                  <a:pt x="1523" y="1912"/>
                </a:cubicBezTo>
                <a:cubicBezTo>
                  <a:pt x="959" y="2114"/>
                  <a:pt x="767" y="2689"/>
                  <a:pt x="746" y="3232"/>
                </a:cubicBezTo>
                <a:cubicBezTo>
                  <a:pt x="320" y="3488"/>
                  <a:pt x="54" y="3743"/>
                  <a:pt x="32" y="4264"/>
                </a:cubicBezTo>
                <a:cubicBezTo>
                  <a:pt x="1" y="4903"/>
                  <a:pt x="416" y="5340"/>
                  <a:pt x="1065" y="5425"/>
                </a:cubicBezTo>
                <a:cubicBezTo>
                  <a:pt x="1145" y="5438"/>
                  <a:pt x="1237" y="5444"/>
                  <a:pt x="1331" y="5444"/>
                </a:cubicBezTo>
                <a:cubicBezTo>
                  <a:pt x="1474" y="5444"/>
                  <a:pt x="1624" y="5430"/>
                  <a:pt x="1747" y="5404"/>
                </a:cubicBezTo>
                <a:cubicBezTo>
                  <a:pt x="1875" y="5371"/>
                  <a:pt x="2024" y="5222"/>
                  <a:pt x="2151" y="5222"/>
                </a:cubicBezTo>
                <a:cubicBezTo>
                  <a:pt x="2225" y="5222"/>
                  <a:pt x="2300" y="5340"/>
                  <a:pt x="2374" y="5383"/>
                </a:cubicBezTo>
                <a:cubicBezTo>
                  <a:pt x="2535" y="5489"/>
                  <a:pt x="2779" y="5563"/>
                  <a:pt x="2971" y="5584"/>
                </a:cubicBezTo>
                <a:cubicBezTo>
                  <a:pt x="3098" y="5604"/>
                  <a:pt x="3220" y="5613"/>
                  <a:pt x="3339" y="5613"/>
                </a:cubicBezTo>
                <a:cubicBezTo>
                  <a:pt x="3946" y="5613"/>
                  <a:pt x="4452" y="5370"/>
                  <a:pt x="4951" y="4978"/>
                </a:cubicBezTo>
                <a:cubicBezTo>
                  <a:pt x="5154" y="5371"/>
                  <a:pt x="5409" y="5478"/>
                  <a:pt x="5877" y="5478"/>
                </a:cubicBezTo>
                <a:cubicBezTo>
                  <a:pt x="6250" y="5478"/>
                  <a:pt x="6846" y="5435"/>
                  <a:pt x="6974" y="4978"/>
                </a:cubicBezTo>
                <a:lnTo>
                  <a:pt x="6974" y="4978"/>
                </a:lnTo>
                <a:cubicBezTo>
                  <a:pt x="6942" y="5095"/>
                  <a:pt x="7485" y="5383"/>
                  <a:pt x="7570" y="5425"/>
                </a:cubicBezTo>
                <a:cubicBezTo>
                  <a:pt x="7726" y="5490"/>
                  <a:pt x="7879" y="5516"/>
                  <a:pt x="8037" y="5516"/>
                </a:cubicBezTo>
                <a:cubicBezTo>
                  <a:pt x="8138" y="5516"/>
                  <a:pt x="8240" y="5506"/>
                  <a:pt x="8347" y="5489"/>
                </a:cubicBezTo>
                <a:cubicBezTo>
                  <a:pt x="8698" y="5435"/>
                  <a:pt x="8986" y="5170"/>
                  <a:pt x="9135" y="4850"/>
                </a:cubicBezTo>
                <a:cubicBezTo>
                  <a:pt x="9209" y="4690"/>
                  <a:pt x="9252" y="4541"/>
                  <a:pt x="9242" y="4371"/>
                </a:cubicBezTo>
                <a:cubicBezTo>
                  <a:pt x="9231" y="4330"/>
                  <a:pt x="9051" y="3869"/>
                  <a:pt x="9011" y="3869"/>
                </a:cubicBezTo>
                <a:cubicBezTo>
                  <a:pt x="9010" y="3869"/>
                  <a:pt x="9008" y="3870"/>
                  <a:pt x="9007" y="3871"/>
                </a:cubicBezTo>
                <a:cubicBezTo>
                  <a:pt x="9529" y="3285"/>
                  <a:pt x="9625" y="2327"/>
                  <a:pt x="8954" y="1806"/>
                </a:cubicBezTo>
                <a:cubicBezTo>
                  <a:pt x="8632" y="1566"/>
                  <a:pt x="8272" y="1341"/>
                  <a:pt x="7894" y="1341"/>
                </a:cubicBezTo>
                <a:cubicBezTo>
                  <a:pt x="7736" y="1341"/>
                  <a:pt x="7574" y="1381"/>
                  <a:pt x="7410" y="1475"/>
                </a:cubicBezTo>
                <a:cubicBezTo>
                  <a:pt x="7309" y="656"/>
                  <a:pt x="6324" y="0"/>
                  <a:pt x="5523" y="0"/>
                </a:cubicBezTo>
                <a:close/>
              </a:path>
            </a:pathLst>
          </a:cu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61"/>
          <p:cNvSpPr txBox="1">
            <a:spLocks noGrp="1"/>
          </p:cNvSpPr>
          <p:nvPr>
            <p:ph type="body" idx="1"/>
          </p:nvPr>
        </p:nvSpPr>
        <p:spPr>
          <a:xfrm>
            <a:off x="1310850" y="2054050"/>
            <a:ext cx="6533100" cy="2008500"/>
          </a:xfrm>
          <a:prstGeom prst="rect">
            <a:avLst/>
          </a:prstGeom>
        </p:spPr>
        <p:txBody>
          <a:bodyPr spcFirstLastPara="1" wrap="square" lIns="91425" tIns="91425" rIns="91425" bIns="91425" anchor="t" anchorCtr="0">
            <a:noAutofit/>
          </a:bodyPr>
          <a:lstStyle/>
          <a:p>
            <a:pPr marL="457200" lvl="0" indent="-304800" algn="l" rtl="0">
              <a:lnSpc>
                <a:spcPct val="200000"/>
              </a:lnSpc>
              <a:spcBef>
                <a:spcPts val="0"/>
              </a:spcBef>
              <a:spcAft>
                <a:spcPts val="0"/>
              </a:spcAft>
              <a:buClr>
                <a:schemeClr val="dk1"/>
              </a:buClr>
              <a:buSzPts val="1200"/>
              <a:buChar char="●"/>
            </a:pPr>
            <a:r>
              <a:rPr lang="en" sz="1600">
                <a:solidFill>
                  <a:schemeClr val="dk1"/>
                </a:solidFill>
              </a:rPr>
              <a:t>How much did you enjoy a game about medical knowledge? </a:t>
            </a:r>
            <a:endParaRPr sz="1600">
              <a:solidFill>
                <a:schemeClr val="dk1"/>
              </a:solidFill>
            </a:endParaRPr>
          </a:p>
          <a:p>
            <a:pPr marL="457200" lvl="0" indent="-304800" algn="l" rtl="0">
              <a:lnSpc>
                <a:spcPct val="200000"/>
              </a:lnSpc>
              <a:spcBef>
                <a:spcPts val="0"/>
              </a:spcBef>
              <a:spcAft>
                <a:spcPts val="0"/>
              </a:spcAft>
              <a:buClr>
                <a:schemeClr val="dk1"/>
              </a:buClr>
              <a:buSzPts val="1200"/>
              <a:buChar char="●"/>
            </a:pPr>
            <a:r>
              <a:rPr lang="en" sz="1600">
                <a:solidFill>
                  <a:schemeClr val="dk1"/>
                </a:solidFill>
              </a:rPr>
              <a:t>People are comfortable playing the games in a format that they are familiar.</a:t>
            </a:r>
            <a:endParaRPr sz="1600">
              <a:solidFill>
                <a:schemeClr val="dk1"/>
              </a:solidFill>
            </a:endParaRPr>
          </a:p>
          <a:p>
            <a:pPr marL="457200" lvl="0" indent="-304800" algn="l" rtl="0">
              <a:lnSpc>
                <a:spcPct val="200000"/>
              </a:lnSpc>
              <a:spcBef>
                <a:spcPts val="0"/>
              </a:spcBef>
              <a:spcAft>
                <a:spcPts val="0"/>
              </a:spcAft>
              <a:buClr>
                <a:schemeClr val="dk1"/>
              </a:buClr>
              <a:buSzPts val="1200"/>
              <a:buChar char="●"/>
            </a:pPr>
            <a:r>
              <a:rPr lang="en" sz="1600">
                <a:solidFill>
                  <a:schemeClr val="dk1"/>
                </a:solidFill>
              </a:rPr>
              <a:t>Did the competition in a game encourage them to learn about a subject,</a:t>
            </a:r>
            <a:endParaRPr sz="1600">
              <a:solidFill>
                <a:schemeClr val="dk1"/>
              </a:solidFill>
            </a:endParaRPr>
          </a:p>
        </p:txBody>
      </p:sp>
      <p:sp>
        <p:nvSpPr>
          <p:cNvPr id="1298" name="Google Shape;1298;p61"/>
          <p:cNvSpPr txBox="1">
            <a:spLocks noGrp="1"/>
          </p:cNvSpPr>
          <p:nvPr>
            <p:ph type="title"/>
          </p:nvPr>
        </p:nvSpPr>
        <p:spPr>
          <a:xfrm>
            <a:off x="2052450" y="855450"/>
            <a:ext cx="50391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Survey Questions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302"/>
        <p:cNvGrpSpPr/>
        <p:nvPr/>
      </p:nvGrpSpPr>
      <p:grpSpPr>
        <a:xfrm>
          <a:off x="0" y="0"/>
          <a:ext cx="0" cy="0"/>
          <a:chOff x="0" y="0"/>
          <a:chExt cx="0" cy="0"/>
        </a:xfrm>
      </p:grpSpPr>
      <p:sp>
        <p:nvSpPr>
          <p:cNvPr id="1303" name="Google Shape;1303;p62"/>
          <p:cNvSpPr/>
          <p:nvPr/>
        </p:nvSpPr>
        <p:spPr>
          <a:xfrm>
            <a:off x="8080150" y="53500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62"/>
          <p:cNvSpPr/>
          <p:nvPr/>
        </p:nvSpPr>
        <p:spPr>
          <a:xfrm flipH="1">
            <a:off x="573900" y="284750"/>
            <a:ext cx="5156700" cy="912000"/>
          </a:xfrm>
          <a:prstGeom prst="roundRect">
            <a:avLst>
              <a:gd name="adj" fmla="val 20155"/>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62"/>
          <p:cNvSpPr txBox="1">
            <a:spLocks noGrp="1"/>
          </p:cNvSpPr>
          <p:nvPr>
            <p:ph type="title"/>
          </p:nvPr>
        </p:nvSpPr>
        <p:spPr>
          <a:xfrm>
            <a:off x="627275" y="454400"/>
            <a:ext cx="50391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Findings</a:t>
            </a:r>
            <a:endParaRPr/>
          </a:p>
        </p:txBody>
      </p:sp>
      <p:sp>
        <p:nvSpPr>
          <p:cNvPr id="1306" name="Google Shape;1306;p62"/>
          <p:cNvSpPr/>
          <p:nvPr/>
        </p:nvSpPr>
        <p:spPr>
          <a:xfrm flipH="1">
            <a:off x="574100" y="1376700"/>
            <a:ext cx="5254500" cy="37668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457200" lvl="0" indent="0" algn="l" rtl="0">
              <a:spcBef>
                <a:spcPts val="0"/>
              </a:spcBef>
              <a:spcAft>
                <a:spcPts val="0"/>
              </a:spcAft>
              <a:buNone/>
            </a:pPr>
            <a:endParaRPr sz="1300">
              <a:solidFill>
                <a:schemeClr val="dk1"/>
              </a:solidFill>
              <a:latin typeface="Englebert"/>
              <a:ea typeface="Englebert"/>
              <a:cs typeface="Englebert"/>
              <a:sym typeface="Englebert"/>
            </a:endParaRPr>
          </a:p>
          <a:p>
            <a:pPr marL="0" lvl="0" indent="0" algn="l" rtl="0">
              <a:spcBef>
                <a:spcPts val="0"/>
              </a:spcBef>
              <a:spcAft>
                <a:spcPts val="0"/>
              </a:spcAft>
              <a:buNone/>
            </a:pPr>
            <a:r>
              <a:rPr lang="en" sz="1300" b="1" u="sng">
                <a:solidFill>
                  <a:schemeClr val="dk1"/>
                </a:solidFill>
                <a:latin typeface="Englebert"/>
                <a:ea typeface="Englebert"/>
                <a:cs typeface="Englebert"/>
                <a:sym typeface="Englebert"/>
              </a:rPr>
              <a:t>What did work:</a:t>
            </a:r>
            <a:endParaRPr sz="1300" b="1" u="sng">
              <a:solidFill>
                <a:schemeClr val="dk1"/>
              </a:solidFill>
              <a:latin typeface="Englebert"/>
              <a:ea typeface="Englebert"/>
              <a:cs typeface="Englebert"/>
              <a:sym typeface="Englebert"/>
            </a:endParaRPr>
          </a:p>
          <a:p>
            <a:pPr marL="457200" lvl="0" indent="-311150" algn="l" rtl="0">
              <a:spcBef>
                <a:spcPts val="0"/>
              </a:spcBef>
              <a:spcAft>
                <a:spcPts val="0"/>
              </a:spcAft>
              <a:buClr>
                <a:schemeClr val="dk1"/>
              </a:buClr>
              <a:buSzPts val="1300"/>
              <a:buFont typeface="Englebert"/>
              <a:buChar char="●"/>
            </a:pPr>
            <a:r>
              <a:rPr lang="en" sz="1300" b="1">
                <a:solidFill>
                  <a:schemeClr val="dk1"/>
                </a:solidFill>
                <a:latin typeface="Englebert"/>
                <a:ea typeface="Englebert"/>
                <a:cs typeface="Englebert"/>
                <a:sym typeface="Englebert"/>
              </a:rPr>
              <a:t>Both participants were engaged: </a:t>
            </a:r>
            <a:endParaRPr sz="1300" b="1">
              <a:solidFill>
                <a:schemeClr val="dk1"/>
              </a:solidFill>
              <a:latin typeface="Englebert"/>
              <a:ea typeface="Englebert"/>
              <a:cs typeface="Englebert"/>
              <a:sym typeface="Englebert"/>
            </a:endParaRPr>
          </a:p>
          <a:p>
            <a:pPr marL="914400" lvl="1" indent="-311150" algn="l" rtl="0">
              <a:spcBef>
                <a:spcPts val="0"/>
              </a:spcBef>
              <a:spcAft>
                <a:spcPts val="0"/>
              </a:spcAft>
              <a:buClr>
                <a:schemeClr val="dk1"/>
              </a:buClr>
              <a:buSzPts val="1300"/>
              <a:buFont typeface="Englebert"/>
              <a:buChar char="○"/>
            </a:pPr>
            <a:r>
              <a:rPr lang="en" sz="1300">
                <a:solidFill>
                  <a:schemeClr val="dk1"/>
                </a:solidFill>
                <a:latin typeface="Englebert"/>
                <a:ea typeface="Englebert"/>
                <a:cs typeface="Englebert"/>
                <a:sym typeface="Englebert"/>
              </a:rPr>
              <a:t>They were excited to play the game </a:t>
            </a:r>
            <a:endParaRPr sz="1300">
              <a:solidFill>
                <a:schemeClr val="dk1"/>
              </a:solidFill>
              <a:latin typeface="Englebert"/>
              <a:ea typeface="Englebert"/>
              <a:cs typeface="Englebert"/>
              <a:sym typeface="Englebert"/>
            </a:endParaRPr>
          </a:p>
          <a:p>
            <a:pPr marL="914400" lvl="1" indent="-311150" algn="l" rtl="0">
              <a:spcBef>
                <a:spcPts val="0"/>
              </a:spcBef>
              <a:spcAft>
                <a:spcPts val="0"/>
              </a:spcAft>
              <a:buClr>
                <a:schemeClr val="dk1"/>
              </a:buClr>
              <a:buSzPts val="1300"/>
              <a:buFont typeface="Englebert"/>
              <a:buChar char="○"/>
            </a:pPr>
            <a:r>
              <a:rPr lang="en" sz="1300">
                <a:solidFill>
                  <a:schemeClr val="dk1"/>
                </a:solidFill>
                <a:latin typeface="Englebert"/>
                <a:ea typeface="Englebert"/>
                <a:cs typeface="Englebert"/>
                <a:sym typeface="Englebert"/>
              </a:rPr>
              <a:t>they get happy when they get questions correct.</a:t>
            </a:r>
            <a:endParaRPr sz="1300">
              <a:solidFill>
                <a:schemeClr val="dk1"/>
              </a:solidFill>
              <a:latin typeface="Englebert"/>
              <a:ea typeface="Englebert"/>
              <a:cs typeface="Englebert"/>
              <a:sym typeface="Englebert"/>
            </a:endParaRPr>
          </a:p>
          <a:p>
            <a:pPr marL="457200" lvl="0" indent="-311150" algn="l" rtl="0">
              <a:spcBef>
                <a:spcPts val="0"/>
              </a:spcBef>
              <a:spcAft>
                <a:spcPts val="0"/>
              </a:spcAft>
              <a:buClr>
                <a:schemeClr val="dk1"/>
              </a:buClr>
              <a:buSzPts val="1300"/>
              <a:buFont typeface="Englebert"/>
              <a:buChar char="●"/>
            </a:pPr>
            <a:r>
              <a:rPr lang="en" sz="1300" b="1">
                <a:solidFill>
                  <a:schemeClr val="dk1"/>
                </a:solidFill>
                <a:latin typeface="Englebert"/>
                <a:ea typeface="Englebert"/>
                <a:cs typeface="Englebert"/>
                <a:sym typeface="Englebert"/>
              </a:rPr>
              <a:t>Both participants were able to retain </a:t>
            </a:r>
            <a:r>
              <a:rPr lang="en" sz="1300">
                <a:solidFill>
                  <a:schemeClr val="dk1"/>
                </a:solidFill>
                <a:latin typeface="Englebert"/>
                <a:ea typeface="Englebert"/>
                <a:cs typeface="Englebert"/>
                <a:sym typeface="Englebert"/>
              </a:rPr>
              <a:t>what they learned during the game.</a:t>
            </a:r>
            <a:endParaRPr sz="1300">
              <a:solidFill>
                <a:schemeClr val="dk1"/>
              </a:solidFill>
              <a:latin typeface="Englebert"/>
              <a:ea typeface="Englebert"/>
              <a:cs typeface="Englebert"/>
              <a:sym typeface="Englebert"/>
            </a:endParaRPr>
          </a:p>
          <a:p>
            <a:pPr marL="457200" lvl="0" indent="-311150" algn="l" rtl="0">
              <a:spcBef>
                <a:spcPts val="0"/>
              </a:spcBef>
              <a:spcAft>
                <a:spcPts val="0"/>
              </a:spcAft>
              <a:buClr>
                <a:schemeClr val="dk1"/>
              </a:buClr>
              <a:buSzPts val="1300"/>
              <a:buFont typeface="Englebert"/>
              <a:buChar char="●"/>
            </a:pPr>
            <a:r>
              <a:rPr lang="en" sz="1300" b="1">
                <a:solidFill>
                  <a:schemeClr val="dk1"/>
                </a:solidFill>
                <a:latin typeface="Englebert"/>
                <a:ea typeface="Englebert"/>
                <a:cs typeface="Englebert"/>
                <a:sym typeface="Englebert"/>
              </a:rPr>
              <a:t>Both participants were confident </a:t>
            </a:r>
            <a:r>
              <a:rPr lang="en" sz="1300">
                <a:solidFill>
                  <a:schemeClr val="dk1"/>
                </a:solidFill>
                <a:latin typeface="Englebert"/>
                <a:ea typeface="Englebert"/>
                <a:cs typeface="Englebert"/>
                <a:sym typeface="Englebert"/>
              </a:rPr>
              <a:t>about the structure and the format of the game,.</a:t>
            </a:r>
            <a:endParaRPr sz="1300">
              <a:solidFill>
                <a:schemeClr val="dk1"/>
              </a:solidFill>
              <a:latin typeface="Englebert"/>
              <a:ea typeface="Englebert"/>
              <a:cs typeface="Englebert"/>
              <a:sym typeface="Englebert"/>
            </a:endParaRPr>
          </a:p>
          <a:p>
            <a:pPr marL="0" lvl="0" indent="0" algn="l" rtl="0">
              <a:spcBef>
                <a:spcPts val="0"/>
              </a:spcBef>
              <a:spcAft>
                <a:spcPts val="0"/>
              </a:spcAft>
              <a:buNone/>
            </a:pPr>
            <a:endParaRPr sz="1300">
              <a:solidFill>
                <a:schemeClr val="dk1"/>
              </a:solidFill>
              <a:latin typeface="Englebert"/>
              <a:ea typeface="Englebert"/>
              <a:cs typeface="Englebert"/>
              <a:sym typeface="Englebert"/>
            </a:endParaRPr>
          </a:p>
          <a:p>
            <a:pPr marL="0" lvl="0" indent="0" algn="l" rtl="0">
              <a:spcBef>
                <a:spcPts val="0"/>
              </a:spcBef>
              <a:spcAft>
                <a:spcPts val="0"/>
              </a:spcAft>
              <a:buNone/>
            </a:pPr>
            <a:r>
              <a:rPr lang="en" sz="1300" b="1" u="sng">
                <a:solidFill>
                  <a:schemeClr val="dk1"/>
                </a:solidFill>
                <a:latin typeface="Englebert"/>
                <a:ea typeface="Englebert"/>
                <a:cs typeface="Englebert"/>
                <a:sym typeface="Englebert"/>
              </a:rPr>
              <a:t>What didn’t work: </a:t>
            </a:r>
            <a:endParaRPr sz="1300" u="sng">
              <a:solidFill>
                <a:schemeClr val="dk1"/>
              </a:solidFill>
              <a:latin typeface="Englebert"/>
              <a:ea typeface="Englebert"/>
              <a:cs typeface="Englebert"/>
              <a:sym typeface="Englebert"/>
            </a:endParaRPr>
          </a:p>
          <a:p>
            <a:pPr marL="457200" lvl="0" indent="-311150" algn="l" rtl="0">
              <a:spcBef>
                <a:spcPts val="0"/>
              </a:spcBef>
              <a:spcAft>
                <a:spcPts val="0"/>
              </a:spcAft>
              <a:buClr>
                <a:schemeClr val="dk1"/>
              </a:buClr>
              <a:buSzPts val="1300"/>
              <a:buFont typeface="Englebert"/>
              <a:buChar char="●"/>
            </a:pPr>
            <a:r>
              <a:rPr lang="en" sz="1300">
                <a:solidFill>
                  <a:schemeClr val="dk1"/>
                </a:solidFill>
                <a:latin typeface="Englebert"/>
                <a:ea typeface="Englebert"/>
                <a:cs typeface="Englebert"/>
                <a:sym typeface="Englebert"/>
              </a:rPr>
              <a:t>Questions lacked variety in its category. </a:t>
            </a:r>
            <a:endParaRPr sz="1300">
              <a:solidFill>
                <a:schemeClr val="dk1"/>
              </a:solidFill>
              <a:latin typeface="Englebert"/>
              <a:ea typeface="Englebert"/>
              <a:cs typeface="Englebert"/>
              <a:sym typeface="Englebert"/>
            </a:endParaRPr>
          </a:p>
          <a:p>
            <a:pPr marL="457200" lvl="0" indent="-311150" algn="l" rtl="0">
              <a:spcBef>
                <a:spcPts val="0"/>
              </a:spcBef>
              <a:spcAft>
                <a:spcPts val="0"/>
              </a:spcAft>
              <a:buClr>
                <a:schemeClr val="dk1"/>
              </a:buClr>
              <a:buSzPts val="1300"/>
              <a:buFont typeface="Englebert"/>
              <a:buChar char="●"/>
            </a:pPr>
            <a:r>
              <a:rPr lang="en" sz="1300">
                <a:solidFill>
                  <a:schemeClr val="dk1"/>
                </a:solidFill>
                <a:latin typeface="Englebert"/>
                <a:ea typeface="Englebert"/>
                <a:cs typeface="Englebert"/>
                <a:sym typeface="Englebert"/>
              </a:rPr>
              <a:t>Number of questions were low.</a:t>
            </a:r>
            <a:endParaRPr sz="1300">
              <a:solidFill>
                <a:schemeClr val="dk1"/>
              </a:solidFill>
              <a:latin typeface="Englebert"/>
              <a:ea typeface="Englebert"/>
              <a:cs typeface="Englebert"/>
              <a:sym typeface="Englebert"/>
            </a:endParaRPr>
          </a:p>
          <a:p>
            <a:pPr marL="0" lvl="0" indent="0" algn="l" rtl="0">
              <a:lnSpc>
                <a:spcPct val="200000"/>
              </a:lnSpc>
              <a:spcBef>
                <a:spcPts val="0"/>
              </a:spcBef>
              <a:spcAft>
                <a:spcPts val="1600"/>
              </a:spcAft>
              <a:buNone/>
            </a:pPr>
            <a:endParaRPr sz="1200">
              <a:solidFill>
                <a:schemeClr val="dk1"/>
              </a:solidFill>
              <a:latin typeface="Englebert"/>
              <a:ea typeface="Englebert"/>
              <a:cs typeface="Englebert"/>
              <a:sym typeface="Englebert"/>
            </a:endParaRPr>
          </a:p>
        </p:txBody>
      </p:sp>
      <p:sp>
        <p:nvSpPr>
          <p:cNvPr id="1307" name="Google Shape;1307;p62"/>
          <p:cNvSpPr/>
          <p:nvPr/>
        </p:nvSpPr>
        <p:spPr>
          <a:xfrm>
            <a:off x="8080150" y="53500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08" name="Google Shape;1308;p62"/>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944175" y="1376700"/>
            <a:ext cx="3110917" cy="2333176"/>
          </a:xfrm>
          <a:prstGeom prst="rect">
            <a:avLst/>
          </a:prstGeom>
          <a:noFill/>
          <a:ln>
            <a:noFill/>
          </a:ln>
        </p:spPr>
      </p:pic>
      <p:sp>
        <p:nvSpPr>
          <p:cNvPr id="1309" name="Google Shape;1309;p62"/>
          <p:cNvSpPr/>
          <p:nvPr/>
        </p:nvSpPr>
        <p:spPr>
          <a:xfrm flipH="1">
            <a:off x="7270975" y="3418325"/>
            <a:ext cx="1834500" cy="4593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62"/>
          <p:cNvSpPr txBox="1"/>
          <p:nvPr/>
        </p:nvSpPr>
        <p:spPr>
          <a:xfrm>
            <a:off x="7270975" y="3418325"/>
            <a:ext cx="1834500" cy="45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a:solidFill>
                  <a:schemeClr val="dk1"/>
                </a:solidFill>
                <a:latin typeface="Englebert"/>
                <a:ea typeface="Englebert"/>
                <a:cs typeface="Englebert"/>
                <a:sym typeface="Englebert"/>
              </a:rPr>
              <a:t>Lathrope, room 149</a:t>
            </a:r>
            <a:endParaRPr>
              <a:solidFill>
                <a:schemeClr val="dk1"/>
              </a:solidFill>
              <a:latin typeface="Englebert"/>
              <a:ea typeface="Englebert"/>
              <a:cs typeface="Englebert"/>
              <a:sym typeface="Engleber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314"/>
        <p:cNvGrpSpPr/>
        <p:nvPr/>
      </p:nvGrpSpPr>
      <p:grpSpPr>
        <a:xfrm>
          <a:off x="0" y="0"/>
          <a:ext cx="0" cy="0"/>
          <a:chOff x="0" y="0"/>
          <a:chExt cx="0" cy="0"/>
        </a:xfrm>
      </p:grpSpPr>
      <p:sp>
        <p:nvSpPr>
          <p:cNvPr id="1315" name="Google Shape;1315;p63"/>
          <p:cNvSpPr/>
          <p:nvPr/>
        </p:nvSpPr>
        <p:spPr>
          <a:xfrm>
            <a:off x="8080150" y="53500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63"/>
          <p:cNvSpPr/>
          <p:nvPr/>
        </p:nvSpPr>
        <p:spPr>
          <a:xfrm flipH="1">
            <a:off x="573900" y="284750"/>
            <a:ext cx="5156700" cy="912000"/>
          </a:xfrm>
          <a:prstGeom prst="roundRect">
            <a:avLst>
              <a:gd name="adj" fmla="val 20155"/>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63"/>
          <p:cNvSpPr txBox="1">
            <a:spLocks noGrp="1"/>
          </p:cNvSpPr>
          <p:nvPr>
            <p:ph type="title"/>
          </p:nvPr>
        </p:nvSpPr>
        <p:spPr>
          <a:xfrm>
            <a:off x="627275" y="454400"/>
            <a:ext cx="50391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Findings</a:t>
            </a:r>
            <a:endParaRPr/>
          </a:p>
        </p:txBody>
      </p:sp>
      <p:sp>
        <p:nvSpPr>
          <p:cNvPr id="1318" name="Google Shape;1318;p63"/>
          <p:cNvSpPr/>
          <p:nvPr/>
        </p:nvSpPr>
        <p:spPr>
          <a:xfrm flipH="1">
            <a:off x="573950" y="1376700"/>
            <a:ext cx="5230200" cy="28911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457200" lvl="0" indent="-330200" algn="l" rtl="0">
              <a:lnSpc>
                <a:spcPct val="200000"/>
              </a:lnSpc>
              <a:spcBef>
                <a:spcPts val="0"/>
              </a:spcBef>
              <a:spcAft>
                <a:spcPts val="0"/>
              </a:spcAft>
              <a:buClr>
                <a:schemeClr val="dk1"/>
              </a:buClr>
              <a:buSzPts val="1600"/>
              <a:buFont typeface="Englebert"/>
              <a:buChar char="+"/>
            </a:pPr>
            <a:r>
              <a:rPr lang="en" sz="1600">
                <a:solidFill>
                  <a:schemeClr val="dk1"/>
                </a:solidFill>
                <a:latin typeface="Englebert"/>
                <a:ea typeface="Englebert"/>
                <a:cs typeface="Englebert"/>
                <a:sym typeface="Englebert"/>
              </a:rPr>
              <a:t>Competitiveness in the game -&gt; more participants’ attention and engagement. </a:t>
            </a:r>
            <a:endParaRPr sz="1600">
              <a:solidFill>
                <a:schemeClr val="dk1"/>
              </a:solidFill>
              <a:latin typeface="Englebert"/>
              <a:ea typeface="Englebert"/>
              <a:cs typeface="Englebert"/>
              <a:sym typeface="Englebert"/>
            </a:endParaRPr>
          </a:p>
          <a:p>
            <a:pPr marL="457200" lvl="0" indent="-330200" algn="l" rtl="0">
              <a:lnSpc>
                <a:spcPct val="200000"/>
              </a:lnSpc>
              <a:spcBef>
                <a:spcPts val="0"/>
              </a:spcBef>
              <a:spcAft>
                <a:spcPts val="0"/>
              </a:spcAft>
              <a:buClr>
                <a:schemeClr val="dk1"/>
              </a:buClr>
              <a:buSzPts val="1600"/>
              <a:buFont typeface="Englebert"/>
              <a:buChar char="+"/>
            </a:pPr>
            <a:r>
              <a:rPr lang="en" sz="1600">
                <a:solidFill>
                  <a:schemeClr val="dk1"/>
                </a:solidFill>
                <a:latin typeface="Englebert"/>
                <a:ea typeface="Englebert"/>
                <a:cs typeface="Englebert"/>
                <a:sym typeface="Englebert"/>
              </a:rPr>
              <a:t>More willingness to learn + retention </a:t>
            </a:r>
            <a:endParaRPr sz="1600">
              <a:solidFill>
                <a:schemeClr val="dk1"/>
              </a:solidFill>
              <a:latin typeface="Englebert"/>
              <a:ea typeface="Englebert"/>
              <a:cs typeface="Englebert"/>
              <a:sym typeface="Englebert"/>
            </a:endParaRPr>
          </a:p>
          <a:p>
            <a:pPr marL="457200" lvl="0" indent="-330200" algn="l" rtl="0">
              <a:lnSpc>
                <a:spcPct val="200000"/>
              </a:lnSpc>
              <a:spcBef>
                <a:spcPts val="0"/>
              </a:spcBef>
              <a:spcAft>
                <a:spcPts val="0"/>
              </a:spcAft>
              <a:buClr>
                <a:schemeClr val="dk1"/>
              </a:buClr>
              <a:buSzPts val="1600"/>
              <a:buFont typeface="Englebert"/>
              <a:buChar char="-"/>
            </a:pPr>
            <a:r>
              <a:rPr lang="en" sz="1600">
                <a:solidFill>
                  <a:schemeClr val="dk1"/>
                </a:solidFill>
                <a:latin typeface="Englebert"/>
                <a:ea typeface="Englebert"/>
                <a:cs typeface="Englebert"/>
                <a:sym typeface="Englebert"/>
              </a:rPr>
              <a:t>Participants were embarrassed to admit the unknowns.</a:t>
            </a:r>
            <a:endParaRPr sz="1600">
              <a:solidFill>
                <a:schemeClr val="dk1"/>
              </a:solidFill>
              <a:latin typeface="Englebert"/>
              <a:ea typeface="Englebert"/>
              <a:cs typeface="Englebert"/>
              <a:sym typeface="Englebert"/>
            </a:endParaRPr>
          </a:p>
        </p:txBody>
      </p:sp>
      <p:sp>
        <p:nvSpPr>
          <p:cNvPr id="1319" name="Google Shape;1319;p63"/>
          <p:cNvSpPr/>
          <p:nvPr/>
        </p:nvSpPr>
        <p:spPr>
          <a:xfrm>
            <a:off x="8080150" y="53500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20" name="Google Shape;1320;p6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944175" y="1376700"/>
            <a:ext cx="3110917" cy="2333176"/>
          </a:xfrm>
          <a:prstGeom prst="rect">
            <a:avLst/>
          </a:prstGeom>
          <a:noFill/>
          <a:ln>
            <a:noFill/>
          </a:ln>
        </p:spPr>
      </p:pic>
      <p:sp>
        <p:nvSpPr>
          <p:cNvPr id="1321" name="Google Shape;1321;p63"/>
          <p:cNvSpPr/>
          <p:nvPr/>
        </p:nvSpPr>
        <p:spPr>
          <a:xfrm flipH="1">
            <a:off x="7270975" y="3418325"/>
            <a:ext cx="1834500" cy="4593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63"/>
          <p:cNvSpPr txBox="1"/>
          <p:nvPr/>
        </p:nvSpPr>
        <p:spPr>
          <a:xfrm>
            <a:off x="7270975" y="3418325"/>
            <a:ext cx="1834500" cy="45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a:solidFill>
                  <a:schemeClr val="dk1"/>
                </a:solidFill>
                <a:latin typeface="Englebert"/>
                <a:ea typeface="Englebert"/>
                <a:cs typeface="Englebert"/>
                <a:sym typeface="Englebert"/>
              </a:rPr>
              <a:t>Lathrope, room 149</a:t>
            </a:r>
            <a:endParaRPr>
              <a:solidFill>
                <a:schemeClr val="dk1"/>
              </a:solidFill>
              <a:latin typeface="Englebert"/>
              <a:ea typeface="Englebert"/>
              <a:cs typeface="Englebert"/>
              <a:sym typeface="Engleber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26"/>
        <p:cNvGrpSpPr/>
        <p:nvPr/>
      </p:nvGrpSpPr>
      <p:grpSpPr>
        <a:xfrm>
          <a:off x="0" y="0"/>
          <a:ext cx="0" cy="0"/>
          <a:chOff x="0" y="0"/>
          <a:chExt cx="0" cy="0"/>
        </a:xfrm>
      </p:grpSpPr>
      <p:sp>
        <p:nvSpPr>
          <p:cNvPr id="1327" name="Google Shape;1327;p64"/>
          <p:cNvSpPr txBox="1">
            <a:spLocks noGrp="1"/>
          </p:cNvSpPr>
          <p:nvPr>
            <p:ph type="subTitle" idx="4294967295"/>
          </p:nvPr>
        </p:nvSpPr>
        <p:spPr>
          <a:xfrm>
            <a:off x="130350" y="2087225"/>
            <a:ext cx="4599600" cy="244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a:t>About Dr. Kim:</a:t>
            </a:r>
            <a:endParaRPr b="1" u="sng"/>
          </a:p>
          <a:p>
            <a:pPr marL="457200" lvl="0" indent="-317500" algn="l" rtl="0">
              <a:spcBef>
                <a:spcPts val="0"/>
              </a:spcBef>
              <a:spcAft>
                <a:spcPts val="0"/>
              </a:spcAft>
              <a:buSzPts val="1400"/>
              <a:buChar char="-"/>
            </a:pPr>
            <a:r>
              <a:rPr lang="en" b="1"/>
              <a:t>Hospice physician</a:t>
            </a:r>
            <a:r>
              <a:rPr lang="en"/>
              <a:t> who additionally has previous experience working in outpatient hospitals, in-home care settings, and assisted living facilities</a:t>
            </a:r>
            <a:endParaRPr/>
          </a:p>
          <a:p>
            <a:pPr marL="457200" lvl="0" indent="-317500" algn="l" rtl="0">
              <a:spcBef>
                <a:spcPts val="0"/>
              </a:spcBef>
              <a:spcAft>
                <a:spcPts val="0"/>
              </a:spcAft>
              <a:buSzPts val="1400"/>
              <a:buChar char="-"/>
            </a:pPr>
            <a:r>
              <a:rPr lang="en" b="1"/>
              <a:t>Varying degrees of direct interaction</a:t>
            </a:r>
            <a:r>
              <a:rPr lang="en"/>
              <a:t> with patients over the course of her career</a:t>
            </a:r>
            <a:endParaRPr/>
          </a:p>
          <a:p>
            <a:pPr marL="457200" lvl="0" indent="0" algn="l" rtl="0">
              <a:spcBef>
                <a:spcPts val="1600"/>
              </a:spcBef>
              <a:spcAft>
                <a:spcPts val="1600"/>
              </a:spcAft>
              <a:buNone/>
            </a:pPr>
            <a:endParaRPr b="1"/>
          </a:p>
        </p:txBody>
      </p:sp>
      <p:sp>
        <p:nvSpPr>
          <p:cNvPr id="1328" name="Google Shape;1328;p64"/>
          <p:cNvSpPr/>
          <p:nvPr/>
        </p:nvSpPr>
        <p:spPr>
          <a:xfrm>
            <a:off x="206550" y="1127987"/>
            <a:ext cx="894900" cy="8949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64"/>
          <p:cNvSpPr txBox="1">
            <a:spLocks noGrp="1"/>
          </p:cNvSpPr>
          <p:nvPr>
            <p:ph type="title" idx="4294967295"/>
          </p:nvPr>
        </p:nvSpPr>
        <p:spPr>
          <a:xfrm>
            <a:off x="1190475" y="1278738"/>
            <a:ext cx="1504800" cy="59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a:t>Dr. Kim</a:t>
            </a:r>
            <a:endParaRPr sz="2500"/>
          </a:p>
        </p:txBody>
      </p:sp>
      <p:grpSp>
        <p:nvGrpSpPr>
          <p:cNvPr id="1330" name="Google Shape;1330;p64"/>
          <p:cNvGrpSpPr/>
          <p:nvPr/>
        </p:nvGrpSpPr>
        <p:grpSpPr>
          <a:xfrm>
            <a:off x="420449" y="1228203"/>
            <a:ext cx="467110" cy="639827"/>
            <a:chOff x="7611937" y="4286087"/>
            <a:chExt cx="273580" cy="365052"/>
          </a:xfrm>
        </p:grpSpPr>
        <p:sp>
          <p:nvSpPr>
            <p:cNvPr id="1331" name="Google Shape;1331;p64"/>
            <p:cNvSpPr/>
            <p:nvPr/>
          </p:nvSpPr>
          <p:spPr>
            <a:xfrm>
              <a:off x="7617259" y="4536752"/>
              <a:ext cx="262857" cy="109039"/>
            </a:xfrm>
            <a:custGeom>
              <a:avLst/>
              <a:gdLst/>
              <a:ahLst/>
              <a:cxnLst/>
              <a:rect l="l" t="t" r="r" b="b"/>
              <a:pathLst>
                <a:path w="10026" h="4159" extrusionOk="0">
                  <a:moveTo>
                    <a:pt x="3126" y="1"/>
                  </a:moveTo>
                  <a:lnTo>
                    <a:pt x="873" y="798"/>
                  </a:lnTo>
                  <a:cubicBezTo>
                    <a:pt x="352" y="982"/>
                    <a:pt x="1" y="1475"/>
                    <a:pt x="1" y="2029"/>
                  </a:cubicBezTo>
                  <a:lnTo>
                    <a:pt x="1" y="4159"/>
                  </a:lnTo>
                  <a:lnTo>
                    <a:pt x="10026" y="4159"/>
                  </a:lnTo>
                  <a:lnTo>
                    <a:pt x="10026" y="2029"/>
                  </a:lnTo>
                  <a:cubicBezTo>
                    <a:pt x="10026" y="1475"/>
                    <a:pt x="9678" y="982"/>
                    <a:pt x="9156" y="798"/>
                  </a:cubicBezTo>
                  <a:lnTo>
                    <a:pt x="6904" y="1"/>
                  </a:lnTo>
                  <a:close/>
                </a:path>
              </a:pathLst>
            </a:custGeom>
            <a:solidFill>
              <a:srgbClr val="E7E9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64"/>
            <p:cNvSpPr/>
            <p:nvPr/>
          </p:nvSpPr>
          <p:spPr>
            <a:xfrm>
              <a:off x="7720084" y="4537145"/>
              <a:ext cx="57207" cy="108567"/>
            </a:xfrm>
            <a:custGeom>
              <a:avLst/>
              <a:gdLst/>
              <a:ahLst/>
              <a:cxnLst/>
              <a:rect l="l" t="t" r="r" b="b"/>
              <a:pathLst>
                <a:path w="2182" h="4141" extrusionOk="0">
                  <a:moveTo>
                    <a:pt x="1" y="0"/>
                  </a:moveTo>
                  <a:lnTo>
                    <a:pt x="1" y="4140"/>
                  </a:lnTo>
                  <a:lnTo>
                    <a:pt x="2181" y="4140"/>
                  </a:lnTo>
                  <a:lnTo>
                    <a:pt x="2181" y="0"/>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64"/>
            <p:cNvSpPr/>
            <p:nvPr/>
          </p:nvSpPr>
          <p:spPr>
            <a:xfrm>
              <a:off x="7720084" y="4537145"/>
              <a:ext cx="57207" cy="40034"/>
            </a:xfrm>
            <a:custGeom>
              <a:avLst/>
              <a:gdLst/>
              <a:ahLst/>
              <a:cxnLst/>
              <a:rect l="l" t="t" r="r" b="b"/>
              <a:pathLst>
                <a:path w="2182" h="1527" extrusionOk="0">
                  <a:moveTo>
                    <a:pt x="1" y="0"/>
                  </a:moveTo>
                  <a:lnTo>
                    <a:pt x="1" y="1196"/>
                  </a:lnTo>
                  <a:cubicBezTo>
                    <a:pt x="330" y="1417"/>
                    <a:pt x="711" y="1527"/>
                    <a:pt x="1091" y="1527"/>
                  </a:cubicBezTo>
                  <a:cubicBezTo>
                    <a:pt x="1471" y="1527"/>
                    <a:pt x="1852" y="1417"/>
                    <a:pt x="2181" y="1196"/>
                  </a:cubicBezTo>
                  <a:lnTo>
                    <a:pt x="2181" y="0"/>
                  </a:lnTo>
                  <a:close/>
                </a:path>
              </a:pathLst>
            </a:custGeom>
            <a:solidFill>
              <a:srgbClr val="899C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64"/>
            <p:cNvSpPr/>
            <p:nvPr/>
          </p:nvSpPr>
          <p:spPr>
            <a:xfrm>
              <a:off x="7643555" y="4291409"/>
              <a:ext cx="210264" cy="208639"/>
            </a:xfrm>
            <a:custGeom>
              <a:avLst/>
              <a:gdLst/>
              <a:ahLst/>
              <a:cxnLst/>
              <a:rect l="l" t="t" r="r" b="b"/>
              <a:pathLst>
                <a:path w="8020" h="7958" extrusionOk="0">
                  <a:moveTo>
                    <a:pt x="4010" y="0"/>
                  </a:moveTo>
                  <a:cubicBezTo>
                    <a:pt x="1964" y="0"/>
                    <a:pt x="305" y="1659"/>
                    <a:pt x="305" y="3705"/>
                  </a:cubicBezTo>
                  <a:lnTo>
                    <a:pt x="305" y="5447"/>
                  </a:lnTo>
                  <a:cubicBezTo>
                    <a:pt x="305" y="6096"/>
                    <a:pt x="200" y="6530"/>
                    <a:pt x="91" y="6802"/>
                  </a:cubicBezTo>
                  <a:cubicBezTo>
                    <a:pt x="1" y="7034"/>
                    <a:pt x="124" y="7291"/>
                    <a:pt x="356" y="7367"/>
                  </a:cubicBezTo>
                  <a:cubicBezTo>
                    <a:pt x="1120" y="7628"/>
                    <a:pt x="1906" y="7827"/>
                    <a:pt x="2703" y="7957"/>
                  </a:cubicBezTo>
                  <a:lnTo>
                    <a:pt x="5317" y="7957"/>
                  </a:lnTo>
                  <a:cubicBezTo>
                    <a:pt x="6114" y="7827"/>
                    <a:pt x="6900" y="7628"/>
                    <a:pt x="7664" y="7367"/>
                  </a:cubicBezTo>
                  <a:cubicBezTo>
                    <a:pt x="7896" y="7291"/>
                    <a:pt x="8019" y="7034"/>
                    <a:pt x="7932" y="6806"/>
                  </a:cubicBezTo>
                  <a:cubicBezTo>
                    <a:pt x="7824" y="6534"/>
                    <a:pt x="7715" y="6096"/>
                    <a:pt x="7715" y="5451"/>
                  </a:cubicBezTo>
                  <a:lnTo>
                    <a:pt x="7715" y="3705"/>
                  </a:lnTo>
                  <a:cubicBezTo>
                    <a:pt x="7715" y="1659"/>
                    <a:pt x="6056" y="0"/>
                    <a:pt x="4010" y="0"/>
                  </a:cubicBez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64"/>
            <p:cNvSpPr/>
            <p:nvPr/>
          </p:nvSpPr>
          <p:spPr>
            <a:xfrm>
              <a:off x="7714395" y="4485680"/>
              <a:ext cx="68585" cy="74379"/>
            </a:xfrm>
            <a:custGeom>
              <a:avLst/>
              <a:gdLst/>
              <a:ahLst/>
              <a:cxnLst/>
              <a:rect l="l" t="t" r="r" b="b"/>
              <a:pathLst>
                <a:path w="2616" h="2837" extrusionOk="0">
                  <a:moveTo>
                    <a:pt x="1" y="0"/>
                  </a:moveTo>
                  <a:lnTo>
                    <a:pt x="1" y="1525"/>
                  </a:lnTo>
                  <a:cubicBezTo>
                    <a:pt x="1" y="2250"/>
                    <a:pt x="587" y="2836"/>
                    <a:pt x="1308" y="2836"/>
                  </a:cubicBezTo>
                  <a:cubicBezTo>
                    <a:pt x="2032" y="2833"/>
                    <a:pt x="2615" y="2250"/>
                    <a:pt x="2615" y="1525"/>
                  </a:cubicBezTo>
                  <a:lnTo>
                    <a:pt x="2615" y="0"/>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64"/>
            <p:cNvSpPr/>
            <p:nvPr/>
          </p:nvSpPr>
          <p:spPr>
            <a:xfrm>
              <a:off x="7714395" y="4485680"/>
              <a:ext cx="68585" cy="34266"/>
            </a:xfrm>
            <a:custGeom>
              <a:avLst/>
              <a:gdLst/>
              <a:ahLst/>
              <a:cxnLst/>
              <a:rect l="l" t="t" r="r" b="b"/>
              <a:pathLst>
                <a:path w="2616" h="1307" extrusionOk="0">
                  <a:moveTo>
                    <a:pt x="1" y="0"/>
                  </a:moveTo>
                  <a:lnTo>
                    <a:pt x="1" y="1033"/>
                  </a:lnTo>
                  <a:cubicBezTo>
                    <a:pt x="417" y="1216"/>
                    <a:pt x="863" y="1307"/>
                    <a:pt x="1308" y="1307"/>
                  </a:cubicBezTo>
                  <a:cubicBezTo>
                    <a:pt x="1754" y="1307"/>
                    <a:pt x="2199" y="1216"/>
                    <a:pt x="2615" y="1033"/>
                  </a:cubicBezTo>
                  <a:lnTo>
                    <a:pt x="2615"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64"/>
            <p:cNvSpPr/>
            <p:nvPr/>
          </p:nvSpPr>
          <p:spPr>
            <a:xfrm>
              <a:off x="7674413" y="4342874"/>
              <a:ext cx="148627" cy="160005"/>
            </a:xfrm>
            <a:custGeom>
              <a:avLst/>
              <a:gdLst/>
              <a:ahLst/>
              <a:cxnLst/>
              <a:rect l="l" t="t" r="r" b="b"/>
              <a:pathLst>
                <a:path w="5669" h="6103" extrusionOk="0">
                  <a:moveTo>
                    <a:pt x="1" y="0"/>
                  </a:moveTo>
                  <a:lnTo>
                    <a:pt x="1" y="3267"/>
                  </a:lnTo>
                  <a:cubicBezTo>
                    <a:pt x="1" y="4832"/>
                    <a:pt x="1268" y="6103"/>
                    <a:pt x="2833" y="6103"/>
                  </a:cubicBezTo>
                  <a:cubicBezTo>
                    <a:pt x="4398" y="6103"/>
                    <a:pt x="5669" y="4832"/>
                    <a:pt x="5669" y="3267"/>
                  </a:cubicBezTo>
                  <a:lnTo>
                    <a:pt x="5669" y="0"/>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64"/>
            <p:cNvSpPr/>
            <p:nvPr/>
          </p:nvSpPr>
          <p:spPr>
            <a:xfrm>
              <a:off x="7674151" y="4342769"/>
              <a:ext cx="148811" cy="160084"/>
            </a:xfrm>
            <a:custGeom>
              <a:avLst/>
              <a:gdLst/>
              <a:ahLst/>
              <a:cxnLst/>
              <a:rect l="l" t="t" r="r" b="b"/>
              <a:pathLst>
                <a:path w="5676" h="6106" extrusionOk="0">
                  <a:moveTo>
                    <a:pt x="11" y="1"/>
                  </a:moveTo>
                  <a:lnTo>
                    <a:pt x="11" y="3271"/>
                  </a:lnTo>
                  <a:cubicBezTo>
                    <a:pt x="1" y="4859"/>
                    <a:pt x="1288" y="6105"/>
                    <a:pt x="2818" y="6105"/>
                  </a:cubicBezTo>
                  <a:cubicBezTo>
                    <a:pt x="2971" y="6105"/>
                    <a:pt x="3125" y="6093"/>
                    <a:pt x="3281" y="6067"/>
                  </a:cubicBezTo>
                  <a:cubicBezTo>
                    <a:pt x="1901" y="5853"/>
                    <a:pt x="880" y="4669"/>
                    <a:pt x="880" y="3271"/>
                  </a:cubicBezTo>
                  <a:lnTo>
                    <a:pt x="880" y="2330"/>
                  </a:lnTo>
                  <a:cubicBezTo>
                    <a:pt x="880" y="2033"/>
                    <a:pt x="1036" y="1754"/>
                    <a:pt x="1289" y="1594"/>
                  </a:cubicBezTo>
                  <a:cubicBezTo>
                    <a:pt x="1485" y="1471"/>
                    <a:pt x="1673" y="1337"/>
                    <a:pt x="1858" y="1192"/>
                  </a:cubicBezTo>
                  <a:cubicBezTo>
                    <a:pt x="1894" y="1163"/>
                    <a:pt x="1938" y="1145"/>
                    <a:pt x="1985" y="1145"/>
                  </a:cubicBezTo>
                  <a:cubicBezTo>
                    <a:pt x="2032" y="1145"/>
                    <a:pt x="2075" y="1160"/>
                    <a:pt x="2111" y="1189"/>
                  </a:cubicBezTo>
                  <a:cubicBezTo>
                    <a:pt x="2702" y="1627"/>
                    <a:pt x="3890" y="2362"/>
                    <a:pt x="5675" y="2753"/>
                  </a:cubicBezTo>
                  <a:lnTo>
                    <a:pt x="5675" y="1"/>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64"/>
            <p:cNvSpPr/>
            <p:nvPr/>
          </p:nvSpPr>
          <p:spPr>
            <a:xfrm>
              <a:off x="7645836" y="4611393"/>
              <a:ext cx="57180" cy="34319"/>
            </a:xfrm>
            <a:custGeom>
              <a:avLst/>
              <a:gdLst/>
              <a:ahLst/>
              <a:cxnLst/>
              <a:rect l="l" t="t" r="r" b="b"/>
              <a:pathLst>
                <a:path w="2181" h="1309" extrusionOk="0">
                  <a:moveTo>
                    <a:pt x="1" y="1"/>
                  </a:moveTo>
                  <a:lnTo>
                    <a:pt x="1" y="1308"/>
                  </a:lnTo>
                  <a:lnTo>
                    <a:pt x="2181" y="1308"/>
                  </a:lnTo>
                  <a:lnTo>
                    <a:pt x="2181" y="1"/>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64"/>
            <p:cNvSpPr/>
            <p:nvPr/>
          </p:nvSpPr>
          <p:spPr>
            <a:xfrm>
              <a:off x="7722942" y="4448556"/>
              <a:ext cx="51491" cy="22914"/>
            </a:xfrm>
            <a:custGeom>
              <a:avLst/>
              <a:gdLst/>
              <a:ahLst/>
              <a:cxnLst/>
              <a:rect l="l" t="t" r="r" b="b"/>
              <a:pathLst>
                <a:path w="1964" h="874" extrusionOk="0">
                  <a:moveTo>
                    <a:pt x="1" y="0"/>
                  </a:moveTo>
                  <a:cubicBezTo>
                    <a:pt x="1" y="482"/>
                    <a:pt x="442" y="873"/>
                    <a:pt x="982" y="873"/>
                  </a:cubicBezTo>
                  <a:cubicBezTo>
                    <a:pt x="1525" y="873"/>
                    <a:pt x="1964" y="482"/>
                    <a:pt x="19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64"/>
            <p:cNvSpPr/>
            <p:nvPr/>
          </p:nvSpPr>
          <p:spPr>
            <a:xfrm>
              <a:off x="7651551" y="4291382"/>
              <a:ext cx="194298" cy="108672"/>
            </a:xfrm>
            <a:custGeom>
              <a:avLst/>
              <a:gdLst/>
              <a:ahLst/>
              <a:cxnLst/>
              <a:rect l="l" t="t" r="r" b="b"/>
              <a:pathLst>
                <a:path w="7411" h="4145" extrusionOk="0">
                  <a:moveTo>
                    <a:pt x="3699" y="1"/>
                  </a:moveTo>
                  <a:cubicBezTo>
                    <a:pt x="3678" y="1"/>
                    <a:pt x="3657" y="1"/>
                    <a:pt x="3636" y="1"/>
                  </a:cubicBezTo>
                  <a:cubicBezTo>
                    <a:pt x="1615" y="41"/>
                    <a:pt x="0" y="1689"/>
                    <a:pt x="0" y="3706"/>
                  </a:cubicBezTo>
                  <a:lnTo>
                    <a:pt x="0" y="3848"/>
                  </a:lnTo>
                  <a:cubicBezTo>
                    <a:pt x="467" y="3670"/>
                    <a:pt x="1590" y="3207"/>
                    <a:pt x="2445" y="2526"/>
                  </a:cubicBezTo>
                  <a:cubicBezTo>
                    <a:pt x="2563" y="2432"/>
                    <a:pt x="2705" y="2384"/>
                    <a:pt x="2846" y="2384"/>
                  </a:cubicBezTo>
                  <a:cubicBezTo>
                    <a:pt x="2983" y="2384"/>
                    <a:pt x="3119" y="2428"/>
                    <a:pt x="3234" y="2515"/>
                  </a:cubicBezTo>
                  <a:cubicBezTo>
                    <a:pt x="3868" y="2989"/>
                    <a:pt x="5262" y="3837"/>
                    <a:pt x="7410" y="4145"/>
                  </a:cubicBezTo>
                  <a:lnTo>
                    <a:pt x="7410" y="3804"/>
                  </a:lnTo>
                  <a:cubicBezTo>
                    <a:pt x="7410" y="1750"/>
                    <a:pt x="5746" y="1"/>
                    <a:pt x="3699" y="1"/>
                  </a:cubicBezTo>
                  <a:close/>
                </a:path>
              </a:pathLst>
            </a:custGeom>
            <a:solidFill>
              <a:srgbClr val="3951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64"/>
            <p:cNvSpPr/>
            <p:nvPr/>
          </p:nvSpPr>
          <p:spPr>
            <a:xfrm>
              <a:off x="7748687" y="4515201"/>
              <a:ext cx="65622" cy="130511"/>
            </a:xfrm>
            <a:custGeom>
              <a:avLst/>
              <a:gdLst/>
              <a:ahLst/>
              <a:cxnLst/>
              <a:rect l="l" t="t" r="r" b="b"/>
              <a:pathLst>
                <a:path w="2503" h="4978" extrusionOk="0">
                  <a:moveTo>
                    <a:pt x="1307" y="1"/>
                  </a:moveTo>
                  <a:lnTo>
                    <a:pt x="0" y="4977"/>
                  </a:lnTo>
                  <a:lnTo>
                    <a:pt x="1090" y="4977"/>
                  </a:lnTo>
                  <a:lnTo>
                    <a:pt x="2296" y="2366"/>
                  </a:lnTo>
                  <a:cubicBezTo>
                    <a:pt x="2358" y="2228"/>
                    <a:pt x="2347" y="2069"/>
                    <a:pt x="2264" y="1942"/>
                  </a:cubicBezTo>
                  <a:lnTo>
                    <a:pt x="1963" y="1489"/>
                  </a:lnTo>
                  <a:lnTo>
                    <a:pt x="2387" y="921"/>
                  </a:lnTo>
                  <a:cubicBezTo>
                    <a:pt x="2503" y="765"/>
                    <a:pt x="2448" y="540"/>
                    <a:pt x="2274" y="457"/>
                  </a:cubicBezTo>
                  <a:lnTo>
                    <a:pt x="1307" y="1"/>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64"/>
            <p:cNvSpPr/>
            <p:nvPr/>
          </p:nvSpPr>
          <p:spPr>
            <a:xfrm>
              <a:off x="7683065" y="4515201"/>
              <a:ext cx="65649" cy="130511"/>
            </a:xfrm>
            <a:custGeom>
              <a:avLst/>
              <a:gdLst/>
              <a:ahLst/>
              <a:cxnLst/>
              <a:rect l="l" t="t" r="r" b="b"/>
              <a:pathLst>
                <a:path w="2504" h="4978" extrusionOk="0">
                  <a:moveTo>
                    <a:pt x="1196" y="1"/>
                  </a:moveTo>
                  <a:lnTo>
                    <a:pt x="232" y="457"/>
                  </a:lnTo>
                  <a:cubicBezTo>
                    <a:pt x="55" y="540"/>
                    <a:pt x="0" y="765"/>
                    <a:pt x="116" y="921"/>
                  </a:cubicBezTo>
                  <a:lnTo>
                    <a:pt x="544" y="1489"/>
                  </a:lnTo>
                  <a:lnTo>
                    <a:pt x="243" y="1942"/>
                  </a:lnTo>
                  <a:cubicBezTo>
                    <a:pt x="156" y="2069"/>
                    <a:pt x="145" y="2228"/>
                    <a:pt x="211" y="2366"/>
                  </a:cubicBezTo>
                  <a:lnTo>
                    <a:pt x="1413" y="4977"/>
                  </a:lnTo>
                  <a:lnTo>
                    <a:pt x="2503" y="4977"/>
                  </a:lnTo>
                  <a:lnTo>
                    <a:pt x="1196" y="1"/>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64"/>
            <p:cNvSpPr/>
            <p:nvPr/>
          </p:nvSpPr>
          <p:spPr>
            <a:xfrm>
              <a:off x="7716309" y="4291382"/>
              <a:ext cx="129436" cy="92731"/>
            </a:xfrm>
            <a:custGeom>
              <a:avLst/>
              <a:gdLst/>
              <a:ahLst/>
              <a:cxnLst/>
              <a:rect l="l" t="t" r="r" b="b"/>
              <a:pathLst>
                <a:path w="4937" h="3537" extrusionOk="0">
                  <a:moveTo>
                    <a:pt x="1235" y="1"/>
                  </a:moveTo>
                  <a:cubicBezTo>
                    <a:pt x="1212" y="1"/>
                    <a:pt x="1189" y="1"/>
                    <a:pt x="1166" y="1"/>
                  </a:cubicBezTo>
                  <a:cubicBezTo>
                    <a:pt x="768" y="9"/>
                    <a:pt x="373" y="81"/>
                    <a:pt x="0" y="215"/>
                  </a:cubicBezTo>
                  <a:cubicBezTo>
                    <a:pt x="858" y="1331"/>
                    <a:pt x="2499" y="2975"/>
                    <a:pt x="4936" y="3536"/>
                  </a:cubicBezTo>
                  <a:cubicBezTo>
                    <a:pt x="4847" y="1531"/>
                    <a:pt x="3190" y="1"/>
                    <a:pt x="1235" y="1"/>
                  </a:cubicBezTo>
                  <a:close/>
                </a:path>
              </a:pathLst>
            </a:custGeom>
            <a:solidFill>
              <a:srgbClr val="788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64"/>
            <p:cNvSpPr/>
            <p:nvPr/>
          </p:nvSpPr>
          <p:spPr>
            <a:xfrm>
              <a:off x="7611937" y="4286087"/>
              <a:ext cx="273580" cy="365052"/>
            </a:xfrm>
            <a:custGeom>
              <a:avLst/>
              <a:gdLst/>
              <a:ahLst/>
              <a:cxnLst/>
              <a:rect l="l" t="t" r="r" b="b"/>
              <a:pathLst>
                <a:path w="10435" h="13924" extrusionOk="0">
                  <a:moveTo>
                    <a:pt x="8255" y="4434"/>
                  </a:moveTo>
                  <a:cubicBezTo>
                    <a:pt x="8407" y="4463"/>
                    <a:pt x="8563" y="4492"/>
                    <a:pt x="8718" y="4517"/>
                  </a:cubicBezTo>
                  <a:lnTo>
                    <a:pt x="8718" y="5650"/>
                  </a:lnTo>
                  <a:cubicBezTo>
                    <a:pt x="8718" y="6215"/>
                    <a:pt x="8794" y="6694"/>
                    <a:pt x="8946" y="7081"/>
                  </a:cubicBezTo>
                  <a:cubicBezTo>
                    <a:pt x="8968" y="7135"/>
                    <a:pt x="8968" y="7201"/>
                    <a:pt x="8943" y="7255"/>
                  </a:cubicBezTo>
                  <a:lnTo>
                    <a:pt x="8939" y="7255"/>
                  </a:lnTo>
                  <a:cubicBezTo>
                    <a:pt x="8914" y="7313"/>
                    <a:pt x="8863" y="7360"/>
                    <a:pt x="8805" y="7378"/>
                  </a:cubicBezTo>
                  <a:cubicBezTo>
                    <a:pt x="8229" y="7574"/>
                    <a:pt x="7643" y="7733"/>
                    <a:pt x="7045" y="7856"/>
                  </a:cubicBezTo>
                  <a:cubicBezTo>
                    <a:pt x="7806" y="7284"/>
                    <a:pt x="8255" y="6386"/>
                    <a:pt x="8255" y="5433"/>
                  </a:cubicBezTo>
                  <a:lnTo>
                    <a:pt x="8255" y="4434"/>
                  </a:lnTo>
                  <a:close/>
                  <a:moveTo>
                    <a:pt x="5212" y="415"/>
                  </a:moveTo>
                  <a:cubicBezTo>
                    <a:pt x="5248" y="415"/>
                    <a:pt x="5285" y="416"/>
                    <a:pt x="5321" y="417"/>
                  </a:cubicBezTo>
                  <a:cubicBezTo>
                    <a:pt x="7208" y="475"/>
                    <a:pt x="8711" y="2018"/>
                    <a:pt x="8715" y="3908"/>
                  </a:cubicBezTo>
                  <a:lnTo>
                    <a:pt x="8715" y="4108"/>
                  </a:lnTo>
                  <a:cubicBezTo>
                    <a:pt x="8363" y="4050"/>
                    <a:pt x="8012" y="3974"/>
                    <a:pt x="7668" y="3876"/>
                  </a:cubicBezTo>
                  <a:cubicBezTo>
                    <a:pt x="7647" y="3870"/>
                    <a:pt x="7627" y="3868"/>
                    <a:pt x="7607" y="3868"/>
                  </a:cubicBezTo>
                  <a:cubicBezTo>
                    <a:pt x="7389" y="3868"/>
                    <a:pt x="7316" y="4204"/>
                    <a:pt x="7559" y="4271"/>
                  </a:cubicBezTo>
                  <a:cubicBezTo>
                    <a:pt x="7653" y="4296"/>
                    <a:pt x="7748" y="4321"/>
                    <a:pt x="7845" y="4347"/>
                  </a:cubicBezTo>
                  <a:lnTo>
                    <a:pt x="7845" y="5437"/>
                  </a:lnTo>
                  <a:cubicBezTo>
                    <a:pt x="7842" y="6885"/>
                    <a:pt x="6668" y="8059"/>
                    <a:pt x="5216" y="8063"/>
                  </a:cubicBezTo>
                  <a:lnTo>
                    <a:pt x="5216" y="8066"/>
                  </a:lnTo>
                  <a:cubicBezTo>
                    <a:pt x="3764" y="8063"/>
                    <a:pt x="2587" y="6889"/>
                    <a:pt x="2587" y="5437"/>
                  </a:cubicBezTo>
                  <a:lnTo>
                    <a:pt x="2587" y="4564"/>
                  </a:lnTo>
                  <a:cubicBezTo>
                    <a:pt x="2587" y="4428"/>
                    <a:pt x="2484" y="4360"/>
                    <a:pt x="2382" y="4360"/>
                  </a:cubicBezTo>
                  <a:cubicBezTo>
                    <a:pt x="2280" y="4360"/>
                    <a:pt x="2177" y="4428"/>
                    <a:pt x="2177" y="4564"/>
                  </a:cubicBezTo>
                  <a:lnTo>
                    <a:pt x="2177" y="5437"/>
                  </a:lnTo>
                  <a:cubicBezTo>
                    <a:pt x="2177" y="6389"/>
                    <a:pt x="2627" y="7287"/>
                    <a:pt x="3387" y="7860"/>
                  </a:cubicBezTo>
                  <a:cubicBezTo>
                    <a:pt x="2790" y="7737"/>
                    <a:pt x="2203" y="7577"/>
                    <a:pt x="1627" y="7382"/>
                  </a:cubicBezTo>
                  <a:cubicBezTo>
                    <a:pt x="1569" y="7360"/>
                    <a:pt x="1518" y="7316"/>
                    <a:pt x="1493" y="7259"/>
                  </a:cubicBezTo>
                  <a:cubicBezTo>
                    <a:pt x="1464" y="7204"/>
                    <a:pt x="1464" y="7139"/>
                    <a:pt x="1486" y="7085"/>
                  </a:cubicBezTo>
                  <a:cubicBezTo>
                    <a:pt x="1638" y="6701"/>
                    <a:pt x="1714" y="6219"/>
                    <a:pt x="1714" y="5654"/>
                  </a:cubicBezTo>
                  <a:lnTo>
                    <a:pt x="1714" y="4118"/>
                  </a:lnTo>
                  <a:cubicBezTo>
                    <a:pt x="1746" y="4111"/>
                    <a:pt x="1775" y="4108"/>
                    <a:pt x="1786" y="4104"/>
                  </a:cubicBezTo>
                  <a:cubicBezTo>
                    <a:pt x="1837" y="4090"/>
                    <a:pt x="3036" y="3742"/>
                    <a:pt x="4090" y="2887"/>
                  </a:cubicBezTo>
                  <a:cubicBezTo>
                    <a:pt x="4169" y="2823"/>
                    <a:pt x="4265" y="2791"/>
                    <a:pt x="4361" y="2791"/>
                  </a:cubicBezTo>
                  <a:cubicBezTo>
                    <a:pt x="4454" y="2791"/>
                    <a:pt x="4547" y="2821"/>
                    <a:pt x="4626" y="2880"/>
                  </a:cubicBezTo>
                  <a:cubicBezTo>
                    <a:pt x="5252" y="3340"/>
                    <a:pt x="5940" y="3709"/>
                    <a:pt x="6668" y="3977"/>
                  </a:cubicBezTo>
                  <a:cubicBezTo>
                    <a:pt x="6697" y="3988"/>
                    <a:pt x="6724" y="3993"/>
                    <a:pt x="6749" y="3993"/>
                  </a:cubicBezTo>
                  <a:cubicBezTo>
                    <a:pt x="6949" y="3993"/>
                    <a:pt x="7038" y="3684"/>
                    <a:pt x="6813" y="3597"/>
                  </a:cubicBezTo>
                  <a:cubicBezTo>
                    <a:pt x="6121" y="3340"/>
                    <a:pt x="5466" y="2992"/>
                    <a:pt x="4872" y="2558"/>
                  </a:cubicBezTo>
                  <a:cubicBezTo>
                    <a:pt x="4720" y="2443"/>
                    <a:pt x="4539" y="2385"/>
                    <a:pt x="4359" y="2385"/>
                  </a:cubicBezTo>
                  <a:cubicBezTo>
                    <a:pt x="4170" y="2385"/>
                    <a:pt x="3983" y="2448"/>
                    <a:pt x="3829" y="2572"/>
                  </a:cubicBezTo>
                  <a:cubicBezTo>
                    <a:pt x="2960" y="3278"/>
                    <a:pt x="1949" y="3626"/>
                    <a:pt x="1721" y="3698"/>
                  </a:cubicBezTo>
                  <a:cubicBezTo>
                    <a:pt x="1835" y="1848"/>
                    <a:pt x="3370" y="415"/>
                    <a:pt x="5212" y="415"/>
                  </a:cubicBezTo>
                  <a:close/>
                  <a:moveTo>
                    <a:pt x="6321" y="8265"/>
                  </a:moveTo>
                  <a:lnTo>
                    <a:pt x="6321" y="8714"/>
                  </a:lnTo>
                  <a:lnTo>
                    <a:pt x="5969" y="10047"/>
                  </a:lnTo>
                  <a:cubicBezTo>
                    <a:pt x="5738" y="10178"/>
                    <a:pt x="5480" y="10243"/>
                    <a:pt x="5216" y="10243"/>
                  </a:cubicBezTo>
                  <a:cubicBezTo>
                    <a:pt x="5209" y="10243"/>
                    <a:pt x="5203" y="10243"/>
                    <a:pt x="5196" y="10243"/>
                  </a:cubicBezTo>
                  <a:cubicBezTo>
                    <a:pt x="4939" y="10243"/>
                    <a:pt x="4685" y="10174"/>
                    <a:pt x="4463" y="10047"/>
                  </a:cubicBezTo>
                  <a:lnTo>
                    <a:pt x="4111" y="8714"/>
                  </a:lnTo>
                  <a:lnTo>
                    <a:pt x="4111" y="8265"/>
                  </a:lnTo>
                  <a:cubicBezTo>
                    <a:pt x="4466" y="8403"/>
                    <a:pt x="4841" y="8472"/>
                    <a:pt x="5216" y="8472"/>
                  </a:cubicBezTo>
                  <a:cubicBezTo>
                    <a:pt x="5591" y="8472"/>
                    <a:pt x="5966" y="8403"/>
                    <a:pt x="6321" y="8265"/>
                  </a:cubicBezTo>
                  <a:close/>
                  <a:moveTo>
                    <a:pt x="3268" y="12611"/>
                  </a:moveTo>
                  <a:lnTo>
                    <a:pt x="3268" y="13513"/>
                  </a:lnTo>
                  <a:lnTo>
                    <a:pt x="1500" y="13513"/>
                  </a:lnTo>
                  <a:lnTo>
                    <a:pt x="1500" y="12611"/>
                  </a:lnTo>
                  <a:lnTo>
                    <a:pt x="2177" y="12611"/>
                  </a:lnTo>
                  <a:lnTo>
                    <a:pt x="2177" y="12626"/>
                  </a:lnTo>
                  <a:cubicBezTo>
                    <a:pt x="2177" y="12762"/>
                    <a:pt x="2280" y="12830"/>
                    <a:pt x="2382" y="12830"/>
                  </a:cubicBezTo>
                  <a:cubicBezTo>
                    <a:pt x="2484" y="12830"/>
                    <a:pt x="2587" y="12762"/>
                    <a:pt x="2587" y="12626"/>
                  </a:cubicBezTo>
                  <a:lnTo>
                    <a:pt x="2587" y="12611"/>
                  </a:lnTo>
                  <a:close/>
                  <a:moveTo>
                    <a:pt x="5216" y="1"/>
                  </a:moveTo>
                  <a:cubicBezTo>
                    <a:pt x="3058" y="1"/>
                    <a:pt x="1308" y="1750"/>
                    <a:pt x="1308" y="3908"/>
                  </a:cubicBezTo>
                  <a:lnTo>
                    <a:pt x="1308" y="5650"/>
                  </a:lnTo>
                  <a:cubicBezTo>
                    <a:pt x="1308" y="6292"/>
                    <a:pt x="1200" y="6701"/>
                    <a:pt x="1109" y="6933"/>
                  </a:cubicBezTo>
                  <a:cubicBezTo>
                    <a:pt x="1044" y="7092"/>
                    <a:pt x="1047" y="7273"/>
                    <a:pt x="1124" y="7429"/>
                  </a:cubicBezTo>
                  <a:cubicBezTo>
                    <a:pt x="1196" y="7588"/>
                    <a:pt x="1334" y="7711"/>
                    <a:pt x="1497" y="7766"/>
                  </a:cubicBezTo>
                  <a:cubicBezTo>
                    <a:pt x="2217" y="8012"/>
                    <a:pt x="2956" y="8200"/>
                    <a:pt x="3706" y="8334"/>
                  </a:cubicBezTo>
                  <a:lnTo>
                    <a:pt x="3706" y="8613"/>
                  </a:lnTo>
                  <a:lnTo>
                    <a:pt x="2858" y="9011"/>
                  </a:lnTo>
                  <a:cubicBezTo>
                    <a:pt x="2630" y="9120"/>
                    <a:pt x="2514" y="9370"/>
                    <a:pt x="2579" y="9613"/>
                  </a:cubicBezTo>
                  <a:lnTo>
                    <a:pt x="1008" y="10167"/>
                  </a:lnTo>
                  <a:cubicBezTo>
                    <a:pt x="403" y="10380"/>
                    <a:pt x="1" y="10953"/>
                    <a:pt x="1" y="11594"/>
                  </a:cubicBezTo>
                  <a:lnTo>
                    <a:pt x="1" y="13720"/>
                  </a:lnTo>
                  <a:cubicBezTo>
                    <a:pt x="1" y="13855"/>
                    <a:pt x="102" y="13923"/>
                    <a:pt x="204" y="13923"/>
                  </a:cubicBezTo>
                  <a:cubicBezTo>
                    <a:pt x="305" y="13923"/>
                    <a:pt x="406" y="13855"/>
                    <a:pt x="406" y="13720"/>
                  </a:cubicBezTo>
                  <a:lnTo>
                    <a:pt x="406" y="11594"/>
                  </a:lnTo>
                  <a:cubicBezTo>
                    <a:pt x="406" y="11123"/>
                    <a:pt x="703" y="10706"/>
                    <a:pt x="1145" y="10551"/>
                  </a:cubicBezTo>
                  <a:lnTo>
                    <a:pt x="2800" y="9968"/>
                  </a:lnTo>
                  <a:lnTo>
                    <a:pt x="3007" y="10239"/>
                  </a:lnTo>
                  <a:lnTo>
                    <a:pt x="2786" y="10569"/>
                  </a:lnTo>
                  <a:cubicBezTo>
                    <a:pt x="2663" y="10753"/>
                    <a:pt x="2645" y="10989"/>
                    <a:pt x="2735" y="11192"/>
                  </a:cubicBezTo>
                  <a:lnTo>
                    <a:pt x="3206" y="12206"/>
                  </a:lnTo>
                  <a:lnTo>
                    <a:pt x="2587" y="12206"/>
                  </a:lnTo>
                  <a:lnTo>
                    <a:pt x="2587" y="11974"/>
                  </a:lnTo>
                  <a:cubicBezTo>
                    <a:pt x="2587" y="11838"/>
                    <a:pt x="2485" y="11770"/>
                    <a:pt x="2384" y="11770"/>
                  </a:cubicBezTo>
                  <a:cubicBezTo>
                    <a:pt x="2282" y="11770"/>
                    <a:pt x="2181" y="11838"/>
                    <a:pt x="2181" y="11974"/>
                  </a:cubicBezTo>
                  <a:lnTo>
                    <a:pt x="2181" y="12206"/>
                  </a:lnTo>
                  <a:lnTo>
                    <a:pt x="1294" y="12206"/>
                  </a:lnTo>
                  <a:cubicBezTo>
                    <a:pt x="1181" y="12206"/>
                    <a:pt x="1091" y="12296"/>
                    <a:pt x="1091" y="12409"/>
                  </a:cubicBezTo>
                  <a:lnTo>
                    <a:pt x="1091" y="13720"/>
                  </a:lnTo>
                  <a:cubicBezTo>
                    <a:pt x="1091" y="13832"/>
                    <a:pt x="1181" y="13922"/>
                    <a:pt x="1294" y="13922"/>
                  </a:cubicBezTo>
                  <a:lnTo>
                    <a:pt x="3474" y="13922"/>
                  </a:lnTo>
                  <a:cubicBezTo>
                    <a:pt x="3586" y="13922"/>
                    <a:pt x="3677" y="13832"/>
                    <a:pt x="3677" y="13720"/>
                  </a:cubicBezTo>
                  <a:lnTo>
                    <a:pt x="3677" y="13231"/>
                  </a:lnTo>
                  <a:lnTo>
                    <a:pt x="3941" y="13803"/>
                  </a:lnTo>
                  <a:cubicBezTo>
                    <a:pt x="3981" y="13888"/>
                    <a:pt x="4051" y="13923"/>
                    <a:pt x="4121" y="13923"/>
                  </a:cubicBezTo>
                  <a:cubicBezTo>
                    <a:pt x="4254" y="13923"/>
                    <a:pt x="4387" y="13794"/>
                    <a:pt x="4311" y="13633"/>
                  </a:cubicBezTo>
                  <a:lnTo>
                    <a:pt x="3108" y="11021"/>
                  </a:lnTo>
                  <a:cubicBezTo>
                    <a:pt x="3072" y="10945"/>
                    <a:pt x="3079" y="10862"/>
                    <a:pt x="3123" y="10793"/>
                  </a:cubicBezTo>
                  <a:lnTo>
                    <a:pt x="3423" y="10341"/>
                  </a:lnTo>
                  <a:cubicBezTo>
                    <a:pt x="3474" y="10268"/>
                    <a:pt x="3470" y="10174"/>
                    <a:pt x="3420" y="10105"/>
                  </a:cubicBezTo>
                  <a:lnTo>
                    <a:pt x="2992" y="9537"/>
                  </a:lnTo>
                  <a:cubicBezTo>
                    <a:pt x="2952" y="9482"/>
                    <a:pt x="2971" y="9410"/>
                    <a:pt x="3032" y="9381"/>
                  </a:cubicBezTo>
                  <a:lnTo>
                    <a:pt x="3775" y="9030"/>
                  </a:lnTo>
                  <a:lnTo>
                    <a:pt x="4216" y="10717"/>
                  </a:lnTo>
                  <a:cubicBezTo>
                    <a:pt x="4244" y="10823"/>
                    <a:pt x="4326" y="10869"/>
                    <a:pt x="4408" y="10869"/>
                  </a:cubicBezTo>
                  <a:cubicBezTo>
                    <a:pt x="4529" y="10869"/>
                    <a:pt x="4652" y="10769"/>
                    <a:pt x="4611" y="10612"/>
                  </a:cubicBezTo>
                  <a:lnTo>
                    <a:pt x="4597" y="10547"/>
                  </a:lnTo>
                  <a:lnTo>
                    <a:pt x="4597" y="10547"/>
                  </a:lnTo>
                  <a:cubicBezTo>
                    <a:pt x="4798" y="10616"/>
                    <a:pt x="5007" y="10650"/>
                    <a:pt x="5217" y="10650"/>
                  </a:cubicBezTo>
                  <a:cubicBezTo>
                    <a:pt x="5426" y="10650"/>
                    <a:pt x="5636" y="10616"/>
                    <a:pt x="5839" y="10547"/>
                  </a:cubicBezTo>
                  <a:lnTo>
                    <a:pt x="5839" y="10547"/>
                  </a:lnTo>
                  <a:lnTo>
                    <a:pt x="5216" y="12912"/>
                  </a:lnTo>
                  <a:lnTo>
                    <a:pt x="4839" y="11485"/>
                  </a:lnTo>
                  <a:cubicBezTo>
                    <a:pt x="4812" y="11378"/>
                    <a:pt x="4730" y="11331"/>
                    <a:pt x="4648" y="11331"/>
                  </a:cubicBezTo>
                  <a:cubicBezTo>
                    <a:pt x="4527" y="11331"/>
                    <a:pt x="4405" y="11431"/>
                    <a:pt x="4448" y="11586"/>
                  </a:cubicBezTo>
                  <a:lnTo>
                    <a:pt x="5020" y="13767"/>
                  </a:lnTo>
                  <a:cubicBezTo>
                    <a:pt x="5046" y="13868"/>
                    <a:pt x="5131" y="13919"/>
                    <a:pt x="5217" y="13919"/>
                  </a:cubicBezTo>
                  <a:cubicBezTo>
                    <a:pt x="5302" y="13919"/>
                    <a:pt x="5388" y="13868"/>
                    <a:pt x="5415" y="13767"/>
                  </a:cubicBezTo>
                  <a:lnTo>
                    <a:pt x="6661" y="9030"/>
                  </a:lnTo>
                  <a:lnTo>
                    <a:pt x="7404" y="9381"/>
                  </a:lnTo>
                  <a:cubicBezTo>
                    <a:pt x="7462" y="9410"/>
                    <a:pt x="7483" y="9486"/>
                    <a:pt x="7443" y="9537"/>
                  </a:cubicBezTo>
                  <a:lnTo>
                    <a:pt x="7016" y="10109"/>
                  </a:lnTo>
                  <a:cubicBezTo>
                    <a:pt x="6962" y="10178"/>
                    <a:pt x="6962" y="10272"/>
                    <a:pt x="7009" y="10344"/>
                  </a:cubicBezTo>
                  <a:lnTo>
                    <a:pt x="7309" y="10797"/>
                  </a:lnTo>
                  <a:cubicBezTo>
                    <a:pt x="7353" y="10862"/>
                    <a:pt x="7360" y="10949"/>
                    <a:pt x="7328" y="11021"/>
                  </a:cubicBezTo>
                  <a:lnTo>
                    <a:pt x="6121" y="13633"/>
                  </a:lnTo>
                  <a:cubicBezTo>
                    <a:pt x="6048" y="13794"/>
                    <a:pt x="6181" y="13923"/>
                    <a:pt x="6314" y="13923"/>
                  </a:cubicBezTo>
                  <a:cubicBezTo>
                    <a:pt x="6383" y="13923"/>
                    <a:pt x="6452" y="13888"/>
                    <a:pt x="6491" y="13803"/>
                  </a:cubicBezTo>
                  <a:lnTo>
                    <a:pt x="7697" y="11192"/>
                  </a:lnTo>
                  <a:cubicBezTo>
                    <a:pt x="7791" y="10989"/>
                    <a:pt x="7773" y="10753"/>
                    <a:pt x="7650" y="10569"/>
                  </a:cubicBezTo>
                  <a:lnTo>
                    <a:pt x="7429" y="10239"/>
                  </a:lnTo>
                  <a:lnTo>
                    <a:pt x="7632" y="9968"/>
                  </a:lnTo>
                  <a:lnTo>
                    <a:pt x="9290" y="10551"/>
                  </a:lnTo>
                  <a:cubicBezTo>
                    <a:pt x="9732" y="10706"/>
                    <a:pt x="10026" y="11127"/>
                    <a:pt x="10026" y="11594"/>
                  </a:cubicBezTo>
                  <a:lnTo>
                    <a:pt x="10026" y="13720"/>
                  </a:lnTo>
                  <a:cubicBezTo>
                    <a:pt x="10026" y="13855"/>
                    <a:pt x="10128" y="13923"/>
                    <a:pt x="10230" y="13923"/>
                  </a:cubicBezTo>
                  <a:cubicBezTo>
                    <a:pt x="10333" y="13923"/>
                    <a:pt x="10435" y="13855"/>
                    <a:pt x="10435" y="13720"/>
                  </a:cubicBezTo>
                  <a:lnTo>
                    <a:pt x="10435" y="11594"/>
                  </a:lnTo>
                  <a:cubicBezTo>
                    <a:pt x="10435" y="10953"/>
                    <a:pt x="10029" y="10380"/>
                    <a:pt x="9424" y="10167"/>
                  </a:cubicBezTo>
                  <a:lnTo>
                    <a:pt x="7853" y="9609"/>
                  </a:lnTo>
                  <a:cubicBezTo>
                    <a:pt x="7918" y="9370"/>
                    <a:pt x="7802" y="9116"/>
                    <a:pt x="7577" y="9011"/>
                  </a:cubicBezTo>
                  <a:lnTo>
                    <a:pt x="6730" y="8609"/>
                  </a:lnTo>
                  <a:lnTo>
                    <a:pt x="6730" y="8331"/>
                  </a:lnTo>
                  <a:cubicBezTo>
                    <a:pt x="7480" y="8200"/>
                    <a:pt x="8215" y="8012"/>
                    <a:pt x="8936" y="7766"/>
                  </a:cubicBezTo>
                  <a:cubicBezTo>
                    <a:pt x="9102" y="7708"/>
                    <a:pt x="9236" y="7588"/>
                    <a:pt x="9312" y="7429"/>
                  </a:cubicBezTo>
                  <a:cubicBezTo>
                    <a:pt x="9385" y="7269"/>
                    <a:pt x="9392" y="7092"/>
                    <a:pt x="9327" y="6929"/>
                  </a:cubicBezTo>
                  <a:cubicBezTo>
                    <a:pt x="9236" y="6697"/>
                    <a:pt x="9128" y="6288"/>
                    <a:pt x="9128" y="5650"/>
                  </a:cubicBezTo>
                  <a:lnTo>
                    <a:pt x="9128" y="3908"/>
                  </a:lnTo>
                  <a:cubicBezTo>
                    <a:pt x="9128" y="1750"/>
                    <a:pt x="7375" y="1"/>
                    <a:pt x="5216"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64"/>
            <p:cNvSpPr/>
            <p:nvPr/>
          </p:nvSpPr>
          <p:spPr>
            <a:xfrm>
              <a:off x="7701574" y="4394627"/>
              <a:ext cx="25667" cy="10749"/>
            </a:xfrm>
            <a:custGeom>
              <a:avLst/>
              <a:gdLst/>
              <a:ahLst/>
              <a:cxnLst/>
              <a:rect l="l" t="t" r="r" b="b"/>
              <a:pathLst>
                <a:path w="979" h="410" extrusionOk="0">
                  <a:moveTo>
                    <a:pt x="272" y="0"/>
                  </a:moveTo>
                  <a:cubicBezTo>
                    <a:pt x="1" y="0"/>
                    <a:pt x="1" y="409"/>
                    <a:pt x="272" y="409"/>
                  </a:cubicBezTo>
                  <a:lnTo>
                    <a:pt x="707" y="409"/>
                  </a:lnTo>
                  <a:cubicBezTo>
                    <a:pt x="979" y="409"/>
                    <a:pt x="979" y="0"/>
                    <a:pt x="70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64"/>
            <p:cNvSpPr/>
            <p:nvPr/>
          </p:nvSpPr>
          <p:spPr>
            <a:xfrm>
              <a:off x="7770133" y="4394627"/>
              <a:ext cx="25667" cy="10749"/>
            </a:xfrm>
            <a:custGeom>
              <a:avLst/>
              <a:gdLst/>
              <a:ahLst/>
              <a:cxnLst/>
              <a:rect l="l" t="t" r="r" b="b"/>
              <a:pathLst>
                <a:path w="979" h="410" extrusionOk="0">
                  <a:moveTo>
                    <a:pt x="272" y="0"/>
                  </a:moveTo>
                  <a:cubicBezTo>
                    <a:pt x="1" y="0"/>
                    <a:pt x="1" y="409"/>
                    <a:pt x="272" y="409"/>
                  </a:cubicBezTo>
                  <a:lnTo>
                    <a:pt x="710" y="409"/>
                  </a:lnTo>
                  <a:cubicBezTo>
                    <a:pt x="978" y="409"/>
                    <a:pt x="978" y="0"/>
                    <a:pt x="710"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64"/>
            <p:cNvSpPr/>
            <p:nvPr/>
          </p:nvSpPr>
          <p:spPr>
            <a:xfrm>
              <a:off x="7815909" y="4594667"/>
              <a:ext cx="42735" cy="39221"/>
            </a:xfrm>
            <a:custGeom>
              <a:avLst/>
              <a:gdLst/>
              <a:ahLst/>
              <a:cxnLst/>
              <a:rect l="l" t="t" r="r" b="b"/>
              <a:pathLst>
                <a:path w="1630" h="1496" extrusionOk="0">
                  <a:moveTo>
                    <a:pt x="815" y="0"/>
                  </a:moveTo>
                  <a:cubicBezTo>
                    <a:pt x="714" y="0"/>
                    <a:pt x="612" y="68"/>
                    <a:pt x="612" y="204"/>
                  </a:cubicBezTo>
                  <a:lnTo>
                    <a:pt x="612" y="544"/>
                  </a:lnTo>
                  <a:lnTo>
                    <a:pt x="272" y="544"/>
                  </a:lnTo>
                  <a:cubicBezTo>
                    <a:pt x="0" y="544"/>
                    <a:pt x="0" y="950"/>
                    <a:pt x="272" y="950"/>
                  </a:cubicBezTo>
                  <a:lnTo>
                    <a:pt x="612" y="950"/>
                  </a:lnTo>
                  <a:lnTo>
                    <a:pt x="612" y="1294"/>
                  </a:lnTo>
                  <a:cubicBezTo>
                    <a:pt x="612" y="1428"/>
                    <a:pt x="714" y="1495"/>
                    <a:pt x="815" y="1495"/>
                  </a:cubicBezTo>
                  <a:cubicBezTo>
                    <a:pt x="917" y="1495"/>
                    <a:pt x="1018" y="1428"/>
                    <a:pt x="1018" y="1294"/>
                  </a:cubicBezTo>
                  <a:lnTo>
                    <a:pt x="1018" y="950"/>
                  </a:lnTo>
                  <a:lnTo>
                    <a:pt x="1362" y="950"/>
                  </a:lnTo>
                  <a:cubicBezTo>
                    <a:pt x="1630" y="950"/>
                    <a:pt x="1630" y="544"/>
                    <a:pt x="1362" y="544"/>
                  </a:cubicBezTo>
                  <a:lnTo>
                    <a:pt x="1018" y="544"/>
                  </a:lnTo>
                  <a:lnTo>
                    <a:pt x="1018" y="204"/>
                  </a:lnTo>
                  <a:cubicBezTo>
                    <a:pt x="1018" y="68"/>
                    <a:pt x="917" y="0"/>
                    <a:pt x="815"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64"/>
            <p:cNvSpPr/>
            <p:nvPr/>
          </p:nvSpPr>
          <p:spPr>
            <a:xfrm>
              <a:off x="7709073" y="4411773"/>
              <a:ext cx="10775" cy="16412"/>
            </a:xfrm>
            <a:custGeom>
              <a:avLst/>
              <a:gdLst/>
              <a:ahLst/>
              <a:cxnLst/>
              <a:rect l="l" t="t" r="r" b="b"/>
              <a:pathLst>
                <a:path w="411" h="626" extrusionOk="0">
                  <a:moveTo>
                    <a:pt x="205" y="1"/>
                  </a:moveTo>
                  <a:cubicBezTo>
                    <a:pt x="103" y="1"/>
                    <a:pt x="1" y="69"/>
                    <a:pt x="1" y="205"/>
                  </a:cubicBezTo>
                  <a:lnTo>
                    <a:pt x="1" y="422"/>
                  </a:lnTo>
                  <a:cubicBezTo>
                    <a:pt x="1" y="558"/>
                    <a:pt x="103" y="626"/>
                    <a:pt x="205" y="626"/>
                  </a:cubicBezTo>
                  <a:cubicBezTo>
                    <a:pt x="308" y="626"/>
                    <a:pt x="410" y="558"/>
                    <a:pt x="410" y="422"/>
                  </a:cubicBezTo>
                  <a:lnTo>
                    <a:pt x="410" y="205"/>
                  </a:lnTo>
                  <a:cubicBezTo>
                    <a:pt x="410" y="69"/>
                    <a:pt x="308" y="1"/>
                    <a:pt x="205"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64"/>
            <p:cNvSpPr/>
            <p:nvPr/>
          </p:nvSpPr>
          <p:spPr>
            <a:xfrm>
              <a:off x="7777631" y="4411799"/>
              <a:ext cx="10671" cy="16386"/>
            </a:xfrm>
            <a:custGeom>
              <a:avLst/>
              <a:gdLst/>
              <a:ahLst/>
              <a:cxnLst/>
              <a:rect l="l" t="t" r="r" b="b"/>
              <a:pathLst>
                <a:path w="407" h="625" extrusionOk="0">
                  <a:moveTo>
                    <a:pt x="203" y="1"/>
                  </a:moveTo>
                  <a:cubicBezTo>
                    <a:pt x="91" y="1"/>
                    <a:pt x="1" y="91"/>
                    <a:pt x="1" y="204"/>
                  </a:cubicBezTo>
                  <a:lnTo>
                    <a:pt x="1" y="421"/>
                  </a:lnTo>
                  <a:cubicBezTo>
                    <a:pt x="1" y="557"/>
                    <a:pt x="102" y="625"/>
                    <a:pt x="203" y="625"/>
                  </a:cubicBezTo>
                  <a:cubicBezTo>
                    <a:pt x="305" y="625"/>
                    <a:pt x="406" y="557"/>
                    <a:pt x="406" y="421"/>
                  </a:cubicBezTo>
                  <a:lnTo>
                    <a:pt x="406" y="204"/>
                  </a:lnTo>
                  <a:cubicBezTo>
                    <a:pt x="406" y="91"/>
                    <a:pt x="316" y="1"/>
                    <a:pt x="203"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64"/>
            <p:cNvSpPr/>
            <p:nvPr/>
          </p:nvSpPr>
          <p:spPr>
            <a:xfrm>
              <a:off x="7717620" y="4443234"/>
              <a:ext cx="62214" cy="33532"/>
            </a:xfrm>
            <a:custGeom>
              <a:avLst/>
              <a:gdLst/>
              <a:ahLst/>
              <a:cxnLst/>
              <a:rect l="l" t="t" r="r" b="b"/>
              <a:pathLst>
                <a:path w="2373" h="1279" extrusionOk="0">
                  <a:moveTo>
                    <a:pt x="1928" y="406"/>
                  </a:moveTo>
                  <a:cubicBezTo>
                    <a:pt x="1826" y="674"/>
                    <a:pt x="1533" y="870"/>
                    <a:pt x="1189" y="870"/>
                  </a:cubicBezTo>
                  <a:cubicBezTo>
                    <a:pt x="841" y="870"/>
                    <a:pt x="548" y="674"/>
                    <a:pt x="446" y="406"/>
                  </a:cubicBezTo>
                  <a:close/>
                  <a:moveTo>
                    <a:pt x="201" y="0"/>
                  </a:moveTo>
                  <a:cubicBezTo>
                    <a:pt x="91" y="0"/>
                    <a:pt x="1" y="93"/>
                    <a:pt x="4" y="203"/>
                  </a:cubicBezTo>
                  <a:cubicBezTo>
                    <a:pt x="4" y="797"/>
                    <a:pt x="533" y="1279"/>
                    <a:pt x="1189" y="1279"/>
                  </a:cubicBezTo>
                  <a:cubicBezTo>
                    <a:pt x="1841" y="1279"/>
                    <a:pt x="2373" y="797"/>
                    <a:pt x="2373" y="203"/>
                  </a:cubicBezTo>
                  <a:cubicBezTo>
                    <a:pt x="2373" y="91"/>
                    <a:pt x="2282" y="1"/>
                    <a:pt x="2170" y="1"/>
                  </a:cubicBezTo>
                  <a:lnTo>
                    <a:pt x="207" y="1"/>
                  </a:lnTo>
                  <a:cubicBezTo>
                    <a:pt x="205" y="0"/>
                    <a:pt x="203" y="0"/>
                    <a:pt x="201"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52" name="Google Shape;1352;p64"/>
          <p:cNvSpPr/>
          <p:nvPr/>
        </p:nvSpPr>
        <p:spPr>
          <a:xfrm flipH="1">
            <a:off x="4877525" y="1051775"/>
            <a:ext cx="4148400" cy="33222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64"/>
          <p:cNvSpPr txBox="1">
            <a:spLocks noGrp="1"/>
          </p:cNvSpPr>
          <p:nvPr>
            <p:ph type="subTitle" idx="4294967295"/>
          </p:nvPr>
        </p:nvSpPr>
        <p:spPr>
          <a:xfrm>
            <a:off x="4850775" y="1791825"/>
            <a:ext cx="4242000" cy="2657400"/>
          </a:xfrm>
          <a:prstGeom prst="rect">
            <a:avLst/>
          </a:prstGeom>
        </p:spPr>
        <p:txBody>
          <a:bodyPr spcFirstLastPara="1" wrap="square" lIns="274300" tIns="91425" rIns="274300" bIns="0" anchor="t" anchorCtr="0">
            <a:noAutofit/>
          </a:bodyPr>
          <a:lstStyle/>
          <a:p>
            <a:pPr marL="457200" lvl="0" indent="-317500" algn="l" rtl="0">
              <a:spcBef>
                <a:spcPts val="0"/>
              </a:spcBef>
              <a:spcAft>
                <a:spcPts val="0"/>
              </a:spcAft>
              <a:buSzPts val="1400"/>
              <a:buChar char="●"/>
            </a:pPr>
            <a:r>
              <a:rPr lang="en"/>
              <a:t>Patients aren’t absorbing important medical information when doctors explain</a:t>
            </a:r>
            <a:endParaRPr/>
          </a:p>
          <a:p>
            <a:pPr marL="457200" lvl="0" indent="-317500" algn="l" rtl="0">
              <a:spcBef>
                <a:spcPts val="0"/>
              </a:spcBef>
              <a:spcAft>
                <a:spcPts val="0"/>
              </a:spcAft>
              <a:buSzPts val="1400"/>
              <a:buChar char="●"/>
            </a:pPr>
            <a:r>
              <a:rPr lang="en"/>
              <a:t>Educating individual patients is an interactive process</a:t>
            </a:r>
            <a:endParaRPr/>
          </a:p>
          <a:p>
            <a:pPr marL="457200" lvl="0" indent="-317500" algn="l" rtl="0">
              <a:spcBef>
                <a:spcPts val="0"/>
              </a:spcBef>
              <a:spcAft>
                <a:spcPts val="0"/>
              </a:spcAft>
              <a:buSzPts val="1400"/>
              <a:buChar char="●"/>
            </a:pPr>
            <a:r>
              <a:rPr lang="en"/>
              <a:t>Doctors may not be equipped to explain concepts to patients based on</a:t>
            </a:r>
            <a:endParaRPr/>
          </a:p>
          <a:p>
            <a:pPr marL="457200" lvl="0" indent="-317500" algn="l" rtl="0">
              <a:spcBef>
                <a:spcPts val="0"/>
              </a:spcBef>
              <a:spcAft>
                <a:spcPts val="0"/>
              </a:spcAft>
              <a:buSzPts val="1400"/>
              <a:buChar char="●"/>
            </a:pPr>
            <a:r>
              <a:rPr lang="en" b="1"/>
              <a:t>Patients have very low levels of medication understanding and have barriers in clarifying understanding</a:t>
            </a:r>
            <a:endParaRPr/>
          </a:p>
          <a:p>
            <a:pPr marL="457200" lvl="0" indent="0" algn="l" rtl="0">
              <a:spcBef>
                <a:spcPts val="1600"/>
              </a:spcBef>
              <a:spcAft>
                <a:spcPts val="1600"/>
              </a:spcAft>
              <a:buNone/>
            </a:pPr>
            <a:endParaRPr b="1"/>
          </a:p>
        </p:txBody>
      </p:sp>
      <p:sp>
        <p:nvSpPr>
          <p:cNvPr id="1354" name="Google Shape;1354;p64"/>
          <p:cNvSpPr txBox="1">
            <a:spLocks noGrp="1"/>
          </p:cNvSpPr>
          <p:nvPr>
            <p:ph type="title" idx="4294967295"/>
          </p:nvPr>
        </p:nvSpPr>
        <p:spPr>
          <a:xfrm>
            <a:off x="4921477" y="1137000"/>
            <a:ext cx="4018500" cy="72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100"/>
              <a:t>Key Takeaways</a:t>
            </a:r>
            <a:endParaRPr sz="3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58"/>
        <p:cNvGrpSpPr/>
        <p:nvPr/>
      </p:nvGrpSpPr>
      <p:grpSpPr>
        <a:xfrm>
          <a:off x="0" y="0"/>
          <a:ext cx="0" cy="0"/>
          <a:chOff x="0" y="0"/>
          <a:chExt cx="0" cy="0"/>
        </a:xfrm>
      </p:grpSpPr>
      <p:sp>
        <p:nvSpPr>
          <p:cNvPr id="1359" name="Google Shape;1359;p65"/>
          <p:cNvSpPr/>
          <p:nvPr/>
        </p:nvSpPr>
        <p:spPr>
          <a:xfrm rot="5400000" flipH="1">
            <a:off x="520050" y="1220550"/>
            <a:ext cx="3538200" cy="43077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65"/>
          <p:cNvSpPr txBox="1">
            <a:spLocks noGrp="1"/>
          </p:cNvSpPr>
          <p:nvPr>
            <p:ph type="subTitle" idx="4294967295"/>
          </p:nvPr>
        </p:nvSpPr>
        <p:spPr>
          <a:xfrm>
            <a:off x="283025" y="1701150"/>
            <a:ext cx="4132800" cy="32442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b="1"/>
              <a:t>We met Dr. Kim… </a:t>
            </a:r>
            <a:r>
              <a:rPr lang="en"/>
              <a:t>Physician in inhome + outpatient care </a:t>
            </a:r>
            <a:endParaRPr/>
          </a:p>
          <a:p>
            <a:pPr marL="0" lvl="0" indent="0" algn="l" rtl="0">
              <a:lnSpc>
                <a:spcPct val="100000"/>
              </a:lnSpc>
              <a:spcBef>
                <a:spcPts val="1600"/>
              </a:spcBef>
              <a:spcAft>
                <a:spcPts val="0"/>
              </a:spcAft>
              <a:buNone/>
            </a:pPr>
            <a:r>
              <a:rPr lang="en" b="1"/>
              <a:t>We were surprised to notice… </a:t>
            </a:r>
            <a:r>
              <a:rPr lang="en"/>
              <a:t>Patients may stop taking medication if they couldn’t feel results </a:t>
            </a:r>
            <a:endParaRPr/>
          </a:p>
          <a:p>
            <a:pPr marL="0" lvl="0" indent="0" algn="l" rtl="0">
              <a:lnSpc>
                <a:spcPct val="100000"/>
              </a:lnSpc>
              <a:spcBef>
                <a:spcPts val="1600"/>
              </a:spcBef>
              <a:spcAft>
                <a:spcPts val="0"/>
              </a:spcAft>
              <a:buNone/>
            </a:pPr>
            <a:r>
              <a:rPr lang="en" b="1"/>
              <a:t>We wonder if this means.. </a:t>
            </a:r>
            <a:r>
              <a:rPr lang="en"/>
              <a:t>Distrust results because they don’t understand treatments conceptually, only tangibly/physically. + Unreliable source of information about the medication</a:t>
            </a:r>
            <a:endParaRPr/>
          </a:p>
          <a:p>
            <a:pPr marL="0" lvl="0" indent="0" algn="l" rtl="0">
              <a:lnSpc>
                <a:spcPct val="100000"/>
              </a:lnSpc>
              <a:spcBef>
                <a:spcPts val="1600"/>
              </a:spcBef>
              <a:spcAft>
                <a:spcPts val="1600"/>
              </a:spcAft>
              <a:buNone/>
            </a:pPr>
            <a:r>
              <a:rPr lang="en" b="1"/>
              <a:t>It would be game-changing to… </a:t>
            </a:r>
            <a:r>
              <a:rPr lang="en"/>
              <a:t>have a reliable source for patients to gain knowledge of their medication in ways they can understand </a:t>
            </a:r>
            <a:endParaRPr/>
          </a:p>
        </p:txBody>
      </p:sp>
      <p:sp>
        <p:nvSpPr>
          <p:cNvPr id="1361" name="Google Shape;1361;p65"/>
          <p:cNvSpPr/>
          <p:nvPr/>
        </p:nvSpPr>
        <p:spPr>
          <a:xfrm>
            <a:off x="283018" y="170600"/>
            <a:ext cx="1042200" cy="8949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65"/>
          <p:cNvSpPr txBox="1">
            <a:spLocks noGrp="1"/>
          </p:cNvSpPr>
          <p:nvPr>
            <p:ph type="title" idx="4294967295"/>
          </p:nvPr>
        </p:nvSpPr>
        <p:spPr>
          <a:xfrm>
            <a:off x="1429114" y="321351"/>
            <a:ext cx="1752900" cy="59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a:t>Dr. Kim</a:t>
            </a:r>
            <a:endParaRPr sz="2500"/>
          </a:p>
        </p:txBody>
      </p:sp>
      <p:grpSp>
        <p:nvGrpSpPr>
          <p:cNvPr id="1363" name="Google Shape;1363;p65"/>
          <p:cNvGrpSpPr/>
          <p:nvPr/>
        </p:nvGrpSpPr>
        <p:grpSpPr>
          <a:xfrm>
            <a:off x="532821" y="270778"/>
            <a:ext cx="544122" cy="639827"/>
            <a:chOff x="7611937" y="4286087"/>
            <a:chExt cx="273580" cy="365052"/>
          </a:xfrm>
        </p:grpSpPr>
        <p:sp>
          <p:nvSpPr>
            <p:cNvPr id="1364" name="Google Shape;1364;p65"/>
            <p:cNvSpPr/>
            <p:nvPr/>
          </p:nvSpPr>
          <p:spPr>
            <a:xfrm>
              <a:off x="7617259" y="4536752"/>
              <a:ext cx="262857" cy="109039"/>
            </a:xfrm>
            <a:custGeom>
              <a:avLst/>
              <a:gdLst/>
              <a:ahLst/>
              <a:cxnLst/>
              <a:rect l="l" t="t" r="r" b="b"/>
              <a:pathLst>
                <a:path w="10026" h="4159" extrusionOk="0">
                  <a:moveTo>
                    <a:pt x="3126" y="1"/>
                  </a:moveTo>
                  <a:lnTo>
                    <a:pt x="873" y="798"/>
                  </a:lnTo>
                  <a:cubicBezTo>
                    <a:pt x="352" y="982"/>
                    <a:pt x="1" y="1475"/>
                    <a:pt x="1" y="2029"/>
                  </a:cubicBezTo>
                  <a:lnTo>
                    <a:pt x="1" y="4159"/>
                  </a:lnTo>
                  <a:lnTo>
                    <a:pt x="10026" y="4159"/>
                  </a:lnTo>
                  <a:lnTo>
                    <a:pt x="10026" y="2029"/>
                  </a:lnTo>
                  <a:cubicBezTo>
                    <a:pt x="10026" y="1475"/>
                    <a:pt x="9678" y="982"/>
                    <a:pt x="9156" y="798"/>
                  </a:cubicBezTo>
                  <a:lnTo>
                    <a:pt x="6904" y="1"/>
                  </a:lnTo>
                  <a:close/>
                </a:path>
              </a:pathLst>
            </a:custGeom>
            <a:solidFill>
              <a:srgbClr val="E7E9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65"/>
            <p:cNvSpPr/>
            <p:nvPr/>
          </p:nvSpPr>
          <p:spPr>
            <a:xfrm>
              <a:off x="7720084" y="4537145"/>
              <a:ext cx="57207" cy="108567"/>
            </a:xfrm>
            <a:custGeom>
              <a:avLst/>
              <a:gdLst/>
              <a:ahLst/>
              <a:cxnLst/>
              <a:rect l="l" t="t" r="r" b="b"/>
              <a:pathLst>
                <a:path w="2182" h="4141" extrusionOk="0">
                  <a:moveTo>
                    <a:pt x="1" y="0"/>
                  </a:moveTo>
                  <a:lnTo>
                    <a:pt x="1" y="4140"/>
                  </a:lnTo>
                  <a:lnTo>
                    <a:pt x="2181" y="4140"/>
                  </a:lnTo>
                  <a:lnTo>
                    <a:pt x="2181" y="0"/>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65"/>
            <p:cNvSpPr/>
            <p:nvPr/>
          </p:nvSpPr>
          <p:spPr>
            <a:xfrm>
              <a:off x="7720084" y="4537145"/>
              <a:ext cx="57207" cy="40034"/>
            </a:xfrm>
            <a:custGeom>
              <a:avLst/>
              <a:gdLst/>
              <a:ahLst/>
              <a:cxnLst/>
              <a:rect l="l" t="t" r="r" b="b"/>
              <a:pathLst>
                <a:path w="2182" h="1527" extrusionOk="0">
                  <a:moveTo>
                    <a:pt x="1" y="0"/>
                  </a:moveTo>
                  <a:lnTo>
                    <a:pt x="1" y="1196"/>
                  </a:lnTo>
                  <a:cubicBezTo>
                    <a:pt x="330" y="1417"/>
                    <a:pt x="711" y="1527"/>
                    <a:pt x="1091" y="1527"/>
                  </a:cubicBezTo>
                  <a:cubicBezTo>
                    <a:pt x="1471" y="1527"/>
                    <a:pt x="1852" y="1417"/>
                    <a:pt x="2181" y="1196"/>
                  </a:cubicBezTo>
                  <a:lnTo>
                    <a:pt x="2181" y="0"/>
                  </a:lnTo>
                  <a:close/>
                </a:path>
              </a:pathLst>
            </a:custGeom>
            <a:solidFill>
              <a:srgbClr val="899C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65"/>
            <p:cNvSpPr/>
            <p:nvPr/>
          </p:nvSpPr>
          <p:spPr>
            <a:xfrm>
              <a:off x="7643555" y="4291409"/>
              <a:ext cx="210264" cy="208639"/>
            </a:xfrm>
            <a:custGeom>
              <a:avLst/>
              <a:gdLst/>
              <a:ahLst/>
              <a:cxnLst/>
              <a:rect l="l" t="t" r="r" b="b"/>
              <a:pathLst>
                <a:path w="8020" h="7958" extrusionOk="0">
                  <a:moveTo>
                    <a:pt x="4010" y="0"/>
                  </a:moveTo>
                  <a:cubicBezTo>
                    <a:pt x="1964" y="0"/>
                    <a:pt x="305" y="1659"/>
                    <a:pt x="305" y="3705"/>
                  </a:cubicBezTo>
                  <a:lnTo>
                    <a:pt x="305" y="5447"/>
                  </a:lnTo>
                  <a:cubicBezTo>
                    <a:pt x="305" y="6096"/>
                    <a:pt x="200" y="6530"/>
                    <a:pt x="91" y="6802"/>
                  </a:cubicBezTo>
                  <a:cubicBezTo>
                    <a:pt x="1" y="7034"/>
                    <a:pt x="124" y="7291"/>
                    <a:pt x="356" y="7367"/>
                  </a:cubicBezTo>
                  <a:cubicBezTo>
                    <a:pt x="1120" y="7628"/>
                    <a:pt x="1906" y="7827"/>
                    <a:pt x="2703" y="7957"/>
                  </a:cubicBezTo>
                  <a:lnTo>
                    <a:pt x="5317" y="7957"/>
                  </a:lnTo>
                  <a:cubicBezTo>
                    <a:pt x="6114" y="7827"/>
                    <a:pt x="6900" y="7628"/>
                    <a:pt x="7664" y="7367"/>
                  </a:cubicBezTo>
                  <a:cubicBezTo>
                    <a:pt x="7896" y="7291"/>
                    <a:pt x="8019" y="7034"/>
                    <a:pt x="7932" y="6806"/>
                  </a:cubicBezTo>
                  <a:cubicBezTo>
                    <a:pt x="7824" y="6534"/>
                    <a:pt x="7715" y="6096"/>
                    <a:pt x="7715" y="5451"/>
                  </a:cubicBezTo>
                  <a:lnTo>
                    <a:pt x="7715" y="3705"/>
                  </a:lnTo>
                  <a:cubicBezTo>
                    <a:pt x="7715" y="1659"/>
                    <a:pt x="6056" y="0"/>
                    <a:pt x="4010" y="0"/>
                  </a:cubicBez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65"/>
            <p:cNvSpPr/>
            <p:nvPr/>
          </p:nvSpPr>
          <p:spPr>
            <a:xfrm>
              <a:off x="7714395" y="4485680"/>
              <a:ext cx="68585" cy="74379"/>
            </a:xfrm>
            <a:custGeom>
              <a:avLst/>
              <a:gdLst/>
              <a:ahLst/>
              <a:cxnLst/>
              <a:rect l="l" t="t" r="r" b="b"/>
              <a:pathLst>
                <a:path w="2616" h="2837" extrusionOk="0">
                  <a:moveTo>
                    <a:pt x="1" y="0"/>
                  </a:moveTo>
                  <a:lnTo>
                    <a:pt x="1" y="1525"/>
                  </a:lnTo>
                  <a:cubicBezTo>
                    <a:pt x="1" y="2250"/>
                    <a:pt x="587" y="2836"/>
                    <a:pt x="1308" y="2836"/>
                  </a:cubicBezTo>
                  <a:cubicBezTo>
                    <a:pt x="2032" y="2833"/>
                    <a:pt x="2615" y="2250"/>
                    <a:pt x="2615" y="1525"/>
                  </a:cubicBezTo>
                  <a:lnTo>
                    <a:pt x="2615" y="0"/>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65"/>
            <p:cNvSpPr/>
            <p:nvPr/>
          </p:nvSpPr>
          <p:spPr>
            <a:xfrm>
              <a:off x="7714395" y="4485680"/>
              <a:ext cx="68585" cy="34266"/>
            </a:xfrm>
            <a:custGeom>
              <a:avLst/>
              <a:gdLst/>
              <a:ahLst/>
              <a:cxnLst/>
              <a:rect l="l" t="t" r="r" b="b"/>
              <a:pathLst>
                <a:path w="2616" h="1307" extrusionOk="0">
                  <a:moveTo>
                    <a:pt x="1" y="0"/>
                  </a:moveTo>
                  <a:lnTo>
                    <a:pt x="1" y="1033"/>
                  </a:lnTo>
                  <a:cubicBezTo>
                    <a:pt x="417" y="1216"/>
                    <a:pt x="863" y="1307"/>
                    <a:pt x="1308" y="1307"/>
                  </a:cubicBezTo>
                  <a:cubicBezTo>
                    <a:pt x="1754" y="1307"/>
                    <a:pt x="2199" y="1216"/>
                    <a:pt x="2615" y="1033"/>
                  </a:cubicBezTo>
                  <a:lnTo>
                    <a:pt x="2615"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65"/>
            <p:cNvSpPr/>
            <p:nvPr/>
          </p:nvSpPr>
          <p:spPr>
            <a:xfrm>
              <a:off x="7674413" y="4342874"/>
              <a:ext cx="148627" cy="160005"/>
            </a:xfrm>
            <a:custGeom>
              <a:avLst/>
              <a:gdLst/>
              <a:ahLst/>
              <a:cxnLst/>
              <a:rect l="l" t="t" r="r" b="b"/>
              <a:pathLst>
                <a:path w="5669" h="6103" extrusionOk="0">
                  <a:moveTo>
                    <a:pt x="1" y="0"/>
                  </a:moveTo>
                  <a:lnTo>
                    <a:pt x="1" y="3267"/>
                  </a:lnTo>
                  <a:cubicBezTo>
                    <a:pt x="1" y="4832"/>
                    <a:pt x="1268" y="6103"/>
                    <a:pt x="2833" y="6103"/>
                  </a:cubicBezTo>
                  <a:cubicBezTo>
                    <a:pt x="4398" y="6103"/>
                    <a:pt x="5669" y="4832"/>
                    <a:pt x="5669" y="3267"/>
                  </a:cubicBezTo>
                  <a:lnTo>
                    <a:pt x="5669" y="0"/>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65"/>
            <p:cNvSpPr/>
            <p:nvPr/>
          </p:nvSpPr>
          <p:spPr>
            <a:xfrm>
              <a:off x="7674151" y="4342769"/>
              <a:ext cx="148811" cy="160084"/>
            </a:xfrm>
            <a:custGeom>
              <a:avLst/>
              <a:gdLst/>
              <a:ahLst/>
              <a:cxnLst/>
              <a:rect l="l" t="t" r="r" b="b"/>
              <a:pathLst>
                <a:path w="5676" h="6106" extrusionOk="0">
                  <a:moveTo>
                    <a:pt x="11" y="1"/>
                  </a:moveTo>
                  <a:lnTo>
                    <a:pt x="11" y="3271"/>
                  </a:lnTo>
                  <a:cubicBezTo>
                    <a:pt x="1" y="4859"/>
                    <a:pt x="1288" y="6105"/>
                    <a:pt x="2818" y="6105"/>
                  </a:cubicBezTo>
                  <a:cubicBezTo>
                    <a:pt x="2971" y="6105"/>
                    <a:pt x="3125" y="6093"/>
                    <a:pt x="3281" y="6067"/>
                  </a:cubicBezTo>
                  <a:cubicBezTo>
                    <a:pt x="1901" y="5853"/>
                    <a:pt x="880" y="4669"/>
                    <a:pt x="880" y="3271"/>
                  </a:cubicBezTo>
                  <a:lnTo>
                    <a:pt x="880" y="2330"/>
                  </a:lnTo>
                  <a:cubicBezTo>
                    <a:pt x="880" y="2033"/>
                    <a:pt x="1036" y="1754"/>
                    <a:pt x="1289" y="1594"/>
                  </a:cubicBezTo>
                  <a:cubicBezTo>
                    <a:pt x="1485" y="1471"/>
                    <a:pt x="1673" y="1337"/>
                    <a:pt x="1858" y="1192"/>
                  </a:cubicBezTo>
                  <a:cubicBezTo>
                    <a:pt x="1894" y="1163"/>
                    <a:pt x="1938" y="1145"/>
                    <a:pt x="1985" y="1145"/>
                  </a:cubicBezTo>
                  <a:cubicBezTo>
                    <a:pt x="2032" y="1145"/>
                    <a:pt x="2075" y="1160"/>
                    <a:pt x="2111" y="1189"/>
                  </a:cubicBezTo>
                  <a:cubicBezTo>
                    <a:pt x="2702" y="1627"/>
                    <a:pt x="3890" y="2362"/>
                    <a:pt x="5675" y="2753"/>
                  </a:cubicBezTo>
                  <a:lnTo>
                    <a:pt x="5675" y="1"/>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65"/>
            <p:cNvSpPr/>
            <p:nvPr/>
          </p:nvSpPr>
          <p:spPr>
            <a:xfrm>
              <a:off x="7645836" y="4611393"/>
              <a:ext cx="57180" cy="34319"/>
            </a:xfrm>
            <a:custGeom>
              <a:avLst/>
              <a:gdLst/>
              <a:ahLst/>
              <a:cxnLst/>
              <a:rect l="l" t="t" r="r" b="b"/>
              <a:pathLst>
                <a:path w="2181" h="1309" extrusionOk="0">
                  <a:moveTo>
                    <a:pt x="1" y="1"/>
                  </a:moveTo>
                  <a:lnTo>
                    <a:pt x="1" y="1308"/>
                  </a:lnTo>
                  <a:lnTo>
                    <a:pt x="2181" y="1308"/>
                  </a:lnTo>
                  <a:lnTo>
                    <a:pt x="2181" y="1"/>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65"/>
            <p:cNvSpPr/>
            <p:nvPr/>
          </p:nvSpPr>
          <p:spPr>
            <a:xfrm>
              <a:off x="7722942" y="4448556"/>
              <a:ext cx="51491" cy="22914"/>
            </a:xfrm>
            <a:custGeom>
              <a:avLst/>
              <a:gdLst/>
              <a:ahLst/>
              <a:cxnLst/>
              <a:rect l="l" t="t" r="r" b="b"/>
              <a:pathLst>
                <a:path w="1964" h="874" extrusionOk="0">
                  <a:moveTo>
                    <a:pt x="1" y="0"/>
                  </a:moveTo>
                  <a:cubicBezTo>
                    <a:pt x="1" y="482"/>
                    <a:pt x="442" y="873"/>
                    <a:pt x="982" y="873"/>
                  </a:cubicBezTo>
                  <a:cubicBezTo>
                    <a:pt x="1525" y="873"/>
                    <a:pt x="1964" y="482"/>
                    <a:pt x="19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65"/>
            <p:cNvSpPr/>
            <p:nvPr/>
          </p:nvSpPr>
          <p:spPr>
            <a:xfrm>
              <a:off x="7651551" y="4291382"/>
              <a:ext cx="194298" cy="108672"/>
            </a:xfrm>
            <a:custGeom>
              <a:avLst/>
              <a:gdLst/>
              <a:ahLst/>
              <a:cxnLst/>
              <a:rect l="l" t="t" r="r" b="b"/>
              <a:pathLst>
                <a:path w="7411" h="4145" extrusionOk="0">
                  <a:moveTo>
                    <a:pt x="3699" y="1"/>
                  </a:moveTo>
                  <a:cubicBezTo>
                    <a:pt x="3678" y="1"/>
                    <a:pt x="3657" y="1"/>
                    <a:pt x="3636" y="1"/>
                  </a:cubicBezTo>
                  <a:cubicBezTo>
                    <a:pt x="1615" y="41"/>
                    <a:pt x="0" y="1689"/>
                    <a:pt x="0" y="3706"/>
                  </a:cubicBezTo>
                  <a:lnTo>
                    <a:pt x="0" y="3848"/>
                  </a:lnTo>
                  <a:cubicBezTo>
                    <a:pt x="467" y="3670"/>
                    <a:pt x="1590" y="3207"/>
                    <a:pt x="2445" y="2526"/>
                  </a:cubicBezTo>
                  <a:cubicBezTo>
                    <a:pt x="2563" y="2432"/>
                    <a:pt x="2705" y="2384"/>
                    <a:pt x="2846" y="2384"/>
                  </a:cubicBezTo>
                  <a:cubicBezTo>
                    <a:pt x="2983" y="2384"/>
                    <a:pt x="3119" y="2428"/>
                    <a:pt x="3234" y="2515"/>
                  </a:cubicBezTo>
                  <a:cubicBezTo>
                    <a:pt x="3868" y="2989"/>
                    <a:pt x="5262" y="3837"/>
                    <a:pt x="7410" y="4145"/>
                  </a:cubicBezTo>
                  <a:lnTo>
                    <a:pt x="7410" y="3804"/>
                  </a:lnTo>
                  <a:cubicBezTo>
                    <a:pt x="7410" y="1750"/>
                    <a:pt x="5746" y="1"/>
                    <a:pt x="3699" y="1"/>
                  </a:cubicBezTo>
                  <a:close/>
                </a:path>
              </a:pathLst>
            </a:custGeom>
            <a:solidFill>
              <a:srgbClr val="3951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65"/>
            <p:cNvSpPr/>
            <p:nvPr/>
          </p:nvSpPr>
          <p:spPr>
            <a:xfrm>
              <a:off x="7748687" y="4515201"/>
              <a:ext cx="65622" cy="130511"/>
            </a:xfrm>
            <a:custGeom>
              <a:avLst/>
              <a:gdLst/>
              <a:ahLst/>
              <a:cxnLst/>
              <a:rect l="l" t="t" r="r" b="b"/>
              <a:pathLst>
                <a:path w="2503" h="4978" extrusionOk="0">
                  <a:moveTo>
                    <a:pt x="1307" y="1"/>
                  </a:moveTo>
                  <a:lnTo>
                    <a:pt x="0" y="4977"/>
                  </a:lnTo>
                  <a:lnTo>
                    <a:pt x="1090" y="4977"/>
                  </a:lnTo>
                  <a:lnTo>
                    <a:pt x="2296" y="2366"/>
                  </a:lnTo>
                  <a:cubicBezTo>
                    <a:pt x="2358" y="2228"/>
                    <a:pt x="2347" y="2069"/>
                    <a:pt x="2264" y="1942"/>
                  </a:cubicBezTo>
                  <a:lnTo>
                    <a:pt x="1963" y="1489"/>
                  </a:lnTo>
                  <a:lnTo>
                    <a:pt x="2387" y="921"/>
                  </a:lnTo>
                  <a:cubicBezTo>
                    <a:pt x="2503" y="765"/>
                    <a:pt x="2448" y="540"/>
                    <a:pt x="2274" y="457"/>
                  </a:cubicBezTo>
                  <a:lnTo>
                    <a:pt x="1307" y="1"/>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65"/>
            <p:cNvSpPr/>
            <p:nvPr/>
          </p:nvSpPr>
          <p:spPr>
            <a:xfrm>
              <a:off x="7683065" y="4515201"/>
              <a:ext cx="65649" cy="130511"/>
            </a:xfrm>
            <a:custGeom>
              <a:avLst/>
              <a:gdLst/>
              <a:ahLst/>
              <a:cxnLst/>
              <a:rect l="l" t="t" r="r" b="b"/>
              <a:pathLst>
                <a:path w="2504" h="4978" extrusionOk="0">
                  <a:moveTo>
                    <a:pt x="1196" y="1"/>
                  </a:moveTo>
                  <a:lnTo>
                    <a:pt x="232" y="457"/>
                  </a:lnTo>
                  <a:cubicBezTo>
                    <a:pt x="55" y="540"/>
                    <a:pt x="0" y="765"/>
                    <a:pt x="116" y="921"/>
                  </a:cubicBezTo>
                  <a:lnTo>
                    <a:pt x="544" y="1489"/>
                  </a:lnTo>
                  <a:lnTo>
                    <a:pt x="243" y="1942"/>
                  </a:lnTo>
                  <a:cubicBezTo>
                    <a:pt x="156" y="2069"/>
                    <a:pt x="145" y="2228"/>
                    <a:pt x="211" y="2366"/>
                  </a:cubicBezTo>
                  <a:lnTo>
                    <a:pt x="1413" y="4977"/>
                  </a:lnTo>
                  <a:lnTo>
                    <a:pt x="2503" y="4977"/>
                  </a:lnTo>
                  <a:lnTo>
                    <a:pt x="1196" y="1"/>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65"/>
            <p:cNvSpPr/>
            <p:nvPr/>
          </p:nvSpPr>
          <p:spPr>
            <a:xfrm>
              <a:off x="7716309" y="4291382"/>
              <a:ext cx="129436" cy="92731"/>
            </a:xfrm>
            <a:custGeom>
              <a:avLst/>
              <a:gdLst/>
              <a:ahLst/>
              <a:cxnLst/>
              <a:rect l="l" t="t" r="r" b="b"/>
              <a:pathLst>
                <a:path w="4937" h="3537" extrusionOk="0">
                  <a:moveTo>
                    <a:pt x="1235" y="1"/>
                  </a:moveTo>
                  <a:cubicBezTo>
                    <a:pt x="1212" y="1"/>
                    <a:pt x="1189" y="1"/>
                    <a:pt x="1166" y="1"/>
                  </a:cubicBezTo>
                  <a:cubicBezTo>
                    <a:pt x="768" y="9"/>
                    <a:pt x="373" y="81"/>
                    <a:pt x="0" y="215"/>
                  </a:cubicBezTo>
                  <a:cubicBezTo>
                    <a:pt x="858" y="1331"/>
                    <a:pt x="2499" y="2975"/>
                    <a:pt x="4936" y="3536"/>
                  </a:cubicBezTo>
                  <a:cubicBezTo>
                    <a:pt x="4847" y="1531"/>
                    <a:pt x="3190" y="1"/>
                    <a:pt x="1235" y="1"/>
                  </a:cubicBezTo>
                  <a:close/>
                </a:path>
              </a:pathLst>
            </a:custGeom>
            <a:solidFill>
              <a:srgbClr val="788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65"/>
            <p:cNvSpPr/>
            <p:nvPr/>
          </p:nvSpPr>
          <p:spPr>
            <a:xfrm>
              <a:off x="7611937" y="4286087"/>
              <a:ext cx="273580" cy="365052"/>
            </a:xfrm>
            <a:custGeom>
              <a:avLst/>
              <a:gdLst/>
              <a:ahLst/>
              <a:cxnLst/>
              <a:rect l="l" t="t" r="r" b="b"/>
              <a:pathLst>
                <a:path w="10435" h="13924" extrusionOk="0">
                  <a:moveTo>
                    <a:pt x="8255" y="4434"/>
                  </a:moveTo>
                  <a:cubicBezTo>
                    <a:pt x="8407" y="4463"/>
                    <a:pt x="8563" y="4492"/>
                    <a:pt x="8718" y="4517"/>
                  </a:cubicBezTo>
                  <a:lnTo>
                    <a:pt x="8718" y="5650"/>
                  </a:lnTo>
                  <a:cubicBezTo>
                    <a:pt x="8718" y="6215"/>
                    <a:pt x="8794" y="6694"/>
                    <a:pt x="8946" y="7081"/>
                  </a:cubicBezTo>
                  <a:cubicBezTo>
                    <a:pt x="8968" y="7135"/>
                    <a:pt x="8968" y="7201"/>
                    <a:pt x="8943" y="7255"/>
                  </a:cubicBezTo>
                  <a:lnTo>
                    <a:pt x="8939" y="7255"/>
                  </a:lnTo>
                  <a:cubicBezTo>
                    <a:pt x="8914" y="7313"/>
                    <a:pt x="8863" y="7360"/>
                    <a:pt x="8805" y="7378"/>
                  </a:cubicBezTo>
                  <a:cubicBezTo>
                    <a:pt x="8229" y="7574"/>
                    <a:pt x="7643" y="7733"/>
                    <a:pt x="7045" y="7856"/>
                  </a:cubicBezTo>
                  <a:cubicBezTo>
                    <a:pt x="7806" y="7284"/>
                    <a:pt x="8255" y="6386"/>
                    <a:pt x="8255" y="5433"/>
                  </a:cubicBezTo>
                  <a:lnTo>
                    <a:pt x="8255" y="4434"/>
                  </a:lnTo>
                  <a:close/>
                  <a:moveTo>
                    <a:pt x="5212" y="415"/>
                  </a:moveTo>
                  <a:cubicBezTo>
                    <a:pt x="5248" y="415"/>
                    <a:pt x="5285" y="416"/>
                    <a:pt x="5321" y="417"/>
                  </a:cubicBezTo>
                  <a:cubicBezTo>
                    <a:pt x="7208" y="475"/>
                    <a:pt x="8711" y="2018"/>
                    <a:pt x="8715" y="3908"/>
                  </a:cubicBezTo>
                  <a:lnTo>
                    <a:pt x="8715" y="4108"/>
                  </a:lnTo>
                  <a:cubicBezTo>
                    <a:pt x="8363" y="4050"/>
                    <a:pt x="8012" y="3974"/>
                    <a:pt x="7668" y="3876"/>
                  </a:cubicBezTo>
                  <a:cubicBezTo>
                    <a:pt x="7647" y="3870"/>
                    <a:pt x="7627" y="3868"/>
                    <a:pt x="7607" y="3868"/>
                  </a:cubicBezTo>
                  <a:cubicBezTo>
                    <a:pt x="7389" y="3868"/>
                    <a:pt x="7316" y="4204"/>
                    <a:pt x="7559" y="4271"/>
                  </a:cubicBezTo>
                  <a:cubicBezTo>
                    <a:pt x="7653" y="4296"/>
                    <a:pt x="7748" y="4321"/>
                    <a:pt x="7845" y="4347"/>
                  </a:cubicBezTo>
                  <a:lnTo>
                    <a:pt x="7845" y="5437"/>
                  </a:lnTo>
                  <a:cubicBezTo>
                    <a:pt x="7842" y="6885"/>
                    <a:pt x="6668" y="8059"/>
                    <a:pt x="5216" y="8063"/>
                  </a:cubicBezTo>
                  <a:lnTo>
                    <a:pt x="5216" y="8066"/>
                  </a:lnTo>
                  <a:cubicBezTo>
                    <a:pt x="3764" y="8063"/>
                    <a:pt x="2587" y="6889"/>
                    <a:pt x="2587" y="5437"/>
                  </a:cubicBezTo>
                  <a:lnTo>
                    <a:pt x="2587" y="4564"/>
                  </a:lnTo>
                  <a:cubicBezTo>
                    <a:pt x="2587" y="4428"/>
                    <a:pt x="2484" y="4360"/>
                    <a:pt x="2382" y="4360"/>
                  </a:cubicBezTo>
                  <a:cubicBezTo>
                    <a:pt x="2280" y="4360"/>
                    <a:pt x="2177" y="4428"/>
                    <a:pt x="2177" y="4564"/>
                  </a:cubicBezTo>
                  <a:lnTo>
                    <a:pt x="2177" y="5437"/>
                  </a:lnTo>
                  <a:cubicBezTo>
                    <a:pt x="2177" y="6389"/>
                    <a:pt x="2627" y="7287"/>
                    <a:pt x="3387" y="7860"/>
                  </a:cubicBezTo>
                  <a:cubicBezTo>
                    <a:pt x="2790" y="7737"/>
                    <a:pt x="2203" y="7577"/>
                    <a:pt x="1627" y="7382"/>
                  </a:cubicBezTo>
                  <a:cubicBezTo>
                    <a:pt x="1569" y="7360"/>
                    <a:pt x="1518" y="7316"/>
                    <a:pt x="1493" y="7259"/>
                  </a:cubicBezTo>
                  <a:cubicBezTo>
                    <a:pt x="1464" y="7204"/>
                    <a:pt x="1464" y="7139"/>
                    <a:pt x="1486" y="7085"/>
                  </a:cubicBezTo>
                  <a:cubicBezTo>
                    <a:pt x="1638" y="6701"/>
                    <a:pt x="1714" y="6219"/>
                    <a:pt x="1714" y="5654"/>
                  </a:cubicBezTo>
                  <a:lnTo>
                    <a:pt x="1714" y="4118"/>
                  </a:lnTo>
                  <a:cubicBezTo>
                    <a:pt x="1746" y="4111"/>
                    <a:pt x="1775" y="4108"/>
                    <a:pt x="1786" y="4104"/>
                  </a:cubicBezTo>
                  <a:cubicBezTo>
                    <a:pt x="1837" y="4090"/>
                    <a:pt x="3036" y="3742"/>
                    <a:pt x="4090" y="2887"/>
                  </a:cubicBezTo>
                  <a:cubicBezTo>
                    <a:pt x="4169" y="2823"/>
                    <a:pt x="4265" y="2791"/>
                    <a:pt x="4361" y="2791"/>
                  </a:cubicBezTo>
                  <a:cubicBezTo>
                    <a:pt x="4454" y="2791"/>
                    <a:pt x="4547" y="2821"/>
                    <a:pt x="4626" y="2880"/>
                  </a:cubicBezTo>
                  <a:cubicBezTo>
                    <a:pt x="5252" y="3340"/>
                    <a:pt x="5940" y="3709"/>
                    <a:pt x="6668" y="3977"/>
                  </a:cubicBezTo>
                  <a:cubicBezTo>
                    <a:pt x="6697" y="3988"/>
                    <a:pt x="6724" y="3993"/>
                    <a:pt x="6749" y="3993"/>
                  </a:cubicBezTo>
                  <a:cubicBezTo>
                    <a:pt x="6949" y="3993"/>
                    <a:pt x="7038" y="3684"/>
                    <a:pt x="6813" y="3597"/>
                  </a:cubicBezTo>
                  <a:cubicBezTo>
                    <a:pt x="6121" y="3340"/>
                    <a:pt x="5466" y="2992"/>
                    <a:pt x="4872" y="2558"/>
                  </a:cubicBezTo>
                  <a:cubicBezTo>
                    <a:pt x="4720" y="2443"/>
                    <a:pt x="4539" y="2385"/>
                    <a:pt x="4359" y="2385"/>
                  </a:cubicBezTo>
                  <a:cubicBezTo>
                    <a:pt x="4170" y="2385"/>
                    <a:pt x="3983" y="2448"/>
                    <a:pt x="3829" y="2572"/>
                  </a:cubicBezTo>
                  <a:cubicBezTo>
                    <a:pt x="2960" y="3278"/>
                    <a:pt x="1949" y="3626"/>
                    <a:pt x="1721" y="3698"/>
                  </a:cubicBezTo>
                  <a:cubicBezTo>
                    <a:pt x="1835" y="1848"/>
                    <a:pt x="3370" y="415"/>
                    <a:pt x="5212" y="415"/>
                  </a:cubicBezTo>
                  <a:close/>
                  <a:moveTo>
                    <a:pt x="6321" y="8265"/>
                  </a:moveTo>
                  <a:lnTo>
                    <a:pt x="6321" y="8714"/>
                  </a:lnTo>
                  <a:lnTo>
                    <a:pt x="5969" y="10047"/>
                  </a:lnTo>
                  <a:cubicBezTo>
                    <a:pt x="5738" y="10178"/>
                    <a:pt x="5480" y="10243"/>
                    <a:pt x="5216" y="10243"/>
                  </a:cubicBezTo>
                  <a:cubicBezTo>
                    <a:pt x="5209" y="10243"/>
                    <a:pt x="5203" y="10243"/>
                    <a:pt x="5196" y="10243"/>
                  </a:cubicBezTo>
                  <a:cubicBezTo>
                    <a:pt x="4939" y="10243"/>
                    <a:pt x="4685" y="10174"/>
                    <a:pt x="4463" y="10047"/>
                  </a:cubicBezTo>
                  <a:lnTo>
                    <a:pt x="4111" y="8714"/>
                  </a:lnTo>
                  <a:lnTo>
                    <a:pt x="4111" y="8265"/>
                  </a:lnTo>
                  <a:cubicBezTo>
                    <a:pt x="4466" y="8403"/>
                    <a:pt x="4841" y="8472"/>
                    <a:pt x="5216" y="8472"/>
                  </a:cubicBezTo>
                  <a:cubicBezTo>
                    <a:pt x="5591" y="8472"/>
                    <a:pt x="5966" y="8403"/>
                    <a:pt x="6321" y="8265"/>
                  </a:cubicBezTo>
                  <a:close/>
                  <a:moveTo>
                    <a:pt x="3268" y="12611"/>
                  </a:moveTo>
                  <a:lnTo>
                    <a:pt x="3268" y="13513"/>
                  </a:lnTo>
                  <a:lnTo>
                    <a:pt x="1500" y="13513"/>
                  </a:lnTo>
                  <a:lnTo>
                    <a:pt x="1500" y="12611"/>
                  </a:lnTo>
                  <a:lnTo>
                    <a:pt x="2177" y="12611"/>
                  </a:lnTo>
                  <a:lnTo>
                    <a:pt x="2177" y="12626"/>
                  </a:lnTo>
                  <a:cubicBezTo>
                    <a:pt x="2177" y="12762"/>
                    <a:pt x="2280" y="12830"/>
                    <a:pt x="2382" y="12830"/>
                  </a:cubicBezTo>
                  <a:cubicBezTo>
                    <a:pt x="2484" y="12830"/>
                    <a:pt x="2587" y="12762"/>
                    <a:pt x="2587" y="12626"/>
                  </a:cubicBezTo>
                  <a:lnTo>
                    <a:pt x="2587" y="12611"/>
                  </a:lnTo>
                  <a:close/>
                  <a:moveTo>
                    <a:pt x="5216" y="1"/>
                  </a:moveTo>
                  <a:cubicBezTo>
                    <a:pt x="3058" y="1"/>
                    <a:pt x="1308" y="1750"/>
                    <a:pt x="1308" y="3908"/>
                  </a:cubicBezTo>
                  <a:lnTo>
                    <a:pt x="1308" y="5650"/>
                  </a:lnTo>
                  <a:cubicBezTo>
                    <a:pt x="1308" y="6292"/>
                    <a:pt x="1200" y="6701"/>
                    <a:pt x="1109" y="6933"/>
                  </a:cubicBezTo>
                  <a:cubicBezTo>
                    <a:pt x="1044" y="7092"/>
                    <a:pt x="1047" y="7273"/>
                    <a:pt x="1124" y="7429"/>
                  </a:cubicBezTo>
                  <a:cubicBezTo>
                    <a:pt x="1196" y="7588"/>
                    <a:pt x="1334" y="7711"/>
                    <a:pt x="1497" y="7766"/>
                  </a:cubicBezTo>
                  <a:cubicBezTo>
                    <a:pt x="2217" y="8012"/>
                    <a:pt x="2956" y="8200"/>
                    <a:pt x="3706" y="8334"/>
                  </a:cubicBezTo>
                  <a:lnTo>
                    <a:pt x="3706" y="8613"/>
                  </a:lnTo>
                  <a:lnTo>
                    <a:pt x="2858" y="9011"/>
                  </a:lnTo>
                  <a:cubicBezTo>
                    <a:pt x="2630" y="9120"/>
                    <a:pt x="2514" y="9370"/>
                    <a:pt x="2579" y="9613"/>
                  </a:cubicBezTo>
                  <a:lnTo>
                    <a:pt x="1008" y="10167"/>
                  </a:lnTo>
                  <a:cubicBezTo>
                    <a:pt x="403" y="10380"/>
                    <a:pt x="1" y="10953"/>
                    <a:pt x="1" y="11594"/>
                  </a:cubicBezTo>
                  <a:lnTo>
                    <a:pt x="1" y="13720"/>
                  </a:lnTo>
                  <a:cubicBezTo>
                    <a:pt x="1" y="13855"/>
                    <a:pt x="102" y="13923"/>
                    <a:pt x="204" y="13923"/>
                  </a:cubicBezTo>
                  <a:cubicBezTo>
                    <a:pt x="305" y="13923"/>
                    <a:pt x="406" y="13855"/>
                    <a:pt x="406" y="13720"/>
                  </a:cubicBezTo>
                  <a:lnTo>
                    <a:pt x="406" y="11594"/>
                  </a:lnTo>
                  <a:cubicBezTo>
                    <a:pt x="406" y="11123"/>
                    <a:pt x="703" y="10706"/>
                    <a:pt x="1145" y="10551"/>
                  </a:cubicBezTo>
                  <a:lnTo>
                    <a:pt x="2800" y="9968"/>
                  </a:lnTo>
                  <a:lnTo>
                    <a:pt x="3007" y="10239"/>
                  </a:lnTo>
                  <a:lnTo>
                    <a:pt x="2786" y="10569"/>
                  </a:lnTo>
                  <a:cubicBezTo>
                    <a:pt x="2663" y="10753"/>
                    <a:pt x="2645" y="10989"/>
                    <a:pt x="2735" y="11192"/>
                  </a:cubicBezTo>
                  <a:lnTo>
                    <a:pt x="3206" y="12206"/>
                  </a:lnTo>
                  <a:lnTo>
                    <a:pt x="2587" y="12206"/>
                  </a:lnTo>
                  <a:lnTo>
                    <a:pt x="2587" y="11974"/>
                  </a:lnTo>
                  <a:cubicBezTo>
                    <a:pt x="2587" y="11838"/>
                    <a:pt x="2485" y="11770"/>
                    <a:pt x="2384" y="11770"/>
                  </a:cubicBezTo>
                  <a:cubicBezTo>
                    <a:pt x="2282" y="11770"/>
                    <a:pt x="2181" y="11838"/>
                    <a:pt x="2181" y="11974"/>
                  </a:cubicBezTo>
                  <a:lnTo>
                    <a:pt x="2181" y="12206"/>
                  </a:lnTo>
                  <a:lnTo>
                    <a:pt x="1294" y="12206"/>
                  </a:lnTo>
                  <a:cubicBezTo>
                    <a:pt x="1181" y="12206"/>
                    <a:pt x="1091" y="12296"/>
                    <a:pt x="1091" y="12409"/>
                  </a:cubicBezTo>
                  <a:lnTo>
                    <a:pt x="1091" y="13720"/>
                  </a:lnTo>
                  <a:cubicBezTo>
                    <a:pt x="1091" y="13832"/>
                    <a:pt x="1181" y="13922"/>
                    <a:pt x="1294" y="13922"/>
                  </a:cubicBezTo>
                  <a:lnTo>
                    <a:pt x="3474" y="13922"/>
                  </a:lnTo>
                  <a:cubicBezTo>
                    <a:pt x="3586" y="13922"/>
                    <a:pt x="3677" y="13832"/>
                    <a:pt x="3677" y="13720"/>
                  </a:cubicBezTo>
                  <a:lnTo>
                    <a:pt x="3677" y="13231"/>
                  </a:lnTo>
                  <a:lnTo>
                    <a:pt x="3941" y="13803"/>
                  </a:lnTo>
                  <a:cubicBezTo>
                    <a:pt x="3981" y="13888"/>
                    <a:pt x="4051" y="13923"/>
                    <a:pt x="4121" y="13923"/>
                  </a:cubicBezTo>
                  <a:cubicBezTo>
                    <a:pt x="4254" y="13923"/>
                    <a:pt x="4387" y="13794"/>
                    <a:pt x="4311" y="13633"/>
                  </a:cubicBezTo>
                  <a:lnTo>
                    <a:pt x="3108" y="11021"/>
                  </a:lnTo>
                  <a:cubicBezTo>
                    <a:pt x="3072" y="10945"/>
                    <a:pt x="3079" y="10862"/>
                    <a:pt x="3123" y="10793"/>
                  </a:cubicBezTo>
                  <a:lnTo>
                    <a:pt x="3423" y="10341"/>
                  </a:lnTo>
                  <a:cubicBezTo>
                    <a:pt x="3474" y="10268"/>
                    <a:pt x="3470" y="10174"/>
                    <a:pt x="3420" y="10105"/>
                  </a:cubicBezTo>
                  <a:lnTo>
                    <a:pt x="2992" y="9537"/>
                  </a:lnTo>
                  <a:cubicBezTo>
                    <a:pt x="2952" y="9482"/>
                    <a:pt x="2971" y="9410"/>
                    <a:pt x="3032" y="9381"/>
                  </a:cubicBezTo>
                  <a:lnTo>
                    <a:pt x="3775" y="9030"/>
                  </a:lnTo>
                  <a:lnTo>
                    <a:pt x="4216" y="10717"/>
                  </a:lnTo>
                  <a:cubicBezTo>
                    <a:pt x="4244" y="10823"/>
                    <a:pt x="4326" y="10869"/>
                    <a:pt x="4408" y="10869"/>
                  </a:cubicBezTo>
                  <a:cubicBezTo>
                    <a:pt x="4529" y="10869"/>
                    <a:pt x="4652" y="10769"/>
                    <a:pt x="4611" y="10612"/>
                  </a:cubicBezTo>
                  <a:lnTo>
                    <a:pt x="4597" y="10547"/>
                  </a:lnTo>
                  <a:lnTo>
                    <a:pt x="4597" y="10547"/>
                  </a:lnTo>
                  <a:cubicBezTo>
                    <a:pt x="4798" y="10616"/>
                    <a:pt x="5007" y="10650"/>
                    <a:pt x="5217" y="10650"/>
                  </a:cubicBezTo>
                  <a:cubicBezTo>
                    <a:pt x="5426" y="10650"/>
                    <a:pt x="5636" y="10616"/>
                    <a:pt x="5839" y="10547"/>
                  </a:cubicBezTo>
                  <a:lnTo>
                    <a:pt x="5839" y="10547"/>
                  </a:lnTo>
                  <a:lnTo>
                    <a:pt x="5216" y="12912"/>
                  </a:lnTo>
                  <a:lnTo>
                    <a:pt x="4839" y="11485"/>
                  </a:lnTo>
                  <a:cubicBezTo>
                    <a:pt x="4812" y="11378"/>
                    <a:pt x="4730" y="11331"/>
                    <a:pt x="4648" y="11331"/>
                  </a:cubicBezTo>
                  <a:cubicBezTo>
                    <a:pt x="4527" y="11331"/>
                    <a:pt x="4405" y="11431"/>
                    <a:pt x="4448" y="11586"/>
                  </a:cubicBezTo>
                  <a:lnTo>
                    <a:pt x="5020" y="13767"/>
                  </a:lnTo>
                  <a:cubicBezTo>
                    <a:pt x="5046" y="13868"/>
                    <a:pt x="5131" y="13919"/>
                    <a:pt x="5217" y="13919"/>
                  </a:cubicBezTo>
                  <a:cubicBezTo>
                    <a:pt x="5302" y="13919"/>
                    <a:pt x="5388" y="13868"/>
                    <a:pt x="5415" y="13767"/>
                  </a:cubicBezTo>
                  <a:lnTo>
                    <a:pt x="6661" y="9030"/>
                  </a:lnTo>
                  <a:lnTo>
                    <a:pt x="7404" y="9381"/>
                  </a:lnTo>
                  <a:cubicBezTo>
                    <a:pt x="7462" y="9410"/>
                    <a:pt x="7483" y="9486"/>
                    <a:pt x="7443" y="9537"/>
                  </a:cubicBezTo>
                  <a:lnTo>
                    <a:pt x="7016" y="10109"/>
                  </a:lnTo>
                  <a:cubicBezTo>
                    <a:pt x="6962" y="10178"/>
                    <a:pt x="6962" y="10272"/>
                    <a:pt x="7009" y="10344"/>
                  </a:cubicBezTo>
                  <a:lnTo>
                    <a:pt x="7309" y="10797"/>
                  </a:lnTo>
                  <a:cubicBezTo>
                    <a:pt x="7353" y="10862"/>
                    <a:pt x="7360" y="10949"/>
                    <a:pt x="7328" y="11021"/>
                  </a:cubicBezTo>
                  <a:lnTo>
                    <a:pt x="6121" y="13633"/>
                  </a:lnTo>
                  <a:cubicBezTo>
                    <a:pt x="6048" y="13794"/>
                    <a:pt x="6181" y="13923"/>
                    <a:pt x="6314" y="13923"/>
                  </a:cubicBezTo>
                  <a:cubicBezTo>
                    <a:pt x="6383" y="13923"/>
                    <a:pt x="6452" y="13888"/>
                    <a:pt x="6491" y="13803"/>
                  </a:cubicBezTo>
                  <a:lnTo>
                    <a:pt x="7697" y="11192"/>
                  </a:lnTo>
                  <a:cubicBezTo>
                    <a:pt x="7791" y="10989"/>
                    <a:pt x="7773" y="10753"/>
                    <a:pt x="7650" y="10569"/>
                  </a:cubicBezTo>
                  <a:lnTo>
                    <a:pt x="7429" y="10239"/>
                  </a:lnTo>
                  <a:lnTo>
                    <a:pt x="7632" y="9968"/>
                  </a:lnTo>
                  <a:lnTo>
                    <a:pt x="9290" y="10551"/>
                  </a:lnTo>
                  <a:cubicBezTo>
                    <a:pt x="9732" y="10706"/>
                    <a:pt x="10026" y="11127"/>
                    <a:pt x="10026" y="11594"/>
                  </a:cubicBezTo>
                  <a:lnTo>
                    <a:pt x="10026" y="13720"/>
                  </a:lnTo>
                  <a:cubicBezTo>
                    <a:pt x="10026" y="13855"/>
                    <a:pt x="10128" y="13923"/>
                    <a:pt x="10230" y="13923"/>
                  </a:cubicBezTo>
                  <a:cubicBezTo>
                    <a:pt x="10333" y="13923"/>
                    <a:pt x="10435" y="13855"/>
                    <a:pt x="10435" y="13720"/>
                  </a:cubicBezTo>
                  <a:lnTo>
                    <a:pt x="10435" y="11594"/>
                  </a:lnTo>
                  <a:cubicBezTo>
                    <a:pt x="10435" y="10953"/>
                    <a:pt x="10029" y="10380"/>
                    <a:pt x="9424" y="10167"/>
                  </a:cubicBezTo>
                  <a:lnTo>
                    <a:pt x="7853" y="9609"/>
                  </a:lnTo>
                  <a:cubicBezTo>
                    <a:pt x="7918" y="9370"/>
                    <a:pt x="7802" y="9116"/>
                    <a:pt x="7577" y="9011"/>
                  </a:cubicBezTo>
                  <a:lnTo>
                    <a:pt x="6730" y="8609"/>
                  </a:lnTo>
                  <a:lnTo>
                    <a:pt x="6730" y="8331"/>
                  </a:lnTo>
                  <a:cubicBezTo>
                    <a:pt x="7480" y="8200"/>
                    <a:pt x="8215" y="8012"/>
                    <a:pt x="8936" y="7766"/>
                  </a:cubicBezTo>
                  <a:cubicBezTo>
                    <a:pt x="9102" y="7708"/>
                    <a:pt x="9236" y="7588"/>
                    <a:pt x="9312" y="7429"/>
                  </a:cubicBezTo>
                  <a:cubicBezTo>
                    <a:pt x="9385" y="7269"/>
                    <a:pt x="9392" y="7092"/>
                    <a:pt x="9327" y="6929"/>
                  </a:cubicBezTo>
                  <a:cubicBezTo>
                    <a:pt x="9236" y="6697"/>
                    <a:pt x="9128" y="6288"/>
                    <a:pt x="9128" y="5650"/>
                  </a:cubicBezTo>
                  <a:lnTo>
                    <a:pt x="9128" y="3908"/>
                  </a:lnTo>
                  <a:cubicBezTo>
                    <a:pt x="9128" y="1750"/>
                    <a:pt x="7375" y="1"/>
                    <a:pt x="5216"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65"/>
            <p:cNvSpPr/>
            <p:nvPr/>
          </p:nvSpPr>
          <p:spPr>
            <a:xfrm>
              <a:off x="7701574" y="4394627"/>
              <a:ext cx="25667" cy="10749"/>
            </a:xfrm>
            <a:custGeom>
              <a:avLst/>
              <a:gdLst/>
              <a:ahLst/>
              <a:cxnLst/>
              <a:rect l="l" t="t" r="r" b="b"/>
              <a:pathLst>
                <a:path w="979" h="410" extrusionOk="0">
                  <a:moveTo>
                    <a:pt x="272" y="0"/>
                  </a:moveTo>
                  <a:cubicBezTo>
                    <a:pt x="1" y="0"/>
                    <a:pt x="1" y="409"/>
                    <a:pt x="272" y="409"/>
                  </a:cubicBezTo>
                  <a:lnTo>
                    <a:pt x="707" y="409"/>
                  </a:lnTo>
                  <a:cubicBezTo>
                    <a:pt x="979" y="409"/>
                    <a:pt x="979" y="0"/>
                    <a:pt x="70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65"/>
            <p:cNvSpPr/>
            <p:nvPr/>
          </p:nvSpPr>
          <p:spPr>
            <a:xfrm>
              <a:off x="7770133" y="4394627"/>
              <a:ext cx="25667" cy="10749"/>
            </a:xfrm>
            <a:custGeom>
              <a:avLst/>
              <a:gdLst/>
              <a:ahLst/>
              <a:cxnLst/>
              <a:rect l="l" t="t" r="r" b="b"/>
              <a:pathLst>
                <a:path w="979" h="410" extrusionOk="0">
                  <a:moveTo>
                    <a:pt x="272" y="0"/>
                  </a:moveTo>
                  <a:cubicBezTo>
                    <a:pt x="1" y="0"/>
                    <a:pt x="1" y="409"/>
                    <a:pt x="272" y="409"/>
                  </a:cubicBezTo>
                  <a:lnTo>
                    <a:pt x="710" y="409"/>
                  </a:lnTo>
                  <a:cubicBezTo>
                    <a:pt x="978" y="409"/>
                    <a:pt x="978" y="0"/>
                    <a:pt x="710"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65"/>
            <p:cNvSpPr/>
            <p:nvPr/>
          </p:nvSpPr>
          <p:spPr>
            <a:xfrm>
              <a:off x="7815909" y="4594667"/>
              <a:ext cx="42735" cy="39221"/>
            </a:xfrm>
            <a:custGeom>
              <a:avLst/>
              <a:gdLst/>
              <a:ahLst/>
              <a:cxnLst/>
              <a:rect l="l" t="t" r="r" b="b"/>
              <a:pathLst>
                <a:path w="1630" h="1496" extrusionOk="0">
                  <a:moveTo>
                    <a:pt x="815" y="0"/>
                  </a:moveTo>
                  <a:cubicBezTo>
                    <a:pt x="714" y="0"/>
                    <a:pt x="612" y="68"/>
                    <a:pt x="612" y="204"/>
                  </a:cubicBezTo>
                  <a:lnTo>
                    <a:pt x="612" y="544"/>
                  </a:lnTo>
                  <a:lnTo>
                    <a:pt x="272" y="544"/>
                  </a:lnTo>
                  <a:cubicBezTo>
                    <a:pt x="0" y="544"/>
                    <a:pt x="0" y="950"/>
                    <a:pt x="272" y="950"/>
                  </a:cubicBezTo>
                  <a:lnTo>
                    <a:pt x="612" y="950"/>
                  </a:lnTo>
                  <a:lnTo>
                    <a:pt x="612" y="1294"/>
                  </a:lnTo>
                  <a:cubicBezTo>
                    <a:pt x="612" y="1428"/>
                    <a:pt x="714" y="1495"/>
                    <a:pt x="815" y="1495"/>
                  </a:cubicBezTo>
                  <a:cubicBezTo>
                    <a:pt x="917" y="1495"/>
                    <a:pt x="1018" y="1428"/>
                    <a:pt x="1018" y="1294"/>
                  </a:cubicBezTo>
                  <a:lnTo>
                    <a:pt x="1018" y="950"/>
                  </a:lnTo>
                  <a:lnTo>
                    <a:pt x="1362" y="950"/>
                  </a:lnTo>
                  <a:cubicBezTo>
                    <a:pt x="1630" y="950"/>
                    <a:pt x="1630" y="544"/>
                    <a:pt x="1362" y="544"/>
                  </a:cubicBezTo>
                  <a:lnTo>
                    <a:pt x="1018" y="544"/>
                  </a:lnTo>
                  <a:lnTo>
                    <a:pt x="1018" y="204"/>
                  </a:lnTo>
                  <a:cubicBezTo>
                    <a:pt x="1018" y="68"/>
                    <a:pt x="917" y="0"/>
                    <a:pt x="815"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65"/>
            <p:cNvSpPr/>
            <p:nvPr/>
          </p:nvSpPr>
          <p:spPr>
            <a:xfrm>
              <a:off x="7709073" y="4411773"/>
              <a:ext cx="10775" cy="16412"/>
            </a:xfrm>
            <a:custGeom>
              <a:avLst/>
              <a:gdLst/>
              <a:ahLst/>
              <a:cxnLst/>
              <a:rect l="l" t="t" r="r" b="b"/>
              <a:pathLst>
                <a:path w="411" h="626" extrusionOk="0">
                  <a:moveTo>
                    <a:pt x="205" y="1"/>
                  </a:moveTo>
                  <a:cubicBezTo>
                    <a:pt x="103" y="1"/>
                    <a:pt x="1" y="69"/>
                    <a:pt x="1" y="205"/>
                  </a:cubicBezTo>
                  <a:lnTo>
                    <a:pt x="1" y="422"/>
                  </a:lnTo>
                  <a:cubicBezTo>
                    <a:pt x="1" y="558"/>
                    <a:pt x="103" y="626"/>
                    <a:pt x="205" y="626"/>
                  </a:cubicBezTo>
                  <a:cubicBezTo>
                    <a:pt x="308" y="626"/>
                    <a:pt x="410" y="558"/>
                    <a:pt x="410" y="422"/>
                  </a:cubicBezTo>
                  <a:lnTo>
                    <a:pt x="410" y="205"/>
                  </a:lnTo>
                  <a:cubicBezTo>
                    <a:pt x="410" y="69"/>
                    <a:pt x="308" y="1"/>
                    <a:pt x="205"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65"/>
            <p:cNvSpPr/>
            <p:nvPr/>
          </p:nvSpPr>
          <p:spPr>
            <a:xfrm>
              <a:off x="7777631" y="4411799"/>
              <a:ext cx="10671" cy="16386"/>
            </a:xfrm>
            <a:custGeom>
              <a:avLst/>
              <a:gdLst/>
              <a:ahLst/>
              <a:cxnLst/>
              <a:rect l="l" t="t" r="r" b="b"/>
              <a:pathLst>
                <a:path w="407" h="625" extrusionOk="0">
                  <a:moveTo>
                    <a:pt x="203" y="1"/>
                  </a:moveTo>
                  <a:cubicBezTo>
                    <a:pt x="91" y="1"/>
                    <a:pt x="1" y="91"/>
                    <a:pt x="1" y="204"/>
                  </a:cubicBezTo>
                  <a:lnTo>
                    <a:pt x="1" y="421"/>
                  </a:lnTo>
                  <a:cubicBezTo>
                    <a:pt x="1" y="557"/>
                    <a:pt x="102" y="625"/>
                    <a:pt x="203" y="625"/>
                  </a:cubicBezTo>
                  <a:cubicBezTo>
                    <a:pt x="305" y="625"/>
                    <a:pt x="406" y="557"/>
                    <a:pt x="406" y="421"/>
                  </a:cubicBezTo>
                  <a:lnTo>
                    <a:pt x="406" y="204"/>
                  </a:lnTo>
                  <a:cubicBezTo>
                    <a:pt x="406" y="91"/>
                    <a:pt x="316" y="1"/>
                    <a:pt x="203"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65"/>
            <p:cNvSpPr/>
            <p:nvPr/>
          </p:nvSpPr>
          <p:spPr>
            <a:xfrm>
              <a:off x="7717620" y="4443234"/>
              <a:ext cx="62214" cy="33532"/>
            </a:xfrm>
            <a:custGeom>
              <a:avLst/>
              <a:gdLst/>
              <a:ahLst/>
              <a:cxnLst/>
              <a:rect l="l" t="t" r="r" b="b"/>
              <a:pathLst>
                <a:path w="2373" h="1279" extrusionOk="0">
                  <a:moveTo>
                    <a:pt x="1928" y="406"/>
                  </a:moveTo>
                  <a:cubicBezTo>
                    <a:pt x="1826" y="674"/>
                    <a:pt x="1533" y="870"/>
                    <a:pt x="1189" y="870"/>
                  </a:cubicBezTo>
                  <a:cubicBezTo>
                    <a:pt x="841" y="870"/>
                    <a:pt x="548" y="674"/>
                    <a:pt x="446" y="406"/>
                  </a:cubicBezTo>
                  <a:close/>
                  <a:moveTo>
                    <a:pt x="201" y="0"/>
                  </a:moveTo>
                  <a:cubicBezTo>
                    <a:pt x="91" y="0"/>
                    <a:pt x="1" y="93"/>
                    <a:pt x="4" y="203"/>
                  </a:cubicBezTo>
                  <a:cubicBezTo>
                    <a:pt x="4" y="797"/>
                    <a:pt x="533" y="1279"/>
                    <a:pt x="1189" y="1279"/>
                  </a:cubicBezTo>
                  <a:cubicBezTo>
                    <a:pt x="1841" y="1279"/>
                    <a:pt x="2373" y="797"/>
                    <a:pt x="2373" y="203"/>
                  </a:cubicBezTo>
                  <a:cubicBezTo>
                    <a:pt x="2373" y="91"/>
                    <a:pt x="2282" y="1"/>
                    <a:pt x="2170" y="1"/>
                  </a:cubicBezTo>
                  <a:lnTo>
                    <a:pt x="207" y="1"/>
                  </a:lnTo>
                  <a:cubicBezTo>
                    <a:pt x="205" y="0"/>
                    <a:pt x="203" y="0"/>
                    <a:pt x="201"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5" name="Google Shape;1385;p65"/>
          <p:cNvSpPr/>
          <p:nvPr/>
        </p:nvSpPr>
        <p:spPr>
          <a:xfrm flipH="1">
            <a:off x="4533450" y="1569950"/>
            <a:ext cx="4461000" cy="35736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65"/>
          <p:cNvSpPr txBox="1">
            <a:spLocks noGrp="1"/>
          </p:cNvSpPr>
          <p:nvPr>
            <p:ph type="subTitle" idx="4294967295"/>
          </p:nvPr>
        </p:nvSpPr>
        <p:spPr>
          <a:xfrm>
            <a:off x="4504800" y="2246425"/>
            <a:ext cx="4561500" cy="2280900"/>
          </a:xfrm>
          <a:prstGeom prst="rect">
            <a:avLst/>
          </a:prstGeom>
        </p:spPr>
        <p:txBody>
          <a:bodyPr spcFirstLastPara="1" wrap="square" lIns="274300" tIns="91425" rIns="274300" bIns="0" anchor="t" anchorCtr="0">
            <a:noAutofit/>
          </a:bodyPr>
          <a:lstStyle/>
          <a:p>
            <a:pPr marL="457200" lvl="0" indent="-317500" algn="l" rtl="0">
              <a:spcBef>
                <a:spcPts val="0"/>
              </a:spcBef>
              <a:spcAft>
                <a:spcPts val="0"/>
              </a:spcAft>
              <a:buSzPts val="1400"/>
              <a:buChar char="●"/>
            </a:pPr>
            <a:r>
              <a:rPr lang="en"/>
              <a:t>Provide feedback to doctors on their effectiveness at explaining medication to patients?</a:t>
            </a:r>
            <a:endParaRPr/>
          </a:p>
          <a:p>
            <a:pPr marL="457200" lvl="0" indent="-317500" algn="l" rtl="0">
              <a:spcBef>
                <a:spcPts val="0"/>
              </a:spcBef>
              <a:spcAft>
                <a:spcPts val="0"/>
              </a:spcAft>
              <a:buSzPts val="1400"/>
              <a:buChar char="●"/>
            </a:pPr>
            <a:r>
              <a:rPr lang="en"/>
              <a:t>Help doctors understand the level of medical knowledge for each patient?</a:t>
            </a:r>
            <a:endParaRPr/>
          </a:p>
          <a:p>
            <a:pPr marL="457200" lvl="0" indent="-317500" algn="l" rtl="0">
              <a:spcBef>
                <a:spcPts val="0"/>
              </a:spcBef>
              <a:spcAft>
                <a:spcPts val="0"/>
              </a:spcAft>
              <a:buSzPts val="1400"/>
              <a:buChar char="●"/>
            </a:pPr>
            <a:r>
              <a:rPr lang="en"/>
              <a:t>Have a reliable source of information about medication for patients.</a:t>
            </a:r>
            <a:endParaRPr/>
          </a:p>
          <a:p>
            <a:pPr marL="457200" lvl="0" indent="-317500" algn="l" rtl="0">
              <a:spcBef>
                <a:spcPts val="0"/>
              </a:spcBef>
              <a:spcAft>
                <a:spcPts val="0"/>
              </a:spcAft>
              <a:buSzPts val="1400"/>
              <a:buChar char="●"/>
            </a:pPr>
            <a:r>
              <a:rPr lang="en" b="1"/>
              <a:t>Decrease patients distrust and feelings of alienation in medical systems due to understanding gaps between doctors and patients?</a:t>
            </a:r>
            <a:endParaRPr/>
          </a:p>
        </p:txBody>
      </p:sp>
      <p:sp>
        <p:nvSpPr>
          <p:cNvPr id="1387" name="Google Shape;1387;p65"/>
          <p:cNvSpPr txBox="1">
            <a:spLocks noGrp="1"/>
          </p:cNvSpPr>
          <p:nvPr>
            <p:ph type="title" idx="4294967295"/>
          </p:nvPr>
        </p:nvSpPr>
        <p:spPr>
          <a:xfrm>
            <a:off x="4666427" y="1591600"/>
            <a:ext cx="4018500" cy="72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might we…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391"/>
        <p:cNvGrpSpPr/>
        <p:nvPr/>
      </p:nvGrpSpPr>
      <p:grpSpPr>
        <a:xfrm>
          <a:off x="0" y="0"/>
          <a:ext cx="0" cy="0"/>
          <a:chOff x="0" y="0"/>
          <a:chExt cx="0" cy="0"/>
        </a:xfrm>
      </p:grpSpPr>
      <p:sp>
        <p:nvSpPr>
          <p:cNvPr id="1392" name="Google Shape;1392;p66"/>
          <p:cNvSpPr/>
          <p:nvPr/>
        </p:nvSpPr>
        <p:spPr>
          <a:xfrm flipH="1">
            <a:off x="3284438" y="1369225"/>
            <a:ext cx="5439600" cy="27912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66"/>
          <p:cNvSpPr/>
          <p:nvPr/>
        </p:nvSpPr>
        <p:spPr>
          <a:xfrm flipH="1">
            <a:off x="367688" y="1369225"/>
            <a:ext cx="2669100" cy="27912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66"/>
          <p:cNvSpPr txBox="1">
            <a:spLocks noGrp="1"/>
          </p:cNvSpPr>
          <p:nvPr>
            <p:ph type="subTitle" idx="1"/>
          </p:nvPr>
        </p:nvSpPr>
        <p:spPr>
          <a:xfrm>
            <a:off x="3249350" y="2436400"/>
            <a:ext cx="5562300" cy="1653900"/>
          </a:xfrm>
          <a:prstGeom prst="rect">
            <a:avLst/>
          </a:prstGeom>
        </p:spPr>
        <p:txBody>
          <a:bodyPr spcFirstLastPara="1" wrap="square" lIns="274300" tIns="91425" rIns="274300" bIns="0" anchor="ctr" anchorCtr="0">
            <a:noAutofit/>
          </a:bodyPr>
          <a:lstStyle/>
          <a:p>
            <a:pPr marL="457200" lvl="0" indent="-317500" algn="l" rtl="0">
              <a:spcBef>
                <a:spcPts val="0"/>
              </a:spcBef>
              <a:spcAft>
                <a:spcPts val="0"/>
              </a:spcAft>
              <a:buSzPts val="1400"/>
              <a:buChar char="●"/>
            </a:pPr>
            <a:r>
              <a:rPr lang="en"/>
              <a:t>People will </a:t>
            </a:r>
            <a:r>
              <a:rPr lang="en" u="sng"/>
              <a:t>feel comfortable, not intimidated</a:t>
            </a:r>
            <a:r>
              <a:rPr lang="en"/>
              <a:t> asking medication-relation questions to an AI chatbot</a:t>
            </a:r>
            <a:endParaRPr/>
          </a:p>
          <a:p>
            <a:pPr marL="457200" lvl="0" indent="-317500" algn="l" rtl="0">
              <a:spcBef>
                <a:spcPts val="0"/>
              </a:spcBef>
              <a:spcAft>
                <a:spcPts val="0"/>
              </a:spcAft>
              <a:buSzPts val="1400"/>
              <a:buChar char="●"/>
            </a:pPr>
            <a:r>
              <a:rPr lang="en"/>
              <a:t>People will </a:t>
            </a:r>
            <a:r>
              <a:rPr lang="en" u="sng"/>
              <a:t>have an idea</a:t>
            </a:r>
            <a:r>
              <a:rPr lang="en"/>
              <a:t> about what questions to ask a chatbot + how to ask questions</a:t>
            </a:r>
            <a:endParaRPr/>
          </a:p>
          <a:p>
            <a:pPr marL="457200" lvl="0" indent="-317500" algn="l" rtl="0">
              <a:spcBef>
                <a:spcPts val="0"/>
              </a:spcBef>
              <a:spcAft>
                <a:spcPts val="0"/>
              </a:spcAft>
              <a:buSzPts val="1400"/>
              <a:buChar char="●"/>
            </a:pPr>
            <a:r>
              <a:rPr lang="en"/>
              <a:t>People </a:t>
            </a:r>
            <a:r>
              <a:rPr lang="en" u="sng"/>
              <a:t>will ask follow-up questions</a:t>
            </a:r>
            <a:r>
              <a:rPr lang="en"/>
              <a:t> when they do not understand something</a:t>
            </a:r>
            <a:endParaRPr/>
          </a:p>
          <a:p>
            <a:pPr marL="457200" lvl="0" indent="0" algn="l" rtl="0">
              <a:spcBef>
                <a:spcPts val="1600"/>
              </a:spcBef>
              <a:spcAft>
                <a:spcPts val="1600"/>
              </a:spcAft>
              <a:buNone/>
            </a:pPr>
            <a:endParaRPr/>
          </a:p>
        </p:txBody>
      </p:sp>
      <p:sp>
        <p:nvSpPr>
          <p:cNvPr id="1395" name="Google Shape;1395;p66"/>
          <p:cNvSpPr/>
          <p:nvPr/>
        </p:nvSpPr>
        <p:spPr>
          <a:xfrm>
            <a:off x="8080150" y="53500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66"/>
          <p:cNvSpPr txBox="1">
            <a:spLocks noGrp="1"/>
          </p:cNvSpPr>
          <p:nvPr>
            <p:ph type="title"/>
          </p:nvPr>
        </p:nvSpPr>
        <p:spPr>
          <a:xfrm>
            <a:off x="485350" y="1425125"/>
            <a:ext cx="2551500" cy="724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Solution 2:</a:t>
            </a:r>
            <a:endParaRPr/>
          </a:p>
        </p:txBody>
      </p:sp>
      <p:sp>
        <p:nvSpPr>
          <p:cNvPr id="1397" name="Google Shape;1397;p66"/>
          <p:cNvSpPr txBox="1">
            <a:spLocks noGrp="1"/>
          </p:cNvSpPr>
          <p:nvPr>
            <p:ph type="subTitle" idx="1"/>
          </p:nvPr>
        </p:nvSpPr>
        <p:spPr>
          <a:xfrm>
            <a:off x="350000" y="3505575"/>
            <a:ext cx="2704500" cy="584700"/>
          </a:xfrm>
          <a:prstGeom prst="rect">
            <a:avLst/>
          </a:prstGeom>
        </p:spPr>
        <p:txBody>
          <a:bodyPr spcFirstLastPara="1" wrap="square" lIns="274300" tIns="91425" rIns="274300" bIns="0" anchor="ctr" anchorCtr="0">
            <a:noAutofit/>
          </a:bodyPr>
          <a:lstStyle/>
          <a:p>
            <a:pPr marL="0" lvl="0" indent="0" algn="ctr" rtl="0">
              <a:spcBef>
                <a:spcPts val="0"/>
              </a:spcBef>
              <a:spcAft>
                <a:spcPts val="1600"/>
              </a:spcAft>
              <a:buNone/>
            </a:pPr>
            <a:r>
              <a:rPr lang="en"/>
              <a:t>AI Chatbot for Explaining Medical Concepts</a:t>
            </a:r>
            <a:endParaRPr/>
          </a:p>
        </p:txBody>
      </p:sp>
      <p:sp>
        <p:nvSpPr>
          <p:cNvPr id="1398" name="Google Shape;1398;p66"/>
          <p:cNvSpPr txBox="1">
            <a:spLocks noGrp="1"/>
          </p:cNvSpPr>
          <p:nvPr>
            <p:ph type="title"/>
          </p:nvPr>
        </p:nvSpPr>
        <p:spPr>
          <a:xfrm>
            <a:off x="3446425" y="1425125"/>
            <a:ext cx="4900200" cy="584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Critical Assumptions:</a:t>
            </a:r>
            <a:endParaRPr/>
          </a:p>
        </p:txBody>
      </p:sp>
      <p:pic>
        <p:nvPicPr>
          <p:cNvPr id="1399" name="Google Shape;1399;p6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701600" y="1764175"/>
            <a:ext cx="2001299" cy="20012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03"/>
        <p:cNvGrpSpPr/>
        <p:nvPr/>
      </p:nvGrpSpPr>
      <p:grpSpPr>
        <a:xfrm>
          <a:off x="0" y="0"/>
          <a:ext cx="0" cy="0"/>
          <a:chOff x="0" y="0"/>
          <a:chExt cx="0" cy="0"/>
        </a:xfrm>
      </p:grpSpPr>
      <p:sp>
        <p:nvSpPr>
          <p:cNvPr id="1404" name="Google Shape;1404;p67"/>
          <p:cNvSpPr/>
          <p:nvPr/>
        </p:nvSpPr>
        <p:spPr>
          <a:xfrm flipH="1">
            <a:off x="2551038" y="3234163"/>
            <a:ext cx="1834500" cy="10644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67"/>
          <p:cNvSpPr/>
          <p:nvPr/>
        </p:nvSpPr>
        <p:spPr>
          <a:xfrm>
            <a:off x="449125" y="1828688"/>
            <a:ext cx="1264500" cy="12645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67"/>
          <p:cNvSpPr/>
          <p:nvPr/>
        </p:nvSpPr>
        <p:spPr>
          <a:xfrm>
            <a:off x="2787975" y="1828975"/>
            <a:ext cx="1264500" cy="12645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67"/>
          <p:cNvSpPr/>
          <p:nvPr/>
        </p:nvSpPr>
        <p:spPr>
          <a:xfrm>
            <a:off x="5169350" y="1828988"/>
            <a:ext cx="1264500" cy="12645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67"/>
          <p:cNvSpPr/>
          <p:nvPr/>
        </p:nvSpPr>
        <p:spPr>
          <a:xfrm>
            <a:off x="7471213" y="1828975"/>
            <a:ext cx="1264500" cy="12645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09" name="Google Shape;1409;p67"/>
          <p:cNvCxnSpPr>
            <a:stCxn id="1405" idx="3"/>
            <a:endCxn id="1406" idx="1"/>
          </p:cNvCxnSpPr>
          <p:nvPr/>
        </p:nvCxnSpPr>
        <p:spPr>
          <a:xfrm>
            <a:off x="1713625" y="2460938"/>
            <a:ext cx="1074300" cy="600"/>
          </a:xfrm>
          <a:prstGeom prst="bentConnector3">
            <a:avLst>
              <a:gd name="adj1" fmla="val 50002"/>
            </a:avLst>
          </a:prstGeom>
          <a:noFill/>
          <a:ln w="19050" cap="flat" cmpd="sng">
            <a:solidFill>
              <a:schemeClr val="dk1"/>
            </a:solidFill>
            <a:prstDash val="solid"/>
            <a:round/>
            <a:headEnd type="none" w="med" len="med"/>
            <a:tailEnd type="none" w="med" len="med"/>
          </a:ln>
        </p:spPr>
      </p:cxnSp>
      <p:cxnSp>
        <p:nvCxnSpPr>
          <p:cNvPr id="1410" name="Google Shape;1410;p67"/>
          <p:cNvCxnSpPr>
            <a:stCxn id="1407" idx="3"/>
            <a:endCxn id="1408" idx="1"/>
          </p:cNvCxnSpPr>
          <p:nvPr/>
        </p:nvCxnSpPr>
        <p:spPr>
          <a:xfrm>
            <a:off x="6433850" y="2461238"/>
            <a:ext cx="1037400" cy="600"/>
          </a:xfrm>
          <a:prstGeom prst="bentConnector3">
            <a:avLst>
              <a:gd name="adj1" fmla="val 49998"/>
            </a:avLst>
          </a:prstGeom>
          <a:noFill/>
          <a:ln w="19050" cap="flat" cmpd="sng">
            <a:solidFill>
              <a:schemeClr val="dk1"/>
            </a:solidFill>
            <a:prstDash val="solid"/>
            <a:round/>
            <a:headEnd type="none" w="med" len="med"/>
            <a:tailEnd type="none" w="med" len="med"/>
          </a:ln>
        </p:spPr>
      </p:cxnSp>
      <p:sp>
        <p:nvSpPr>
          <p:cNvPr id="1411" name="Google Shape;1411;p67"/>
          <p:cNvSpPr txBox="1"/>
          <p:nvPr/>
        </p:nvSpPr>
        <p:spPr>
          <a:xfrm>
            <a:off x="580938" y="2713638"/>
            <a:ext cx="1024800" cy="222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a:solidFill>
                  <a:schemeClr val="dk1"/>
                </a:solidFill>
                <a:latin typeface="Englebert"/>
                <a:ea typeface="Englebert"/>
                <a:cs typeface="Englebert"/>
                <a:sym typeface="Englebert"/>
              </a:rPr>
              <a:t>Pre-Survey</a:t>
            </a:r>
            <a:endParaRPr>
              <a:solidFill>
                <a:schemeClr val="dk1"/>
              </a:solidFill>
              <a:latin typeface="Englebert"/>
              <a:ea typeface="Englebert"/>
              <a:cs typeface="Englebert"/>
              <a:sym typeface="Englebert"/>
            </a:endParaRPr>
          </a:p>
        </p:txBody>
      </p:sp>
      <p:sp>
        <p:nvSpPr>
          <p:cNvPr id="1412" name="Google Shape;1412;p67"/>
          <p:cNvSpPr txBox="1"/>
          <p:nvPr/>
        </p:nvSpPr>
        <p:spPr>
          <a:xfrm>
            <a:off x="2939463" y="2713926"/>
            <a:ext cx="961500" cy="222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a:solidFill>
                  <a:schemeClr val="dk1"/>
                </a:solidFill>
                <a:latin typeface="Englebert"/>
                <a:ea typeface="Englebert"/>
                <a:cs typeface="Englebert"/>
                <a:sym typeface="Englebert"/>
              </a:rPr>
              <a:t>Brainstorm</a:t>
            </a:r>
            <a:endParaRPr>
              <a:solidFill>
                <a:schemeClr val="dk1"/>
              </a:solidFill>
              <a:latin typeface="Englebert"/>
              <a:ea typeface="Englebert"/>
              <a:cs typeface="Englebert"/>
              <a:sym typeface="Englebert"/>
            </a:endParaRPr>
          </a:p>
        </p:txBody>
      </p:sp>
      <p:sp>
        <p:nvSpPr>
          <p:cNvPr id="1413" name="Google Shape;1413;p67"/>
          <p:cNvSpPr txBox="1"/>
          <p:nvPr/>
        </p:nvSpPr>
        <p:spPr>
          <a:xfrm>
            <a:off x="5169338" y="2800463"/>
            <a:ext cx="1264500" cy="140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a:solidFill>
                  <a:schemeClr val="dk1"/>
                </a:solidFill>
                <a:latin typeface="Englebert"/>
                <a:ea typeface="Englebert"/>
                <a:cs typeface="Englebert"/>
                <a:sym typeface="Englebert"/>
              </a:rPr>
              <a:t>Chatbot Interaction</a:t>
            </a:r>
            <a:endParaRPr>
              <a:solidFill>
                <a:schemeClr val="dk1"/>
              </a:solidFill>
              <a:latin typeface="Englebert"/>
              <a:ea typeface="Englebert"/>
              <a:cs typeface="Englebert"/>
              <a:sym typeface="Englebert"/>
            </a:endParaRPr>
          </a:p>
        </p:txBody>
      </p:sp>
      <p:sp>
        <p:nvSpPr>
          <p:cNvPr id="1414" name="Google Shape;1414;p67"/>
          <p:cNvSpPr txBox="1"/>
          <p:nvPr/>
        </p:nvSpPr>
        <p:spPr>
          <a:xfrm>
            <a:off x="7622700" y="2718788"/>
            <a:ext cx="1068300" cy="222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a:solidFill>
                  <a:schemeClr val="dk1"/>
                </a:solidFill>
                <a:latin typeface="Englebert"/>
                <a:ea typeface="Englebert"/>
                <a:cs typeface="Englebert"/>
                <a:sym typeface="Englebert"/>
              </a:rPr>
              <a:t>Post-Survey</a:t>
            </a:r>
            <a:endParaRPr>
              <a:solidFill>
                <a:schemeClr val="dk1"/>
              </a:solidFill>
              <a:latin typeface="Englebert"/>
              <a:ea typeface="Englebert"/>
              <a:cs typeface="Englebert"/>
              <a:sym typeface="Englebert"/>
            </a:endParaRPr>
          </a:p>
        </p:txBody>
      </p:sp>
      <p:sp>
        <p:nvSpPr>
          <p:cNvPr id="1415" name="Google Shape;1415;p67"/>
          <p:cNvSpPr/>
          <p:nvPr/>
        </p:nvSpPr>
        <p:spPr>
          <a:xfrm>
            <a:off x="-235525" y="4284608"/>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67"/>
          <p:cNvSpPr/>
          <p:nvPr/>
        </p:nvSpPr>
        <p:spPr>
          <a:xfrm>
            <a:off x="8710501" y="1520812"/>
            <a:ext cx="951888" cy="555126"/>
          </a:xfrm>
          <a:custGeom>
            <a:avLst/>
            <a:gdLst/>
            <a:ahLst/>
            <a:cxnLst/>
            <a:rect l="l" t="t" r="r" b="b"/>
            <a:pathLst>
              <a:path w="9625" h="5613" extrusionOk="0">
                <a:moveTo>
                  <a:pt x="5523" y="0"/>
                </a:moveTo>
                <a:cubicBezTo>
                  <a:pt x="5481" y="0"/>
                  <a:pt x="5439" y="2"/>
                  <a:pt x="5398" y="6"/>
                </a:cubicBezTo>
                <a:cubicBezTo>
                  <a:pt x="4962" y="38"/>
                  <a:pt x="4355" y="240"/>
                  <a:pt x="4046" y="581"/>
                </a:cubicBezTo>
                <a:cubicBezTo>
                  <a:pt x="3801" y="836"/>
                  <a:pt x="3822" y="1071"/>
                  <a:pt x="3801" y="1390"/>
                </a:cubicBezTo>
                <a:cubicBezTo>
                  <a:pt x="3429" y="1444"/>
                  <a:pt x="3077" y="1912"/>
                  <a:pt x="3120" y="2284"/>
                </a:cubicBezTo>
                <a:cubicBezTo>
                  <a:pt x="2805" y="2025"/>
                  <a:pt x="2386" y="1835"/>
                  <a:pt x="1966" y="1835"/>
                </a:cubicBezTo>
                <a:cubicBezTo>
                  <a:pt x="1817" y="1835"/>
                  <a:pt x="1668" y="1859"/>
                  <a:pt x="1523" y="1912"/>
                </a:cubicBezTo>
                <a:cubicBezTo>
                  <a:pt x="959" y="2114"/>
                  <a:pt x="767" y="2689"/>
                  <a:pt x="746" y="3232"/>
                </a:cubicBezTo>
                <a:cubicBezTo>
                  <a:pt x="320" y="3488"/>
                  <a:pt x="54" y="3743"/>
                  <a:pt x="32" y="4264"/>
                </a:cubicBezTo>
                <a:cubicBezTo>
                  <a:pt x="1" y="4903"/>
                  <a:pt x="416" y="5340"/>
                  <a:pt x="1065" y="5425"/>
                </a:cubicBezTo>
                <a:cubicBezTo>
                  <a:pt x="1145" y="5438"/>
                  <a:pt x="1237" y="5444"/>
                  <a:pt x="1331" y="5444"/>
                </a:cubicBezTo>
                <a:cubicBezTo>
                  <a:pt x="1474" y="5444"/>
                  <a:pt x="1624" y="5430"/>
                  <a:pt x="1747" y="5404"/>
                </a:cubicBezTo>
                <a:cubicBezTo>
                  <a:pt x="1875" y="5371"/>
                  <a:pt x="2024" y="5222"/>
                  <a:pt x="2151" y="5222"/>
                </a:cubicBezTo>
                <a:cubicBezTo>
                  <a:pt x="2225" y="5222"/>
                  <a:pt x="2300" y="5340"/>
                  <a:pt x="2374" y="5383"/>
                </a:cubicBezTo>
                <a:cubicBezTo>
                  <a:pt x="2535" y="5489"/>
                  <a:pt x="2779" y="5563"/>
                  <a:pt x="2971" y="5584"/>
                </a:cubicBezTo>
                <a:cubicBezTo>
                  <a:pt x="3098" y="5604"/>
                  <a:pt x="3220" y="5613"/>
                  <a:pt x="3339" y="5613"/>
                </a:cubicBezTo>
                <a:cubicBezTo>
                  <a:pt x="3946" y="5613"/>
                  <a:pt x="4452" y="5370"/>
                  <a:pt x="4951" y="4978"/>
                </a:cubicBezTo>
                <a:cubicBezTo>
                  <a:pt x="5154" y="5371"/>
                  <a:pt x="5409" y="5478"/>
                  <a:pt x="5877" y="5478"/>
                </a:cubicBezTo>
                <a:cubicBezTo>
                  <a:pt x="6250" y="5478"/>
                  <a:pt x="6846" y="5435"/>
                  <a:pt x="6974" y="4978"/>
                </a:cubicBezTo>
                <a:lnTo>
                  <a:pt x="6974" y="4978"/>
                </a:lnTo>
                <a:cubicBezTo>
                  <a:pt x="6942" y="5095"/>
                  <a:pt x="7485" y="5383"/>
                  <a:pt x="7570" y="5425"/>
                </a:cubicBezTo>
                <a:cubicBezTo>
                  <a:pt x="7726" y="5490"/>
                  <a:pt x="7879" y="5516"/>
                  <a:pt x="8037" y="5516"/>
                </a:cubicBezTo>
                <a:cubicBezTo>
                  <a:pt x="8138" y="5516"/>
                  <a:pt x="8240" y="5506"/>
                  <a:pt x="8347" y="5489"/>
                </a:cubicBezTo>
                <a:cubicBezTo>
                  <a:pt x="8698" y="5435"/>
                  <a:pt x="8986" y="5170"/>
                  <a:pt x="9135" y="4850"/>
                </a:cubicBezTo>
                <a:cubicBezTo>
                  <a:pt x="9209" y="4690"/>
                  <a:pt x="9252" y="4541"/>
                  <a:pt x="9242" y="4371"/>
                </a:cubicBezTo>
                <a:cubicBezTo>
                  <a:pt x="9231" y="4330"/>
                  <a:pt x="9051" y="3869"/>
                  <a:pt x="9011" y="3869"/>
                </a:cubicBezTo>
                <a:cubicBezTo>
                  <a:pt x="9010" y="3869"/>
                  <a:pt x="9008" y="3870"/>
                  <a:pt x="9007" y="3871"/>
                </a:cubicBezTo>
                <a:cubicBezTo>
                  <a:pt x="9529" y="3285"/>
                  <a:pt x="9625" y="2327"/>
                  <a:pt x="8954" y="1806"/>
                </a:cubicBezTo>
                <a:cubicBezTo>
                  <a:pt x="8632" y="1566"/>
                  <a:pt x="8272" y="1341"/>
                  <a:pt x="7894" y="1341"/>
                </a:cubicBezTo>
                <a:cubicBezTo>
                  <a:pt x="7736" y="1341"/>
                  <a:pt x="7574" y="1381"/>
                  <a:pt x="7410" y="1475"/>
                </a:cubicBezTo>
                <a:cubicBezTo>
                  <a:pt x="7309" y="656"/>
                  <a:pt x="6324" y="0"/>
                  <a:pt x="5523" y="0"/>
                </a:cubicBezTo>
                <a:close/>
              </a:path>
            </a:pathLst>
          </a:cu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67"/>
          <p:cNvSpPr txBox="1"/>
          <p:nvPr/>
        </p:nvSpPr>
        <p:spPr>
          <a:xfrm>
            <a:off x="2604750" y="3305113"/>
            <a:ext cx="1780800" cy="91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a:solidFill>
                  <a:schemeClr val="dk1"/>
                </a:solidFill>
                <a:latin typeface="Englebert"/>
                <a:ea typeface="Englebert"/>
                <a:cs typeface="Englebert"/>
                <a:sym typeface="Englebert"/>
              </a:rPr>
              <a:t>Brainstorm questions to ask chatbot about cold medicine</a:t>
            </a:r>
            <a:endParaRPr>
              <a:solidFill>
                <a:schemeClr val="dk1"/>
              </a:solidFill>
              <a:latin typeface="Englebert"/>
              <a:ea typeface="Englebert"/>
              <a:cs typeface="Englebert"/>
              <a:sym typeface="Englebert"/>
            </a:endParaRPr>
          </a:p>
        </p:txBody>
      </p:sp>
      <p:grpSp>
        <p:nvGrpSpPr>
          <p:cNvPr id="1418" name="Google Shape;1418;p67"/>
          <p:cNvGrpSpPr/>
          <p:nvPr/>
        </p:nvGrpSpPr>
        <p:grpSpPr>
          <a:xfrm>
            <a:off x="862624" y="2068976"/>
            <a:ext cx="359866" cy="501010"/>
            <a:chOff x="501524" y="1636638"/>
            <a:chExt cx="359866" cy="501010"/>
          </a:xfrm>
        </p:grpSpPr>
        <p:sp>
          <p:nvSpPr>
            <p:cNvPr id="1419" name="Google Shape;1419;p67"/>
            <p:cNvSpPr/>
            <p:nvPr/>
          </p:nvSpPr>
          <p:spPr>
            <a:xfrm>
              <a:off x="508941" y="1675372"/>
              <a:ext cx="345210" cy="455037"/>
            </a:xfrm>
            <a:custGeom>
              <a:avLst/>
              <a:gdLst/>
              <a:ahLst/>
              <a:cxnLst/>
              <a:rect l="l" t="t" r="r" b="b"/>
              <a:pathLst>
                <a:path w="9634" h="12699" extrusionOk="0">
                  <a:moveTo>
                    <a:pt x="655" y="1"/>
                  </a:moveTo>
                  <a:cubicBezTo>
                    <a:pt x="294" y="1"/>
                    <a:pt x="0" y="294"/>
                    <a:pt x="0" y="655"/>
                  </a:cubicBezTo>
                  <a:lnTo>
                    <a:pt x="0" y="12040"/>
                  </a:lnTo>
                  <a:cubicBezTo>
                    <a:pt x="0" y="12400"/>
                    <a:pt x="294" y="12699"/>
                    <a:pt x="655" y="12699"/>
                  </a:cubicBezTo>
                  <a:lnTo>
                    <a:pt x="8974" y="12699"/>
                  </a:lnTo>
                  <a:cubicBezTo>
                    <a:pt x="9335" y="12699"/>
                    <a:pt x="9633" y="12400"/>
                    <a:pt x="9633" y="12040"/>
                  </a:cubicBezTo>
                  <a:lnTo>
                    <a:pt x="9633" y="655"/>
                  </a:lnTo>
                  <a:cubicBezTo>
                    <a:pt x="9628" y="294"/>
                    <a:pt x="9335" y="1"/>
                    <a:pt x="89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67"/>
            <p:cNvSpPr/>
            <p:nvPr/>
          </p:nvSpPr>
          <p:spPr>
            <a:xfrm>
              <a:off x="540294" y="1706761"/>
              <a:ext cx="282468" cy="376600"/>
            </a:xfrm>
            <a:custGeom>
              <a:avLst/>
              <a:gdLst/>
              <a:ahLst/>
              <a:cxnLst/>
              <a:rect l="l" t="t" r="r" b="b"/>
              <a:pathLst>
                <a:path w="7883" h="10510" extrusionOk="0">
                  <a:moveTo>
                    <a:pt x="1" y="0"/>
                  </a:moveTo>
                  <a:lnTo>
                    <a:pt x="1" y="10509"/>
                  </a:lnTo>
                  <a:lnTo>
                    <a:pt x="7883" y="10509"/>
                  </a:lnTo>
                  <a:lnTo>
                    <a:pt x="78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67"/>
            <p:cNvSpPr/>
            <p:nvPr/>
          </p:nvSpPr>
          <p:spPr>
            <a:xfrm>
              <a:off x="610812" y="1643912"/>
              <a:ext cx="141431" cy="62886"/>
            </a:xfrm>
            <a:custGeom>
              <a:avLst/>
              <a:gdLst/>
              <a:ahLst/>
              <a:cxnLst/>
              <a:rect l="l" t="t" r="r" b="b"/>
              <a:pathLst>
                <a:path w="3947" h="1755" extrusionOk="0">
                  <a:moveTo>
                    <a:pt x="1972" y="1"/>
                  </a:moveTo>
                  <a:cubicBezTo>
                    <a:pt x="1678" y="1"/>
                    <a:pt x="1384" y="147"/>
                    <a:pt x="1218" y="441"/>
                  </a:cubicBezTo>
                  <a:lnTo>
                    <a:pt x="439" y="441"/>
                  </a:lnTo>
                  <a:cubicBezTo>
                    <a:pt x="198" y="441"/>
                    <a:pt x="1" y="633"/>
                    <a:pt x="1" y="879"/>
                  </a:cubicBezTo>
                  <a:lnTo>
                    <a:pt x="1" y="1754"/>
                  </a:lnTo>
                  <a:lnTo>
                    <a:pt x="3942" y="1754"/>
                  </a:lnTo>
                  <a:lnTo>
                    <a:pt x="3942" y="879"/>
                  </a:lnTo>
                  <a:cubicBezTo>
                    <a:pt x="3947" y="638"/>
                    <a:pt x="3749" y="441"/>
                    <a:pt x="3504" y="441"/>
                  </a:cubicBezTo>
                  <a:lnTo>
                    <a:pt x="2729" y="441"/>
                  </a:lnTo>
                  <a:cubicBezTo>
                    <a:pt x="2561" y="147"/>
                    <a:pt x="2266" y="1"/>
                    <a:pt x="1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67"/>
            <p:cNvSpPr/>
            <p:nvPr/>
          </p:nvSpPr>
          <p:spPr>
            <a:xfrm>
              <a:off x="583400" y="1859692"/>
              <a:ext cx="39344" cy="39165"/>
            </a:xfrm>
            <a:custGeom>
              <a:avLst/>
              <a:gdLst/>
              <a:ahLst/>
              <a:cxnLst/>
              <a:rect l="l" t="t" r="r" b="b"/>
              <a:pathLst>
                <a:path w="1098" h="1093" extrusionOk="0">
                  <a:moveTo>
                    <a:pt x="549" y="0"/>
                  </a:moveTo>
                  <a:cubicBezTo>
                    <a:pt x="246" y="0"/>
                    <a:pt x="1" y="246"/>
                    <a:pt x="1" y="544"/>
                  </a:cubicBezTo>
                  <a:cubicBezTo>
                    <a:pt x="1" y="847"/>
                    <a:pt x="246" y="1093"/>
                    <a:pt x="549" y="1093"/>
                  </a:cubicBezTo>
                  <a:cubicBezTo>
                    <a:pt x="853" y="1093"/>
                    <a:pt x="1098" y="847"/>
                    <a:pt x="1098" y="544"/>
                  </a:cubicBezTo>
                  <a:cubicBezTo>
                    <a:pt x="1098" y="246"/>
                    <a:pt x="853" y="0"/>
                    <a:pt x="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67"/>
            <p:cNvSpPr/>
            <p:nvPr/>
          </p:nvSpPr>
          <p:spPr>
            <a:xfrm>
              <a:off x="583400" y="1930210"/>
              <a:ext cx="39344" cy="39344"/>
            </a:xfrm>
            <a:custGeom>
              <a:avLst/>
              <a:gdLst/>
              <a:ahLst/>
              <a:cxnLst/>
              <a:rect l="l" t="t" r="r" b="b"/>
              <a:pathLst>
                <a:path w="1098" h="1098" extrusionOk="0">
                  <a:moveTo>
                    <a:pt x="549" y="0"/>
                  </a:moveTo>
                  <a:cubicBezTo>
                    <a:pt x="246" y="0"/>
                    <a:pt x="1" y="246"/>
                    <a:pt x="1" y="549"/>
                  </a:cubicBezTo>
                  <a:cubicBezTo>
                    <a:pt x="1" y="852"/>
                    <a:pt x="246" y="1097"/>
                    <a:pt x="549" y="1097"/>
                  </a:cubicBezTo>
                  <a:cubicBezTo>
                    <a:pt x="853" y="1097"/>
                    <a:pt x="1098" y="852"/>
                    <a:pt x="1098" y="549"/>
                  </a:cubicBezTo>
                  <a:cubicBezTo>
                    <a:pt x="1098" y="246"/>
                    <a:pt x="853" y="0"/>
                    <a:pt x="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67"/>
            <p:cNvSpPr/>
            <p:nvPr/>
          </p:nvSpPr>
          <p:spPr>
            <a:xfrm>
              <a:off x="583400" y="2000906"/>
              <a:ext cx="39344" cy="39165"/>
            </a:xfrm>
            <a:custGeom>
              <a:avLst/>
              <a:gdLst/>
              <a:ahLst/>
              <a:cxnLst/>
              <a:rect l="l" t="t" r="r" b="b"/>
              <a:pathLst>
                <a:path w="1098" h="1093" extrusionOk="0">
                  <a:moveTo>
                    <a:pt x="549" y="0"/>
                  </a:moveTo>
                  <a:cubicBezTo>
                    <a:pt x="246" y="0"/>
                    <a:pt x="1" y="246"/>
                    <a:pt x="1" y="544"/>
                  </a:cubicBezTo>
                  <a:cubicBezTo>
                    <a:pt x="1" y="847"/>
                    <a:pt x="246" y="1092"/>
                    <a:pt x="549" y="1092"/>
                  </a:cubicBezTo>
                  <a:cubicBezTo>
                    <a:pt x="853" y="1092"/>
                    <a:pt x="1098" y="847"/>
                    <a:pt x="1098" y="544"/>
                  </a:cubicBezTo>
                  <a:cubicBezTo>
                    <a:pt x="1098" y="246"/>
                    <a:pt x="853" y="0"/>
                    <a:pt x="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67"/>
            <p:cNvSpPr/>
            <p:nvPr/>
          </p:nvSpPr>
          <p:spPr>
            <a:xfrm>
              <a:off x="579638" y="1738150"/>
              <a:ext cx="47084" cy="47084"/>
            </a:xfrm>
            <a:custGeom>
              <a:avLst/>
              <a:gdLst/>
              <a:ahLst/>
              <a:cxnLst/>
              <a:rect l="l" t="t" r="r" b="b"/>
              <a:pathLst>
                <a:path w="1314" h="1314" extrusionOk="0">
                  <a:moveTo>
                    <a:pt x="217" y="0"/>
                  </a:moveTo>
                  <a:cubicBezTo>
                    <a:pt x="96" y="0"/>
                    <a:pt x="0" y="96"/>
                    <a:pt x="0" y="217"/>
                  </a:cubicBezTo>
                  <a:lnTo>
                    <a:pt x="0" y="1092"/>
                  </a:lnTo>
                  <a:cubicBezTo>
                    <a:pt x="0" y="1213"/>
                    <a:pt x="96" y="1314"/>
                    <a:pt x="217" y="1314"/>
                  </a:cubicBezTo>
                  <a:lnTo>
                    <a:pt x="1092" y="1314"/>
                  </a:lnTo>
                  <a:cubicBezTo>
                    <a:pt x="1213" y="1314"/>
                    <a:pt x="1314" y="1213"/>
                    <a:pt x="1314" y="1092"/>
                  </a:cubicBezTo>
                  <a:lnTo>
                    <a:pt x="1314" y="217"/>
                  </a:lnTo>
                  <a:cubicBezTo>
                    <a:pt x="1314" y="96"/>
                    <a:pt x="1213" y="0"/>
                    <a:pt x="10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67"/>
            <p:cNvSpPr/>
            <p:nvPr/>
          </p:nvSpPr>
          <p:spPr>
            <a:xfrm>
              <a:off x="672192" y="1667955"/>
              <a:ext cx="19529" cy="14727"/>
            </a:xfrm>
            <a:custGeom>
              <a:avLst/>
              <a:gdLst/>
              <a:ahLst/>
              <a:cxnLst/>
              <a:rect l="l" t="t" r="r" b="b"/>
              <a:pathLst>
                <a:path w="545" h="411" extrusionOk="0">
                  <a:moveTo>
                    <a:pt x="275" y="0"/>
                  </a:moveTo>
                  <a:cubicBezTo>
                    <a:pt x="270" y="0"/>
                    <a:pt x="265" y="1"/>
                    <a:pt x="261" y="1"/>
                  </a:cubicBezTo>
                  <a:cubicBezTo>
                    <a:pt x="1" y="15"/>
                    <a:pt x="1" y="395"/>
                    <a:pt x="261" y="410"/>
                  </a:cubicBezTo>
                  <a:cubicBezTo>
                    <a:pt x="265" y="410"/>
                    <a:pt x="270" y="410"/>
                    <a:pt x="275" y="410"/>
                  </a:cubicBezTo>
                  <a:cubicBezTo>
                    <a:pt x="545" y="410"/>
                    <a:pt x="545" y="0"/>
                    <a:pt x="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67"/>
            <p:cNvSpPr/>
            <p:nvPr/>
          </p:nvSpPr>
          <p:spPr>
            <a:xfrm>
              <a:off x="532913" y="1699344"/>
              <a:ext cx="297087" cy="391255"/>
            </a:xfrm>
            <a:custGeom>
              <a:avLst/>
              <a:gdLst/>
              <a:ahLst/>
              <a:cxnLst/>
              <a:rect l="l" t="t" r="r" b="b"/>
              <a:pathLst>
                <a:path w="8291" h="10919" extrusionOk="0">
                  <a:moveTo>
                    <a:pt x="1313" y="0"/>
                  </a:moveTo>
                  <a:cubicBezTo>
                    <a:pt x="1308" y="0"/>
                    <a:pt x="1304" y="0"/>
                    <a:pt x="1299" y="0"/>
                  </a:cubicBezTo>
                  <a:lnTo>
                    <a:pt x="207" y="0"/>
                  </a:lnTo>
                  <a:cubicBezTo>
                    <a:pt x="91" y="0"/>
                    <a:pt x="0" y="92"/>
                    <a:pt x="0" y="207"/>
                  </a:cubicBezTo>
                  <a:lnTo>
                    <a:pt x="0" y="10716"/>
                  </a:lnTo>
                  <a:cubicBezTo>
                    <a:pt x="0" y="10827"/>
                    <a:pt x="91" y="10918"/>
                    <a:pt x="207" y="10918"/>
                  </a:cubicBezTo>
                  <a:lnTo>
                    <a:pt x="8084" y="10918"/>
                  </a:lnTo>
                  <a:cubicBezTo>
                    <a:pt x="8199" y="10918"/>
                    <a:pt x="8291" y="10827"/>
                    <a:pt x="8291" y="10716"/>
                  </a:cubicBezTo>
                  <a:lnTo>
                    <a:pt x="8291" y="207"/>
                  </a:lnTo>
                  <a:cubicBezTo>
                    <a:pt x="8291" y="92"/>
                    <a:pt x="8199" y="0"/>
                    <a:pt x="8089" y="0"/>
                  </a:cubicBezTo>
                  <a:lnTo>
                    <a:pt x="6991" y="0"/>
                  </a:lnTo>
                  <a:cubicBezTo>
                    <a:pt x="6987" y="0"/>
                    <a:pt x="6982" y="0"/>
                    <a:pt x="6978" y="0"/>
                  </a:cubicBezTo>
                  <a:cubicBezTo>
                    <a:pt x="6707" y="0"/>
                    <a:pt x="6707" y="410"/>
                    <a:pt x="6978" y="410"/>
                  </a:cubicBezTo>
                  <a:cubicBezTo>
                    <a:pt x="6982" y="410"/>
                    <a:pt x="6987" y="410"/>
                    <a:pt x="6991" y="409"/>
                  </a:cubicBezTo>
                  <a:lnTo>
                    <a:pt x="7882" y="409"/>
                  </a:lnTo>
                  <a:lnTo>
                    <a:pt x="7882" y="10509"/>
                  </a:lnTo>
                  <a:lnTo>
                    <a:pt x="414" y="10509"/>
                  </a:lnTo>
                  <a:lnTo>
                    <a:pt x="414" y="409"/>
                  </a:lnTo>
                  <a:lnTo>
                    <a:pt x="1299" y="409"/>
                  </a:lnTo>
                  <a:cubicBezTo>
                    <a:pt x="1304" y="410"/>
                    <a:pt x="1308" y="410"/>
                    <a:pt x="1313" y="410"/>
                  </a:cubicBezTo>
                  <a:cubicBezTo>
                    <a:pt x="1583" y="410"/>
                    <a:pt x="1583" y="0"/>
                    <a:pt x="13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67"/>
            <p:cNvSpPr/>
            <p:nvPr/>
          </p:nvSpPr>
          <p:spPr>
            <a:xfrm>
              <a:off x="639943" y="1856217"/>
              <a:ext cx="90943" cy="14727"/>
            </a:xfrm>
            <a:custGeom>
              <a:avLst/>
              <a:gdLst/>
              <a:ahLst/>
              <a:cxnLst/>
              <a:rect l="l" t="t" r="r" b="b"/>
              <a:pathLst>
                <a:path w="2538" h="411" extrusionOk="0">
                  <a:moveTo>
                    <a:pt x="271" y="1"/>
                  </a:moveTo>
                  <a:cubicBezTo>
                    <a:pt x="1" y="1"/>
                    <a:pt x="1" y="410"/>
                    <a:pt x="271" y="410"/>
                  </a:cubicBezTo>
                  <a:cubicBezTo>
                    <a:pt x="276" y="410"/>
                    <a:pt x="280" y="410"/>
                    <a:pt x="285" y="410"/>
                  </a:cubicBezTo>
                  <a:lnTo>
                    <a:pt x="2253" y="410"/>
                  </a:lnTo>
                  <a:cubicBezTo>
                    <a:pt x="2258" y="410"/>
                    <a:pt x="2262" y="410"/>
                    <a:pt x="2267" y="410"/>
                  </a:cubicBezTo>
                  <a:cubicBezTo>
                    <a:pt x="2537" y="410"/>
                    <a:pt x="2537" y="1"/>
                    <a:pt x="2267" y="1"/>
                  </a:cubicBezTo>
                  <a:cubicBezTo>
                    <a:pt x="2262" y="1"/>
                    <a:pt x="2258" y="1"/>
                    <a:pt x="2253" y="1"/>
                  </a:cubicBezTo>
                  <a:lnTo>
                    <a:pt x="285" y="1"/>
                  </a:lnTo>
                  <a:cubicBezTo>
                    <a:pt x="280" y="1"/>
                    <a:pt x="276" y="1"/>
                    <a:pt x="2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67"/>
            <p:cNvSpPr/>
            <p:nvPr/>
          </p:nvSpPr>
          <p:spPr>
            <a:xfrm>
              <a:off x="639943" y="1887605"/>
              <a:ext cx="145946" cy="14727"/>
            </a:xfrm>
            <a:custGeom>
              <a:avLst/>
              <a:gdLst/>
              <a:ahLst/>
              <a:cxnLst/>
              <a:rect l="l" t="t" r="r" b="b"/>
              <a:pathLst>
                <a:path w="4073" h="411" extrusionOk="0">
                  <a:moveTo>
                    <a:pt x="271" y="1"/>
                  </a:moveTo>
                  <a:cubicBezTo>
                    <a:pt x="1" y="1"/>
                    <a:pt x="1" y="410"/>
                    <a:pt x="271" y="410"/>
                  </a:cubicBezTo>
                  <a:cubicBezTo>
                    <a:pt x="276" y="410"/>
                    <a:pt x="280" y="410"/>
                    <a:pt x="285" y="410"/>
                  </a:cubicBezTo>
                  <a:lnTo>
                    <a:pt x="3788" y="410"/>
                  </a:lnTo>
                  <a:cubicBezTo>
                    <a:pt x="3793" y="410"/>
                    <a:pt x="3797" y="410"/>
                    <a:pt x="3802" y="410"/>
                  </a:cubicBezTo>
                  <a:cubicBezTo>
                    <a:pt x="4072" y="410"/>
                    <a:pt x="4072" y="1"/>
                    <a:pt x="3802" y="1"/>
                  </a:cubicBezTo>
                  <a:cubicBezTo>
                    <a:pt x="3797" y="1"/>
                    <a:pt x="3793" y="1"/>
                    <a:pt x="3788" y="1"/>
                  </a:cubicBezTo>
                  <a:lnTo>
                    <a:pt x="285" y="1"/>
                  </a:lnTo>
                  <a:cubicBezTo>
                    <a:pt x="280" y="1"/>
                    <a:pt x="276" y="1"/>
                    <a:pt x="2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67"/>
            <p:cNvSpPr/>
            <p:nvPr/>
          </p:nvSpPr>
          <p:spPr>
            <a:xfrm>
              <a:off x="639943" y="1926913"/>
              <a:ext cx="90943" cy="14727"/>
            </a:xfrm>
            <a:custGeom>
              <a:avLst/>
              <a:gdLst/>
              <a:ahLst/>
              <a:cxnLst/>
              <a:rect l="l" t="t" r="r" b="b"/>
              <a:pathLst>
                <a:path w="2538" h="411" extrusionOk="0">
                  <a:moveTo>
                    <a:pt x="267" y="0"/>
                  </a:moveTo>
                  <a:cubicBezTo>
                    <a:pt x="1" y="0"/>
                    <a:pt x="2" y="410"/>
                    <a:pt x="271" y="410"/>
                  </a:cubicBezTo>
                  <a:cubicBezTo>
                    <a:pt x="276" y="410"/>
                    <a:pt x="280" y="410"/>
                    <a:pt x="285" y="410"/>
                  </a:cubicBezTo>
                  <a:lnTo>
                    <a:pt x="2253" y="410"/>
                  </a:lnTo>
                  <a:cubicBezTo>
                    <a:pt x="2258" y="410"/>
                    <a:pt x="2262" y="410"/>
                    <a:pt x="2267" y="410"/>
                  </a:cubicBezTo>
                  <a:cubicBezTo>
                    <a:pt x="2536" y="410"/>
                    <a:pt x="2537" y="0"/>
                    <a:pt x="2271" y="0"/>
                  </a:cubicBezTo>
                  <a:cubicBezTo>
                    <a:pt x="2265" y="0"/>
                    <a:pt x="2259" y="1"/>
                    <a:pt x="2253" y="1"/>
                  </a:cubicBezTo>
                  <a:lnTo>
                    <a:pt x="285" y="1"/>
                  </a:lnTo>
                  <a:cubicBezTo>
                    <a:pt x="279" y="1"/>
                    <a:pt x="273" y="0"/>
                    <a:pt x="2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67"/>
            <p:cNvSpPr/>
            <p:nvPr/>
          </p:nvSpPr>
          <p:spPr>
            <a:xfrm>
              <a:off x="639943" y="1958302"/>
              <a:ext cx="145946" cy="14727"/>
            </a:xfrm>
            <a:custGeom>
              <a:avLst/>
              <a:gdLst/>
              <a:ahLst/>
              <a:cxnLst/>
              <a:rect l="l" t="t" r="r" b="b"/>
              <a:pathLst>
                <a:path w="4073" h="411" extrusionOk="0">
                  <a:moveTo>
                    <a:pt x="267" y="0"/>
                  </a:moveTo>
                  <a:cubicBezTo>
                    <a:pt x="1" y="0"/>
                    <a:pt x="2" y="410"/>
                    <a:pt x="271" y="410"/>
                  </a:cubicBezTo>
                  <a:cubicBezTo>
                    <a:pt x="276" y="410"/>
                    <a:pt x="280" y="410"/>
                    <a:pt x="285" y="410"/>
                  </a:cubicBezTo>
                  <a:lnTo>
                    <a:pt x="3788" y="410"/>
                  </a:lnTo>
                  <a:cubicBezTo>
                    <a:pt x="3793" y="410"/>
                    <a:pt x="3797" y="410"/>
                    <a:pt x="3802" y="410"/>
                  </a:cubicBezTo>
                  <a:cubicBezTo>
                    <a:pt x="4071" y="410"/>
                    <a:pt x="4072" y="0"/>
                    <a:pt x="3806" y="0"/>
                  </a:cubicBezTo>
                  <a:cubicBezTo>
                    <a:pt x="3800" y="0"/>
                    <a:pt x="3794" y="0"/>
                    <a:pt x="3788" y="1"/>
                  </a:cubicBezTo>
                  <a:lnTo>
                    <a:pt x="285" y="1"/>
                  </a:lnTo>
                  <a:cubicBezTo>
                    <a:pt x="279" y="0"/>
                    <a:pt x="273" y="0"/>
                    <a:pt x="2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67"/>
            <p:cNvSpPr/>
            <p:nvPr/>
          </p:nvSpPr>
          <p:spPr>
            <a:xfrm>
              <a:off x="639943" y="1997431"/>
              <a:ext cx="90943" cy="14727"/>
            </a:xfrm>
            <a:custGeom>
              <a:avLst/>
              <a:gdLst/>
              <a:ahLst/>
              <a:cxnLst/>
              <a:rect l="l" t="t" r="r" b="b"/>
              <a:pathLst>
                <a:path w="2538" h="411" extrusionOk="0">
                  <a:moveTo>
                    <a:pt x="271" y="1"/>
                  </a:moveTo>
                  <a:cubicBezTo>
                    <a:pt x="1" y="1"/>
                    <a:pt x="1" y="410"/>
                    <a:pt x="271" y="410"/>
                  </a:cubicBezTo>
                  <a:cubicBezTo>
                    <a:pt x="276" y="410"/>
                    <a:pt x="280" y="410"/>
                    <a:pt x="285" y="410"/>
                  </a:cubicBezTo>
                  <a:lnTo>
                    <a:pt x="2253" y="410"/>
                  </a:lnTo>
                  <a:cubicBezTo>
                    <a:pt x="2258" y="410"/>
                    <a:pt x="2262" y="410"/>
                    <a:pt x="2267" y="410"/>
                  </a:cubicBezTo>
                  <a:cubicBezTo>
                    <a:pt x="2537" y="410"/>
                    <a:pt x="2537" y="1"/>
                    <a:pt x="2267" y="1"/>
                  </a:cubicBezTo>
                  <a:cubicBezTo>
                    <a:pt x="2262" y="1"/>
                    <a:pt x="2258" y="1"/>
                    <a:pt x="2253" y="1"/>
                  </a:cubicBezTo>
                  <a:lnTo>
                    <a:pt x="285" y="1"/>
                  </a:lnTo>
                  <a:cubicBezTo>
                    <a:pt x="280" y="1"/>
                    <a:pt x="276" y="1"/>
                    <a:pt x="2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67"/>
            <p:cNvSpPr/>
            <p:nvPr/>
          </p:nvSpPr>
          <p:spPr>
            <a:xfrm>
              <a:off x="639943" y="2028819"/>
              <a:ext cx="145050" cy="14727"/>
            </a:xfrm>
            <a:custGeom>
              <a:avLst/>
              <a:gdLst/>
              <a:ahLst/>
              <a:cxnLst/>
              <a:rect l="l" t="t" r="r" b="b"/>
              <a:pathLst>
                <a:path w="4048" h="411" extrusionOk="0">
                  <a:moveTo>
                    <a:pt x="271" y="0"/>
                  </a:moveTo>
                  <a:cubicBezTo>
                    <a:pt x="1" y="0"/>
                    <a:pt x="1" y="410"/>
                    <a:pt x="271" y="410"/>
                  </a:cubicBezTo>
                  <a:cubicBezTo>
                    <a:pt x="276" y="410"/>
                    <a:pt x="280" y="410"/>
                    <a:pt x="285" y="410"/>
                  </a:cubicBezTo>
                  <a:lnTo>
                    <a:pt x="3788" y="410"/>
                  </a:lnTo>
                  <a:cubicBezTo>
                    <a:pt x="4048" y="395"/>
                    <a:pt x="4048" y="15"/>
                    <a:pt x="3788" y="1"/>
                  </a:cubicBezTo>
                  <a:lnTo>
                    <a:pt x="285" y="1"/>
                  </a:lnTo>
                  <a:cubicBezTo>
                    <a:pt x="280" y="0"/>
                    <a:pt x="276" y="0"/>
                    <a:pt x="2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67"/>
            <p:cNvSpPr/>
            <p:nvPr/>
          </p:nvSpPr>
          <p:spPr>
            <a:xfrm>
              <a:off x="639943" y="1738616"/>
              <a:ext cx="145946" cy="14727"/>
            </a:xfrm>
            <a:custGeom>
              <a:avLst/>
              <a:gdLst/>
              <a:ahLst/>
              <a:cxnLst/>
              <a:rect l="l" t="t" r="r" b="b"/>
              <a:pathLst>
                <a:path w="4073" h="411" extrusionOk="0">
                  <a:moveTo>
                    <a:pt x="267" y="1"/>
                  </a:moveTo>
                  <a:cubicBezTo>
                    <a:pt x="1" y="1"/>
                    <a:pt x="2" y="411"/>
                    <a:pt x="271" y="411"/>
                  </a:cubicBezTo>
                  <a:cubicBezTo>
                    <a:pt x="276" y="411"/>
                    <a:pt x="280" y="411"/>
                    <a:pt x="285" y="411"/>
                  </a:cubicBezTo>
                  <a:lnTo>
                    <a:pt x="3788" y="411"/>
                  </a:lnTo>
                  <a:cubicBezTo>
                    <a:pt x="3793" y="411"/>
                    <a:pt x="3797" y="411"/>
                    <a:pt x="3802" y="411"/>
                  </a:cubicBezTo>
                  <a:cubicBezTo>
                    <a:pt x="4071" y="411"/>
                    <a:pt x="4072" y="1"/>
                    <a:pt x="3806" y="1"/>
                  </a:cubicBezTo>
                  <a:cubicBezTo>
                    <a:pt x="3800" y="1"/>
                    <a:pt x="3794" y="1"/>
                    <a:pt x="3788" y="2"/>
                  </a:cubicBezTo>
                  <a:lnTo>
                    <a:pt x="285" y="2"/>
                  </a:lnTo>
                  <a:cubicBezTo>
                    <a:pt x="279" y="1"/>
                    <a:pt x="273" y="1"/>
                    <a:pt x="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67"/>
            <p:cNvSpPr/>
            <p:nvPr/>
          </p:nvSpPr>
          <p:spPr>
            <a:xfrm>
              <a:off x="577201" y="1809169"/>
              <a:ext cx="208688" cy="14691"/>
            </a:xfrm>
            <a:custGeom>
              <a:avLst/>
              <a:gdLst/>
              <a:ahLst/>
              <a:cxnLst/>
              <a:rect l="l" t="t" r="r" b="b"/>
              <a:pathLst>
                <a:path w="5824" h="410" extrusionOk="0">
                  <a:moveTo>
                    <a:pt x="271" y="0"/>
                  </a:moveTo>
                  <a:cubicBezTo>
                    <a:pt x="0" y="0"/>
                    <a:pt x="0" y="410"/>
                    <a:pt x="271" y="410"/>
                  </a:cubicBezTo>
                  <a:cubicBezTo>
                    <a:pt x="275" y="410"/>
                    <a:pt x="280" y="410"/>
                    <a:pt x="285" y="410"/>
                  </a:cubicBezTo>
                  <a:lnTo>
                    <a:pt x="5539" y="410"/>
                  </a:lnTo>
                  <a:cubicBezTo>
                    <a:pt x="5544" y="410"/>
                    <a:pt x="5548" y="410"/>
                    <a:pt x="5553" y="410"/>
                  </a:cubicBezTo>
                  <a:cubicBezTo>
                    <a:pt x="5823" y="410"/>
                    <a:pt x="5823" y="0"/>
                    <a:pt x="5553" y="0"/>
                  </a:cubicBezTo>
                  <a:cubicBezTo>
                    <a:pt x="5548" y="0"/>
                    <a:pt x="5544" y="0"/>
                    <a:pt x="5539" y="1"/>
                  </a:cubicBezTo>
                  <a:lnTo>
                    <a:pt x="285" y="1"/>
                  </a:lnTo>
                  <a:cubicBezTo>
                    <a:pt x="280" y="0"/>
                    <a:pt x="275" y="0"/>
                    <a:pt x="2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67"/>
            <p:cNvSpPr/>
            <p:nvPr/>
          </p:nvSpPr>
          <p:spPr>
            <a:xfrm>
              <a:off x="639943" y="1770005"/>
              <a:ext cx="43859" cy="14727"/>
            </a:xfrm>
            <a:custGeom>
              <a:avLst/>
              <a:gdLst/>
              <a:ahLst/>
              <a:cxnLst/>
              <a:rect l="l" t="t" r="r" b="b"/>
              <a:pathLst>
                <a:path w="1224" h="411" extrusionOk="0">
                  <a:moveTo>
                    <a:pt x="267" y="1"/>
                  </a:moveTo>
                  <a:cubicBezTo>
                    <a:pt x="1" y="1"/>
                    <a:pt x="2" y="411"/>
                    <a:pt x="271" y="411"/>
                  </a:cubicBezTo>
                  <a:cubicBezTo>
                    <a:pt x="276" y="411"/>
                    <a:pt x="280" y="411"/>
                    <a:pt x="285" y="410"/>
                  </a:cubicBezTo>
                  <a:lnTo>
                    <a:pt x="939" y="410"/>
                  </a:lnTo>
                  <a:cubicBezTo>
                    <a:pt x="944" y="411"/>
                    <a:pt x="949" y="411"/>
                    <a:pt x="953" y="411"/>
                  </a:cubicBezTo>
                  <a:cubicBezTo>
                    <a:pt x="1222" y="411"/>
                    <a:pt x="1224" y="1"/>
                    <a:pt x="957" y="1"/>
                  </a:cubicBezTo>
                  <a:cubicBezTo>
                    <a:pt x="952" y="1"/>
                    <a:pt x="946" y="1"/>
                    <a:pt x="939" y="1"/>
                  </a:cubicBezTo>
                  <a:lnTo>
                    <a:pt x="285" y="1"/>
                  </a:lnTo>
                  <a:cubicBezTo>
                    <a:pt x="279" y="1"/>
                    <a:pt x="273" y="1"/>
                    <a:pt x="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67"/>
            <p:cNvSpPr/>
            <p:nvPr/>
          </p:nvSpPr>
          <p:spPr>
            <a:xfrm>
              <a:off x="694802" y="1770005"/>
              <a:ext cx="44002" cy="14727"/>
            </a:xfrm>
            <a:custGeom>
              <a:avLst/>
              <a:gdLst/>
              <a:ahLst/>
              <a:cxnLst/>
              <a:rect l="l" t="t" r="r" b="b"/>
              <a:pathLst>
                <a:path w="1228" h="411" extrusionOk="0">
                  <a:moveTo>
                    <a:pt x="266" y="1"/>
                  </a:moveTo>
                  <a:cubicBezTo>
                    <a:pt x="0" y="1"/>
                    <a:pt x="1" y="411"/>
                    <a:pt x="270" y="411"/>
                  </a:cubicBezTo>
                  <a:cubicBezTo>
                    <a:pt x="275" y="411"/>
                    <a:pt x="280" y="411"/>
                    <a:pt x="284" y="410"/>
                  </a:cubicBezTo>
                  <a:lnTo>
                    <a:pt x="943" y="410"/>
                  </a:lnTo>
                  <a:cubicBezTo>
                    <a:pt x="948" y="411"/>
                    <a:pt x="953" y="411"/>
                    <a:pt x="957" y="411"/>
                  </a:cubicBezTo>
                  <a:cubicBezTo>
                    <a:pt x="1226" y="411"/>
                    <a:pt x="1228" y="1"/>
                    <a:pt x="961" y="1"/>
                  </a:cubicBezTo>
                  <a:cubicBezTo>
                    <a:pt x="956" y="1"/>
                    <a:pt x="950" y="1"/>
                    <a:pt x="943" y="1"/>
                  </a:cubicBezTo>
                  <a:lnTo>
                    <a:pt x="284" y="1"/>
                  </a:lnTo>
                  <a:cubicBezTo>
                    <a:pt x="278" y="1"/>
                    <a:pt x="272" y="1"/>
                    <a:pt x="2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67"/>
            <p:cNvSpPr/>
            <p:nvPr/>
          </p:nvSpPr>
          <p:spPr>
            <a:xfrm>
              <a:off x="501524" y="1636638"/>
              <a:ext cx="359866" cy="501010"/>
            </a:xfrm>
            <a:custGeom>
              <a:avLst/>
              <a:gdLst/>
              <a:ahLst/>
              <a:cxnLst/>
              <a:rect l="l" t="t" r="r" b="b"/>
              <a:pathLst>
                <a:path w="10043" h="13982" extrusionOk="0">
                  <a:moveTo>
                    <a:pt x="5022" y="406"/>
                  </a:moveTo>
                  <a:cubicBezTo>
                    <a:pt x="5248" y="406"/>
                    <a:pt x="5474" y="519"/>
                    <a:pt x="5601" y="745"/>
                  </a:cubicBezTo>
                  <a:cubicBezTo>
                    <a:pt x="5635" y="807"/>
                    <a:pt x="5702" y="846"/>
                    <a:pt x="5779" y="846"/>
                  </a:cubicBezTo>
                  <a:lnTo>
                    <a:pt x="6554" y="846"/>
                  </a:lnTo>
                  <a:cubicBezTo>
                    <a:pt x="6684" y="846"/>
                    <a:pt x="6790" y="952"/>
                    <a:pt x="6790" y="1082"/>
                  </a:cubicBezTo>
                  <a:lnTo>
                    <a:pt x="6790" y="1750"/>
                  </a:lnTo>
                  <a:lnTo>
                    <a:pt x="3258" y="1750"/>
                  </a:lnTo>
                  <a:lnTo>
                    <a:pt x="3258" y="1082"/>
                  </a:lnTo>
                  <a:cubicBezTo>
                    <a:pt x="3258" y="952"/>
                    <a:pt x="3359" y="846"/>
                    <a:pt x="3489" y="846"/>
                  </a:cubicBezTo>
                  <a:lnTo>
                    <a:pt x="4268" y="846"/>
                  </a:lnTo>
                  <a:cubicBezTo>
                    <a:pt x="4340" y="846"/>
                    <a:pt x="4408" y="807"/>
                    <a:pt x="4446" y="745"/>
                  </a:cubicBezTo>
                  <a:cubicBezTo>
                    <a:pt x="4571" y="519"/>
                    <a:pt x="4796" y="406"/>
                    <a:pt x="5022" y="406"/>
                  </a:cubicBezTo>
                  <a:close/>
                  <a:moveTo>
                    <a:pt x="9186" y="1284"/>
                  </a:moveTo>
                  <a:cubicBezTo>
                    <a:pt x="9431" y="1284"/>
                    <a:pt x="9633" y="1486"/>
                    <a:pt x="9638" y="1736"/>
                  </a:cubicBezTo>
                  <a:lnTo>
                    <a:pt x="9633" y="13121"/>
                  </a:lnTo>
                  <a:cubicBezTo>
                    <a:pt x="9633" y="13371"/>
                    <a:pt x="9431" y="13573"/>
                    <a:pt x="9181" y="13573"/>
                  </a:cubicBezTo>
                  <a:lnTo>
                    <a:pt x="862" y="13573"/>
                  </a:lnTo>
                  <a:cubicBezTo>
                    <a:pt x="616" y="13573"/>
                    <a:pt x="414" y="13371"/>
                    <a:pt x="409" y="13121"/>
                  </a:cubicBezTo>
                  <a:lnTo>
                    <a:pt x="409" y="1736"/>
                  </a:lnTo>
                  <a:cubicBezTo>
                    <a:pt x="414" y="1486"/>
                    <a:pt x="616" y="1284"/>
                    <a:pt x="862" y="1284"/>
                  </a:cubicBezTo>
                  <a:lnTo>
                    <a:pt x="2849" y="1284"/>
                  </a:lnTo>
                  <a:lnTo>
                    <a:pt x="2849" y="1957"/>
                  </a:lnTo>
                  <a:cubicBezTo>
                    <a:pt x="2849" y="2068"/>
                    <a:pt x="2940" y="2159"/>
                    <a:pt x="3051" y="2159"/>
                  </a:cubicBezTo>
                  <a:lnTo>
                    <a:pt x="6992" y="2159"/>
                  </a:lnTo>
                  <a:cubicBezTo>
                    <a:pt x="7107" y="2159"/>
                    <a:pt x="7199" y="2068"/>
                    <a:pt x="7199" y="1957"/>
                  </a:cubicBezTo>
                  <a:lnTo>
                    <a:pt x="7199" y="1284"/>
                  </a:lnTo>
                  <a:close/>
                  <a:moveTo>
                    <a:pt x="5021" y="0"/>
                  </a:moveTo>
                  <a:cubicBezTo>
                    <a:pt x="4697" y="0"/>
                    <a:pt x="4372" y="146"/>
                    <a:pt x="4158" y="437"/>
                  </a:cubicBezTo>
                  <a:lnTo>
                    <a:pt x="3489" y="437"/>
                  </a:lnTo>
                  <a:cubicBezTo>
                    <a:pt x="3215" y="437"/>
                    <a:pt x="2969" y="615"/>
                    <a:pt x="2883" y="875"/>
                  </a:cubicBezTo>
                  <a:lnTo>
                    <a:pt x="862" y="875"/>
                  </a:lnTo>
                  <a:cubicBezTo>
                    <a:pt x="385" y="875"/>
                    <a:pt x="0" y="1260"/>
                    <a:pt x="0" y="1736"/>
                  </a:cubicBezTo>
                  <a:lnTo>
                    <a:pt x="0" y="13121"/>
                  </a:lnTo>
                  <a:cubicBezTo>
                    <a:pt x="0" y="13597"/>
                    <a:pt x="385" y="13982"/>
                    <a:pt x="862" y="13982"/>
                  </a:cubicBezTo>
                  <a:lnTo>
                    <a:pt x="9181" y="13982"/>
                  </a:lnTo>
                  <a:cubicBezTo>
                    <a:pt x="9657" y="13982"/>
                    <a:pt x="10042" y="13597"/>
                    <a:pt x="10042" y="13121"/>
                  </a:cubicBezTo>
                  <a:lnTo>
                    <a:pt x="10042" y="1736"/>
                  </a:lnTo>
                  <a:cubicBezTo>
                    <a:pt x="10042" y="1260"/>
                    <a:pt x="9657" y="875"/>
                    <a:pt x="9181" y="875"/>
                  </a:cubicBezTo>
                  <a:lnTo>
                    <a:pt x="7165" y="875"/>
                  </a:lnTo>
                  <a:cubicBezTo>
                    <a:pt x="7078" y="615"/>
                    <a:pt x="6833" y="437"/>
                    <a:pt x="6554" y="437"/>
                  </a:cubicBezTo>
                  <a:lnTo>
                    <a:pt x="5885" y="437"/>
                  </a:lnTo>
                  <a:cubicBezTo>
                    <a:pt x="5671" y="146"/>
                    <a:pt x="5346" y="0"/>
                    <a:pt x="5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67"/>
            <p:cNvSpPr/>
            <p:nvPr/>
          </p:nvSpPr>
          <p:spPr>
            <a:xfrm>
              <a:off x="572220" y="1856252"/>
              <a:ext cx="54000" cy="46116"/>
            </a:xfrm>
            <a:custGeom>
              <a:avLst/>
              <a:gdLst/>
              <a:ahLst/>
              <a:cxnLst/>
              <a:rect l="l" t="t" r="r" b="b"/>
              <a:pathLst>
                <a:path w="1507" h="1287" extrusionOk="0">
                  <a:moveTo>
                    <a:pt x="857" y="410"/>
                  </a:moveTo>
                  <a:cubicBezTo>
                    <a:pt x="976" y="410"/>
                    <a:pt x="1092" y="504"/>
                    <a:pt x="1092" y="645"/>
                  </a:cubicBezTo>
                  <a:cubicBezTo>
                    <a:pt x="1092" y="770"/>
                    <a:pt x="991" y="876"/>
                    <a:pt x="861" y="876"/>
                  </a:cubicBezTo>
                  <a:cubicBezTo>
                    <a:pt x="655" y="876"/>
                    <a:pt x="549" y="626"/>
                    <a:pt x="698" y="477"/>
                  </a:cubicBezTo>
                  <a:cubicBezTo>
                    <a:pt x="744" y="430"/>
                    <a:pt x="801" y="410"/>
                    <a:pt x="857" y="410"/>
                  </a:cubicBezTo>
                  <a:close/>
                  <a:moveTo>
                    <a:pt x="861" y="0"/>
                  </a:moveTo>
                  <a:cubicBezTo>
                    <a:pt x="289" y="0"/>
                    <a:pt x="0" y="693"/>
                    <a:pt x="404" y="1097"/>
                  </a:cubicBezTo>
                  <a:cubicBezTo>
                    <a:pt x="537" y="1228"/>
                    <a:pt x="699" y="1287"/>
                    <a:pt x="858" y="1287"/>
                  </a:cubicBezTo>
                  <a:cubicBezTo>
                    <a:pt x="1190" y="1287"/>
                    <a:pt x="1506" y="1032"/>
                    <a:pt x="1506" y="645"/>
                  </a:cubicBezTo>
                  <a:cubicBezTo>
                    <a:pt x="1501" y="289"/>
                    <a:pt x="1217" y="0"/>
                    <a:pt x="8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67"/>
            <p:cNvSpPr/>
            <p:nvPr/>
          </p:nvSpPr>
          <p:spPr>
            <a:xfrm>
              <a:off x="572220" y="1926913"/>
              <a:ext cx="54000" cy="46116"/>
            </a:xfrm>
            <a:custGeom>
              <a:avLst/>
              <a:gdLst/>
              <a:ahLst/>
              <a:cxnLst/>
              <a:rect l="l" t="t" r="r" b="b"/>
              <a:pathLst>
                <a:path w="1507" h="1287" extrusionOk="0">
                  <a:moveTo>
                    <a:pt x="859" y="407"/>
                  </a:moveTo>
                  <a:cubicBezTo>
                    <a:pt x="978" y="407"/>
                    <a:pt x="1092" y="501"/>
                    <a:pt x="1092" y="641"/>
                  </a:cubicBezTo>
                  <a:cubicBezTo>
                    <a:pt x="1092" y="771"/>
                    <a:pt x="991" y="872"/>
                    <a:pt x="861" y="877"/>
                  </a:cubicBezTo>
                  <a:cubicBezTo>
                    <a:pt x="655" y="877"/>
                    <a:pt x="549" y="622"/>
                    <a:pt x="698" y="477"/>
                  </a:cubicBezTo>
                  <a:cubicBezTo>
                    <a:pt x="745" y="429"/>
                    <a:pt x="803" y="407"/>
                    <a:pt x="859" y="407"/>
                  </a:cubicBezTo>
                  <a:close/>
                  <a:moveTo>
                    <a:pt x="861" y="1"/>
                  </a:moveTo>
                  <a:cubicBezTo>
                    <a:pt x="289" y="1"/>
                    <a:pt x="0" y="689"/>
                    <a:pt x="404" y="1098"/>
                  </a:cubicBezTo>
                  <a:cubicBezTo>
                    <a:pt x="536" y="1228"/>
                    <a:pt x="697" y="1287"/>
                    <a:pt x="856" y="1287"/>
                  </a:cubicBezTo>
                  <a:cubicBezTo>
                    <a:pt x="1188" y="1287"/>
                    <a:pt x="1506" y="1029"/>
                    <a:pt x="1506" y="641"/>
                  </a:cubicBezTo>
                  <a:cubicBezTo>
                    <a:pt x="1501" y="285"/>
                    <a:pt x="1217" y="1"/>
                    <a:pt x="8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67"/>
            <p:cNvSpPr/>
            <p:nvPr/>
          </p:nvSpPr>
          <p:spPr>
            <a:xfrm>
              <a:off x="572220" y="1997431"/>
              <a:ext cx="54000" cy="46152"/>
            </a:xfrm>
            <a:custGeom>
              <a:avLst/>
              <a:gdLst/>
              <a:ahLst/>
              <a:cxnLst/>
              <a:rect l="l" t="t" r="r" b="b"/>
              <a:pathLst>
                <a:path w="1507" h="1288" extrusionOk="0">
                  <a:moveTo>
                    <a:pt x="857" y="411"/>
                  </a:moveTo>
                  <a:cubicBezTo>
                    <a:pt x="976" y="411"/>
                    <a:pt x="1092" y="505"/>
                    <a:pt x="1092" y="646"/>
                  </a:cubicBezTo>
                  <a:cubicBezTo>
                    <a:pt x="1092" y="771"/>
                    <a:pt x="991" y="877"/>
                    <a:pt x="861" y="877"/>
                  </a:cubicBezTo>
                  <a:cubicBezTo>
                    <a:pt x="655" y="877"/>
                    <a:pt x="549" y="626"/>
                    <a:pt x="698" y="477"/>
                  </a:cubicBezTo>
                  <a:cubicBezTo>
                    <a:pt x="744" y="431"/>
                    <a:pt x="801" y="411"/>
                    <a:pt x="857" y="411"/>
                  </a:cubicBezTo>
                  <a:close/>
                  <a:moveTo>
                    <a:pt x="861" y="1"/>
                  </a:moveTo>
                  <a:cubicBezTo>
                    <a:pt x="289" y="1"/>
                    <a:pt x="0" y="694"/>
                    <a:pt x="404" y="1098"/>
                  </a:cubicBezTo>
                  <a:cubicBezTo>
                    <a:pt x="537" y="1229"/>
                    <a:pt x="699" y="1288"/>
                    <a:pt x="858" y="1288"/>
                  </a:cubicBezTo>
                  <a:cubicBezTo>
                    <a:pt x="1190" y="1288"/>
                    <a:pt x="1506" y="1033"/>
                    <a:pt x="1506" y="646"/>
                  </a:cubicBezTo>
                  <a:cubicBezTo>
                    <a:pt x="1501" y="290"/>
                    <a:pt x="1217" y="1"/>
                    <a:pt x="8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67"/>
            <p:cNvSpPr/>
            <p:nvPr/>
          </p:nvSpPr>
          <p:spPr>
            <a:xfrm>
              <a:off x="579960" y="1738473"/>
              <a:ext cx="46260" cy="46260"/>
            </a:xfrm>
            <a:custGeom>
              <a:avLst/>
              <a:gdLst/>
              <a:ahLst/>
              <a:cxnLst/>
              <a:rect l="l" t="t" r="r" b="b"/>
              <a:pathLst>
                <a:path w="1291" h="1291" extrusionOk="0">
                  <a:moveTo>
                    <a:pt x="876" y="415"/>
                  </a:moveTo>
                  <a:lnTo>
                    <a:pt x="876" y="881"/>
                  </a:lnTo>
                  <a:lnTo>
                    <a:pt x="410" y="881"/>
                  </a:lnTo>
                  <a:lnTo>
                    <a:pt x="410" y="415"/>
                  </a:lnTo>
                  <a:close/>
                  <a:moveTo>
                    <a:pt x="208" y="1"/>
                  </a:moveTo>
                  <a:cubicBezTo>
                    <a:pt x="92" y="1"/>
                    <a:pt x="1" y="92"/>
                    <a:pt x="1" y="208"/>
                  </a:cubicBezTo>
                  <a:lnTo>
                    <a:pt x="1" y="1083"/>
                  </a:lnTo>
                  <a:cubicBezTo>
                    <a:pt x="1" y="1199"/>
                    <a:pt x="92" y="1290"/>
                    <a:pt x="208" y="1290"/>
                  </a:cubicBezTo>
                  <a:lnTo>
                    <a:pt x="1083" y="1290"/>
                  </a:lnTo>
                  <a:cubicBezTo>
                    <a:pt x="1199" y="1290"/>
                    <a:pt x="1290" y="1199"/>
                    <a:pt x="1290" y="1083"/>
                  </a:cubicBezTo>
                  <a:lnTo>
                    <a:pt x="1290" y="208"/>
                  </a:lnTo>
                  <a:cubicBezTo>
                    <a:pt x="1290" y="92"/>
                    <a:pt x="1199" y="1"/>
                    <a:pt x="10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3" name="Google Shape;1443;p67"/>
          <p:cNvGrpSpPr/>
          <p:nvPr/>
        </p:nvGrpSpPr>
        <p:grpSpPr>
          <a:xfrm>
            <a:off x="3218218" y="2069295"/>
            <a:ext cx="442834" cy="519285"/>
            <a:chOff x="3085690" y="2894722"/>
            <a:chExt cx="316333" cy="382699"/>
          </a:xfrm>
        </p:grpSpPr>
        <p:sp>
          <p:nvSpPr>
            <p:cNvPr id="1444" name="Google Shape;1444;p67"/>
            <p:cNvSpPr/>
            <p:nvPr/>
          </p:nvSpPr>
          <p:spPr>
            <a:xfrm>
              <a:off x="3226041" y="3249723"/>
              <a:ext cx="35736" cy="20918"/>
            </a:xfrm>
            <a:custGeom>
              <a:avLst/>
              <a:gdLst/>
              <a:ahLst/>
              <a:cxnLst/>
              <a:rect l="l" t="t" r="r" b="b"/>
              <a:pathLst>
                <a:path w="1365" h="799" extrusionOk="0">
                  <a:moveTo>
                    <a:pt x="1" y="1"/>
                  </a:moveTo>
                  <a:lnTo>
                    <a:pt x="1" y="318"/>
                  </a:lnTo>
                  <a:cubicBezTo>
                    <a:pt x="1" y="582"/>
                    <a:pt x="217" y="798"/>
                    <a:pt x="481" y="798"/>
                  </a:cubicBezTo>
                  <a:lnTo>
                    <a:pt x="885" y="798"/>
                  </a:lnTo>
                  <a:cubicBezTo>
                    <a:pt x="1149" y="798"/>
                    <a:pt x="1365" y="582"/>
                    <a:pt x="1365" y="318"/>
                  </a:cubicBezTo>
                  <a:lnTo>
                    <a:pt x="1365" y="1"/>
                  </a:lnTo>
                  <a:cubicBezTo>
                    <a:pt x="1235" y="29"/>
                    <a:pt x="1110" y="44"/>
                    <a:pt x="981" y="44"/>
                  </a:cubicBezTo>
                  <a:lnTo>
                    <a:pt x="385" y="44"/>
                  </a:lnTo>
                  <a:cubicBezTo>
                    <a:pt x="255" y="44"/>
                    <a:pt x="126" y="29"/>
                    <a:pt x="1" y="1"/>
                  </a:cubicBezTo>
                  <a:close/>
                </a:path>
              </a:pathLst>
            </a:custGeom>
            <a:solidFill>
              <a:srgbClr val="F2F4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67"/>
            <p:cNvSpPr/>
            <p:nvPr/>
          </p:nvSpPr>
          <p:spPr>
            <a:xfrm>
              <a:off x="3192845" y="3215139"/>
              <a:ext cx="102154" cy="35736"/>
            </a:xfrm>
            <a:custGeom>
              <a:avLst/>
              <a:gdLst/>
              <a:ahLst/>
              <a:cxnLst/>
              <a:rect l="l" t="t" r="r" b="b"/>
              <a:pathLst>
                <a:path w="3902" h="1365" extrusionOk="0">
                  <a:moveTo>
                    <a:pt x="0" y="0"/>
                  </a:moveTo>
                  <a:cubicBezTo>
                    <a:pt x="154" y="793"/>
                    <a:pt x="846" y="1365"/>
                    <a:pt x="1653" y="1365"/>
                  </a:cubicBezTo>
                  <a:lnTo>
                    <a:pt x="2249" y="1365"/>
                  </a:lnTo>
                  <a:cubicBezTo>
                    <a:pt x="3056" y="1365"/>
                    <a:pt x="3747" y="793"/>
                    <a:pt x="39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67"/>
            <p:cNvSpPr/>
            <p:nvPr/>
          </p:nvSpPr>
          <p:spPr>
            <a:xfrm>
              <a:off x="3192085" y="3191106"/>
              <a:ext cx="103542" cy="24059"/>
            </a:xfrm>
            <a:custGeom>
              <a:avLst/>
              <a:gdLst/>
              <a:ahLst/>
              <a:cxnLst/>
              <a:rect l="l" t="t" r="r" b="b"/>
              <a:pathLst>
                <a:path w="3955" h="919" extrusionOk="0">
                  <a:moveTo>
                    <a:pt x="1" y="1"/>
                  </a:moveTo>
                  <a:lnTo>
                    <a:pt x="1" y="601"/>
                  </a:lnTo>
                  <a:cubicBezTo>
                    <a:pt x="1" y="707"/>
                    <a:pt x="10" y="813"/>
                    <a:pt x="29" y="918"/>
                  </a:cubicBezTo>
                  <a:lnTo>
                    <a:pt x="3925" y="918"/>
                  </a:lnTo>
                  <a:cubicBezTo>
                    <a:pt x="3945" y="813"/>
                    <a:pt x="3954" y="707"/>
                    <a:pt x="3954" y="601"/>
                  </a:cubicBezTo>
                  <a:lnTo>
                    <a:pt x="395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67"/>
            <p:cNvSpPr/>
            <p:nvPr/>
          </p:nvSpPr>
          <p:spPr>
            <a:xfrm>
              <a:off x="3229444" y="3010647"/>
              <a:ext cx="28824" cy="25866"/>
            </a:xfrm>
            <a:custGeom>
              <a:avLst/>
              <a:gdLst/>
              <a:ahLst/>
              <a:cxnLst/>
              <a:rect l="l" t="t" r="r" b="b"/>
              <a:pathLst>
                <a:path w="1101" h="988" extrusionOk="0">
                  <a:moveTo>
                    <a:pt x="553" y="0"/>
                  </a:moveTo>
                  <a:lnTo>
                    <a:pt x="0" y="822"/>
                  </a:lnTo>
                  <a:cubicBezTo>
                    <a:pt x="166" y="932"/>
                    <a:pt x="358" y="987"/>
                    <a:pt x="550" y="987"/>
                  </a:cubicBezTo>
                  <a:cubicBezTo>
                    <a:pt x="743" y="987"/>
                    <a:pt x="935" y="932"/>
                    <a:pt x="1100" y="822"/>
                  </a:cubicBezTo>
                  <a:lnTo>
                    <a:pt x="553" y="0"/>
                  </a:lnTo>
                  <a:close/>
                </a:path>
              </a:pathLst>
            </a:custGeom>
            <a:solidFill>
              <a:srgbClr val="A9BB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67"/>
            <p:cNvSpPr/>
            <p:nvPr/>
          </p:nvSpPr>
          <p:spPr>
            <a:xfrm>
              <a:off x="3216852" y="3032141"/>
              <a:ext cx="54114" cy="24452"/>
            </a:xfrm>
            <a:custGeom>
              <a:avLst/>
              <a:gdLst/>
              <a:ahLst/>
              <a:cxnLst/>
              <a:rect l="l" t="t" r="r" b="b"/>
              <a:pathLst>
                <a:path w="2067" h="934" extrusionOk="0">
                  <a:moveTo>
                    <a:pt x="486" y="1"/>
                  </a:moveTo>
                  <a:lnTo>
                    <a:pt x="1" y="721"/>
                  </a:lnTo>
                  <a:cubicBezTo>
                    <a:pt x="330" y="863"/>
                    <a:pt x="681" y="934"/>
                    <a:pt x="1032" y="934"/>
                  </a:cubicBezTo>
                  <a:cubicBezTo>
                    <a:pt x="1383" y="934"/>
                    <a:pt x="1735" y="863"/>
                    <a:pt x="2067" y="721"/>
                  </a:cubicBezTo>
                  <a:lnTo>
                    <a:pt x="1581" y="1"/>
                  </a:lnTo>
                  <a:cubicBezTo>
                    <a:pt x="1416" y="111"/>
                    <a:pt x="1225" y="166"/>
                    <a:pt x="1034" y="166"/>
                  </a:cubicBezTo>
                  <a:cubicBezTo>
                    <a:pt x="843" y="166"/>
                    <a:pt x="652" y="111"/>
                    <a:pt x="486" y="1"/>
                  </a:cubicBezTo>
                  <a:close/>
                </a:path>
              </a:pathLst>
            </a:custGeom>
            <a:solidFill>
              <a:srgbClr val="F8FA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67"/>
            <p:cNvSpPr/>
            <p:nvPr/>
          </p:nvSpPr>
          <p:spPr>
            <a:xfrm>
              <a:off x="3243896" y="3051016"/>
              <a:ext cx="27070" cy="140115"/>
            </a:xfrm>
            <a:custGeom>
              <a:avLst/>
              <a:gdLst/>
              <a:ahLst/>
              <a:cxnLst/>
              <a:rect l="l" t="t" r="r" b="b"/>
              <a:pathLst>
                <a:path w="1034" h="5352" extrusionOk="0">
                  <a:moveTo>
                    <a:pt x="1034" y="0"/>
                  </a:moveTo>
                  <a:cubicBezTo>
                    <a:pt x="707" y="140"/>
                    <a:pt x="356" y="216"/>
                    <a:pt x="1" y="216"/>
                  </a:cubicBezTo>
                  <a:lnTo>
                    <a:pt x="1" y="5352"/>
                  </a:lnTo>
                  <a:lnTo>
                    <a:pt x="1034" y="5352"/>
                  </a:lnTo>
                  <a:lnTo>
                    <a:pt x="1034" y="0"/>
                  </a:lnTo>
                  <a:close/>
                </a:path>
              </a:pathLst>
            </a:cu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67"/>
            <p:cNvSpPr/>
            <p:nvPr/>
          </p:nvSpPr>
          <p:spPr>
            <a:xfrm>
              <a:off x="3216852" y="3051016"/>
              <a:ext cx="27070" cy="140115"/>
            </a:xfrm>
            <a:custGeom>
              <a:avLst/>
              <a:gdLst/>
              <a:ahLst/>
              <a:cxnLst/>
              <a:rect l="l" t="t" r="r" b="b"/>
              <a:pathLst>
                <a:path w="1034" h="5352" extrusionOk="0">
                  <a:moveTo>
                    <a:pt x="1" y="0"/>
                  </a:moveTo>
                  <a:lnTo>
                    <a:pt x="1" y="5352"/>
                  </a:lnTo>
                  <a:lnTo>
                    <a:pt x="1034" y="5352"/>
                  </a:lnTo>
                  <a:lnTo>
                    <a:pt x="1034" y="216"/>
                  </a:lnTo>
                  <a:cubicBezTo>
                    <a:pt x="678" y="216"/>
                    <a:pt x="323" y="140"/>
                    <a:pt x="1" y="0"/>
                  </a:cubicBezTo>
                  <a:close/>
                </a:path>
              </a:pathLst>
            </a:cu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67"/>
            <p:cNvSpPr/>
            <p:nvPr/>
          </p:nvSpPr>
          <p:spPr>
            <a:xfrm>
              <a:off x="3110849" y="2939254"/>
              <a:ext cx="242872" cy="251878"/>
            </a:xfrm>
            <a:custGeom>
              <a:avLst/>
              <a:gdLst/>
              <a:ahLst/>
              <a:cxnLst/>
              <a:rect l="l" t="t" r="r" b="b"/>
              <a:pathLst>
                <a:path w="9277" h="9621" extrusionOk="0">
                  <a:moveTo>
                    <a:pt x="5083" y="1"/>
                  </a:moveTo>
                  <a:cubicBezTo>
                    <a:pt x="4564" y="1"/>
                    <a:pt x="4031" y="99"/>
                    <a:pt x="3507" y="311"/>
                  </a:cubicBezTo>
                  <a:cubicBezTo>
                    <a:pt x="754" y="1430"/>
                    <a:pt x="0" y="4980"/>
                    <a:pt x="2071" y="7113"/>
                  </a:cubicBezTo>
                  <a:cubicBezTo>
                    <a:pt x="2724" y="7786"/>
                    <a:pt x="3099" y="8684"/>
                    <a:pt x="3104" y="9621"/>
                  </a:cubicBezTo>
                  <a:lnTo>
                    <a:pt x="4045" y="9621"/>
                  </a:lnTo>
                  <a:lnTo>
                    <a:pt x="4045" y="4269"/>
                  </a:lnTo>
                  <a:lnTo>
                    <a:pt x="4530" y="3549"/>
                  </a:lnTo>
                  <a:lnTo>
                    <a:pt x="5078" y="2732"/>
                  </a:lnTo>
                  <a:lnTo>
                    <a:pt x="5630" y="3549"/>
                  </a:lnTo>
                  <a:lnTo>
                    <a:pt x="6111" y="4269"/>
                  </a:lnTo>
                  <a:lnTo>
                    <a:pt x="6111" y="9621"/>
                  </a:lnTo>
                  <a:lnTo>
                    <a:pt x="7057" y="9621"/>
                  </a:lnTo>
                  <a:cubicBezTo>
                    <a:pt x="7062" y="8684"/>
                    <a:pt x="7432" y="7786"/>
                    <a:pt x="8090" y="7118"/>
                  </a:cubicBezTo>
                  <a:cubicBezTo>
                    <a:pt x="8849" y="6335"/>
                    <a:pt x="9277" y="5288"/>
                    <a:pt x="9272" y="4197"/>
                  </a:cubicBezTo>
                  <a:lnTo>
                    <a:pt x="9277" y="4197"/>
                  </a:lnTo>
                  <a:cubicBezTo>
                    <a:pt x="9273" y="1788"/>
                    <a:pt x="7299" y="1"/>
                    <a:pt x="50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67"/>
            <p:cNvSpPr/>
            <p:nvPr/>
          </p:nvSpPr>
          <p:spPr>
            <a:xfrm>
              <a:off x="3257745" y="2958627"/>
              <a:ext cx="79875" cy="97442"/>
            </a:xfrm>
            <a:custGeom>
              <a:avLst/>
              <a:gdLst/>
              <a:ahLst/>
              <a:cxnLst/>
              <a:rect l="l" t="t" r="r" b="b"/>
              <a:pathLst>
                <a:path w="3051" h="3722" extrusionOk="0">
                  <a:moveTo>
                    <a:pt x="369" y="1"/>
                  </a:moveTo>
                  <a:cubicBezTo>
                    <a:pt x="94" y="1"/>
                    <a:pt x="0" y="429"/>
                    <a:pt x="308" y="517"/>
                  </a:cubicBezTo>
                  <a:cubicBezTo>
                    <a:pt x="1619" y="897"/>
                    <a:pt x="2522" y="2093"/>
                    <a:pt x="2527" y="3457"/>
                  </a:cubicBezTo>
                  <a:cubicBezTo>
                    <a:pt x="2527" y="3601"/>
                    <a:pt x="2642" y="3721"/>
                    <a:pt x="2787" y="3721"/>
                  </a:cubicBezTo>
                  <a:cubicBezTo>
                    <a:pt x="2931" y="3721"/>
                    <a:pt x="3051" y="3601"/>
                    <a:pt x="3051" y="3457"/>
                  </a:cubicBezTo>
                  <a:cubicBezTo>
                    <a:pt x="3046" y="1857"/>
                    <a:pt x="1984" y="459"/>
                    <a:pt x="452" y="13"/>
                  </a:cubicBezTo>
                  <a:cubicBezTo>
                    <a:pt x="423" y="4"/>
                    <a:pt x="395" y="1"/>
                    <a:pt x="369"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67"/>
            <p:cNvSpPr/>
            <p:nvPr/>
          </p:nvSpPr>
          <p:spPr>
            <a:xfrm>
              <a:off x="3233293" y="2955433"/>
              <a:ext cx="24766" cy="13849"/>
            </a:xfrm>
            <a:custGeom>
              <a:avLst/>
              <a:gdLst/>
              <a:ahLst/>
              <a:cxnLst/>
              <a:rect l="l" t="t" r="r" b="b"/>
              <a:pathLst>
                <a:path w="946" h="529" extrusionOk="0">
                  <a:moveTo>
                    <a:pt x="348" y="0"/>
                  </a:moveTo>
                  <a:cubicBezTo>
                    <a:pt x="1" y="5"/>
                    <a:pt x="12" y="524"/>
                    <a:pt x="353" y="524"/>
                  </a:cubicBezTo>
                  <a:cubicBezTo>
                    <a:pt x="356" y="524"/>
                    <a:pt x="359" y="524"/>
                    <a:pt x="363" y="524"/>
                  </a:cubicBezTo>
                  <a:lnTo>
                    <a:pt x="396" y="524"/>
                  </a:lnTo>
                  <a:cubicBezTo>
                    <a:pt x="454" y="524"/>
                    <a:pt x="511" y="524"/>
                    <a:pt x="574" y="529"/>
                  </a:cubicBezTo>
                  <a:lnTo>
                    <a:pt x="588" y="529"/>
                  </a:lnTo>
                  <a:cubicBezTo>
                    <a:pt x="591" y="529"/>
                    <a:pt x="595" y="529"/>
                    <a:pt x="598" y="529"/>
                  </a:cubicBezTo>
                  <a:cubicBezTo>
                    <a:pt x="934" y="529"/>
                    <a:pt x="945" y="14"/>
                    <a:pt x="598" y="5"/>
                  </a:cubicBezTo>
                  <a:cubicBezTo>
                    <a:pt x="516" y="0"/>
                    <a:pt x="430" y="0"/>
                    <a:pt x="34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67"/>
            <p:cNvSpPr/>
            <p:nvPr/>
          </p:nvSpPr>
          <p:spPr>
            <a:xfrm>
              <a:off x="3371680" y="3043712"/>
              <a:ext cx="30343" cy="13744"/>
            </a:xfrm>
            <a:custGeom>
              <a:avLst/>
              <a:gdLst/>
              <a:ahLst/>
              <a:cxnLst/>
              <a:rect l="l" t="t" r="r" b="b"/>
              <a:pathLst>
                <a:path w="1159" h="525" extrusionOk="0">
                  <a:moveTo>
                    <a:pt x="351" y="1"/>
                  </a:moveTo>
                  <a:cubicBezTo>
                    <a:pt x="1" y="1"/>
                    <a:pt x="1" y="524"/>
                    <a:pt x="351" y="524"/>
                  </a:cubicBezTo>
                  <a:lnTo>
                    <a:pt x="808" y="524"/>
                  </a:lnTo>
                  <a:cubicBezTo>
                    <a:pt x="1158" y="524"/>
                    <a:pt x="1158" y="1"/>
                    <a:pt x="808"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67"/>
            <p:cNvSpPr/>
            <p:nvPr/>
          </p:nvSpPr>
          <p:spPr>
            <a:xfrm>
              <a:off x="3085690" y="3043712"/>
              <a:ext cx="30343" cy="13744"/>
            </a:xfrm>
            <a:custGeom>
              <a:avLst/>
              <a:gdLst/>
              <a:ahLst/>
              <a:cxnLst/>
              <a:rect l="l" t="t" r="r" b="b"/>
              <a:pathLst>
                <a:path w="1159" h="525" extrusionOk="0">
                  <a:moveTo>
                    <a:pt x="351" y="1"/>
                  </a:moveTo>
                  <a:cubicBezTo>
                    <a:pt x="0" y="1"/>
                    <a:pt x="0" y="524"/>
                    <a:pt x="351" y="524"/>
                  </a:cubicBezTo>
                  <a:lnTo>
                    <a:pt x="807" y="524"/>
                  </a:lnTo>
                  <a:cubicBezTo>
                    <a:pt x="1158" y="524"/>
                    <a:pt x="1158" y="1"/>
                    <a:pt x="807"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67"/>
            <p:cNvSpPr/>
            <p:nvPr/>
          </p:nvSpPr>
          <p:spPr>
            <a:xfrm>
              <a:off x="3352935" y="2969125"/>
              <a:ext cx="30107" cy="19897"/>
            </a:xfrm>
            <a:custGeom>
              <a:avLst/>
              <a:gdLst/>
              <a:ahLst/>
              <a:cxnLst/>
              <a:rect l="l" t="t" r="r" b="b"/>
              <a:pathLst>
                <a:path w="1150" h="760" extrusionOk="0">
                  <a:moveTo>
                    <a:pt x="769" y="0"/>
                  </a:moveTo>
                  <a:cubicBezTo>
                    <a:pt x="725" y="0"/>
                    <a:pt x="678" y="12"/>
                    <a:pt x="630" y="39"/>
                  </a:cubicBezTo>
                  <a:lnTo>
                    <a:pt x="236" y="270"/>
                  </a:lnTo>
                  <a:cubicBezTo>
                    <a:pt x="1" y="404"/>
                    <a:pt x="97" y="760"/>
                    <a:pt x="366" y="760"/>
                  </a:cubicBezTo>
                  <a:cubicBezTo>
                    <a:pt x="414" y="760"/>
                    <a:pt x="457" y="745"/>
                    <a:pt x="496" y="721"/>
                  </a:cubicBezTo>
                  <a:lnTo>
                    <a:pt x="894" y="496"/>
                  </a:lnTo>
                  <a:cubicBezTo>
                    <a:pt x="1150" y="346"/>
                    <a:pt x="1005" y="0"/>
                    <a:pt x="769"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67"/>
            <p:cNvSpPr/>
            <p:nvPr/>
          </p:nvSpPr>
          <p:spPr>
            <a:xfrm>
              <a:off x="3105168" y="3112121"/>
              <a:ext cx="30107" cy="19897"/>
            </a:xfrm>
            <a:custGeom>
              <a:avLst/>
              <a:gdLst/>
              <a:ahLst/>
              <a:cxnLst/>
              <a:rect l="l" t="t" r="r" b="b"/>
              <a:pathLst>
                <a:path w="1150" h="760" extrusionOk="0">
                  <a:moveTo>
                    <a:pt x="772" y="1"/>
                  </a:moveTo>
                  <a:cubicBezTo>
                    <a:pt x="728" y="1"/>
                    <a:pt x="682" y="12"/>
                    <a:pt x="635" y="39"/>
                  </a:cubicBezTo>
                  <a:lnTo>
                    <a:pt x="236" y="270"/>
                  </a:lnTo>
                  <a:cubicBezTo>
                    <a:pt x="1" y="404"/>
                    <a:pt x="97" y="760"/>
                    <a:pt x="366" y="760"/>
                  </a:cubicBezTo>
                  <a:cubicBezTo>
                    <a:pt x="414" y="760"/>
                    <a:pt x="457" y="746"/>
                    <a:pt x="501" y="726"/>
                  </a:cubicBezTo>
                  <a:lnTo>
                    <a:pt x="894" y="496"/>
                  </a:lnTo>
                  <a:cubicBezTo>
                    <a:pt x="1150" y="346"/>
                    <a:pt x="1005" y="1"/>
                    <a:pt x="772"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67"/>
            <p:cNvSpPr/>
            <p:nvPr/>
          </p:nvSpPr>
          <p:spPr>
            <a:xfrm>
              <a:off x="3303769" y="2914566"/>
              <a:ext cx="23719" cy="24295"/>
            </a:xfrm>
            <a:custGeom>
              <a:avLst/>
              <a:gdLst/>
              <a:ahLst/>
              <a:cxnLst/>
              <a:rect l="l" t="t" r="r" b="b"/>
              <a:pathLst>
                <a:path w="906" h="928" extrusionOk="0">
                  <a:moveTo>
                    <a:pt x="549" y="1"/>
                  </a:moveTo>
                  <a:cubicBezTo>
                    <a:pt x="468" y="1"/>
                    <a:pt x="386" y="40"/>
                    <a:pt x="332" y="134"/>
                  </a:cubicBezTo>
                  <a:lnTo>
                    <a:pt x="101" y="533"/>
                  </a:lnTo>
                  <a:cubicBezTo>
                    <a:pt x="1" y="706"/>
                    <a:pt x="125" y="927"/>
                    <a:pt x="327" y="927"/>
                  </a:cubicBezTo>
                  <a:cubicBezTo>
                    <a:pt x="423" y="927"/>
                    <a:pt x="510" y="879"/>
                    <a:pt x="558" y="797"/>
                  </a:cubicBezTo>
                  <a:lnTo>
                    <a:pt x="784" y="399"/>
                  </a:lnTo>
                  <a:cubicBezTo>
                    <a:pt x="906" y="190"/>
                    <a:pt x="728" y="1"/>
                    <a:pt x="549"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67"/>
            <p:cNvSpPr/>
            <p:nvPr/>
          </p:nvSpPr>
          <p:spPr>
            <a:xfrm>
              <a:off x="3236984" y="2894722"/>
              <a:ext cx="13744" cy="25761"/>
            </a:xfrm>
            <a:custGeom>
              <a:avLst/>
              <a:gdLst/>
              <a:ahLst/>
              <a:cxnLst/>
              <a:rect l="l" t="t" r="r" b="b"/>
              <a:pathLst>
                <a:path w="525" h="984" extrusionOk="0">
                  <a:moveTo>
                    <a:pt x="262" y="0"/>
                  </a:moveTo>
                  <a:cubicBezTo>
                    <a:pt x="131" y="0"/>
                    <a:pt x="1" y="88"/>
                    <a:pt x="1" y="263"/>
                  </a:cubicBezTo>
                  <a:lnTo>
                    <a:pt x="1" y="719"/>
                  </a:lnTo>
                  <a:cubicBezTo>
                    <a:pt x="1" y="864"/>
                    <a:pt x="116" y="984"/>
                    <a:pt x="265" y="984"/>
                  </a:cubicBezTo>
                  <a:cubicBezTo>
                    <a:pt x="409" y="984"/>
                    <a:pt x="524" y="864"/>
                    <a:pt x="524" y="719"/>
                  </a:cubicBezTo>
                  <a:lnTo>
                    <a:pt x="524" y="263"/>
                  </a:lnTo>
                  <a:cubicBezTo>
                    <a:pt x="524" y="88"/>
                    <a:pt x="393" y="0"/>
                    <a:pt x="262"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67"/>
            <p:cNvSpPr/>
            <p:nvPr/>
          </p:nvSpPr>
          <p:spPr>
            <a:xfrm>
              <a:off x="3160198" y="2914566"/>
              <a:ext cx="23745" cy="24295"/>
            </a:xfrm>
            <a:custGeom>
              <a:avLst/>
              <a:gdLst/>
              <a:ahLst/>
              <a:cxnLst/>
              <a:rect l="l" t="t" r="r" b="b"/>
              <a:pathLst>
                <a:path w="907" h="928" extrusionOk="0">
                  <a:moveTo>
                    <a:pt x="359" y="1"/>
                  </a:moveTo>
                  <a:cubicBezTo>
                    <a:pt x="179" y="1"/>
                    <a:pt x="1" y="190"/>
                    <a:pt x="123" y="399"/>
                  </a:cubicBezTo>
                  <a:lnTo>
                    <a:pt x="354" y="797"/>
                  </a:lnTo>
                  <a:cubicBezTo>
                    <a:pt x="397" y="874"/>
                    <a:pt x="483" y="927"/>
                    <a:pt x="580" y="927"/>
                  </a:cubicBezTo>
                  <a:cubicBezTo>
                    <a:pt x="781" y="927"/>
                    <a:pt x="906" y="706"/>
                    <a:pt x="805" y="533"/>
                  </a:cubicBezTo>
                  <a:lnTo>
                    <a:pt x="580" y="134"/>
                  </a:lnTo>
                  <a:cubicBezTo>
                    <a:pt x="524" y="40"/>
                    <a:pt x="441" y="1"/>
                    <a:pt x="359"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67"/>
            <p:cNvSpPr/>
            <p:nvPr/>
          </p:nvSpPr>
          <p:spPr>
            <a:xfrm>
              <a:off x="3104566" y="2969073"/>
              <a:ext cx="30028" cy="19949"/>
            </a:xfrm>
            <a:custGeom>
              <a:avLst/>
              <a:gdLst/>
              <a:ahLst/>
              <a:cxnLst/>
              <a:rect l="l" t="t" r="r" b="b"/>
              <a:pathLst>
                <a:path w="1147" h="762" extrusionOk="0">
                  <a:moveTo>
                    <a:pt x="380" y="1"/>
                  </a:moveTo>
                  <a:cubicBezTo>
                    <a:pt x="147" y="1"/>
                    <a:pt x="0" y="348"/>
                    <a:pt x="259" y="498"/>
                  </a:cubicBezTo>
                  <a:lnTo>
                    <a:pt x="653" y="723"/>
                  </a:lnTo>
                  <a:cubicBezTo>
                    <a:pt x="696" y="747"/>
                    <a:pt x="740" y="762"/>
                    <a:pt x="788" y="762"/>
                  </a:cubicBezTo>
                  <a:lnTo>
                    <a:pt x="783" y="757"/>
                  </a:lnTo>
                  <a:lnTo>
                    <a:pt x="783" y="757"/>
                  </a:lnTo>
                  <a:cubicBezTo>
                    <a:pt x="785" y="757"/>
                    <a:pt x="787" y="757"/>
                    <a:pt x="788" y="757"/>
                  </a:cubicBezTo>
                  <a:cubicBezTo>
                    <a:pt x="1058" y="757"/>
                    <a:pt x="1147" y="401"/>
                    <a:pt x="917" y="267"/>
                  </a:cubicBezTo>
                  <a:lnTo>
                    <a:pt x="519" y="41"/>
                  </a:lnTo>
                  <a:cubicBezTo>
                    <a:pt x="471" y="13"/>
                    <a:pt x="424" y="1"/>
                    <a:pt x="380"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67"/>
            <p:cNvSpPr/>
            <p:nvPr/>
          </p:nvSpPr>
          <p:spPr>
            <a:xfrm>
              <a:off x="3352412" y="3112121"/>
              <a:ext cx="30107" cy="19897"/>
            </a:xfrm>
            <a:custGeom>
              <a:avLst/>
              <a:gdLst/>
              <a:ahLst/>
              <a:cxnLst/>
              <a:rect l="l" t="t" r="r" b="b"/>
              <a:pathLst>
                <a:path w="1150" h="760" extrusionOk="0">
                  <a:moveTo>
                    <a:pt x="379" y="1"/>
                  </a:moveTo>
                  <a:cubicBezTo>
                    <a:pt x="146" y="1"/>
                    <a:pt x="1" y="346"/>
                    <a:pt x="256" y="496"/>
                  </a:cubicBezTo>
                  <a:lnTo>
                    <a:pt x="650" y="722"/>
                  </a:lnTo>
                  <a:cubicBezTo>
                    <a:pt x="693" y="746"/>
                    <a:pt x="737" y="760"/>
                    <a:pt x="785" y="760"/>
                  </a:cubicBezTo>
                  <a:cubicBezTo>
                    <a:pt x="1054" y="760"/>
                    <a:pt x="1150" y="404"/>
                    <a:pt x="914" y="270"/>
                  </a:cubicBezTo>
                  <a:lnTo>
                    <a:pt x="516" y="39"/>
                  </a:lnTo>
                  <a:cubicBezTo>
                    <a:pt x="469" y="12"/>
                    <a:pt x="422" y="1"/>
                    <a:pt x="379"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67"/>
            <p:cNvSpPr/>
            <p:nvPr/>
          </p:nvSpPr>
          <p:spPr>
            <a:xfrm>
              <a:off x="3116006" y="2932814"/>
              <a:ext cx="256197" cy="344607"/>
            </a:xfrm>
            <a:custGeom>
              <a:avLst/>
              <a:gdLst/>
              <a:ahLst/>
              <a:cxnLst/>
              <a:rect l="l" t="t" r="r" b="b"/>
              <a:pathLst>
                <a:path w="9786" h="13163" extrusionOk="0">
                  <a:moveTo>
                    <a:pt x="4886" y="3444"/>
                  </a:moveTo>
                  <a:lnTo>
                    <a:pt x="5040" y="3679"/>
                  </a:lnTo>
                  <a:cubicBezTo>
                    <a:pt x="4989" y="3691"/>
                    <a:pt x="4936" y="3697"/>
                    <a:pt x="4883" y="3697"/>
                  </a:cubicBezTo>
                  <a:cubicBezTo>
                    <a:pt x="4831" y="3697"/>
                    <a:pt x="4778" y="3691"/>
                    <a:pt x="4727" y="3679"/>
                  </a:cubicBezTo>
                  <a:lnTo>
                    <a:pt x="4886" y="3444"/>
                  </a:lnTo>
                  <a:close/>
                  <a:moveTo>
                    <a:pt x="5342" y="4136"/>
                  </a:moveTo>
                  <a:lnTo>
                    <a:pt x="5510" y="4381"/>
                  </a:lnTo>
                  <a:cubicBezTo>
                    <a:pt x="5306" y="4436"/>
                    <a:pt x="5095" y="4464"/>
                    <a:pt x="4883" y="4464"/>
                  </a:cubicBezTo>
                  <a:cubicBezTo>
                    <a:pt x="4672" y="4464"/>
                    <a:pt x="4461" y="4436"/>
                    <a:pt x="4256" y="4381"/>
                  </a:cubicBezTo>
                  <a:lnTo>
                    <a:pt x="4425" y="4136"/>
                  </a:lnTo>
                  <a:cubicBezTo>
                    <a:pt x="4571" y="4193"/>
                    <a:pt x="4727" y="4222"/>
                    <a:pt x="4883" y="4222"/>
                  </a:cubicBezTo>
                  <a:cubicBezTo>
                    <a:pt x="5040" y="4222"/>
                    <a:pt x="5196" y="4193"/>
                    <a:pt x="5342" y="4136"/>
                  </a:cubicBezTo>
                  <a:close/>
                  <a:moveTo>
                    <a:pt x="4112" y="4885"/>
                  </a:moveTo>
                  <a:cubicBezTo>
                    <a:pt x="4280" y="4928"/>
                    <a:pt x="4449" y="4962"/>
                    <a:pt x="4622" y="4976"/>
                  </a:cubicBezTo>
                  <a:lnTo>
                    <a:pt x="4622" y="9603"/>
                  </a:lnTo>
                  <a:lnTo>
                    <a:pt x="4112" y="9603"/>
                  </a:lnTo>
                  <a:lnTo>
                    <a:pt x="4112" y="4885"/>
                  </a:lnTo>
                  <a:close/>
                  <a:moveTo>
                    <a:pt x="5654" y="4885"/>
                  </a:moveTo>
                  <a:lnTo>
                    <a:pt x="5654" y="9603"/>
                  </a:lnTo>
                  <a:lnTo>
                    <a:pt x="5145" y="9603"/>
                  </a:lnTo>
                  <a:lnTo>
                    <a:pt x="5145" y="4976"/>
                  </a:lnTo>
                  <a:cubicBezTo>
                    <a:pt x="5318" y="4962"/>
                    <a:pt x="5486" y="4933"/>
                    <a:pt x="5654" y="4885"/>
                  </a:cubicBezTo>
                  <a:close/>
                  <a:moveTo>
                    <a:pt x="4886" y="513"/>
                  </a:moveTo>
                  <a:cubicBezTo>
                    <a:pt x="6466" y="513"/>
                    <a:pt x="7888" y="1455"/>
                    <a:pt x="8503" y="2911"/>
                  </a:cubicBezTo>
                  <a:cubicBezTo>
                    <a:pt x="9123" y="4361"/>
                    <a:pt x="8806" y="6043"/>
                    <a:pt x="7706" y="7177"/>
                  </a:cubicBezTo>
                  <a:lnTo>
                    <a:pt x="7706" y="7181"/>
                  </a:lnTo>
                  <a:cubicBezTo>
                    <a:pt x="7062" y="7830"/>
                    <a:pt x="6678" y="8690"/>
                    <a:pt x="6610" y="9603"/>
                  </a:cubicBezTo>
                  <a:lnTo>
                    <a:pt x="6183" y="9603"/>
                  </a:lnTo>
                  <a:lnTo>
                    <a:pt x="6183" y="4515"/>
                  </a:lnTo>
                  <a:cubicBezTo>
                    <a:pt x="6183" y="4462"/>
                    <a:pt x="6164" y="4414"/>
                    <a:pt x="6135" y="4371"/>
                  </a:cubicBezTo>
                  <a:lnTo>
                    <a:pt x="5102" y="2829"/>
                  </a:lnTo>
                  <a:cubicBezTo>
                    <a:pt x="5052" y="2750"/>
                    <a:pt x="4969" y="2710"/>
                    <a:pt x="4885" y="2710"/>
                  </a:cubicBezTo>
                  <a:cubicBezTo>
                    <a:pt x="4802" y="2710"/>
                    <a:pt x="4718" y="2750"/>
                    <a:pt x="4665" y="2829"/>
                  </a:cubicBezTo>
                  <a:lnTo>
                    <a:pt x="3632" y="4371"/>
                  </a:lnTo>
                  <a:cubicBezTo>
                    <a:pt x="3603" y="4414"/>
                    <a:pt x="3589" y="4462"/>
                    <a:pt x="3589" y="4515"/>
                  </a:cubicBezTo>
                  <a:lnTo>
                    <a:pt x="3589" y="9603"/>
                  </a:lnTo>
                  <a:lnTo>
                    <a:pt x="3161" y="9603"/>
                  </a:lnTo>
                  <a:cubicBezTo>
                    <a:pt x="3094" y="8690"/>
                    <a:pt x="2705" y="7830"/>
                    <a:pt x="2061" y="7177"/>
                  </a:cubicBezTo>
                  <a:cubicBezTo>
                    <a:pt x="975" y="6048"/>
                    <a:pt x="658" y="4385"/>
                    <a:pt x="1259" y="2939"/>
                  </a:cubicBezTo>
                  <a:cubicBezTo>
                    <a:pt x="1859" y="1489"/>
                    <a:pt x="3262" y="537"/>
                    <a:pt x="4828" y="513"/>
                  </a:cubicBezTo>
                  <a:close/>
                  <a:moveTo>
                    <a:pt x="6601" y="10131"/>
                  </a:moveTo>
                  <a:lnTo>
                    <a:pt x="6601" y="10467"/>
                  </a:lnTo>
                  <a:lnTo>
                    <a:pt x="6601" y="10520"/>
                  </a:lnTo>
                  <a:lnTo>
                    <a:pt x="3171" y="10520"/>
                  </a:lnTo>
                  <a:cubicBezTo>
                    <a:pt x="3171" y="10506"/>
                    <a:pt x="3166" y="10487"/>
                    <a:pt x="3166" y="10467"/>
                  </a:cubicBezTo>
                  <a:lnTo>
                    <a:pt x="3166" y="10131"/>
                  </a:lnTo>
                  <a:close/>
                  <a:moveTo>
                    <a:pt x="6476" y="11044"/>
                  </a:moveTo>
                  <a:cubicBezTo>
                    <a:pt x="6245" y="11558"/>
                    <a:pt x="5741" y="11885"/>
                    <a:pt x="5179" y="11885"/>
                  </a:cubicBezTo>
                  <a:lnTo>
                    <a:pt x="4588" y="11885"/>
                  </a:lnTo>
                  <a:cubicBezTo>
                    <a:pt x="4031" y="11885"/>
                    <a:pt x="3521" y="11558"/>
                    <a:pt x="3291" y="11044"/>
                  </a:cubicBezTo>
                  <a:close/>
                  <a:moveTo>
                    <a:pt x="5299" y="12408"/>
                  </a:moveTo>
                  <a:lnTo>
                    <a:pt x="5299" y="12418"/>
                  </a:lnTo>
                  <a:lnTo>
                    <a:pt x="5304" y="12423"/>
                  </a:lnTo>
                  <a:cubicBezTo>
                    <a:pt x="5304" y="12543"/>
                    <a:pt x="5203" y="12639"/>
                    <a:pt x="5083" y="12639"/>
                  </a:cubicBezTo>
                  <a:lnTo>
                    <a:pt x="4684" y="12639"/>
                  </a:lnTo>
                  <a:cubicBezTo>
                    <a:pt x="4564" y="12639"/>
                    <a:pt x="4463" y="12543"/>
                    <a:pt x="4463" y="12423"/>
                  </a:cubicBezTo>
                  <a:lnTo>
                    <a:pt x="4463" y="12408"/>
                  </a:lnTo>
                  <a:close/>
                  <a:moveTo>
                    <a:pt x="4902" y="1"/>
                  </a:moveTo>
                  <a:cubicBezTo>
                    <a:pt x="3766" y="1"/>
                    <a:pt x="2630" y="432"/>
                    <a:pt x="1763" y="1292"/>
                  </a:cubicBezTo>
                  <a:cubicBezTo>
                    <a:pt x="34" y="3007"/>
                    <a:pt x="0" y="5788"/>
                    <a:pt x="1681" y="7542"/>
                  </a:cubicBezTo>
                  <a:cubicBezTo>
                    <a:pt x="2296" y="8161"/>
                    <a:pt x="2637" y="8997"/>
                    <a:pt x="2642" y="9867"/>
                  </a:cubicBezTo>
                  <a:lnTo>
                    <a:pt x="2642" y="10467"/>
                  </a:lnTo>
                  <a:cubicBezTo>
                    <a:pt x="2647" y="11289"/>
                    <a:pt x="3166" y="12024"/>
                    <a:pt x="3939" y="12298"/>
                  </a:cubicBezTo>
                  <a:lnTo>
                    <a:pt x="3939" y="12418"/>
                  </a:lnTo>
                  <a:cubicBezTo>
                    <a:pt x="3939" y="12831"/>
                    <a:pt x="4276" y="13162"/>
                    <a:pt x="4684" y="13162"/>
                  </a:cubicBezTo>
                  <a:lnTo>
                    <a:pt x="5088" y="13162"/>
                  </a:lnTo>
                  <a:cubicBezTo>
                    <a:pt x="5496" y="13162"/>
                    <a:pt x="5832" y="12831"/>
                    <a:pt x="5832" y="12418"/>
                  </a:cubicBezTo>
                  <a:lnTo>
                    <a:pt x="5832" y="12298"/>
                  </a:lnTo>
                  <a:cubicBezTo>
                    <a:pt x="6606" y="12024"/>
                    <a:pt x="7124" y="11289"/>
                    <a:pt x="7129" y="10467"/>
                  </a:cubicBezTo>
                  <a:lnTo>
                    <a:pt x="7129" y="9867"/>
                  </a:lnTo>
                  <a:cubicBezTo>
                    <a:pt x="7129" y="8997"/>
                    <a:pt x="7470" y="8161"/>
                    <a:pt x="8080" y="7547"/>
                  </a:cubicBezTo>
                  <a:cubicBezTo>
                    <a:pt x="9786" y="5788"/>
                    <a:pt x="9757" y="2988"/>
                    <a:pt x="8013" y="1268"/>
                  </a:cubicBezTo>
                  <a:cubicBezTo>
                    <a:pt x="7149" y="422"/>
                    <a:pt x="6025" y="1"/>
                    <a:pt x="4902" y="1"/>
                  </a:cubicBezTo>
                  <a:close/>
                </a:path>
              </a:pathLst>
            </a:custGeom>
            <a:solidFill>
              <a:srgbClr val="2E58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4" name="Google Shape;1464;p67"/>
          <p:cNvGrpSpPr/>
          <p:nvPr/>
        </p:nvGrpSpPr>
        <p:grpSpPr>
          <a:xfrm>
            <a:off x="5524436" y="2139402"/>
            <a:ext cx="554357" cy="485934"/>
            <a:chOff x="2567509" y="2002219"/>
            <a:chExt cx="432179" cy="332172"/>
          </a:xfrm>
        </p:grpSpPr>
        <p:sp>
          <p:nvSpPr>
            <p:cNvPr id="1465" name="Google Shape;1465;p67"/>
            <p:cNvSpPr/>
            <p:nvPr/>
          </p:nvSpPr>
          <p:spPr>
            <a:xfrm>
              <a:off x="2608271" y="2008503"/>
              <a:ext cx="350419" cy="242139"/>
            </a:xfrm>
            <a:custGeom>
              <a:avLst/>
              <a:gdLst/>
              <a:ahLst/>
              <a:cxnLst/>
              <a:rect l="l" t="t" r="r" b="b"/>
              <a:pathLst>
                <a:path w="13385" h="9249" extrusionOk="0">
                  <a:moveTo>
                    <a:pt x="231" y="1"/>
                  </a:moveTo>
                  <a:cubicBezTo>
                    <a:pt x="101" y="1"/>
                    <a:pt x="0" y="102"/>
                    <a:pt x="0" y="226"/>
                  </a:cubicBezTo>
                  <a:lnTo>
                    <a:pt x="0" y="9248"/>
                  </a:lnTo>
                  <a:lnTo>
                    <a:pt x="13384" y="9248"/>
                  </a:lnTo>
                  <a:lnTo>
                    <a:pt x="13384" y="226"/>
                  </a:lnTo>
                  <a:cubicBezTo>
                    <a:pt x="13384" y="102"/>
                    <a:pt x="13283" y="1"/>
                    <a:pt x="131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67"/>
            <p:cNvSpPr/>
            <p:nvPr/>
          </p:nvSpPr>
          <p:spPr>
            <a:xfrm>
              <a:off x="2608271" y="2008503"/>
              <a:ext cx="350419" cy="242008"/>
            </a:xfrm>
            <a:custGeom>
              <a:avLst/>
              <a:gdLst/>
              <a:ahLst/>
              <a:cxnLst/>
              <a:rect l="l" t="t" r="r" b="b"/>
              <a:pathLst>
                <a:path w="13385" h="9244" extrusionOk="0">
                  <a:moveTo>
                    <a:pt x="11477" y="1"/>
                  </a:moveTo>
                  <a:cubicBezTo>
                    <a:pt x="11602" y="1"/>
                    <a:pt x="11703" y="102"/>
                    <a:pt x="11703" y="226"/>
                  </a:cubicBezTo>
                  <a:lnTo>
                    <a:pt x="11703" y="7918"/>
                  </a:lnTo>
                  <a:cubicBezTo>
                    <a:pt x="11703" y="8062"/>
                    <a:pt x="11583" y="8182"/>
                    <a:pt x="11434" y="8182"/>
                  </a:cubicBezTo>
                  <a:lnTo>
                    <a:pt x="0" y="8182"/>
                  </a:lnTo>
                  <a:lnTo>
                    <a:pt x="0" y="9244"/>
                  </a:lnTo>
                  <a:lnTo>
                    <a:pt x="13384" y="9244"/>
                  </a:lnTo>
                  <a:lnTo>
                    <a:pt x="13384" y="226"/>
                  </a:lnTo>
                  <a:cubicBezTo>
                    <a:pt x="13384" y="102"/>
                    <a:pt x="13283" y="1"/>
                    <a:pt x="131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67"/>
            <p:cNvSpPr/>
            <p:nvPr/>
          </p:nvSpPr>
          <p:spPr>
            <a:xfrm>
              <a:off x="2634425" y="2034656"/>
              <a:ext cx="298085" cy="174856"/>
            </a:xfrm>
            <a:custGeom>
              <a:avLst/>
              <a:gdLst/>
              <a:ahLst/>
              <a:cxnLst/>
              <a:rect l="l" t="t" r="r" b="b"/>
              <a:pathLst>
                <a:path w="11386" h="6679" extrusionOk="0">
                  <a:moveTo>
                    <a:pt x="140" y="1"/>
                  </a:moveTo>
                  <a:cubicBezTo>
                    <a:pt x="63" y="1"/>
                    <a:pt x="0" y="63"/>
                    <a:pt x="0" y="140"/>
                  </a:cubicBezTo>
                  <a:lnTo>
                    <a:pt x="0" y="6539"/>
                  </a:lnTo>
                  <a:cubicBezTo>
                    <a:pt x="0" y="6616"/>
                    <a:pt x="63" y="6679"/>
                    <a:pt x="140" y="6679"/>
                  </a:cubicBezTo>
                  <a:lnTo>
                    <a:pt x="11251" y="6679"/>
                  </a:lnTo>
                  <a:cubicBezTo>
                    <a:pt x="11323" y="6679"/>
                    <a:pt x="11386" y="6616"/>
                    <a:pt x="11386" y="6539"/>
                  </a:cubicBezTo>
                  <a:lnTo>
                    <a:pt x="11386" y="140"/>
                  </a:lnTo>
                  <a:cubicBezTo>
                    <a:pt x="11386" y="63"/>
                    <a:pt x="11323" y="1"/>
                    <a:pt x="112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67"/>
            <p:cNvSpPr/>
            <p:nvPr/>
          </p:nvSpPr>
          <p:spPr>
            <a:xfrm>
              <a:off x="2634425" y="2034656"/>
              <a:ext cx="298085" cy="174856"/>
            </a:xfrm>
            <a:custGeom>
              <a:avLst/>
              <a:gdLst/>
              <a:ahLst/>
              <a:cxnLst/>
              <a:rect l="l" t="t" r="r" b="b"/>
              <a:pathLst>
                <a:path w="11386" h="6679" extrusionOk="0">
                  <a:moveTo>
                    <a:pt x="10704" y="1"/>
                  </a:moveTo>
                  <a:lnTo>
                    <a:pt x="10704" y="5895"/>
                  </a:lnTo>
                  <a:cubicBezTo>
                    <a:pt x="10704" y="5972"/>
                    <a:pt x="10641" y="6035"/>
                    <a:pt x="10564" y="6035"/>
                  </a:cubicBezTo>
                  <a:lnTo>
                    <a:pt x="0" y="6035"/>
                  </a:lnTo>
                  <a:lnTo>
                    <a:pt x="0" y="6539"/>
                  </a:lnTo>
                  <a:cubicBezTo>
                    <a:pt x="0" y="6616"/>
                    <a:pt x="63" y="6679"/>
                    <a:pt x="140" y="6679"/>
                  </a:cubicBezTo>
                  <a:lnTo>
                    <a:pt x="11247" y="6679"/>
                  </a:lnTo>
                  <a:cubicBezTo>
                    <a:pt x="11323" y="6679"/>
                    <a:pt x="11386" y="6616"/>
                    <a:pt x="11386" y="6539"/>
                  </a:cubicBezTo>
                  <a:lnTo>
                    <a:pt x="11386" y="140"/>
                  </a:lnTo>
                  <a:cubicBezTo>
                    <a:pt x="11386" y="63"/>
                    <a:pt x="11323" y="1"/>
                    <a:pt x="112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67"/>
            <p:cNvSpPr/>
            <p:nvPr/>
          </p:nvSpPr>
          <p:spPr>
            <a:xfrm>
              <a:off x="2573792" y="2303813"/>
              <a:ext cx="419351" cy="24295"/>
            </a:xfrm>
            <a:custGeom>
              <a:avLst/>
              <a:gdLst/>
              <a:ahLst/>
              <a:cxnLst/>
              <a:rect l="l" t="t" r="r" b="b"/>
              <a:pathLst>
                <a:path w="16018" h="928" extrusionOk="0">
                  <a:moveTo>
                    <a:pt x="1" y="1"/>
                  </a:moveTo>
                  <a:lnTo>
                    <a:pt x="1" y="611"/>
                  </a:lnTo>
                  <a:cubicBezTo>
                    <a:pt x="1" y="784"/>
                    <a:pt x="140" y="928"/>
                    <a:pt x="313" y="928"/>
                  </a:cubicBezTo>
                  <a:lnTo>
                    <a:pt x="15705" y="928"/>
                  </a:lnTo>
                  <a:cubicBezTo>
                    <a:pt x="15878" y="928"/>
                    <a:pt x="16017" y="784"/>
                    <a:pt x="16017" y="611"/>
                  </a:cubicBezTo>
                  <a:lnTo>
                    <a:pt x="1601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67"/>
            <p:cNvSpPr/>
            <p:nvPr/>
          </p:nvSpPr>
          <p:spPr>
            <a:xfrm>
              <a:off x="2573792" y="2235640"/>
              <a:ext cx="419482" cy="68199"/>
            </a:xfrm>
            <a:custGeom>
              <a:avLst/>
              <a:gdLst/>
              <a:ahLst/>
              <a:cxnLst/>
              <a:rect l="l" t="t" r="r" b="b"/>
              <a:pathLst>
                <a:path w="16023" h="2605" extrusionOk="0">
                  <a:moveTo>
                    <a:pt x="1317" y="1"/>
                  </a:moveTo>
                  <a:lnTo>
                    <a:pt x="1" y="2605"/>
                  </a:lnTo>
                  <a:lnTo>
                    <a:pt x="16022" y="2605"/>
                  </a:lnTo>
                  <a:lnTo>
                    <a:pt x="1470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67"/>
            <p:cNvSpPr/>
            <p:nvPr/>
          </p:nvSpPr>
          <p:spPr>
            <a:xfrm>
              <a:off x="2573792" y="2235771"/>
              <a:ext cx="419482" cy="68068"/>
            </a:xfrm>
            <a:custGeom>
              <a:avLst/>
              <a:gdLst/>
              <a:ahLst/>
              <a:cxnLst/>
              <a:rect l="l" t="t" r="r" b="b"/>
              <a:pathLst>
                <a:path w="16023" h="2600" extrusionOk="0">
                  <a:moveTo>
                    <a:pt x="12808" y="1"/>
                  </a:moveTo>
                  <a:lnTo>
                    <a:pt x="13678" y="1706"/>
                  </a:lnTo>
                  <a:cubicBezTo>
                    <a:pt x="13774" y="1898"/>
                    <a:pt x="13635" y="2124"/>
                    <a:pt x="13419" y="2124"/>
                  </a:cubicBezTo>
                  <a:lnTo>
                    <a:pt x="241" y="2124"/>
                  </a:lnTo>
                  <a:lnTo>
                    <a:pt x="1" y="2600"/>
                  </a:lnTo>
                  <a:lnTo>
                    <a:pt x="16022" y="2600"/>
                  </a:lnTo>
                  <a:lnTo>
                    <a:pt x="1470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67"/>
            <p:cNvSpPr/>
            <p:nvPr/>
          </p:nvSpPr>
          <p:spPr>
            <a:xfrm>
              <a:off x="2727992" y="2269727"/>
              <a:ext cx="111082" cy="34113"/>
            </a:xfrm>
            <a:custGeom>
              <a:avLst/>
              <a:gdLst/>
              <a:ahLst/>
              <a:cxnLst/>
              <a:rect l="l" t="t" r="r" b="b"/>
              <a:pathLst>
                <a:path w="4243" h="1303" extrusionOk="0">
                  <a:moveTo>
                    <a:pt x="519" y="1"/>
                  </a:moveTo>
                  <a:cubicBezTo>
                    <a:pt x="423" y="1"/>
                    <a:pt x="342" y="63"/>
                    <a:pt x="313" y="159"/>
                  </a:cubicBezTo>
                  <a:lnTo>
                    <a:pt x="1" y="1303"/>
                  </a:lnTo>
                  <a:lnTo>
                    <a:pt x="4243" y="1303"/>
                  </a:lnTo>
                  <a:lnTo>
                    <a:pt x="3925" y="159"/>
                  </a:lnTo>
                  <a:cubicBezTo>
                    <a:pt x="3901" y="63"/>
                    <a:pt x="3815" y="1"/>
                    <a:pt x="37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67"/>
            <p:cNvSpPr/>
            <p:nvPr/>
          </p:nvSpPr>
          <p:spPr>
            <a:xfrm>
              <a:off x="2727992" y="2291351"/>
              <a:ext cx="111082" cy="12488"/>
            </a:xfrm>
            <a:custGeom>
              <a:avLst/>
              <a:gdLst/>
              <a:ahLst/>
              <a:cxnLst/>
              <a:rect l="l" t="t" r="r" b="b"/>
              <a:pathLst>
                <a:path w="4243" h="477" extrusionOk="0">
                  <a:moveTo>
                    <a:pt x="130" y="1"/>
                  </a:moveTo>
                  <a:lnTo>
                    <a:pt x="1" y="477"/>
                  </a:lnTo>
                  <a:lnTo>
                    <a:pt x="4243" y="477"/>
                  </a:lnTo>
                  <a:lnTo>
                    <a:pt x="410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67"/>
            <p:cNvSpPr/>
            <p:nvPr/>
          </p:nvSpPr>
          <p:spPr>
            <a:xfrm>
              <a:off x="2567509" y="2002219"/>
              <a:ext cx="432179" cy="332172"/>
            </a:xfrm>
            <a:custGeom>
              <a:avLst/>
              <a:gdLst/>
              <a:ahLst/>
              <a:cxnLst/>
              <a:rect l="l" t="t" r="r" b="b"/>
              <a:pathLst>
                <a:path w="16508" h="12688" extrusionOk="0">
                  <a:moveTo>
                    <a:pt x="14701" y="486"/>
                  </a:moveTo>
                  <a:lnTo>
                    <a:pt x="14701" y="8677"/>
                  </a:lnTo>
                  <a:lnTo>
                    <a:pt x="1802" y="8677"/>
                  </a:lnTo>
                  <a:lnTo>
                    <a:pt x="1802" y="486"/>
                  </a:lnTo>
                  <a:close/>
                  <a:moveTo>
                    <a:pt x="14792" y="9162"/>
                  </a:moveTo>
                  <a:lnTo>
                    <a:pt x="15868" y="11276"/>
                  </a:lnTo>
                  <a:lnTo>
                    <a:pt x="10555" y="11276"/>
                  </a:lnTo>
                  <a:lnTo>
                    <a:pt x="10286" y="10310"/>
                  </a:lnTo>
                  <a:cubicBezTo>
                    <a:pt x="10233" y="10113"/>
                    <a:pt x="10055" y="9978"/>
                    <a:pt x="9849" y="9978"/>
                  </a:cubicBezTo>
                  <a:lnTo>
                    <a:pt x="6649" y="9978"/>
                  </a:lnTo>
                  <a:cubicBezTo>
                    <a:pt x="6443" y="9978"/>
                    <a:pt x="6265" y="10113"/>
                    <a:pt x="6212" y="10310"/>
                  </a:cubicBezTo>
                  <a:lnTo>
                    <a:pt x="5943" y="11276"/>
                  </a:lnTo>
                  <a:lnTo>
                    <a:pt x="635" y="11276"/>
                  </a:lnTo>
                  <a:lnTo>
                    <a:pt x="1706" y="9162"/>
                  </a:lnTo>
                  <a:close/>
                  <a:moveTo>
                    <a:pt x="9830" y="10459"/>
                  </a:moveTo>
                  <a:lnTo>
                    <a:pt x="10055" y="11280"/>
                  </a:lnTo>
                  <a:lnTo>
                    <a:pt x="6448" y="11280"/>
                  </a:lnTo>
                  <a:lnTo>
                    <a:pt x="6673" y="10459"/>
                  </a:lnTo>
                  <a:close/>
                  <a:moveTo>
                    <a:pt x="16017" y="11761"/>
                  </a:moveTo>
                  <a:lnTo>
                    <a:pt x="16017" y="12135"/>
                  </a:lnTo>
                  <a:cubicBezTo>
                    <a:pt x="16017" y="12174"/>
                    <a:pt x="15988" y="12203"/>
                    <a:pt x="15945" y="12208"/>
                  </a:cubicBezTo>
                  <a:lnTo>
                    <a:pt x="553" y="12208"/>
                  </a:lnTo>
                  <a:cubicBezTo>
                    <a:pt x="515" y="12203"/>
                    <a:pt x="481" y="12174"/>
                    <a:pt x="481" y="12135"/>
                  </a:cubicBezTo>
                  <a:lnTo>
                    <a:pt x="481" y="11761"/>
                  </a:lnTo>
                  <a:close/>
                  <a:moveTo>
                    <a:pt x="1783" y="0"/>
                  </a:moveTo>
                  <a:cubicBezTo>
                    <a:pt x="1523" y="0"/>
                    <a:pt x="1317" y="212"/>
                    <a:pt x="1317" y="466"/>
                  </a:cubicBezTo>
                  <a:lnTo>
                    <a:pt x="1317" y="8859"/>
                  </a:lnTo>
                  <a:lnTo>
                    <a:pt x="25" y="11410"/>
                  </a:lnTo>
                  <a:lnTo>
                    <a:pt x="25" y="11415"/>
                  </a:lnTo>
                  <a:cubicBezTo>
                    <a:pt x="20" y="11420"/>
                    <a:pt x="15" y="11429"/>
                    <a:pt x="15" y="11434"/>
                  </a:cubicBezTo>
                  <a:lnTo>
                    <a:pt x="15" y="11444"/>
                  </a:lnTo>
                  <a:cubicBezTo>
                    <a:pt x="10" y="11448"/>
                    <a:pt x="10" y="11458"/>
                    <a:pt x="5" y="11468"/>
                  </a:cubicBezTo>
                  <a:cubicBezTo>
                    <a:pt x="5" y="11477"/>
                    <a:pt x="1" y="11487"/>
                    <a:pt x="1" y="11497"/>
                  </a:cubicBezTo>
                  <a:lnTo>
                    <a:pt x="1" y="11501"/>
                  </a:lnTo>
                  <a:lnTo>
                    <a:pt x="1" y="11516"/>
                  </a:lnTo>
                  <a:lnTo>
                    <a:pt x="1" y="12131"/>
                  </a:lnTo>
                  <a:cubicBezTo>
                    <a:pt x="1" y="12438"/>
                    <a:pt x="250" y="12688"/>
                    <a:pt x="558" y="12688"/>
                  </a:cubicBezTo>
                  <a:lnTo>
                    <a:pt x="15950" y="12688"/>
                  </a:lnTo>
                  <a:cubicBezTo>
                    <a:pt x="16257" y="12688"/>
                    <a:pt x="16507" y="12438"/>
                    <a:pt x="16507" y="12131"/>
                  </a:cubicBezTo>
                  <a:lnTo>
                    <a:pt x="16507" y="11521"/>
                  </a:lnTo>
                  <a:cubicBezTo>
                    <a:pt x="16503" y="11516"/>
                    <a:pt x="16503" y="11511"/>
                    <a:pt x="16503" y="11501"/>
                  </a:cubicBezTo>
                  <a:lnTo>
                    <a:pt x="16503" y="11497"/>
                  </a:lnTo>
                  <a:cubicBezTo>
                    <a:pt x="16498" y="11487"/>
                    <a:pt x="16498" y="11477"/>
                    <a:pt x="16498" y="11468"/>
                  </a:cubicBezTo>
                  <a:cubicBezTo>
                    <a:pt x="16493" y="11458"/>
                    <a:pt x="16493" y="11448"/>
                    <a:pt x="16488" y="11439"/>
                  </a:cubicBezTo>
                  <a:lnTo>
                    <a:pt x="16488" y="11434"/>
                  </a:lnTo>
                  <a:cubicBezTo>
                    <a:pt x="16488" y="11429"/>
                    <a:pt x="16483" y="11420"/>
                    <a:pt x="16478" y="11415"/>
                  </a:cubicBezTo>
                  <a:lnTo>
                    <a:pt x="16478" y="11410"/>
                  </a:lnTo>
                  <a:lnTo>
                    <a:pt x="15181" y="8859"/>
                  </a:lnTo>
                  <a:lnTo>
                    <a:pt x="15181" y="466"/>
                  </a:lnTo>
                  <a:cubicBezTo>
                    <a:pt x="15181" y="212"/>
                    <a:pt x="14975" y="0"/>
                    <a:pt x="14715"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67"/>
            <p:cNvSpPr/>
            <p:nvPr/>
          </p:nvSpPr>
          <p:spPr>
            <a:xfrm>
              <a:off x="2628142" y="2132622"/>
              <a:ext cx="310783" cy="83174"/>
            </a:xfrm>
            <a:custGeom>
              <a:avLst/>
              <a:gdLst/>
              <a:ahLst/>
              <a:cxnLst/>
              <a:rect l="l" t="t" r="r" b="b"/>
              <a:pathLst>
                <a:path w="11871" h="3177" extrusionOk="0">
                  <a:moveTo>
                    <a:pt x="243" y="0"/>
                  </a:moveTo>
                  <a:cubicBezTo>
                    <a:pt x="121" y="0"/>
                    <a:pt x="0" y="81"/>
                    <a:pt x="0" y="241"/>
                  </a:cubicBezTo>
                  <a:lnTo>
                    <a:pt x="0" y="2797"/>
                  </a:lnTo>
                  <a:cubicBezTo>
                    <a:pt x="0" y="3009"/>
                    <a:pt x="168" y="3177"/>
                    <a:pt x="380" y="3177"/>
                  </a:cubicBezTo>
                  <a:lnTo>
                    <a:pt x="11491" y="3177"/>
                  </a:lnTo>
                  <a:cubicBezTo>
                    <a:pt x="11698" y="3177"/>
                    <a:pt x="11866" y="3009"/>
                    <a:pt x="11866" y="2797"/>
                  </a:cubicBezTo>
                  <a:lnTo>
                    <a:pt x="11866" y="241"/>
                  </a:lnTo>
                  <a:cubicBezTo>
                    <a:pt x="11871" y="107"/>
                    <a:pt x="11760" y="1"/>
                    <a:pt x="11626" y="1"/>
                  </a:cubicBezTo>
                  <a:cubicBezTo>
                    <a:pt x="11491" y="1"/>
                    <a:pt x="11386" y="107"/>
                    <a:pt x="11386" y="241"/>
                  </a:cubicBezTo>
                  <a:lnTo>
                    <a:pt x="11386" y="2692"/>
                  </a:lnTo>
                  <a:lnTo>
                    <a:pt x="485" y="2692"/>
                  </a:lnTo>
                  <a:lnTo>
                    <a:pt x="485" y="241"/>
                  </a:lnTo>
                  <a:cubicBezTo>
                    <a:pt x="485" y="81"/>
                    <a:pt x="364" y="0"/>
                    <a:pt x="243"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67"/>
            <p:cNvSpPr/>
            <p:nvPr/>
          </p:nvSpPr>
          <p:spPr>
            <a:xfrm>
              <a:off x="2628142" y="2028373"/>
              <a:ext cx="310678" cy="83200"/>
            </a:xfrm>
            <a:custGeom>
              <a:avLst/>
              <a:gdLst/>
              <a:ahLst/>
              <a:cxnLst/>
              <a:rect l="l" t="t" r="r" b="b"/>
              <a:pathLst>
                <a:path w="11867" h="3178" extrusionOk="0">
                  <a:moveTo>
                    <a:pt x="380" y="1"/>
                  </a:moveTo>
                  <a:cubicBezTo>
                    <a:pt x="168" y="1"/>
                    <a:pt x="0" y="169"/>
                    <a:pt x="0" y="380"/>
                  </a:cubicBezTo>
                  <a:lnTo>
                    <a:pt x="0" y="2936"/>
                  </a:lnTo>
                  <a:cubicBezTo>
                    <a:pt x="0" y="3097"/>
                    <a:pt x="121" y="3177"/>
                    <a:pt x="243" y="3177"/>
                  </a:cubicBezTo>
                  <a:cubicBezTo>
                    <a:pt x="364" y="3177"/>
                    <a:pt x="485" y="3097"/>
                    <a:pt x="485" y="2936"/>
                  </a:cubicBezTo>
                  <a:lnTo>
                    <a:pt x="485" y="486"/>
                  </a:lnTo>
                  <a:lnTo>
                    <a:pt x="11381" y="486"/>
                  </a:lnTo>
                  <a:lnTo>
                    <a:pt x="11381" y="2936"/>
                  </a:lnTo>
                  <a:cubicBezTo>
                    <a:pt x="11381" y="3097"/>
                    <a:pt x="11502" y="3177"/>
                    <a:pt x="11624" y="3177"/>
                  </a:cubicBezTo>
                  <a:cubicBezTo>
                    <a:pt x="11745" y="3177"/>
                    <a:pt x="11866" y="3097"/>
                    <a:pt x="11866" y="2936"/>
                  </a:cubicBezTo>
                  <a:lnTo>
                    <a:pt x="11866" y="380"/>
                  </a:lnTo>
                  <a:cubicBezTo>
                    <a:pt x="11866" y="169"/>
                    <a:pt x="11698" y="1"/>
                    <a:pt x="11487"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7" name="Google Shape;1477;p67"/>
          <p:cNvGrpSpPr/>
          <p:nvPr/>
        </p:nvGrpSpPr>
        <p:grpSpPr>
          <a:xfrm>
            <a:off x="7923524" y="2131876"/>
            <a:ext cx="359866" cy="501010"/>
            <a:chOff x="501524" y="1636638"/>
            <a:chExt cx="359866" cy="501010"/>
          </a:xfrm>
        </p:grpSpPr>
        <p:sp>
          <p:nvSpPr>
            <p:cNvPr id="1478" name="Google Shape;1478;p67"/>
            <p:cNvSpPr/>
            <p:nvPr/>
          </p:nvSpPr>
          <p:spPr>
            <a:xfrm>
              <a:off x="508941" y="1675372"/>
              <a:ext cx="345210" cy="455037"/>
            </a:xfrm>
            <a:custGeom>
              <a:avLst/>
              <a:gdLst/>
              <a:ahLst/>
              <a:cxnLst/>
              <a:rect l="l" t="t" r="r" b="b"/>
              <a:pathLst>
                <a:path w="9634" h="12699" extrusionOk="0">
                  <a:moveTo>
                    <a:pt x="655" y="1"/>
                  </a:moveTo>
                  <a:cubicBezTo>
                    <a:pt x="294" y="1"/>
                    <a:pt x="0" y="294"/>
                    <a:pt x="0" y="655"/>
                  </a:cubicBezTo>
                  <a:lnTo>
                    <a:pt x="0" y="12040"/>
                  </a:lnTo>
                  <a:cubicBezTo>
                    <a:pt x="0" y="12400"/>
                    <a:pt x="294" y="12699"/>
                    <a:pt x="655" y="12699"/>
                  </a:cubicBezTo>
                  <a:lnTo>
                    <a:pt x="8974" y="12699"/>
                  </a:lnTo>
                  <a:cubicBezTo>
                    <a:pt x="9335" y="12699"/>
                    <a:pt x="9633" y="12400"/>
                    <a:pt x="9633" y="12040"/>
                  </a:cubicBezTo>
                  <a:lnTo>
                    <a:pt x="9633" y="655"/>
                  </a:lnTo>
                  <a:cubicBezTo>
                    <a:pt x="9628" y="294"/>
                    <a:pt x="9335" y="1"/>
                    <a:pt x="89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67"/>
            <p:cNvSpPr/>
            <p:nvPr/>
          </p:nvSpPr>
          <p:spPr>
            <a:xfrm>
              <a:off x="540294" y="1706761"/>
              <a:ext cx="282468" cy="376600"/>
            </a:xfrm>
            <a:custGeom>
              <a:avLst/>
              <a:gdLst/>
              <a:ahLst/>
              <a:cxnLst/>
              <a:rect l="l" t="t" r="r" b="b"/>
              <a:pathLst>
                <a:path w="7883" h="10510" extrusionOk="0">
                  <a:moveTo>
                    <a:pt x="1" y="0"/>
                  </a:moveTo>
                  <a:lnTo>
                    <a:pt x="1" y="10509"/>
                  </a:lnTo>
                  <a:lnTo>
                    <a:pt x="7883" y="10509"/>
                  </a:lnTo>
                  <a:lnTo>
                    <a:pt x="78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67"/>
            <p:cNvSpPr/>
            <p:nvPr/>
          </p:nvSpPr>
          <p:spPr>
            <a:xfrm>
              <a:off x="610812" y="1643912"/>
              <a:ext cx="141431" cy="62886"/>
            </a:xfrm>
            <a:custGeom>
              <a:avLst/>
              <a:gdLst/>
              <a:ahLst/>
              <a:cxnLst/>
              <a:rect l="l" t="t" r="r" b="b"/>
              <a:pathLst>
                <a:path w="3947" h="1755" extrusionOk="0">
                  <a:moveTo>
                    <a:pt x="1972" y="1"/>
                  </a:moveTo>
                  <a:cubicBezTo>
                    <a:pt x="1678" y="1"/>
                    <a:pt x="1384" y="147"/>
                    <a:pt x="1218" y="441"/>
                  </a:cubicBezTo>
                  <a:lnTo>
                    <a:pt x="439" y="441"/>
                  </a:lnTo>
                  <a:cubicBezTo>
                    <a:pt x="198" y="441"/>
                    <a:pt x="1" y="633"/>
                    <a:pt x="1" y="879"/>
                  </a:cubicBezTo>
                  <a:lnTo>
                    <a:pt x="1" y="1754"/>
                  </a:lnTo>
                  <a:lnTo>
                    <a:pt x="3942" y="1754"/>
                  </a:lnTo>
                  <a:lnTo>
                    <a:pt x="3942" y="879"/>
                  </a:lnTo>
                  <a:cubicBezTo>
                    <a:pt x="3947" y="638"/>
                    <a:pt x="3749" y="441"/>
                    <a:pt x="3504" y="441"/>
                  </a:cubicBezTo>
                  <a:lnTo>
                    <a:pt x="2729" y="441"/>
                  </a:lnTo>
                  <a:cubicBezTo>
                    <a:pt x="2561" y="147"/>
                    <a:pt x="2266" y="1"/>
                    <a:pt x="1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67"/>
            <p:cNvSpPr/>
            <p:nvPr/>
          </p:nvSpPr>
          <p:spPr>
            <a:xfrm>
              <a:off x="583400" y="1859692"/>
              <a:ext cx="39344" cy="39165"/>
            </a:xfrm>
            <a:custGeom>
              <a:avLst/>
              <a:gdLst/>
              <a:ahLst/>
              <a:cxnLst/>
              <a:rect l="l" t="t" r="r" b="b"/>
              <a:pathLst>
                <a:path w="1098" h="1093" extrusionOk="0">
                  <a:moveTo>
                    <a:pt x="549" y="0"/>
                  </a:moveTo>
                  <a:cubicBezTo>
                    <a:pt x="246" y="0"/>
                    <a:pt x="1" y="246"/>
                    <a:pt x="1" y="544"/>
                  </a:cubicBezTo>
                  <a:cubicBezTo>
                    <a:pt x="1" y="847"/>
                    <a:pt x="246" y="1093"/>
                    <a:pt x="549" y="1093"/>
                  </a:cubicBezTo>
                  <a:cubicBezTo>
                    <a:pt x="853" y="1093"/>
                    <a:pt x="1098" y="847"/>
                    <a:pt x="1098" y="544"/>
                  </a:cubicBezTo>
                  <a:cubicBezTo>
                    <a:pt x="1098" y="246"/>
                    <a:pt x="853" y="0"/>
                    <a:pt x="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67"/>
            <p:cNvSpPr/>
            <p:nvPr/>
          </p:nvSpPr>
          <p:spPr>
            <a:xfrm>
              <a:off x="583400" y="1930210"/>
              <a:ext cx="39344" cy="39344"/>
            </a:xfrm>
            <a:custGeom>
              <a:avLst/>
              <a:gdLst/>
              <a:ahLst/>
              <a:cxnLst/>
              <a:rect l="l" t="t" r="r" b="b"/>
              <a:pathLst>
                <a:path w="1098" h="1098" extrusionOk="0">
                  <a:moveTo>
                    <a:pt x="549" y="0"/>
                  </a:moveTo>
                  <a:cubicBezTo>
                    <a:pt x="246" y="0"/>
                    <a:pt x="1" y="246"/>
                    <a:pt x="1" y="549"/>
                  </a:cubicBezTo>
                  <a:cubicBezTo>
                    <a:pt x="1" y="852"/>
                    <a:pt x="246" y="1097"/>
                    <a:pt x="549" y="1097"/>
                  </a:cubicBezTo>
                  <a:cubicBezTo>
                    <a:pt x="853" y="1097"/>
                    <a:pt x="1098" y="852"/>
                    <a:pt x="1098" y="549"/>
                  </a:cubicBezTo>
                  <a:cubicBezTo>
                    <a:pt x="1098" y="246"/>
                    <a:pt x="853" y="0"/>
                    <a:pt x="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67"/>
            <p:cNvSpPr/>
            <p:nvPr/>
          </p:nvSpPr>
          <p:spPr>
            <a:xfrm>
              <a:off x="583400" y="2000906"/>
              <a:ext cx="39344" cy="39165"/>
            </a:xfrm>
            <a:custGeom>
              <a:avLst/>
              <a:gdLst/>
              <a:ahLst/>
              <a:cxnLst/>
              <a:rect l="l" t="t" r="r" b="b"/>
              <a:pathLst>
                <a:path w="1098" h="1093" extrusionOk="0">
                  <a:moveTo>
                    <a:pt x="549" y="0"/>
                  </a:moveTo>
                  <a:cubicBezTo>
                    <a:pt x="246" y="0"/>
                    <a:pt x="1" y="246"/>
                    <a:pt x="1" y="544"/>
                  </a:cubicBezTo>
                  <a:cubicBezTo>
                    <a:pt x="1" y="847"/>
                    <a:pt x="246" y="1092"/>
                    <a:pt x="549" y="1092"/>
                  </a:cubicBezTo>
                  <a:cubicBezTo>
                    <a:pt x="853" y="1092"/>
                    <a:pt x="1098" y="847"/>
                    <a:pt x="1098" y="544"/>
                  </a:cubicBezTo>
                  <a:cubicBezTo>
                    <a:pt x="1098" y="246"/>
                    <a:pt x="853" y="0"/>
                    <a:pt x="5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67"/>
            <p:cNvSpPr/>
            <p:nvPr/>
          </p:nvSpPr>
          <p:spPr>
            <a:xfrm>
              <a:off x="579638" y="1738150"/>
              <a:ext cx="47084" cy="47084"/>
            </a:xfrm>
            <a:custGeom>
              <a:avLst/>
              <a:gdLst/>
              <a:ahLst/>
              <a:cxnLst/>
              <a:rect l="l" t="t" r="r" b="b"/>
              <a:pathLst>
                <a:path w="1314" h="1314" extrusionOk="0">
                  <a:moveTo>
                    <a:pt x="217" y="0"/>
                  </a:moveTo>
                  <a:cubicBezTo>
                    <a:pt x="96" y="0"/>
                    <a:pt x="0" y="96"/>
                    <a:pt x="0" y="217"/>
                  </a:cubicBezTo>
                  <a:lnTo>
                    <a:pt x="0" y="1092"/>
                  </a:lnTo>
                  <a:cubicBezTo>
                    <a:pt x="0" y="1213"/>
                    <a:pt x="96" y="1314"/>
                    <a:pt x="217" y="1314"/>
                  </a:cubicBezTo>
                  <a:lnTo>
                    <a:pt x="1092" y="1314"/>
                  </a:lnTo>
                  <a:cubicBezTo>
                    <a:pt x="1213" y="1314"/>
                    <a:pt x="1314" y="1213"/>
                    <a:pt x="1314" y="1092"/>
                  </a:cubicBezTo>
                  <a:lnTo>
                    <a:pt x="1314" y="217"/>
                  </a:lnTo>
                  <a:cubicBezTo>
                    <a:pt x="1314" y="96"/>
                    <a:pt x="1213" y="0"/>
                    <a:pt x="10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67"/>
            <p:cNvSpPr/>
            <p:nvPr/>
          </p:nvSpPr>
          <p:spPr>
            <a:xfrm>
              <a:off x="672192" y="1667955"/>
              <a:ext cx="19529" cy="14727"/>
            </a:xfrm>
            <a:custGeom>
              <a:avLst/>
              <a:gdLst/>
              <a:ahLst/>
              <a:cxnLst/>
              <a:rect l="l" t="t" r="r" b="b"/>
              <a:pathLst>
                <a:path w="545" h="411" extrusionOk="0">
                  <a:moveTo>
                    <a:pt x="275" y="0"/>
                  </a:moveTo>
                  <a:cubicBezTo>
                    <a:pt x="270" y="0"/>
                    <a:pt x="265" y="1"/>
                    <a:pt x="261" y="1"/>
                  </a:cubicBezTo>
                  <a:cubicBezTo>
                    <a:pt x="1" y="15"/>
                    <a:pt x="1" y="395"/>
                    <a:pt x="261" y="410"/>
                  </a:cubicBezTo>
                  <a:cubicBezTo>
                    <a:pt x="265" y="410"/>
                    <a:pt x="270" y="410"/>
                    <a:pt x="275" y="410"/>
                  </a:cubicBezTo>
                  <a:cubicBezTo>
                    <a:pt x="545" y="410"/>
                    <a:pt x="545" y="0"/>
                    <a:pt x="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67"/>
            <p:cNvSpPr/>
            <p:nvPr/>
          </p:nvSpPr>
          <p:spPr>
            <a:xfrm>
              <a:off x="532913" y="1699344"/>
              <a:ext cx="297087" cy="391255"/>
            </a:xfrm>
            <a:custGeom>
              <a:avLst/>
              <a:gdLst/>
              <a:ahLst/>
              <a:cxnLst/>
              <a:rect l="l" t="t" r="r" b="b"/>
              <a:pathLst>
                <a:path w="8291" h="10919" extrusionOk="0">
                  <a:moveTo>
                    <a:pt x="1313" y="0"/>
                  </a:moveTo>
                  <a:cubicBezTo>
                    <a:pt x="1308" y="0"/>
                    <a:pt x="1304" y="0"/>
                    <a:pt x="1299" y="0"/>
                  </a:cubicBezTo>
                  <a:lnTo>
                    <a:pt x="207" y="0"/>
                  </a:lnTo>
                  <a:cubicBezTo>
                    <a:pt x="91" y="0"/>
                    <a:pt x="0" y="92"/>
                    <a:pt x="0" y="207"/>
                  </a:cubicBezTo>
                  <a:lnTo>
                    <a:pt x="0" y="10716"/>
                  </a:lnTo>
                  <a:cubicBezTo>
                    <a:pt x="0" y="10827"/>
                    <a:pt x="91" y="10918"/>
                    <a:pt x="207" y="10918"/>
                  </a:cubicBezTo>
                  <a:lnTo>
                    <a:pt x="8084" y="10918"/>
                  </a:lnTo>
                  <a:cubicBezTo>
                    <a:pt x="8199" y="10918"/>
                    <a:pt x="8291" y="10827"/>
                    <a:pt x="8291" y="10716"/>
                  </a:cubicBezTo>
                  <a:lnTo>
                    <a:pt x="8291" y="207"/>
                  </a:lnTo>
                  <a:cubicBezTo>
                    <a:pt x="8291" y="92"/>
                    <a:pt x="8199" y="0"/>
                    <a:pt x="8089" y="0"/>
                  </a:cubicBezTo>
                  <a:lnTo>
                    <a:pt x="6991" y="0"/>
                  </a:lnTo>
                  <a:cubicBezTo>
                    <a:pt x="6987" y="0"/>
                    <a:pt x="6982" y="0"/>
                    <a:pt x="6978" y="0"/>
                  </a:cubicBezTo>
                  <a:cubicBezTo>
                    <a:pt x="6707" y="0"/>
                    <a:pt x="6707" y="410"/>
                    <a:pt x="6978" y="410"/>
                  </a:cubicBezTo>
                  <a:cubicBezTo>
                    <a:pt x="6982" y="410"/>
                    <a:pt x="6987" y="410"/>
                    <a:pt x="6991" y="409"/>
                  </a:cubicBezTo>
                  <a:lnTo>
                    <a:pt x="7882" y="409"/>
                  </a:lnTo>
                  <a:lnTo>
                    <a:pt x="7882" y="10509"/>
                  </a:lnTo>
                  <a:lnTo>
                    <a:pt x="414" y="10509"/>
                  </a:lnTo>
                  <a:lnTo>
                    <a:pt x="414" y="409"/>
                  </a:lnTo>
                  <a:lnTo>
                    <a:pt x="1299" y="409"/>
                  </a:lnTo>
                  <a:cubicBezTo>
                    <a:pt x="1304" y="410"/>
                    <a:pt x="1308" y="410"/>
                    <a:pt x="1313" y="410"/>
                  </a:cubicBezTo>
                  <a:cubicBezTo>
                    <a:pt x="1583" y="410"/>
                    <a:pt x="1583" y="0"/>
                    <a:pt x="13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67"/>
            <p:cNvSpPr/>
            <p:nvPr/>
          </p:nvSpPr>
          <p:spPr>
            <a:xfrm>
              <a:off x="639943" y="1856217"/>
              <a:ext cx="90943" cy="14727"/>
            </a:xfrm>
            <a:custGeom>
              <a:avLst/>
              <a:gdLst/>
              <a:ahLst/>
              <a:cxnLst/>
              <a:rect l="l" t="t" r="r" b="b"/>
              <a:pathLst>
                <a:path w="2538" h="411" extrusionOk="0">
                  <a:moveTo>
                    <a:pt x="271" y="1"/>
                  </a:moveTo>
                  <a:cubicBezTo>
                    <a:pt x="1" y="1"/>
                    <a:pt x="1" y="410"/>
                    <a:pt x="271" y="410"/>
                  </a:cubicBezTo>
                  <a:cubicBezTo>
                    <a:pt x="276" y="410"/>
                    <a:pt x="280" y="410"/>
                    <a:pt x="285" y="410"/>
                  </a:cubicBezTo>
                  <a:lnTo>
                    <a:pt x="2253" y="410"/>
                  </a:lnTo>
                  <a:cubicBezTo>
                    <a:pt x="2258" y="410"/>
                    <a:pt x="2262" y="410"/>
                    <a:pt x="2267" y="410"/>
                  </a:cubicBezTo>
                  <a:cubicBezTo>
                    <a:pt x="2537" y="410"/>
                    <a:pt x="2537" y="1"/>
                    <a:pt x="2267" y="1"/>
                  </a:cubicBezTo>
                  <a:cubicBezTo>
                    <a:pt x="2262" y="1"/>
                    <a:pt x="2258" y="1"/>
                    <a:pt x="2253" y="1"/>
                  </a:cubicBezTo>
                  <a:lnTo>
                    <a:pt x="285" y="1"/>
                  </a:lnTo>
                  <a:cubicBezTo>
                    <a:pt x="280" y="1"/>
                    <a:pt x="276" y="1"/>
                    <a:pt x="2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67"/>
            <p:cNvSpPr/>
            <p:nvPr/>
          </p:nvSpPr>
          <p:spPr>
            <a:xfrm>
              <a:off x="639943" y="1887605"/>
              <a:ext cx="145946" cy="14727"/>
            </a:xfrm>
            <a:custGeom>
              <a:avLst/>
              <a:gdLst/>
              <a:ahLst/>
              <a:cxnLst/>
              <a:rect l="l" t="t" r="r" b="b"/>
              <a:pathLst>
                <a:path w="4073" h="411" extrusionOk="0">
                  <a:moveTo>
                    <a:pt x="271" y="1"/>
                  </a:moveTo>
                  <a:cubicBezTo>
                    <a:pt x="1" y="1"/>
                    <a:pt x="1" y="410"/>
                    <a:pt x="271" y="410"/>
                  </a:cubicBezTo>
                  <a:cubicBezTo>
                    <a:pt x="276" y="410"/>
                    <a:pt x="280" y="410"/>
                    <a:pt x="285" y="410"/>
                  </a:cubicBezTo>
                  <a:lnTo>
                    <a:pt x="3788" y="410"/>
                  </a:lnTo>
                  <a:cubicBezTo>
                    <a:pt x="3793" y="410"/>
                    <a:pt x="3797" y="410"/>
                    <a:pt x="3802" y="410"/>
                  </a:cubicBezTo>
                  <a:cubicBezTo>
                    <a:pt x="4072" y="410"/>
                    <a:pt x="4072" y="1"/>
                    <a:pt x="3802" y="1"/>
                  </a:cubicBezTo>
                  <a:cubicBezTo>
                    <a:pt x="3797" y="1"/>
                    <a:pt x="3793" y="1"/>
                    <a:pt x="3788" y="1"/>
                  </a:cubicBezTo>
                  <a:lnTo>
                    <a:pt x="285" y="1"/>
                  </a:lnTo>
                  <a:cubicBezTo>
                    <a:pt x="280" y="1"/>
                    <a:pt x="276" y="1"/>
                    <a:pt x="2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67"/>
            <p:cNvSpPr/>
            <p:nvPr/>
          </p:nvSpPr>
          <p:spPr>
            <a:xfrm>
              <a:off x="639943" y="1926913"/>
              <a:ext cx="90943" cy="14727"/>
            </a:xfrm>
            <a:custGeom>
              <a:avLst/>
              <a:gdLst/>
              <a:ahLst/>
              <a:cxnLst/>
              <a:rect l="l" t="t" r="r" b="b"/>
              <a:pathLst>
                <a:path w="2538" h="411" extrusionOk="0">
                  <a:moveTo>
                    <a:pt x="267" y="0"/>
                  </a:moveTo>
                  <a:cubicBezTo>
                    <a:pt x="1" y="0"/>
                    <a:pt x="2" y="410"/>
                    <a:pt x="271" y="410"/>
                  </a:cubicBezTo>
                  <a:cubicBezTo>
                    <a:pt x="276" y="410"/>
                    <a:pt x="280" y="410"/>
                    <a:pt x="285" y="410"/>
                  </a:cubicBezTo>
                  <a:lnTo>
                    <a:pt x="2253" y="410"/>
                  </a:lnTo>
                  <a:cubicBezTo>
                    <a:pt x="2258" y="410"/>
                    <a:pt x="2262" y="410"/>
                    <a:pt x="2267" y="410"/>
                  </a:cubicBezTo>
                  <a:cubicBezTo>
                    <a:pt x="2536" y="410"/>
                    <a:pt x="2537" y="0"/>
                    <a:pt x="2271" y="0"/>
                  </a:cubicBezTo>
                  <a:cubicBezTo>
                    <a:pt x="2265" y="0"/>
                    <a:pt x="2259" y="1"/>
                    <a:pt x="2253" y="1"/>
                  </a:cubicBezTo>
                  <a:lnTo>
                    <a:pt x="285" y="1"/>
                  </a:lnTo>
                  <a:cubicBezTo>
                    <a:pt x="279" y="1"/>
                    <a:pt x="273" y="0"/>
                    <a:pt x="2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67"/>
            <p:cNvSpPr/>
            <p:nvPr/>
          </p:nvSpPr>
          <p:spPr>
            <a:xfrm>
              <a:off x="639943" y="1958302"/>
              <a:ext cx="145946" cy="14727"/>
            </a:xfrm>
            <a:custGeom>
              <a:avLst/>
              <a:gdLst/>
              <a:ahLst/>
              <a:cxnLst/>
              <a:rect l="l" t="t" r="r" b="b"/>
              <a:pathLst>
                <a:path w="4073" h="411" extrusionOk="0">
                  <a:moveTo>
                    <a:pt x="267" y="0"/>
                  </a:moveTo>
                  <a:cubicBezTo>
                    <a:pt x="1" y="0"/>
                    <a:pt x="2" y="410"/>
                    <a:pt x="271" y="410"/>
                  </a:cubicBezTo>
                  <a:cubicBezTo>
                    <a:pt x="276" y="410"/>
                    <a:pt x="280" y="410"/>
                    <a:pt x="285" y="410"/>
                  </a:cubicBezTo>
                  <a:lnTo>
                    <a:pt x="3788" y="410"/>
                  </a:lnTo>
                  <a:cubicBezTo>
                    <a:pt x="3793" y="410"/>
                    <a:pt x="3797" y="410"/>
                    <a:pt x="3802" y="410"/>
                  </a:cubicBezTo>
                  <a:cubicBezTo>
                    <a:pt x="4071" y="410"/>
                    <a:pt x="4072" y="0"/>
                    <a:pt x="3806" y="0"/>
                  </a:cubicBezTo>
                  <a:cubicBezTo>
                    <a:pt x="3800" y="0"/>
                    <a:pt x="3794" y="0"/>
                    <a:pt x="3788" y="1"/>
                  </a:cubicBezTo>
                  <a:lnTo>
                    <a:pt x="285" y="1"/>
                  </a:lnTo>
                  <a:cubicBezTo>
                    <a:pt x="279" y="0"/>
                    <a:pt x="273" y="0"/>
                    <a:pt x="2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67"/>
            <p:cNvSpPr/>
            <p:nvPr/>
          </p:nvSpPr>
          <p:spPr>
            <a:xfrm>
              <a:off x="639943" y="1997431"/>
              <a:ext cx="90943" cy="14727"/>
            </a:xfrm>
            <a:custGeom>
              <a:avLst/>
              <a:gdLst/>
              <a:ahLst/>
              <a:cxnLst/>
              <a:rect l="l" t="t" r="r" b="b"/>
              <a:pathLst>
                <a:path w="2538" h="411" extrusionOk="0">
                  <a:moveTo>
                    <a:pt x="271" y="1"/>
                  </a:moveTo>
                  <a:cubicBezTo>
                    <a:pt x="1" y="1"/>
                    <a:pt x="1" y="410"/>
                    <a:pt x="271" y="410"/>
                  </a:cubicBezTo>
                  <a:cubicBezTo>
                    <a:pt x="276" y="410"/>
                    <a:pt x="280" y="410"/>
                    <a:pt x="285" y="410"/>
                  </a:cubicBezTo>
                  <a:lnTo>
                    <a:pt x="2253" y="410"/>
                  </a:lnTo>
                  <a:cubicBezTo>
                    <a:pt x="2258" y="410"/>
                    <a:pt x="2262" y="410"/>
                    <a:pt x="2267" y="410"/>
                  </a:cubicBezTo>
                  <a:cubicBezTo>
                    <a:pt x="2537" y="410"/>
                    <a:pt x="2537" y="1"/>
                    <a:pt x="2267" y="1"/>
                  </a:cubicBezTo>
                  <a:cubicBezTo>
                    <a:pt x="2262" y="1"/>
                    <a:pt x="2258" y="1"/>
                    <a:pt x="2253" y="1"/>
                  </a:cubicBezTo>
                  <a:lnTo>
                    <a:pt x="285" y="1"/>
                  </a:lnTo>
                  <a:cubicBezTo>
                    <a:pt x="280" y="1"/>
                    <a:pt x="276" y="1"/>
                    <a:pt x="2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67"/>
            <p:cNvSpPr/>
            <p:nvPr/>
          </p:nvSpPr>
          <p:spPr>
            <a:xfrm>
              <a:off x="639943" y="2028819"/>
              <a:ext cx="145050" cy="14727"/>
            </a:xfrm>
            <a:custGeom>
              <a:avLst/>
              <a:gdLst/>
              <a:ahLst/>
              <a:cxnLst/>
              <a:rect l="l" t="t" r="r" b="b"/>
              <a:pathLst>
                <a:path w="4048" h="411" extrusionOk="0">
                  <a:moveTo>
                    <a:pt x="271" y="0"/>
                  </a:moveTo>
                  <a:cubicBezTo>
                    <a:pt x="1" y="0"/>
                    <a:pt x="1" y="410"/>
                    <a:pt x="271" y="410"/>
                  </a:cubicBezTo>
                  <a:cubicBezTo>
                    <a:pt x="276" y="410"/>
                    <a:pt x="280" y="410"/>
                    <a:pt x="285" y="410"/>
                  </a:cubicBezTo>
                  <a:lnTo>
                    <a:pt x="3788" y="410"/>
                  </a:lnTo>
                  <a:cubicBezTo>
                    <a:pt x="4048" y="395"/>
                    <a:pt x="4048" y="15"/>
                    <a:pt x="3788" y="1"/>
                  </a:cubicBezTo>
                  <a:lnTo>
                    <a:pt x="285" y="1"/>
                  </a:lnTo>
                  <a:cubicBezTo>
                    <a:pt x="280" y="0"/>
                    <a:pt x="276" y="0"/>
                    <a:pt x="2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67"/>
            <p:cNvSpPr/>
            <p:nvPr/>
          </p:nvSpPr>
          <p:spPr>
            <a:xfrm>
              <a:off x="639943" y="1738616"/>
              <a:ext cx="145946" cy="14727"/>
            </a:xfrm>
            <a:custGeom>
              <a:avLst/>
              <a:gdLst/>
              <a:ahLst/>
              <a:cxnLst/>
              <a:rect l="l" t="t" r="r" b="b"/>
              <a:pathLst>
                <a:path w="4073" h="411" extrusionOk="0">
                  <a:moveTo>
                    <a:pt x="267" y="1"/>
                  </a:moveTo>
                  <a:cubicBezTo>
                    <a:pt x="1" y="1"/>
                    <a:pt x="2" y="411"/>
                    <a:pt x="271" y="411"/>
                  </a:cubicBezTo>
                  <a:cubicBezTo>
                    <a:pt x="276" y="411"/>
                    <a:pt x="280" y="411"/>
                    <a:pt x="285" y="411"/>
                  </a:cubicBezTo>
                  <a:lnTo>
                    <a:pt x="3788" y="411"/>
                  </a:lnTo>
                  <a:cubicBezTo>
                    <a:pt x="3793" y="411"/>
                    <a:pt x="3797" y="411"/>
                    <a:pt x="3802" y="411"/>
                  </a:cubicBezTo>
                  <a:cubicBezTo>
                    <a:pt x="4071" y="411"/>
                    <a:pt x="4072" y="1"/>
                    <a:pt x="3806" y="1"/>
                  </a:cubicBezTo>
                  <a:cubicBezTo>
                    <a:pt x="3800" y="1"/>
                    <a:pt x="3794" y="1"/>
                    <a:pt x="3788" y="2"/>
                  </a:cubicBezTo>
                  <a:lnTo>
                    <a:pt x="285" y="2"/>
                  </a:lnTo>
                  <a:cubicBezTo>
                    <a:pt x="279" y="1"/>
                    <a:pt x="273" y="1"/>
                    <a:pt x="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67"/>
            <p:cNvSpPr/>
            <p:nvPr/>
          </p:nvSpPr>
          <p:spPr>
            <a:xfrm>
              <a:off x="577201" y="1809169"/>
              <a:ext cx="208688" cy="14691"/>
            </a:xfrm>
            <a:custGeom>
              <a:avLst/>
              <a:gdLst/>
              <a:ahLst/>
              <a:cxnLst/>
              <a:rect l="l" t="t" r="r" b="b"/>
              <a:pathLst>
                <a:path w="5824" h="410" extrusionOk="0">
                  <a:moveTo>
                    <a:pt x="271" y="0"/>
                  </a:moveTo>
                  <a:cubicBezTo>
                    <a:pt x="0" y="0"/>
                    <a:pt x="0" y="410"/>
                    <a:pt x="271" y="410"/>
                  </a:cubicBezTo>
                  <a:cubicBezTo>
                    <a:pt x="275" y="410"/>
                    <a:pt x="280" y="410"/>
                    <a:pt x="285" y="410"/>
                  </a:cubicBezTo>
                  <a:lnTo>
                    <a:pt x="5539" y="410"/>
                  </a:lnTo>
                  <a:cubicBezTo>
                    <a:pt x="5544" y="410"/>
                    <a:pt x="5548" y="410"/>
                    <a:pt x="5553" y="410"/>
                  </a:cubicBezTo>
                  <a:cubicBezTo>
                    <a:pt x="5823" y="410"/>
                    <a:pt x="5823" y="0"/>
                    <a:pt x="5553" y="0"/>
                  </a:cubicBezTo>
                  <a:cubicBezTo>
                    <a:pt x="5548" y="0"/>
                    <a:pt x="5544" y="0"/>
                    <a:pt x="5539" y="1"/>
                  </a:cubicBezTo>
                  <a:lnTo>
                    <a:pt x="285" y="1"/>
                  </a:lnTo>
                  <a:cubicBezTo>
                    <a:pt x="280" y="0"/>
                    <a:pt x="275" y="0"/>
                    <a:pt x="2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67"/>
            <p:cNvSpPr/>
            <p:nvPr/>
          </p:nvSpPr>
          <p:spPr>
            <a:xfrm>
              <a:off x="639943" y="1770005"/>
              <a:ext cx="43859" cy="14727"/>
            </a:xfrm>
            <a:custGeom>
              <a:avLst/>
              <a:gdLst/>
              <a:ahLst/>
              <a:cxnLst/>
              <a:rect l="l" t="t" r="r" b="b"/>
              <a:pathLst>
                <a:path w="1224" h="411" extrusionOk="0">
                  <a:moveTo>
                    <a:pt x="267" y="1"/>
                  </a:moveTo>
                  <a:cubicBezTo>
                    <a:pt x="1" y="1"/>
                    <a:pt x="2" y="411"/>
                    <a:pt x="271" y="411"/>
                  </a:cubicBezTo>
                  <a:cubicBezTo>
                    <a:pt x="276" y="411"/>
                    <a:pt x="280" y="411"/>
                    <a:pt x="285" y="410"/>
                  </a:cubicBezTo>
                  <a:lnTo>
                    <a:pt x="939" y="410"/>
                  </a:lnTo>
                  <a:cubicBezTo>
                    <a:pt x="944" y="411"/>
                    <a:pt x="949" y="411"/>
                    <a:pt x="953" y="411"/>
                  </a:cubicBezTo>
                  <a:cubicBezTo>
                    <a:pt x="1222" y="411"/>
                    <a:pt x="1224" y="1"/>
                    <a:pt x="957" y="1"/>
                  </a:cubicBezTo>
                  <a:cubicBezTo>
                    <a:pt x="952" y="1"/>
                    <a:pt x="946" y="1"/>
                    <a:pt x="939" y="1"/>
                  </a:cubicBezTo>
                  <a:lnTo>
                    <a:pt x="285" y="1"/>
                  </a:lnTo>
                  <a:cubicBezTo>
                    <a:pt x="279" y="1"/>
                    <a:pt x="273" y="1"/>
                    <a:pt x="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67"/>
            <p:cNvSpPr/>
            <p:nvPr/>
          </p:nvSpPr>
          <p:spPr>
            <a:xfrm>
              <a:off x="694802" y="1770005"/>
              <a:ext cx="44002" cy="14727"/>
            </a:xfrm>
            <a:custGeom>
              <a:avLst/>
              <a:gdLst/>
              <a:ahLst/>
              <a:cxnLst/>
              <a:rect l="l" t="t" r="r" b="b"/>
              <a:pathLst>
                <a:path w="1228" h="411" extrusionOk="0">
                  <a:moveTo>
                    <a:pt x="266" y="1"/>
                  </a:moveTo>
                  <a:cubicBezTo>
                    <a:pt x="0" y="1"/>
                    <a:pt x="1" y="411"/>
                    <a:pt x="270" y="411"/>
                  </a:cubicBezTo>
                  <a:cubicBezTo>
                    <a:pt x="275" y="411"/>
                    <a:pt x="280" y="411"/>
                    <a:pt x="284" y="410"/>
                  </a:cubicBezTo>
                  <a:lnTo>
                    <a:pt x="943" y="410"/>
                  </a:lnTo>
                  <a:cubicBezTo>
                    <a:pt x="948" y="411"/>
                    <a:pt x="953" y="411"/>
                    <a:pt x="957" y="411"/>
                  </a:cubicBezTo>
                  <a:cubicBezTo>
                    <a:pt x="1226" y="411"/>
                    <a:pt x="1228" y="1"/>
                    <a:pt x="961" y="1"/>
                  </a:cubicBezTo>
                  <a:cubicBezTo>
                    <a:pt x="956" y="1"/>
                    <a:pt x="950" y="1"/>
                    <a:pt x="943" y="1"/>
                  </a:cubicBezTo>
                  <a:lnTo>
                    <a:pt x="284" y="1"/>
                  </a:lnTo>
                  <a:cubicBezTo>
                    <a:pt x="278" y="1"/>
                    <a:pt x="272" y="1"/>
                    <a:pt x="2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67"/>
            <p:cNvSpPr/>
            <p:nvPr/>
          </p:nvSpPr>
          <p:spPr>
            <a:xfrm>
              <a:off x="501524" y="1636638"/>
              <a:ext cx="359866" cy="501010"/>
            </a:xfrm>
            <a:custGeom>
              <a:avLst/>
              <a:gdLst/>
              <a:ahLst/>
              <a:cxnLst/>
              <a:rect l="l" t="t" r="r" b="b"/>
              <a:pathLst>
                <a:path w="10043" h="13982" extrusionOk="0">
                  <a:moveTo>
                    <a:pt x="5022" y="406"/>
                  </a:moveTo>
                  <a:cubicBezTo>
                    <a:pt x="5248" y="406"/>
                    <a:pt x="5474" y="519"/>
                    <a:pt x="5601" y="745"/>
                  </a:cubicBezTo>
                  <a:cubicBezTo>
                    <a:pt x="5635" y="807"/>
                    <a:pt x="5702" y="846"/>
                    <a:pt x="5779" y="846"/>
                  </a:cubicBezTo>
                  <a:lnTo>
                    <a:pt x="6554" y="846"/>
                  </a:lnTo>
                  <a:cubicBezTo>
                    <a:pt x="6684" y="846"/>
                    <a:pt x="6790" y="952"/>
                    <a:pt x="6790" y="1082"/>
                  </a:cubicBezTo>
                  <a:lnTo>
                    <a:pt x="6790" y="1750"/>
                  </a:lnTo>
                  <a:lnTo>
                    <a:pt x="3258" y="1750"/>
                  </a:lnTo>
                  <a:lnTo>
                    <a:pt x="3258" y="1082"/>
                  </a:lnTo>
                  <a:cubicBezTo>
                    <a:pt x="3258" y="952"/>
                    <a:pt x="3359" y="846"/>
                    <a:pt x="3489" y="846"/>
                  </a:cubicBezTo>
                  <a:lnTo>
                    <a:pt x="4268" y="846"/>
                  </a:lnTo>
                  <a:cubicBezTo>
                    <a:pt x="4340" y="846"/>
                    <a:pt x="4408" y="807"/>
                    <a:pt x="4446" y="745"/>
                  </a:cubicBezTo>
                  <a:cubicBezTo>
                    <a:pt x="4571" y="519"/>
                    <a:pt x="4796" y="406"/>
                    <a:pt x="5022" y="406"/>
                  </a:cubicBezTo>
                  <a:close/>
                  <a:moveTo>
                    <a:pt x="9186" y="1284"/>
                  </a:moveTo>
                  <a:cubicBezTo>
                    <a:pt x="9431" y="1284"/>
                    <a:pt x="9633" y="1486"/>
                    <a:pt x="9638" y="1736"/>
                  </a:cubicBezTo>
                  <a:lnTo>
                    <a:pt x="9633" y="13121"/>
                  </a:lnTo>
                  <a:cubicBezTo>
                    <a:pt x="9633" y="13371"/>
                    <a:pt x="9431" y="13573"/>
                    <a:pt x="9181" y="13573"/>
                  </a:cubicBezTo>
                  <a:lnTo>
                    <a:pt x="862" y="13573"/>
                  </a:lnTo>
                  <a:cubicBezTo>
                    <a:pt x="616" y="13573"/>
                    <a:pt x="414" y="13371"/>
                    <a:pt x="409" y="13121"/>
                  </a:cubicBezTo>
                  <a:lnTo>
                    <a:pt x="409" y="1736"/>
                  </a:lnTo>
                  <a:cubicBezTo>
                    <a:pt x="414" y="1486"/>
                    <a:pt x="616" y="1284"/>
                    <a:pt x="862" y="1284"/>
                  </a:cubicBezTo>
                  <a:lnTo>
                    <a:pt x="2849" y="1284"/>
                  </a:lnTo>
                  <a:lnTo>
                    <a:pt x="2849" y="1957"/>
                  </a:lnTo>
                  <a:cubicBezTo>
                    <a:pt x="2849" y="2068"/>
                    <a:pt x="2940" y="2159"/>
                    <a:pt x="3051" y="2159"/>
                  </a:cubicBezTo>
                  <a:lnTo>
                    <a:pt x="6992" y="2159"/>
                  </a:lnTo>
                  <a:cubicBezTo>
                    <a:pt x="7107" y="2159"/>
                    <a:pt x="7199" y="2068"/>
                    <a:pt x="7199" y="1957"/>
                  </a:cubicBezTo>
                  <a:lnTo>
                    <a:pt x="7199" y="1284"/>
                  </a:lnTo>
                  <a:close/>
                  <a:moveTo>
                    <a:pt x="5021" y="0"/>
                  </a:moveTo>
                  <a:cubicBezTo>
                    <a:pt x="4697" y="0"/>
                    <a:pt x="4372" y="146"/>
                    <a:pt x="4158" y="437"/>
                  </a:cubicBezTo>
                  <a:lnTo>
                    <a:pt x="3489" y="437"/>
                  </a:lnTo>
                  <a:cubicBezTo>
                    <a:pt x="3215" y="437"/>
                    <a:pt x="2969" y="615"/>
                    <a:pt x="2883" y="875"/>
                  </a:cubicBezTo>
                  <a:lnTo>
                    <a:pt x="862" y="875"/>
                  </a:lnTo>
                  <a:cubicBezTo>
                    <a:pt x="385" y="875"/>
                    <a:pt x="0" y="1260"/>
                    <a:pt x="0" y="1736"/>
                  </a:cubicBezTo>
                  <a:lnTo>
                    <a:pt x="0" y="13121"/>
                  </a:lnTo>
                  <a:cubicBezTo>
                    <a:pt x="0" y="13597"/>
                    <a:pt x="385" y="13982"/>
                    <a:pt x="862" y="13982"/>
                  </a:cubicBezTo>
                  <a:lnTo>
                    <a:pt x="9181" y="13982"/>
                  </a:lnTo>
                  <a:cubicBezTo>
                    <a:pt x="9657" y="13982"/>
                    <a:pt x="10042" y="13597"/>
                    <a:pt x="10042" y="13121"/>
                  </a:cubicBezTo>
                  <a:lnTo>
                    <a:pt x="10042" y="1736"/>
                  </a:lnTo>
                  <a:cubicBezTo>
                    <a:pt x="10042" y="1260"/>
                    <a:pt x="9657" y="875"/>
                    <a:pt x="9181" y="875"/>
                  </a:cubicBezTo>
                  <a:lnTo>
                    <a:pt x="7165" y="875"/>
                  </a:lnTo>
                  <a:cubicBezTo>
                    <a:pt x="7078" y="615"/>
                    <a:pt x="6833" y="437"/>
                    <a:pt x="6554" y="437"/>
                  </a:cubicBezTo>
                  <a:lnTo>
                    <a:pt x="5885" y="437"/>
                  </a:lnTo>
                  <a:cubicBezTo>
                    <a:pt x="5671" y="146"/>
                    <a:pt x="5346" y="0"/>
                    <a:pt x="5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67"/>
            <p:cNvSpPr/>
            <p:nvPr/>
          </p:nvSpPr>
          <p:spPr>
            <a:xfrm>
              <a:off x="572220" y="1856252"/>
              <a:ext cx="54000" cy="46116"/>
            </a:xfrm>
            <a:custGeom>
              <a:avLst/>
              <a:gdLst/>
              <a:ahLst/>
              <a:cxnLst/>
              <a:rect l="l" t="t" r="r" b="b"/>
              <a:pathLst>
                <a:path w="1507" h="1287" extrusionOk="0">
                  <a:moveTo>
                    <a:pt x="857" y="410"/>
                  </a:moveTo>
                  <a:cubicBezTo>
                    <a:pt x="976" y="410"/>
                    <a:pt x="1092" y="504"/>
                    <a:pt x="1092" y="645"/>
                  </a:cubicBezTo>
                  <a:cubicBezTo>
                    <a:pt x="1092" y="770"/>
                    <a:pt x="991" y="876"/>
                    <a:pt x="861" y="876"/>
                  </a:cubicBezTo>
                  <a:cubicBezTo>
                    <a:pt x="655" y="876"/>
                    <a:pt x="549" y="626"/>
                    <a:pt x="698" y="477"/>
                  </a:cubicBezTo>
                  <a:cubicBezTo>
                    <a:pt x="744" y="430"/>
                    <a:pt x="801" y="410"/>
                    <a:pt x="857" y="410"/>
                  </a:cubicBezTo>
                  <a:close/>
                  <a:moveTo>
                    <a:pt x="861" y="0"/>
                  </a:moveTo>
                  <a:cubicBezTo>
                    <a:pt x="289" y="0"/>
                    <a:pt x="0" y="693"/>
                    <a:pt x="404" y="1097"/>
                  </a:cubicBezTo>
                  <a:cubicBezTo>
                    <a:pt x="537" y="1228"/>
                    <a:pt x="699" y="1287"/>
                    <a:pt x="858" y="1287"/>
                  </a:cubicBezTo>
                  <a:cubicBezTo>
                    <a:pt x="1190" y="1287"/>
                    <a:pt x="1506" y="1032"/>
                    <a:pt x="1506" y="645"/>
                  </a:cubicBezTo>
                  <a:cubicBezTo>
                    <a:pt x="1501" y="289"/>
                    <a:pt x="1217" y="0"/>
                    <a:pt x="8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67"/>
            <p:cNvSpPr/>
            <p:nvPr/>
          </p:nvSpPr>
          <p:spPr>
            <a:xfrm>
              <a:off x="572220" y="1926913"/>
              <a:ext cx="54000" cy="46116"/>
            </a:xfrm>
            <a:custGeom>
              <a:avLst/>
              <a:gdLst/>
              <a:ahLst/>
              <a:cxnLst/>
              <a:rect l="l" t="t" r="r" b="b"/>
              <a:pathLst>
                <a:path w="1507" h="1287" extrusionOk="0">
                  <a:moveTo>
                    <a:pt x="859" y="407"/>
                  </a:moveTo>
                  <a:cubicBezTo>
                    <a:pt x="978" y="407"/>
                    <a:pt x="1092" y="501"/>
                    <a:pt x="1092" y="641"/>
                  </a:cubicBezTo>
                  <a:cubicBezTo>
                    <a:pt x="1092" y="771"/>
                    <a:pt x="991" y="872"/>
                    <a:pt x="861" y="877"/>
                  </a:cubicBezTo>
                  <a:cubicBezTo>
                    <a:pt x="655" y="877"/>
                    <a:pt x="549" y="622"/>
                    <a:pt x="698" y="477"/>
                  </a:cubicBezTo>
                  <a:cubicBezTo>
                    <a:pt x="745" y="429"/>
                    <a:pt x="803" y="407"/>
                    <a:pt x="859" y="407"/>
                  </a:cubicBezTo>
                  <a:close/>
                  <a:moveTo>
                    <a:pt x="861" y="1"/>
                  </a:moveTo>
                  <a:cubicBezTo>
                    <a:pt x="289" y="1"/>
                    <a:pt x="0" y="689"/>
                    <a:pt x="404" y="1098"/>
                  </a:cubicBezTo>
                  <a:cubicBezTo>
                    <a:pt x="536" y="1228"/>
                    <a:pt x="697" y="1287"/>
                    <a:pt x="856" y="1287"/>
                  </a:cubicBezTo>
                  <a:cubicBezTo>
                    <a:pt x="1188" y="1287"/>
                    <a:pt x="1506" y="1029"/>
                    <a:pt x="1506" y="641"/>
                  </a:cubicBezTo>
                  <a:cubicBezTo>
                    <a:pt x="1501" y="285"/>
                    <a:pt x="1217" y="1"/>
                    <a:pt x="8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67"/>
            <p:cNvSpPr/>
            <p:nvPr/>
          </p:nvSpPr>
          <p:spPr>
            <a:xfrm>
              <a:off x="572220" y="1997431"/>
              <a:ext cx="54000" cy="46152"/>
            </a:xfrm>
            <a:custGeom>
              <a:avLst/>
              <a:gdLst/>
              <a:ahLst/>
              <a:cxnLst/>
              <a:rect l="l" t="t" r="r" b="b"/>
              <a:pathLst>
                <a:path w="1507" h="1288" extrusionOk="0">
                  <a:moveTo>
                    <a:pt x="857" y="411"/>
                  </a:moveTo>
                  <a:cubicBezTo>
                    <a:pt x="976" y="411"/>
                    <a:pt x="1092" y="505"/>
                    <a:pt x="1092" y="646"/>
                  </a:cubicBezTo>
                  <a:cubicBezTo>
                    <a:pt x="1092" y="771"/>
                    <a:pt x="991" y="877"/>
                    <a:pt x="861" y="877"/>
                  </a:cubicBezTo>
                  <a:cubicBezTo>
                    <a:pt x="655" y="877"/>
                    <a:pt x="549" y="626"/>
                    <a:pt x="698" y="477"/>
                  </a:cubicBezTo>
                  <a:cubicBezTo>
                    <a:pt x="744" y="431"/>
                    <a:pt x="801" y="411"/>
                    <a:pt x="857" y="411"/>
                  </a:cubicBezTo>
                  <a:close/>
                  <a:moveTo>
                    <a:pt x="861" y="1"/>
                  </a:moveTo>
                  <a:cubicBezTo>
                    <a:pt x="289" y="1"/>
                    <a:pt x="0" y="694"/>
                    <a:pt x="404" y="1098"/>
                  </a:cubicBezTo>
                  <a:cubicBezTo>
                    <a:pt x="537" y="1229"/>
                    <a:pt x="699" y="1288"/>
                    <a:pt x="858" y="1288"/>
                  </a:cubicBezTo>
                  <a:cubicBezTo>
                    <a:pt x="1190" y="1288"/>
                    <a:pt x="1506" y="1033"/>
                    <a:pt x="1506" y="646"/>
                  </a:cubicBezTo>
                  <a:cubicBezTo>
                    <a:pt x="1501" y="290"/>
                    <a:pt x="1217" y="1"/>
                    <a:pt x="8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67"/>
            <p:cNvSpPr/>
            <p:nvPr/>
          </p:nvSpPr>
          <p:spPr>
            <a:xfrm>
              <a:off x="579960" y="1738473"/>
              <a:ext cx="46260" cy="46260"/>
            </a:xfrm>
            <a:custGeom>
              <a:avLst/>
              <a:gdLst/>
              <a:ahLst/>
              <a:cxnLst/>
              <a:rect l="l" t="t" r="r" b="b"/>
              <a:pathLst>
                <a:path w="1291" h="1291" extrusionOk="0">
                  <a:moveTo>
                    <a:pt x="876" y="415"/>
                  </a:moveTo>
                  <a:lnTo>
                    <a:pt x="876" y="881"/>
                  </a:lnTo>
                  <a:lnTo>
                    <a:pt x="410" y="881"/>
                  </a:lnTo>
                  <a:lnTo>
                    <a:pt x="410" y="415"/>
                  </a:lnTo>
                  <a:close/>
                  <a:moveTo>
                    <a:pt x="208" y="1"/>
                  </a:moveTo>
                  <a:cubicBezTo>
                    <a:pt x="92" y="1"/>
                    <a:pt x="1" y="92"/>
                    <a:pt x="1" y="208"/>
                  </a:cubicBezTo>
                  <a:lnTo>
                    <a:pt x="1" y="1083"/>
                  </a:lnTo>
                  <a:cubicBezTo>
                    <a:pt x="1" y="1199"/>
                    <a:pt x="92" y="1290"/>
                    <a:pt x="208" y="1290"/>
                  </a:cubicBezTo>
                  <a:lnTo>
                    <a:pt x="1083" y="1290"/>
                  </a:lnTo>
                  <a:cubicBezTo>
                    <a:pt x="1199" y="1290"/>
                    <a:pt x="1290" y="1199"/>
                    <a:pt x="1290" y="1083"/>
                  </a:cubicBezTo>
                  <a:lnTo>
                    <a:pt x="1290" y="208"/>
                  </a:lnTo>
                  <a:cubicBezTo>
                    <a:pt x="1290" y="92"/>
                    <a:pt x="1199" y="1"/>
                    <a:pt x="10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502" name="Google Shape;1502;p67"/>
          <p:cNvCxnSpPr>
            <a:stCxn id="1406" idx="3"/>
            <a:endCxn id="1407" idx="1"/>
          </p:cNvCxnSpPr>
          <p:nvPr/>
        </p:nvCxnSpPr>
        <p:spPr>
          <a:xfrm>
            <a:off x="4052475" y="2461225"/>
            <a:ext cx="1116900" cy="0"/>
          </a:xfrm>
          <a:prstGeom prst="straightConnector1">
            <a:avLst/>
          </a:prstGeom>
          <a:noFill/>
          <a:ln w="19050" cap="flat" cmpd="sng">
            <a:solidFill>
              <a:schemeClr val="dk1"/>
            </a:solidFill>
            <a:prstDash val="solid"/>
            <a:round/>
            <a:headEnd type="none" w="med" len="med"/>
            <a:tailEnd type="none" w="med" len="med"/>
          </a:ln>
        </p:spPr>
      </p:cxnSp>
      <p:sp>
        <p:nvSpPr>
          <p:cNvPr id="1503" name="Google Shape;1503;p67"/>
          <p:cNvSpPr/>
          <p:nvPr/>
        </p:nvSpPr>
        <p:spPr>
          <a:xfrm flipH="1">
            <a:off x="217750" y="3234163"/>
            <a:ext cx="1834500" cy="10644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67"/>
          <p:cNvSpPr/>
          <p:nvPr/>
        </p:nvSpPr>
        <p:spPr>
          <a:xfrm flipH="1">
            <a:off x="4884350" y="3240025"/>
            <a:ext cx="1834500" cy="10644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67"/>
          <p:cNvSpPr/>
          <p:nvPr/>
        </p:nvSpPr>
        <p:spPr>
          <a:xfrm flipH="1">
            <a:off x="7239588" y="3247163"/>
            <a:ext cx="1834500" cy="10644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67"/>
          <p:cNvSpPr txBox="1"/>
          <p:nvPr/>
        </p:nvSpPr>
        <p:spPr>
          <a:xfrm>
            <a:off x="271450" y="3312488"/>
            <a:ext cx="1780800" cy="91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a:solidFill>
                  <a:schemeClr val="dk1"/>
                </a:solidFill>
                <a:latin typeface="Englebert"/>
                <a:ea typeface="Englebert"/>
                <a:cs typeface="Englebert"/>
                <a:sym typeface="Englebert"/>
              </a:rPr>
              <a:t>Pre-survey on prior knowledge of cold medicine</a:t>
            </a:r>
            <a:endParaRPr>
              <a:solidFill>
                <a:schemeClr val="dk1"/>
              </a:solidFill>
              <a:latin typeface="Englebert"/>
              <a:ea typeface="Englebert"/>
              <a:cs typeface="Englebert"/>
              <a:sym typeface="Englebert"/>
            </a:endParaRPr>
          </a:p>
        </p:txBody>
      </p:sp>
      <p:sp>
        <p:nvSpPr>
          <p:cNvPr id="1507" name="Google Shape;1507;p67"/>
          <p:cNvSpPr txBox="1"/>
          <p:nvPr/>
        </p:nvSpPr>
        <p:spPr>
          <a:xfrm>
            <a:off x="4922175" y="3319613"/>
            <a:ext cx="1780800" cy="91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a:solidFill>
                  <a:schemeClr val="dk1"/>
                </a:solidFill>
                <a:latin typeface="Englebert"/>
                <a:ea typeface="Englebert"/>
                <a:cs typeface="Englebert"/>
                <a:sym typeface="Englebert"/>
              </a:rPr>
              <a:t>Ask questions and follow up questions about cold medicine to ChatGPT</a:t>
            </a:r>
            <a:endParaRPr>
              <a:solidFill>
                <a:schemeClr val="dk1"/>
              </a:solidFill>
              <a:latin typeface="Englebert"/>
              <a:ea typeface="Englebert"/>
              <a:cs typeface="Englebert"/>
              <a:sym typeface="Englebert"/>
            </a:endParaRPr>
          </a:p>
        </p:txBody>
      </p:sp>
      <p:sp>
        <p:nvSpPr>
          <p:cNvPr id="1508" name="Google Shape;1508;p67"/>
          <p:cNvSpPr txBox="1"/>
          <p:nvPr/>
        </p:nvSpPr>
        <p:spPr>
          <a:xfrm>
            <a:off x="7293300" y="3319613"/>
            <a:ext cx="1780800" cy="91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a:solidFill>
                  <a:schemeClr val="dk1"/>
                </a:solidFill>
                <a:latin typeface="Englebert"/>
                <a:ea typeface="Englebert"/>
                <a:cs typeface="Englebert"/>
                <a:sym typeface="Englebert"/>
              </a:rPr>
              <a:t>Complete post-survey about their experience</a:t>
            </a:r>
            <a:endParaRPr>
              <a:solidFill>
                <a:schemeClr val="dk1"/>
              </a:solidFill>
              <a:latin typeface="Englebert"/>
              <a:ea typeface="Englebert"/>
              <a:cs typeface="Englebert"/>
              <a:sym typeface="Englebert"/>
            </a:endParaRPr>
          </a:p>
        </p:txBody>
      </p:sp>
      <p:sp>
        <p:nvSpPr>
          <p:cNvPr id="1509" name="Google Shape;1509;p67"/>
          <p:cNvSpPr/>
          <p:nvPr/>
        </p:nvSpPr>
        <p:spPr>
          <a:xfrm flipH="1">
            <a:off x="1338150" y="964825"/>
            <a:ext cx="6585300" cy="6537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67"/>
          <p:cNvSpPr txBox="1"/>
          <p:nvPr/>
        </p:nvSpPr>
        <p:spPr>
          <a:xfrm>
            <a:off x="1531150" y="831925"/>
            <a:ext cx="6392400" cy="919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
              </a:spcAft>
              <a:buNone/>
            </a:pPr>
            <a:r>
              <a:rPr lang="en" b="1">
                <a:solidFill>
                  <a:schemeClr val="dk1"/>
                </a:solidFill>
                <a:latin typeface="Fredoka One"/>
                <a:ea typeface="Fredoka One"/>
                <a:cs typeface="Fredoka One"/>
                <a:sym typeface="Fredoka One"/>
              </a:rPr>
              <a:t>Experience Prototype 2:</a:t>
            </a:r>
            <a:r>
              <a:rPr lang="en" b="1">
                <a:solidFill>
                  <a:schemeClr val="dk1"/>
                </a:solidFill>
                <a:latin typeface="Englebert"/>
                <a:ea typeface="Englebert"/>
                <a:cs typeface="Englebert"/>
                <a:sym typeface="Englebert"/>
              </a:rPr>
              <a:t> </a:t>
            </a:r>
            <a:r>
              <a:rPr lang="en">
                <a:solidFill>
                  <a:schemeClr val="dk1"/>
                </a:solidFill>
                <a:latin typeface="Englebert"/>
                <a:ea typeface="Englebert"/>
                <a:cs typeface="Englebert"/>
                <a:sym typeface="Englebert"/>
              </a:rPr>
              <a:t>Participants ask a chatbot questions about cold medicine</a:t>
            </a:r>
            <a:endParaRPr>
              <a:solidFill>
                <a:schemeClr val="dk1"/>
              </a:solidFill>
              <a:latin typeface="Englebert"/>
              <a:ea typeface="Englebert"/>
              <a:cs typeface="Englebert"/>
              <a:sym typeface="Engleber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514"/>
        <p:cNvGrpSpPr/>
        <p:nvPr/>
      </p:nvGrpSpPr>
      <p:grpSpPr>
        <a:xfrm>
          <a:off x="0" y="0"/>
          <a:ext cx="0" cy="0"/>
          <a:chOff x="0" y="0"/>
          <a:chExt cx="0" cy="0"/>
        </a:xfrm>
      </p:grpSpPr>
      <p:sp>
        <p:nvSpPr>
          <p:cNvPr id="1515" name="Google Shape;1515;p68"/>
          <p:cNvSpPr/>
          <p:nvPr/>
        </p:nvSpPr>
        <p:spPr>
          <a:xfrm flipH="1">
            <a:off x="715015" y="1749100"/>
            <a:ext cx="7716000" cy="25371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68"/>
          <p:cNvSpPr/>
          <p:nvPr/>
        </p:nvSpPr>
        <p:spPr>
          <a:xfrm flipH="1">
            <a:off x="1999075" y="685800"/>
            <a:ext cx="5156700" cy="912000"/>
          </a:xfrm>
          <a:prstGeom prst="roundRect">
            <a:avLst>
              <a:gd name="adj" fmla="val 20155"/>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68"/>
          <p:cNvSpPr/>
          <p:nvPr/>
        </p:nvSpPr>
        <p:spPr>
          <a:xfrm>
            <a:off x="8647351" y="3280762"/>
            <a:ext cx="951888" cy="555126"/>
          </a:xfrm>
          <a:custGeom>
            <a:avLst/>
            <a:gdLst/>
            <a:ahLst/>
            <a:cxnLst/>
            <a:rect l="l" t="t" r="r" b="b"/>
            <a:pathLst>
              <a:path w="9625" h="5613" extrusionOk="0">
                <a:moveTo>
                  <a:pt x="5523" y="0"/>
                </a:moveTo>
                <a:cubicBezTo>
                  <a:pt x="5481" y="0"/>
                  <a:pt x="5439" y="2"/>
                  <a:pt x="5398" y="6"/>
                </a:cubicBezTo>
                <a:cubicBezTo>
                  <a:pt x="4962" y="38"/>
                  <a:pt x="4355" y="240"/>
                  <a:pt x="4046" y="581"/>
                </a:cubicBezTo>
                <a:cubicBezTo>
                  <a:pt x="3801" y="836"/>
                  <a:pt x="3822" y="1071"/>
                  <a:pt x="3801" y="1390"/>
                </a:cubicBezTo>
                <a:cubicBezTo>
                  <a:pt x="3429" y="1444"/>
                  <a:pt x="3077" y="1912"/>
                  <a:pt x="3120" y="2284"/>
                </a:cubicBezTo>
                <a:cubicBezTo>
                  <a:pt x="2805" y="2025"/>
                  <a:pt x="2386" y="1835"/>
                  <a:pt x="1966" y="1835"/>
                </a:cubicBezTo>
                <a:cubicBezTo>
                  <a:pt x="1817" y="1835"/>
                  <a:pt x="1668" y="1859"/>
                  <a:pt x="1523" y="1912"/>
                </a:cubicBezTo>
                <a:cubicBezTo>
                  <a:pt x="959" y="2114"/>
                  <a:pt x="767" y="2689"/>
                  <a:pt x="746" y="3232"/>
                </a:cubicBezTo>
                <a:cubicBezTo>
                  <a:pt x="320" y="3488"/>
                  <a:pt x="54" y="3743"/>
                  <a:pt x="32" y="4264"/>
                </a:cubicBezTo>
                <a:cubicBezTo>
                  <a:pt x="1" y="4903"/>
                  <a:pt x="416" y="5340"/>
                  <a:pt x="1065" y="5425"/>
                </a:cubicBezTo>
                <a:cubicBezTo>
                  <a:pt x="1145" y="5438"/>
                  <a:pt x="1237" y="5444"/>
                  <a:pt x="1331" y="5444"/>
                </a:cubicBezTo>
                <a:cubicBezTo>
                  <a:pt x="1474" y="5444"/>
                  <a:pt x="1624" y="5430"/>
                  <a:pt x="1747" y="5404"/>
                </a:cubicBezTo>
                <a:cubicBezTo>
                  <a:pt x="1875" y="5371"/>
                  <a:pt x="2024" y="5222"/>
                  <a:pt x="2151" y="5222"/>
                </a:cubicBezTo>
                <a:cubicBezTo>
                  <a:pt x="2225" y="5222"/>
                  <a:pt x="2300" y="5340"/>
                  <a:pt x="2374" y="5383"/>
                </a:cubicBezTo>
                <a:cubicBezTo>
                  <a:pt x="2535" y="5489"/>
                  <a:pt x="2779" y="5563"/>
                  <a:pt x="2971" y="5584"/>
                </a:cubicBezTo>
                <a:cubicBezTo>
                  <a:pt x="3098" y="5604"/>
                  <a:pt x="3220" y="5613"/>
                  <a:pt x="3339" y="5613"/>
                </a:cubicBezTo>
                <a:cubicBezTo>
                  <a:pt x="3946" y="5613"/>
                  <a:pt x="4452" y="5370"/>
                  <a:pt x="4951" y="4978"/>
                </a:cubicBezTo>
                <a:cubicBezTo>
                  <a:pt x="5154" y="5371"/>
                  <a:pt x="5409" y="5478"/>
                  <a:pt x="5877" y="5478"/>
                </a:cubicBezTo>
                <a:cubicBezTo>
                  <a:pt x="6250" y="5478"/>
                  <a:pt x="6846" y="5435"/>
                  <a:pt x="6974" y="4978"/>
                </a:cubicBezTo>
                <a:lnTo>
                  <a:pt x="6974" y="4978"/>
                </a:lnTo>
                <a:cubicBezTo>
                  <a:pt x="6942" y="5095"/>
                  <a:pt x="7485" y="5383"/>
                  <a:pt x="7570" y="5425"/>
                </a:cubicBezTo>
                <a:cubicBezTo>
                  <a:pt x="7726" y="5490"/>
                  <a:pt x="7879" y="5516"/>
                  <a:pt x="8037" y="5516"/>
                </a:cubicBezTo>
                <a:cubicBezTo>
                  <a:pt x="8138" y="5516"/>
                  <a:pt x="8240" y="5506"/>
                  <a:pt x="8347" y="5489"/>
                </a:cubicBezTo>
                <a:cubicBezTo>
                  <a:pt x="8698" y="5435"/>
                  <a:pt x="8986" y="5170"/>
                  <a:pt x="9135" y="4850"/>
                </a:cubicBezTo>
                <a:cubicBezTo>
                  <a:pt x="9209" y="4690"/>
                  <a:pt x="9252" y="4541"/>
                  <a:pt x="9242" y="4371"/>
                </a:cubicBezTo>
                <a:cubicBezTo>
                  <a:pt x="9231" y="4330"/>
                  <a:pt x="9051" y="3869"/>
                  <a:pt x="9011" y="3869"/>
                </a:cubicBezTo>
                <a:cubicBezTo>
                  <a:pt x="9010" y="3869"/>
                  <a:pt x="9008" y="3870"/>
                  <a:pt x="9007" y="3871"/>
                </a:cubicBezTo>
                <a:cubicBezTo>
                  <a:pt x="9529" y="3285"/>
                  <a:pt x="9625" y="2327"/>
                  <a:pt x="8954" y="1806"/>
                </a:cubicBezTo>
                <a:cubicBezTo>
                  <a:pt x="8632" y="1566"/>
                  <a:pt x="8272" y="1341"/>
                  <a:pt x="7894" y="1341"/>
                </a:cubicBezTo>
                <a:cubicBezTo>
                  <a:pt x="7736" y="1341"/>
                  <a:pt x="7574" y="1381"/>
                  <a:pt x="7410" y="1475"/>
                </a:cubicBezTo>
                <a:cubicBezTo>
                  <a:pt x="7309" y="656"/>
                  <a:pt x="6324" y="0"/>
                  <a:pt x="5523" y="0"/>
                </a:cubicBezTo>
                <a:close/>
              </a:path>
            </a:pathLst>
          </a:cu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68"/>
          <p:cNvSpPr txBox="1">
            <a:spLocks noGrp="1"/>
          </p:cNvSpPr>
          <p:nvPr>
            <p:ph type="body" idx="1"/>
          </p:nvPr>
        </p:nvSpPr>
        <p:spPr>
          <a:xfrm>
            <a:off x="1310850" y="2054050"/>
            <a:ext cx="6533100" cy="1927200"/>
          </a:xfrm>
          <a:prstGeom prst="rect">
            <a:avLst/>
          </a:prstGeom>
        </p:spPr>
        <p:txBody>
          <a:bodyPr spcFirstLastPara="1" wrap="square" lIns="91425" tIns="91425" rIns="91425" bIns="91425" anchor="t" anchorCtr="0">
            <a:noAutofit/>
          </a:bodyPr>
          <a:lstStyle/>
          <a:p>
            <a:pPr marL="457200" lvl="0" indent="-292100" algn="l" rtl="0">
              <a:spcBef>
                <a:spcPts val="0"/>
              </a:spcBef>
              <a:spcAft>
                <a:spcPts val="0"/>
              </a:spcAft>
              <a:buClr>
                <a:schemeClr val="dk1"/>
              </a:buClr>
              <a:buSzPts val="1000"/>
              <a:buChar char="●"/>
            </a:pPr>
            <a:r>
              <a:rPr lang="en">
                <a:solidFill>
                  <a:schemeClr val="dk1"/>
                </a:solidFill>
              </a:rPr>
              <a:t>How comfortable did you feel asking this chatbot questions about medication? </a:t>
            </a:r>
            <a:endParaRPr>
              <a:solidFill>
                <a:schemeClr val="dk1"/>
              </a:solidFill>
            </a:endParaRPr>
          </a:p>
          <a:p>
            <a:pPr marL="457200" lvl="0" indent="-292100" algn="l" rtl="0">
              <a:spcBef>
                <a:spcPts val="0"/>
              </a:spcBef>
              <a:spcAft>
                <a:spcPts val="0"/>
              </a:spcAft>
              <a:buClr>
                <a:schemeClr val="dk1"/>
              </a:buClr>
              <a:buSzPts val="1000"/>
              <a:buChar char="●"/>
            </a:pPr>
            <a:r>
              <a:rPr lang="en">
                <a:solidFill>
                  <a:schemeClr val="dk1"/>
                </a:solidFill>
              </a:rPr>
              <a:t>How confident do you feel about your knowledge of cold medicine?</a:t>
            </a:r>
            <a:endParaRPr>
              <a:solidFill>
                <a:schemeClr val="dk1"/>
              </a:solidFill>
            </a:endParaRPr>
          </a:p>
          <a:p>
            <a:pPr marL="457200" lvl="0" indent="-292100" algn="l" rtl="0">
              <a:spcBef>
                <a:spcPts val="0"/>
              </a:spcBef>
              <a:spcAft>
                <a:spcPts val="0"/>
              </a:spcAft>
              <a:buClr>
                <a:schemeClr val="dk1"/>
              </a:buClr>
              <a:buSzPts val="1000"/>
              <a:buChar char="●"/>
            </a:pPr>
            <a:r>
              <a:rPr lang="en">
                <a:solidFill>
                  <a:schemeClr val="dk1"/>
                </a:solidFill>
              </a:rPr>
              <a:t>Were there any points in which you did not understand a description from the chatbot? </a:t>
            </a:r>
            <a:endParaRPr>
              <a:solidFill>
                <a:schemeClr val="dk1"/>
              </a:solidFill>
            </a:endParaRPr>
          </a:p>
          <a:p>
            <a:pPr marL="457200" lvl="0" indent="-292100" algn="l" rtl="0">
              <a:spcBef>
                <a:spcPts val="0"/>
              </a:spcBef>
              <a:spcAft>
                <a:spcPts val="0"/>
              </a:spcAft>
              <a:buClr>
                <a:schemeClr val="dk1"/>
              </a:buClr>
              <a:buSzPts val="1000"/>
              <a:buChar char="●"/>
            </a:pPr>
            <a:r>
              <a:rPr lang="en">
                <a:solidFill>
                  <a:schemeClr val="dk1"/>
                </a:solidFill>
              </a:rPr>
              <a:t>Did you have any remaining questions for the chatbot?</a:t>
            </a:r>
            <a:endParaRPr>
              <a:solidFill>
                <a:schemeClr val="dk1"/>
              </a:solidFill>
            </a:endParaRPr>
          </a:p>
          <a:p>
            <a:pPr marL="457200" lvl="0" indent="-292100" algn="l" rtl="0">
              <a:spcBef>
                <a:spcPts val="0"/>
              </a:spcBef>
              <a:spcAft>
                <a:spcPts val="0"/>
              </a:spcAft>
              <a:buClr>
                <a:schemeClr val="dk1"/>
              </a:buClr>
              <a:buSzPts val="1000"/>
              <a:buChar char="●"/>
            </a:pPr>
            <a:r>
              <a:rPr lang="en">
                <a:solidFill>
                  <a:schemeClr val="dk1"/>
                </a:solidFill>
              </a:rPr>
              <a:t>Please describe your overall experience interacting with the chatbot. </a:t>
            </a:r>
            <a:endParaRPr>
              <a:solidFill>
                <a:schemeClr val="dk1"/>
              </a:solidFill>
            </a:endParaRPr>
          </a:p>
        </p:txBody>
      </p:sp>
      <p:sp>
        <p:nvSpPr>
          <p:cNvPr id="1519" name="Google Shape;1519;p68"/>
          <p:cNvSpPr txBox="1">
            <a:spLocks noGrp="1"/>
          </p:cNvSpPr>
          <p:nvPr>
            <p:ph type="title"/>
          </p:nvPr>
        </p:nvSpPr>
        <p:spPr>
          <a:xfrm>
            <a:off x="2052450" y="855450"/>
            <a:ext cx="50391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Survey Questions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23"/>
        <p:cNvGrpSpPr/>
        <p:nvPr/>
      </p:nvGrpSpPr>
      <p:grpSpPr>
        <a:xfrm>
          <a:off x="0" y="0"/>
          <a:ext cx="0" cy="0"/>
          <a:chOff x="0" y="0"/>
          <a:chExt cx="0" cy="0"/>
        </a:xfrm>
      </p:grpSpPr>
      <p:pic>
        <p:nvPicPr>
          <p:cNvPr id="1524" name="Google Shape;1524;p6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977126" y="2591075"/>
            <a:ext cx="2616000" cy="2103600"/>
          </a:xfrm>
          <a:prstGeom prst="roundRect">
            <a:avLst>
              <a:gd name="adj" fmla="val 16667"/>
            </a:avLst>
          </a:prstGeom>
          <a:noFill/>
          <a:ln w="19050" cap="flat" cmpd="sng">
            <a:solidFill>
              <a:srgbClr val="000000"/>
            </a:solidFill>
            <a:prstDash val="solid"/>
            <a:round/>
            <a:headEnd type="none" w="sm" len="sm"/>
            <a:tailEnd type="none" w="sm" len="sm"/>
          </a:ln>
        </p:spPr>
      </p:pic>
      <p:pic>
        <p:nvPicPr>
          <p:cNvPr id="1525" name="Google Shape;1525;p69"/>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977124" y="202650"/>
            <a:ext cx="2552700" cy="2052600"/>
          </a:xfrm>
          <a:prstGeom prst="roundRect">
            <a:avLst>
              <a:gd name="adj" fmla="val 16667"/>
            </a:avLst>
          </a:prstGeom>
          <a:noFill/>
          <a:ln w="19050" cap="flat" cmpd="sng">
            <a:solidFill>
              <a:srgbClr val="000000"/>
            </a:solidFill>
            <a:prstDash val="solid"/>
            <a:round/>
            <a:headEnd type="none" w="sm" len="sm"/>
            <a:tailEnd type="none" w="sm" len="sm"/>
          </a:ln>
        </p:spPr>
      </p:pic>
      <p:sp>
        <p:nvSpPr>
          <p:cNvPr id="1526" name="Google Shape;1526;p69"/>
          <p:cNvSpPr/>
          <p:nvPr/>
        </p:nvSpPr>
        <p:spPr>
          <a:xfrm flipH="1">
            <a:off x="573900" y="284750"/>
            <a:ext cx="5156700" cy="912000"/>
          </a:xfrm>
          <a:prstGeom prst="roundRect">
            <a:avLst>
              <a:gd name="adj" fmla="val 20155"/>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69"/>
          <p:cNvSpPr txBox="1">
            <a:spLocks noGrp="1"/>
          </p:cNvSpPr>
          <p:nvPr>
            <p:ph type="title"/>
          </p:nvPr>
        </p:nvSpPr>
        <p:spPr>
          <a:xfrm>
            <a:off x="627275" y="454400"/>
            <a:ext cx="50391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Findings</a:t>
            </a:r>
            <a:endParaRPr/>
          </a:p>
        </p:txBody>
      </p:sp>
      <p:sp>
        <p:nvSpPr>
          <p:cNvPr id="1528" name="Google Shape;1528;p69"/>
          <p:cNvSpPr/>
          <p:nvPr/>
        </p:nvSpPr>
        <p:spPr>
          <a:xfrm flipH="1">
            <a:off x="573900" y="1368950"/>
            <a:ext cx="5230200" cy="34062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solidFill>
                  <a:schemeClr val="dk1"/>
                </a:solidFill>
                <a:latin typeface="Englebert"/>
                <a:ea typeface="Englebert"/>
                <a:cs typeface="Englebert"/>
                <a:sym typeface="Englebert"/>
              </a:rPr>
              <a:t>Things that worked:</a:t>
            </a:r>
            <a:endParaRPr sz="1600" b="1">
              <a:solidFill>
                <a:schemeClr val="dk1"/>
              </a:solidFill>
              <a:latin typeface="Englebert"/>
              <a:ea typeface="Englebert"/>
              <a:cs typeface="Englebert"/>
              <a:sym typeface="Englebert"/>
            </a:endParaRPr>
          </a:p>
          <a:p>
            <a:pPr marL="457200" lvl="0" indent="-330200" algn="l" rtl="0">
              <a:spcBef>
                <a:spcPts val="0"/>
              </a:spcBef>
              <a:spcAft>
                <a:spcPts val="0"/>
              </a:spcAft>
              <a:buClr>
                <a:schemeClr val="dk1"/>
              </a:buClr>
              <a:buSzPts val="1600"/>
              <a:buFont typeface="Englebert"/>
              <a:buChar char="●"/>
            </a:pPr>
            <a:r>
              <a:rPr lang="en" sz="1600">
                <a:solidFill>
                  <a:schemeClr val="dk1"/>
                </a:solidFill>
                <a:latin typeface="Englebert"/>
                <a:ea typeface="Englebert"/>
                <a:cs typeface="Englebert"/>
                <a:sym typeface="Englebert"/>
              </a:rPr>
              <a:t>Participants rated high levels of comfort asking the chatbot questions </a:t>
            </a:r>
            <a:endParaRPr sz="1600">
              <a:solidFill>
                <a:schemeClr val="dk1"/>
              </a:solidFill>
              <a:latin typeface="Englebert"/>
              <a:ea typeface="Englebert"/>
              <a:cs typeface="Englebert"/>
              <a:sym typeface="Englebert"/>
            </a:endParaRPr>
          </a:p>
          <a:p>
            <a:pPr marL="457200" lvl="0" indent="-330200" algn="l" rtl="0">
              <a:spcBef>
                <a:spcPts val="0"/>
              </a:spcBef>
              <a:spcAft>
                <a:spcPts val="0"/>
              </a:spcAft>
              <a:buClr>
                <a:schemeClr val="dk1"/>
              </a:buClr>
              <a:buSzPts val="1600"/>
              <a:buFont typeface="Englebert"/>
              <a:buChar char="●"/>
            </a:pPr>
            <a:r>
              <a:rPr lang="en" sz="1600">
                <a:solidFill>
                  <a:schemeClr val="dk1"/>
                </a:solidFill>
                <a:latin typeface="Englebert"/>
                <a:ea typeface="Englebert"/>
                <a:cs typeface="Englebert"/>
                <a:sym typeface="Englebert"/>
              </a:rPr>
              <a:t>Interacting with a chatbot felt familiar to them</a:t>
            </a:r>
            <a:endParaRPr sz="1600">
              <a:solidFill>
                <a:schemeClr val="dk1"/>
              </a:solidFill>
              <a:latin typeface="Englebert"/>
              <a:ea typeface="Englebert"/>
              <a:cs typeface="Englebert"/>
              <a:sym typeface="Englebert"/>
            </a:endParaRPr>
          </a:p>
          <a:p>
            <a:pPr marL="457200" lvl="0" indent="-330200" algn="l" rtl="0">
              <a:spcBef>
                <a:spcPts val="0"/>
              </a:spcBef>
              <a:spcAft>
                <a:spcPts val="0"/>
              </a:spcAft>
              <a:buClr>
                <a:schemeClr val="dk1"/>
              </a:buClr>
              <a:buSzPts val="1600"/>
              <a:buFont typeface="Englebert"/>
              <a:buChar char="●"/>
            </a:pPr>
            <a:r>
              <a:rPr lang="en" sz="1600">
                <a:solidFill>
                  <a:schemeClr val="dk1"/>
                </a:solidFill>
                <a:latin typeface="Englebert"/>
                <a:ea typeface="Englebert"/>
                <a:cs typeface="Englebert"/>
                <a:sym typeface="Englebert"/>
              </a:rPr>
              <a:t>Participants fully understood the chatbot’s answers</a:t>
            </a:r>
            <a:endParaRPr sz="1600">
              <a:solidFill>
                <a:schemeClr val="dk1"/>
              </a:solidFill>
              <a:latin typeface="Englebert"/>
              <a:ea typeface="Englebert"/>
              <a:cs typeface="Englebert"/>
              <a:sym typeface="Englebert"/>
            </a:endParaRPr>
          </a:p>
          <a:p>
            <a:pPr marL="457200" lvl="0" indent="-330200" algn="l" rtl="0">
              <a:spcBef>
                <a:spcPts val="0"/>
              </a:spcBef>
              <a:spcAft>
                <a:spcPts val="0"/>
              </a:spcAft>
              <a:buClr>
                <a:schemeClr val="dk1"/>
              </a:buClr>
              <a:buSzPts val="1600"/>
              <a:buFont typeface="Englebert"/>
              <a:buChar char="●"/>
            </a:pPr>
            <a:r>
              <a:rPr lang="en" sz="1600">
                <a:solidFill>
                  <a:schemeClr val="dk1"/>
                </a:solidFill>
                <a:latin typeface="Englebert"/>
                <a:ea typeface="Englebert"/>
                <a:cs typeface="Englebert"/>
                <a:sym typeface="Englebert"/>
              </a:rPr>
              <a:t>Participants did not struggle brainstorming questions</a:t>
            </a:r>
            <a:endParaRPr sz="1600">
              <a:solidFill>
                <a:schemeClr val="dk1"/>
              </a:solidFill>
              <a:latin typeface="Englebert"/>
              <a:ea typeface="Englebert"/>
              <a:cs typeface="Englebert"/>
              <a:sym typeface="Englebert"/>
            </a:endParaRPr>
          </a:p>
          <a:p>
            <a:pPr marL="457200" lvl="0" indent="0" algn="l" rtl="0">
              <a:spcBef>
                <a:spcPts val="0"/>
              </a:spcBef>
              <a:spcAft>
                <a:spcPts val="0"/>
              </a:spcAft>
              <a:buNone/>
            </a:pPr>
            <a:endParaRPr sz="1600">
              <a:solidFill>
                <a:schemeClr val="dk1"/>
              </a:solidFill>
              <a:latin typeface="Englebert"/>
              <a:ea typeface="Englebert"/>
              <a:cs typeface="Englebert"/>
              <a:sym typeface="Englebert"/>
            </a:endParaRPr>
          </a:p>
          <a:p>
            <a:pPr marL="0" lvl="0" indent="0" algn="l" rtl="0">
              <a:spcBef>
                <a:spcPts val="0"/>
              </a:spcBef>
              <a:spcAft>
                <a:spcPts val="0"/>
              </a:spcAft>
              <a:buNone/>
            </a:pPr>
            <a:r>
              <a:rPr lang="en" sz="1600" b="1">
                <a:solidFill>
                  <a:schemeClr val="dk1"/>
                </a:solidFill>
                <a:latin typeface="Englebert"/>
                <a:ea typeface="Englebert"/>
                <a:cs typeface="Englebert"/>
                <a:sym typeface="Englebert"/>
              </a:rPr>
              <a:t>Things that didn’t work:</a:t>
            </a:r>
            <a:endParaRPr sz="1600" b="1">
              <a:solidFill>
                <a:schemeClr val="dk1"/>
              </a:solidFill>
              <a:latin typeface="Englebert"/>
              <a:ea typeface="Englebert"/>
              <a:cs typeface="Englebert"/>
              <a:sym typeface="Englebert"/>
            </a:endParaRPr>
          </a:p>
          <a:p>
            <a:pPr marL="457200" lvl="0" indent="-330200" algn="l" rtl="0">
              <a:spcBef>
                <a:spcPts val="0"/>
              </a:spcBef>
              <a:spcAft>
                <a:spcPts val="0"/>
              </a:spcAft>
              <a:buClr>
                <a:schemeClr val="dk1"/>
              </a:buClr>
              <a:buSzPts val="1600"/>
              <a:buFont typeface="Englebert"/>
              <a:buChar char="●"/>
            </a:pPr>
            <a:r>
              <a:rPr lang="en" sz="1600">
                <a:solidFill>
                  <a:schemeClr val="dk1"/>
                </a:solidFill>
                <a:latin typeface="Englebert"/>
                <a:ea typeface="Englebert"/>
                <a:cs typeface="Englebert"/>
                <a:sym typeface="Englebert"/>
              </a:rPr>
              <a:t>Repetitive information across questions was annoying</a:t>
            </a:r>
            <a:endParaRPr sz="1600">
              <a:solidFill>
                <a:schemeClr val="dk1"/>
              </a:solidFill>
              <a:latin typeface="Englebert"/>
              <a:ea typeface="Englebert"/>
              <a:cs typeface="Englebert"/>
              <a:sym typeface="Englebert"/>
            </a:endParaRPr>
          </a:p>
          <a:p>
            <a:pPr marL="457200" lvl="0" indent="-330200" algn="l" rtl="0">
              <a:spcBef>
                <a:spcPts val="0"/>
              </a:spcBef>
              <a:spcAft>
                <a:spcPts val="0"/>
              </a:spcAft>
              <a:buClr>
                <a:schemeClr val="dk1"/>
              </a:buClr>
              <a:buSzPts val="1600"/>
              <a:buFont typeface="Englebert"/>
              <a:buChar char="●"/>
            </a:pPr>
            <a:r>
              <a:rPr lang="en" sz="1600">
                <a:solidFill>
                  <a:schemeClr val="dk1"/>
                </a:solidFill>
                <a:latin typeface="Englebert"/>
                <a:ea typeface="Englebert"/>
                <a:cs typeface="Englebert"/>
                <a:sym typeface="Englebert"/>
              </a:rPr>
              <a:t>Misinterpretation of participant’s question</a:t>
            </a:r>
            <a:endParaRPr sz="1600">
              <a:solidFill>
                <a:schemeClr val="dk1"/>
              </a:solidFill>
              <a:latin typeface="Englebert"/>
              <a:ea typeface="Englebert"/>
              <a:cs typeface="Englebert"/>
              <a:sym typeface="Englebert"/>
            </a:endParaRPr>
          </a:p>
          <a:p>
            <a:pPr marL="914400" lvl="1" indent="-330200" algn="l" rtl="0">
              <a:spcBef>
                <a:spcPts val="0"/>
              </a:spcBef>
              <a:spcAft>
                <a:spcPts val="0"/>
              </a:spcAft>
              <a:buClr>
                <a:schemeClr val="dk1"/>
              </a:buClr>
              <a:buSzPts val="1600"/>
              <a:buFont typeface="Englebert"/>
              <a:buChar char="○"/>
            </a:pPr>
            <a:r>
              <a:rPr lang="en" sz="1600">
                <a:solidFill>
                  <a:schemeClr val="dk1"/>
                </a:solidFill>
                <a:latin typeface="Englebert"/>
                <a:ea typeface="Englebert"/>
                <a:cs typeface="Englebert"/>
                <a:sym typeface="Englebert"/>
              </a:rPr>
              <a:t>Participant rephrased a question to be more specific</a:t>
            </a:r>
            <a:endParaRPr sz="1600">
              <a:solidFill>
                <a:schemeClr val="dk1"/>
              </a:solidFill>
              <a:latin typeface="Englebert"/>
              <a:ea typeface="Englebert"/>
              <a:cs typeface="Englebert"/>
              <a:sym typeface="Englebert"/>
            </a:endParaRPr>
          </a:p>
          <a:p>
            <a:pPr marL="457200" lvl="0" indent="-330200" algn="l" rtl="0">
              <a:spcBef>
                <a:spcPts val="0"/>
              </a:spcBef>
              <a:spcAft>
                <a:spcPts val="0"/>
              </a:spcAft>
              <a:buClr>
                <a:schemeClr val="dk1"/>
              </a:buClr>
              <a:buSzPts val="1600"/>
              <a:buFont typeface="Englebert"/>
              <a:buChar char="●"/>
            </a:pPr>
            <a:r>
              <a:rPr lang="en" sz="1600">
                <a:solidFill>
                  <a:schemeClr val="dk1"/>
                </a:solidFill>
                <a:latin typeface="Englebert"/>
                <a:ea typeface="Englebert"/>
                <a:cs typeface="Englebert"/>
                <a:sym typeface="Englebert"/>
              </a:rPr>
              <a:t>Participants appeared bored</a:t>
            </a:r>
            <a:endParaRPr sz="1600">
              <a:solidFill>
                <a:schemeClr val="dk1"/>
              </a:solidFill>
              <a:latin typeface="Englebert"/>
              <a:ea typeface="Englebert"/>
              <a:cs typeface="Englebert"/>
              <a:sym typeface="Englebert"/>
            </a:endParaRPr>
          </a:p>
        </p:txBody>
      </p:sp>
      <p:sp>
        <p:nvSpPr>
          <p:cNvPr id="1529" name="Google Shape;1529;p69"/>
          <p:cNvSpPr/>
          <p:nvPr/>
        </p:nvSpPr>
        <p:spPr>
          <a:xfrm flipH="1">
            <a:off x="7270975" y="4375125"/>
            <a:ext cx="1834500" cy="4593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69"/>
          <p:cNvSpPr txBox="1"/>
          <p:nvPr/>
        </p:nvSpPr>
        <p:spPr>
          <a:xfrm>
            <a:off x="7270975" y="4375125"/>
            <a:ext cx="1834500" cy="45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a:solidFill>
                  <a:schemeClr val="dk1"/>
                </a:solidFill>
                <a:latin typeface="Englebert"/>
                <a:ea typeface="Englebert"/>
                <a:cs typeface="Englebert"/>
                <a:sym typeface="Englebert"/>
              </a:rPr>
              <a:t>Doug, 30, CAD Technician</a:t>
            </a:r>
            <a:endParaRPr>
              <a:solidFill>
                <a:schemeClr val="dk1"/>
              </a:solidFill>
              <a:latin typeface="Englebert"/>
              <a:ea typeface="Englebert"/>
              <a:cs typeface="Englebert"/>
              <a:sym typeface="Englebert"/>
            </a:endParaRPr>
          </a:p>
        </p:txBody>
      </p:sp>
      <p:sp>
        <p:nvSpPr>
          <p:cNvPr id="1531" name="Google Shape;1531;p69"/>
          <p:cNvSpPr/>
          <p:nvPr/>
        </p:nvSpPr>
        <p:spPr>
          <a:xfrm flipH="1">
            <a:off x="7270975" y="1931250"/>
            <a:ext cx="1834500" cy="4593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69"/>
          <p:cNvSpPr txBox="1"/>
          <p:nvPr/>
        </p:nvSpPr>
        <p:spPr>
          <a:xfrm>
            <a:off x="7270975" y="1931250"/>
            <a:ext cx="1834500" cy="45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a:solidFill>
                  <a:schemeClr val="dk1"/>
                </a:solidFill>
                <a:latin typeface="Englebert"/>
                <a:ea typeface="Englebert"/>
                <a:cs typeface="Englebert"/>
                <a:sym typeface="Englebert"/>
              </a:rPr>
              <a:t>Siobhán, 24, PhD Student</a:t>
            </a:r>
            <a:endParaRPr>
              <a:solidFill>
                <a:schemeClr val="dk1"/>
              </a:solidFill>
              <a:latin typeface="Englebert"/>
              <a:ea typeface="Englebert"/>
              <a:cs typeface="Englebert"/>
              <a:sym typeface="Engleber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536"/>
        <p:cNvGrpSpPr/>
        <p:nvPr/>
      </p:nvGrpSpPr>
      <p:grpSpPr>
        <a:xfrm>
          <a:off x="0" y="0"/>
          <a:ext cx="0" cy="0"/>
          <a:chOff x="0" y="0"/>
          <a:chExt cx="0" cy="0"/>
        </a:xfrm>
      </p:grpSpPr>
      <p:sp>
        <p:nvSpPr>
          <p:cNvPr id="1537" name="Google Shape;1537;p70"/>
          <p:cNvSpPr/>
          <p:nvPr/>
        </p:nvSpPr>
        <p:spPr>
          <a:xfrm>
            <a:off x="8080150" y="53500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70"/>
          <p:cNvSpPr/>
          <p:nvPr/>
        </p:nvSpPr>
        <p:spPr>
          <a:xfrm flipH="1">
            <a:off x="573900" y="284750"/>
            <a:ext cx="5156700" cy="912000"/>
          </a:xfrm>
          <a:prstGeom prst="roundRect">
            <a:avLst>
              <a:gd name="adj" fmla="val 20155"/>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70"/>
          <p:cNvSpPr txBox="1">
            <a:spLocks noGrp="1"/>
          </p:cNvSpPr>
          <p:nvPr>
            <p:ph type="title"/>
          </p:nvPr>
        </p:nvSpPr>
        <p:spPr>
          <a:xfrm>
            <a:off x="627275" y="454400"/>
            <a:ext cx="50391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Key Learnings</a:t>
            </a:r>
            <a:endParaRPr/>
          </a:p>
        </p:txBody>
      </p:sp>
      <p:sp>
        <p:nvSpPr>
          <p:cNvPr id="1540" name="Google Shape;1540;p70"/>
          <p:cNvSpPr/>
          <p:nvPr/>
        </p:nvSpPr>
        <p:spPr>
          <a:xfrm flipH="1">
            <a:off x="573950" y="1376700"/>
            <a:ext cx="5230200" cy="28911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2000" b="1">
                <a:solidFill>
                  <a:schemeClr val="dk1"/>
                </a:solidFill>
                <a:latin typeface="Englebert"/>
                <a:ea typeface="Englebert"/>
                <a:cs typeface="Englebert"/>
                <a:sym typeface="Englebert"/>
              </a:rPr>
              <a:t>Key learnings:</a:t>
            </a:r>
            <a:endParaRPr sz="2000" b="1">
              <a:solidFill>
                <a:schemeClr val="dk1"/>
              </a:solidFill>
              <a:latin typeface="Englebert"/>
              <a:ea typeface="Englebert"/>
              <a:cs typeface="Englebert"/>
              <a:sym typeface="Englebert"/>
            </a:endParaRPr>
          </a:p>
          <a:p>
            <a:pPr marL="457200" lvl="0" indent="-355600" algn="l" rtl="0">
              <a:spcBef>
                <a:spcPts val="1600"/>
              </a:spcBef>
              <a:spcAft>
                <a:spcPts val="0"/>
              </a:spcAft>
              <a:buClr>
                <a:schemeClr val="dk1"/>
              </a:buClr>
              <a:buSzPts val="2000"/>
              <a:buFont typeface="Englebert"/>
              <a:buChar char="●"/>
            </a:pPr>
            <a:r>
              <a:rPr lang="en" sz="2000" u="sng">
                <a:solidFill>
                  <a:schemeClr val="dk1"/>
                </a:solidFill>
                <a:latin typeface="Englebert"/>
                <a:ea typeface="Englebert"/>
                <a:cs typeface="Englebert"/>
                <a:sym typeface="Englebert"/>
              </a:rPr>
              <a:t>Prior experience with LLM-based chats </a:t>
            </a:r>
            <a:r>
              <a:rPr lang="en" sz="2000">
                <a:solidFill>
                  <a:schemeClr val="dk1"/>
                </a:solidFill>
                <a:latin typeface="Englebert"/>
                <a:ea typeface="Englebert"/>
                <a:cs typeface="Englebert"/>
                <a:sym typeface="Englebert"/>
              </a:rPr>
              <a:t>can help young adults feel comfortable during these interactions</a:t>
            </a:r>
            <a:endParaRPr sz="2000">
              <a:solidFill>
                <a:schemeClr val="dk1"/>
              </a:solidFill>
              <a:latin typeface="Englebert"/>
              <a:ea typeface="Englebert"/>
              <a:cs typeface="Englebert"/>
              <a:sym typeface="Englebert"/>
            </a:endParaRPr>
          </a:p>
          <a:p>
            <a:pPr marL="457200" lvl="0" indent="-355600" algn="l" rtl="0">
              <a:spcBef>
                <a:spcPts val="0"/>
              </a:spcBef>
              <a:spcAft>
                <a:spcPts val="0"/>
              </a:spcAft>
              <a:buClr>
                <a:schemeClr val="dk1"/>
              </a:buClr>
              <a:buSzPts val="2000"/>
              <a:buFont typeface="Englebert"/>
              <a:buChar char="●"/>
            </a:pPr>
            <a:r>
              <a:rPr lang="en" sz="2000" u="sng">
                <a:solidFill>
                  <a:schemeClr val="dk1"/>
                </a:solidFill>
                <a:latin typeface="Englebert"/>
                <a:ea typeface="Englebert"/>
                <a:cs typeface="Englebert"/>
                <a:sym typeface="Englebert"/>
              </a:rPr>
              <a:t>Visuals may help</a:t>
            </a:r>
            <a:r>
              <a:rPr lang="en" sz="2000">
                <a:solidFill>
                  <a:schemeClr val="dk1"/>
                </a:solidFill>
                <a:latin typeface="Englebert"/>
                <a:ea typeface="Englebert"/>
                <a:cs typeface="Englebert"/>
                <a:sym typeface="Englebert"/>
              </a:rPr>
              <a:t> chatbot-interaction feel more exciting</a:t>
            </a:r>
            <a:endParaRPr sz="2000">
              <a:solidFill>
                <a:schemeClr val="dk1"/>
              </a:solidFill>
              <a:latin typeface="Englebert"/>
              <a:ea typeface="Englebert"/>
              <a:cs typeface="Englebert"/>
              <a:sym typeface="Englebert"/>
            </a:endParaRPr>
          </a:p>
          <a:p>
            <a:pPr marL="457200" lvl="0" indent="-355600" algn="l" rtl="0">
              <a:spcBef>
                <a:spcPts val="0"/>
              </a:spcBef>
              <a:spcAft>
                <a:spcPts val="0"/>
              </a:spcAft>
              <a:buClr>
                <a:schemeClr val="dk1"/>
              </a:buClr>
              <a:buSzPts val="2000"/>
              <a:buFont typeface="Englebert"/>
              <a:buChar char="●"/>
            </a:pPr>
            <a:r>
              <a:rPr lang="en" sz="2000">
                <a:solidFill>
                  <a:schemeClr val="dk1"/>
                </a:solidFill>
                <a:latin typeface="Englebert"/>
                <a:ea typeface="Englebert"/>
                <a:cs typeface="Englebert"/>
                <a:sym typeface="Englebert"/>
              </a:rPr>
              <a:t>Maintaining a balance between accuracy and conciseness is important</a:t>
            </a:r>
            <a:endParaRPr sz="1800">
              <a:solidFill>
                <a:schemeClr val="dk1"/>
              </a:solidFill>
              <a:latin typeface="Englebert"/>
              <a:ea typeface="Englebert"/>
              <a:cs typeface="Englebert"/>
              <a:sym typeface="Englebert"/>
            </a:endParaRPr>
          </a:p>
        </p:txBody>
      </p:sp>
      <p:sp>
        <p:nvSpPr>
          <p:cNvPr id="1541" name="Google Shape;1541;p70"/>
          <p:cNvSpPr/>
          <p:nvPr/>
        </p:nvSpPr>
        <p:spPr>
          <a:xfrm>
            <a:off x="8080150" y="53500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42" name="Google Shape;1542;p7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977126" y="2591075"/>
            <a:ext cx="2616000" cy="2103600"/>
          </a:xfrm>
          <a:prstGeom prst="roundRect">
            <a:avLst>
              <a:gd name="adj" fmla="val 16667"/>
            </a:avLst>
          </a:prstGeom>
          <a:noFill/>
          <a:ln w="19050" cap="flat" cmpd="sng">
            <a:solidFill>
              <a:srgbClr val="000000"/>
            </a:solidFill>
            <a:prstDash val="solid"/>
            <a:round/>
            <a:headEnd type="none" w="sm" len="sm"/>
            <a:tailEnd type="none" w="sm" len="sm"/>
          </a:ln>
        </p:spPr>
      </p:pic>
      <p:pic>
        <p:nvPicPr>
          <p:cNvPr id="1543" name="Google Shape;1543;p70"/>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977124" y="202650"/>
            <a:ext cx="2552700" cy="2052600"/>
          </a:xfrm>
          <a:prstGeom prst="roundRect">
            <a:avLst>
              <a:gd name="adj" fmla="val 16667"/>
            </a:avLst>
          </a:prstGeom>
          <a:noFill/>
          <a:ln w="19050" cap="flat" cmpd="sng">
            <a:solidFill>
              <a:srgbClr val="000000"/>
            </a:solidFill>
            <a:prstDash val="solid"/>
            <a:round/>
            <a:headEnd type="none" w="sm" len="sm"/>
            <a:tailEnd type="none" w="sm" len="sm"/>
          </a:ln>
        </p:spPr>
      </p:pic>
      <p:sp>
        <p:nvSpPr>
          <p:cNvPr id="1544" name="Google Shape;1544;p70"/>
          <p:cNvSpPr/>
          <p:nvPr/>
        </p:nvSpPr>
        <p:spPr>
          <a:xfrm flipH="1">
            <a:off x="7270975" y="4375125"/>
            <a:ext cx="1834500" cy="4593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70"/>
          <p:cNvSpPr txBox="1"/>
          <p:nvPr/>
        </p:nvSpPr>
        <p:spPr>
          <a:xfrm>
            <a:off x="7270975" y="4375125"/>
            <a:ext cx="1834500" cy="45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a:solidFill>
                  <a:schemeClr val="dk1"/>
                </a:solidFill>
                <a:latin typeface="Englebert"/>
                <a:ea typeface="Englebert"/>
                <a:cs typeface="Englebert"/>
                <a:sym typeface="Englebert"/>
              </a:rPr>
              <a:t>Doug, 30, CAD Technician</a:t>
            </a:r>
            <a:endParaRPr>
              <a:solidFill>
                <a:schemeClr val="dk1"/>
              </a:solidFill>
              <a:latin typeface="Englebert"/>
              <a:ea typeface="Englebert"/>
              <a:cs typeface="Englebert"/>
              <a:sym typeface="Englebert"/>
            </a:endParaRPr>
          </a:p>
        </p:txBody>
      </p:sp>
      <p:sp>
        <p:nvSpPr>
          <p:cNvPr id="1546" name="Google Shape;1546;p70"/>
          <p:cNvSpPr/>
          <p:nvPr/>
        </p:nvSpPr>
        <p:spPr>
          <a:xfrm flipH="1">
            <a:off x="7270975" y="1931250"/>
            <a:ext cx="1834500" cy="4593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70"/>
          <p:cNvSpPr txBox="1"/>
          <p:nvPr/>
        </p:nvSpPr>
        <p:spPr>
          <a:xfrm>
            <a:off x="7270975" y="1931250"/>
            <a:ext cx="1834500" cy="45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a:solidFill>
                  <a:schemeClr val="dk1"/>
                </a:solidFill>
                <a:latin typeface="Englebert"/>
                <a:ea typeface="Englebert"/>
                <a:cs typeface="Englebert"/>
                <a:sym typeface="Englebert"/>
              </a:rPr>
              <a:t>Siobhán, 24, PhD Student</a:t>
            </a:r>
            <a:endParaRPr>
              <a:solidFill>
                <a:schemeClr val="dk1"/>
              </a:solidFill>
              <a:latin typeface="Englebert"/>
              <a:ea typeface="Englebert"/>
              <a:cs typeface="Englebert"/>
              <a:sym typeface="Engleber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51"/>
        <p:cNvGrpSpPr/>
        <p:nvPr/>
      </p:nvGrpSpPr>
      <p:grpSpPr>
        <a:xfrm>
          <a:off x="0" y="0"/>
          <a:ext cx="0" cy="0"/>
          <a:chOff x="0" y="0"/>
          <a:chExt cx="0" cy="0"/>
        </a:xfrm>
      </p:grpSpPr>
      <p:sp>
        <p:nvSpPr>
          <p:cNvPr id="1552" name="Google Shape;1552;p71"/>
          <p:cNvSpPr txBox="1">
            <a:spLocks noGrp="1"/>
          </p:cNvSpPr>
          <p:nvPr>
            <p:ph type="subTitle" idx="4294967295"/>
          </p:nvPr>
        </p:nvSpPr>
        <p:spPr>
          <a:xfrm>
            <a:off x="130350" y="1706225"/>
            <a:ext cx="4599600" cy="244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b="1"/>
              <a:t>About Corey:</a:t>
            </a:r>
            <a:endParaRPr sz="1500" b="1"/>
          </a:p>
          <a:p>
            <a:pPr marL="457200" lvl="0" indent="-323850" algn="l" rtl="0">
              <a:spcBef>
                <a:spcPts val="0"/>
              </a:spcBef>
              <a:spcAft>
                <a:spcPts val="0"/>
              </a:spcAft>
              <a:buSzPts val="1500"/>
              <a:buChar char="-"/>
            </a:pPr>
            <a:r>
              <a:rPr lang="en" sz="1500" b="1"/>
              <a:t>Resident Fellow for</a:t>
            </a:r>
            <a:r>
              <a:rPr lang="en" sz="1500"/>
              <a:t> </a:t>
            </a:r>
            <a:r>
              <a:rPr lang="en" sz="1500" b="1"/>
              <a:t>The Well House</a:t>
            </a:r>
            <a:r>
              <a:rPr lang="en" sz="1500"/>
              <a:t> : a substance-free undergraduate dorm</a:t>
            </a:r>
            <a:endParaRPr sz="1500"/>
          </a:p>
          <a:p>
            <a:pPr marL="457200" lvl="0" indent="-323850" algn="l" rtl="0">
              <a:spcBef>
                <a:spcPts val="0"/>
              </a:spcBef>
              <a:spcAft>
                <a:spcPts val="0"/>
              </a:spcAft>
              <a:buSzPts val="1500"/>
              <a:buChar char="-"/>
            </a:pPr>
            <a:r>
              <a:rPr lang="en" sz="1500"/>
              <a:t>Collegiate Recovery Coordinator for Stanford’s Office of Substance Use, Education &amp; Resources</a:t>
            </a:r>
            <a:endParaRPr sz="1500"/>
          </a:p>
          <a:p>
            <a:pPr marL="457200" lvl="0" indent="-323850" algn="l" rtl="0">
              <a:spcBef>
                <a:spcPts val="0"/>
              </a:spcBef>
              <a:spcAft>
                <a:spcPts val="0"/>
              </a:spcAft>
              <a:buSzPts val="1500"/>
              <a:buChar char="-"/>
            </a:pPr>
            <a:r>
              <a:rPr lang="en" sz="1500"/>
              <a:t>In active recovery from substance abuse for 9 years</a:t>
            </a:r>
            <a:endParaRPr sz="1500"/>
          </a:p>
          <a:p>
            <a:pPr marL="457200" lvl="0" indent="-323850" algn="l" rtl="0">
              <a:spcBef>
                <a:spcPts val="0"/>
              </a:spcBef>
              <a:spcAft>
                <a:spcPts val="0"/>
              </a:spcAft>
              <a:buSzPts val="1500"/>
              <a:buChar char="-"/>
            </a:pPr>
            <a:r>
              <a:rPr lang="en" sz="1500"/>
              <a:t>Anxiety, depression, ADHD</a:t>
            </a:r>
            <a:endParaRPr sz="1500" b="1"/>
          </a:p>
        </p:txBody>
      </p:sp>
      <p:sp>
        <p:nvSpPr>
          <p:cNvPr id="1553" name="Google Shape;1553;p71"/>
          <p:cNvSpPr/>
          <p:nvPr/>
        </p:nvSpPr>
        <p:spPr>
          <a:xfrm>
            <a:off x="206550" y="670787"/>
            <a:ext cx="894900" cy="8949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71"/>
          <p:cNvSpPr txBox="1">
            <a:spLocks noGrp="1"/>
          </p:cNvSpPr>
          <p:nvPr>
            <p:ph type="title" idx="4294967295"/>
          </p:nvPr>
        </p:nvSpPr>
        <p:spPr>
          <a:xfrm>
            <a:off x="1190475" y="821538"/>
            <a:ext cx="1504800" cy="59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a:t>Corey</a:t>
            </a:r>
            <a:endParaRPr sz="2500"/>
          </a:p>
        </p:txBody>
      </p:sp>
      <p:sp>
        <p:nvSpPr>
          <p:cNvPr id="1555" name="Google Shape;1555;p71"/>
          <p:cNvSpPr/>
          <p:nvPr/>
        </p:nvSpPr>
        <p:spPr>
          <a:xfrm flipH="1">
            <a:off x="4756700" y="873025"/>
            <a:ext cx="4148400" cy="38112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71"/>
          <p:cNvSpPr txBox="1">
            <a:spLocks noGrp="1"/>
          </p:cNvSpPr>
          <p:nvPr>
            <p:ph type="subTitle" idx="4294967295"/>
          </p:nvPr>
        </p:nvSpPr>
        <p:spPr>
          <a:xfrm>
            <a:off x="4729950" y="1638600"/>
            <a:ext cx="4242000" cy="1866300"/>
          </a:xfrm>
          <a:prstGeom prst="rect">
            <a:avLst/>
          </a:prstGeom>
        </p:spPr>
        <p:txBody>
          <a:bodyPr spcFirstLastPara="1" wrap="square" lIns="274300" tIns="91425" rIns="274300" bIns="0" anchor="t" anchorCtr="0">
            <a:noAutofit/>
          </a:bodyPr>
          <a:lstStyle/>
          <a:p>
            <a:pPr marL="457200" lvl="0" indent="-330200" algn="l" rtl="0">
              <a:lnSpc>
                <a:spcPct val="150000"/>
              </a:lnSpc>
              <a:spcBef>
                <a:spcPts val="0"/>
              </a:spcBef>
              <a:spcAft>
                <a:spcPts val="0"/>
              </a:spcAft>
              <a:buSzPts val="1600"/>
              <a:buChar char="●"/>
            </a:pPr>
            <a:r>
              <a:rPr lang="en" sz="1600"/>
              <a:t>Stanford insurance -&gt; Kaiser = </a:t>
            </a:r>
            <a:r>
              <a:rPr lang="en" sz="1600" b="1"/>
              <a:t>Decrease in care and access</a:t>
            </a:r>
            <a:r>
              <a:rPr lang="en" sz="1600"/>
              <a:t> to his medications</a:t>
            </a:r>
            <a:endParaRPr sz="1600"/>
          </a:p>
          <a:p>
            <a:pPr marL="457200" lvl="0" indent="-330200" algn="l" rtl="0">
              <a:lnSpc>
                <a:spcPct val="150000"/>
              </a:lnSpc>
              <a:spcBef>
                <a:spcPts val="0"/>
              </a:spcBef>
              <a:spcAft>
                <a:spcPts val="0"/>
              </a:spcAft>
              <a:buSzPts val="1600"/>
              <a:buChar char="●"/>
            </a:pPr>
            <a:r>
              <a:rPr lang="en" sz="1600"/>
              <a:t>His recovery -&gt; </a:t>
            </a:r>
            <a:r>
              <a:rPr lang="en" sz="1600" b="1"/>
              <a:t>non-abusive/mind altering</a:t>
            </a:r>
            <a:r>
              <a:rPr lang="en" sz="1600"/>
              <a:t> medications</a:t>
            </a:r>
            <a:endParaRPr sz="1600"/>
          </a:p>
          <a:p>
            <a:pPr marL="457200" lvl="0" indent="-330200" algn="l" rtl="0">
              <a:lnSpc>
                <a:spcPct val="150000"/>
              </a:lnSpc>
              <a:spcBef>
                <a:spcPts val="0"/>
              </a:spcBef>
              <a:spcAft>
                <a:spcPts val="0"/>
              </a:spcAft>
              <a:buSzPts val="1600"/>
              <a:buChar char="●"/>
            </a:pPr>
            <a:r>
              <a:rPr lang="en" sz="1600" i="1"/>
              <a:t>New medication -&gt; </a:t>
            </a:r>
            <a:r>
              <a:rPr lang="en" sz="1600" b="1" i="1"/>
              <a:t>trial-and-error </a:t>
            </a:r>
            <a:r>
              <a:rPr lang="en" sz="1600" i="1"/>
              <a:t>side effects + result of drug interactions</a:t>
            </a:r>
            <a:endParaRPr sz="1600" i="1"/>
          </a:p>
          <a:p>
            <a:pPr marL="457200" lvl="0" indent="0" algn="l" rtl="0">
              <a:spcBef>
                <a:spcPts val="1600"/>
              </a:spcBef>
              <a:spcAft>
                <a:spcPts val="1600"/>
              </a:spcAft>
              <a:buNone/>
            </a:pPr>
            <a:endParaRPr sz="1600" b="1"/>
          </a:p>
        </p:txBody>
      </p:sp>
      <p:sp>
        <p:nvSpPr>
          <p:cNvPr id="1557" name="Google Shape;1557;p71"/>
          <p:cNvSpPr txBox="1">
            <a:spLocks noGrp="1"/>
          </p:cNvSpPr>
          <p:nvPr>
            <p:ph type="title" idx="4294967295"/>
          </p:nvPr>
        </p:nvSpPr>
        <p:spPr>
          <a:xfrm>
            <a:off x="5458800" y="946325"/>
            <a:ext cx="2784300" cy="75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600"/>
              <a:t>Key Takeaways</a:t>
            </a:r>
            <a:endParaRPr sz="2600"/>
          </a:p>
        </p:txBody>
      </p:sp>
      <p:grpSp>
        <p:nvGrpSpPr>
          <p:cNvPr id="1558" name="Google Shape;1558;p71"/>
          <p:cNvGrpSpPr/>
          <p:nvPr/>
        </p:nvGrpSpPr>
        <p:grpSpPr>
          <a:xfrm>
            <a:off x="420438" y="821528"/>
            <a:ext cx="467103" cy="593393"/>
            <a:chOff x="4905714" y="2431198"/>
            <a:chExt cx="284958" cy="365052"/>
          </a:xfrm>
        </p:grpSpPr>
        <p:sp>
          <p:nvSpPr>
            <p:cNvPr id="1559" name="Google Shape;1559;p71"/>
            <p:cNvSpPr/>
            <p:nvPr/>
          </p:nvSpPr>
          <p:spPr>
            <a:xfrm>
              <a:off x="4951568" y="2436599"/>
              <a:ext cx="193249" cy="131455"/>
            </a:xfrm>
            <a:custGeom>
              <a:avLst/>
              <a:gdLst/>
              <a:ahLst/>
              <a:cxnLst/>
              <a:rect l="l" t="t" r="r" b="b"/>
              <a:pathLst>
                <a:path w="7371" h="5014" extrusionOk="0">
                  <a:moveTo>
                    <a:pt x="3064" y="1"/>
                  </a:moveTo>
                  <a:cubicBezTo>
                    <a:pt x="1330" y="1"/>
                    <a:pt x="0" y="1547"/>
                    <a:pt x="265" y="3264"/>
                  </a:cubicBezTo>
                  <a:lnTo>
                    <a:pt x="533" y="5013"/>
                  </a:lnTo>
                  <a:lnTo>
                    <a:pt x="6838" y="5013"/>
                  </a:lnTo>
                  <a:lnTo>
                    <a:pt x="7106" y="3264"/>
                  </a:lnTo>
                  <a:cubicBezTo>
                    <a:pt x="7371" y="1547"/>
                    <a:pt x="6041" y="1"/>
                    <a:pt x="4307"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71"/>
            <p:cNvSpPr/>
            <p:nvPr/>
          </p:nvSpPr>
          <p:spPr>
            <a:xfrm>
              <a:off x="4911115" y="2630871"/>
              <a:ext cx="274261" cy="160032"/>
            </a:xfrm>
            <a:custGeom>
              <a:avLst/>
              <a:gdLst/>
              <a:ahLst/>
              <a:cxnLst/>
              <a:rect l="l" t="t" r="r" b="b"/>
              <a:pathLst>
                <a:path w="10461" h="6104" extrusionOk="0">
                  <a:moveTo>
                    <a:pt x="3706" y="1"/>
                  </a:moveTo>
                  <a:lnTo>
                    <a:pt x="3706" y="1037"/>
                  </a:lnTo>
                  <a:cubicBezTo>
                    <a:pt x="3706" y="1326"/>
                    <a:pt x="3514" y="1580"/>
                    <a:pt x="3235" y="1663"/>
                  </a:cubicBezTo>
                  <a:lnTo>
                    <a:pt x="939" y="2341"/>
                  </a:lnTo>
                  <a:cubicBezTo>
                    <a:pt x="381" y="2504"/>
                    <a:pt x="1" y="3014"/>
                    <a:pt x="1" y="3594"/>
                  </a:cubicBezTo>
                  <a:lnTo>
                    <a:pt x="1" y="6104"/>
                  </a:lnTo>
                  <a:lnTo>
                    <a:pt x="10460" y="6104"/>
                  </a:lnTo>
                  <a:lnTo>
                    <a:pt x="10460" y="3594"/>
                  </a:lnTo>
                  <a:cubicBezTo>
                    <a:pt x="10460" y="3014"/>
                    <a:pt x="10080" y="2504"/>
                    <a:pt x="9522" y="2341"/>
                  </a:cubicBezTo>
                  <a:lnTo>
                    <a:pt x="7226" y="1663"/>
                  </a:lnTo>
                  <a:cubicBezTo>
                    <a:pt x="6947" y="1580"/>
                    <a:pt x="6755" y="1326"/>
                    <a:pt x="6755" y="1037"/>
                  </a:cubicBezTo>
                  <a:lnTo>
                    <a:pt x="6755" y="1"/>
                  </a:lnTo>
                  <a:close/>
                </a:path>
              </a:pathLst>
            </a:custGeom>
            <a:solidFill>
              <a:srgbClr val="DA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71"/>
            <p:cNvSpPr/>
            <p:nvPr/>
          </p:nvSpPr>
          <p:spPr>
            <a:xfrm>
              <a:off x="4911010" y="2674471"/>
              <a:ext cx="274366" cy="116432"/>
            </a:xfrm>
            <a:custGeom>
              <a:avLst/>
              <a:gdLst/>
              <a:ahLst/>
              <a:cxnLst/>
              <a:rect l="l" t="t" r="r" b="b"/>
              <a:pathLst>
                <a:path w="10465" h="4441" extrusionOk="0">
                  <a:moveTo>
                    <a:pt x="7230" y="0"/>
                  </a:moveTo>
                  <a:cubicBezTo>
                    <a:pt x="7288" y="29"/>
                    <a:pt x="7349" y="58"/>
                    <a:pt x="7411" y="80"/>
                  </a:cubicBezTo>
                  <a:lnTo>
                    <a:pt x="5231" y="735"/>
                  </a:lnTo>
                  <a:lnTo>
                    <a:pt x="3054" y="80"/>
                  </a:lnTo>
                  <a:cubicBezTo>
                    <a:pt x="3116" y="58"/>
                    <a:pt x="3177" y="29"/>
                    <a:pt x="3239" y="0"/>
                  </a:cubicBezTo>
                  <a:lnTo>
                    <a:pt x="3239" y="0"/>
                  </a:lnTo>
                  <a:lnTo>
                    <a:pt x="943" y="674"/>
                  </a:lnTo>
                  <a:cubicBezTo>
                    <a:pt x="385" y="841"/>
                    <a:pt x="1" y="1351"/>
                    <a:pt x="1" y="1931"/>
                  </a:cubicBezTo>
                  <a:lnTo>
                    <a:pt x="1" y="4441"/>
                  </a:lnTo>
                  <a:lnTo>
                    <a:pt x="10464" y="4441"/>
                  </a:lnTo>
                  <a:lnTo>
                    <a:pt x="10464" y="1931"/>
                  </a:lnTo>
                  <a:cubicBezTo>
                    <a:pt x="10464" y="1351"/>
                    <a:pt x="10080" y="841"/>
                    <a:pt x="9526" y="678"/>
                  </a:cubicBezTo>
                  <a:lnTo>
                    <a:pt x="7230" y="0"/>
                  </a:ln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71"/>
            <p:cNvSpPr/>
            <p:nvPr/>
          </p:nvSpPr>
          <p:spPr>
            <a:xfrm>
              <a:off x="4979674" y="2679216"/>
              <a:ext cx="137144" cy="111687"/>
            </a:xfrm>
            <a:custGeom>
              <a:avLst/>
              <a:gdLst/>
              <a:ahLst/>
              <a:cxnLst/>
              <a:rect l="l" t="t" r="r" b="b"/>
              <a:pathLst>
                <a:path w="5231" h="4260" extrusionOk="0">
                  <a:moveTo>
                    <a:pt x="768" y="0"/>
                  </a:moveTo>
                  <a:lnTo>
                    <a:pt x="511" y="261"/>
                  </a:lnTo>
                  <a:cubicBezTo>
                    <a:pt x="182" y="587"/>
                    <a:pt x="0" y="1033"/>
                    <a:pt x="0" y="1493"/>
                  </a:cubicBezTo>
                  <a:lnTo>
                    <a:pt x="0" y="4260"/>
                  </a:lnTo>
                  <a:lnTo>
                    <a:pt x="5230" y="4260"/>
                  </a:lnTo>
                  <a:lnTo>
                    <a:pt x="5230" y="1493"/>
                  </a:lnTo>
                  <a:cubicBezTo>
                    <a:pt x="5230" y="1033"/>
                    <a:pt x="5046" y="587"/>
                    <a:pt x="4720" y="261"/>
                  </a:cubicBezTo>
                  <a:lnTo>
                    <a:pt x="4459" y="0"/>
                  </a:lnTo>
                  <a:lnTo>
                    <a:pt x="2615" y="337"/>
                  </a:lnTo>
                  <a:lnTo>
                    <a:pt x="768" y="0"/>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71"/>
            <p:cNvSpPr/>
            <p:nvPr/>
          </p:nvSpPr>
          <p:spPr>
            <a:xfrm>
              <a:off x="4983082" y="2679216"/>
              <a:ext cx="130222" cy="51884"/>
            </a:xfrm>
            <a:custGeom>
              <a:avLst/>
              <a:gdLst/>
              <a:ahLst/>
              <a:cxnLst/>
              <a:rect l="l" t="t" r="r" b="b"/>
              <a:pathLst>
                <a:path w="4967" h="1979" extrusionOk="0">
                  <a:moveTo>
                    <a:pt x="638" y="0"/>
                  </a:moveTo>
                  <a:lnTo>
                    <a:pt x="381" y="261"/>
                  </a:lnTo>
                  <a:cubicBezTo>
                    <a:pt x="218" y="424"/>
                    <a:pt x="88" y="616"/>
                    <a:pt x="1" y="826"/>
                  </a:cubicBezTo>
                  <a:lnTo>
                    <a:pt x="751" y="1681"/>
                  </a:lnTo>
                  <a:cubicBezTo>
                    <a:pt x="922" y="1879"/>
                    <a:pt x="1163" y="1979"/>
                    <a:pt x="1404" y="1979"/>
                  </a:cubicBezTo>
                  <a:cubicBezTo>
                    <a:pt x="1627" y="1979"/>
                    <a:pt x="1850" y="1894"/>
                    <a:pt x="2022" y="1724"/>
                  </a:cubicBezTo>
                  <a:lnTo>
                    <a:pt x="2485" y="1261"/>
                  </a:lnTo>
                  <a:lnTo>
                    <a:pt x="2945" y="1724"/>
                  </a:lnTo>
                  <a:cubicBezTo>
                    <a:pt x="3117" y="1894"/>
                    <a:pt x="3340" y="1979"/>
                    <a:pt x="3563" y="1979"/>
                  </a:cubicBezTo>
                  <a:cubicBezTo>
                    <a:pt x="3805" y="1979"/>
                    <a:pt x="4047" y="1879"/>
                    <a:pt x="4220" y="1681"/>
                  </a:cubicBezTo>
                  <a:lnTo>
                    <a:pt x="4966" y="826"/>
                  </a:lnTo>
                  <a:cubicBezTo>
                    <a:pt x="4879" y="616"/>
                    <a:pt x="4749" y="424"/>
                    <a:pt x="4590" y="261"/>
                  </a:cubicBezTo>
                  <a:lnTo>
                    <a:pt x="4329" y="0"/>
                  </a:lnTo>
                  <a:lnTo>
                    <a:pt x="2485" y="337"/>
                  </a:lnTo>
                  <a:lnTo>
                    <a:pt x="638" y="0"/>
                  </a:lnTo>
                  <a:close/>
                </a:path>
              </a:pathLst>
            </a:custGeom>
            <a:solidFill>
              <a:srgbClr val="899C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71"/>
            <p:cNvSpPr/>
            <p:nvPr/>
          </p:nvSpPr>
          <p:spPr>
            <a:xfrm>
              <a:off x="5031034" y="2716523"/>
              <a:ext cx="34319" cy="74379"/>
            </a:xfrm>
            <a:custGeom>
              <a:avLst/>
              <a:gdLst/>
              <a:ahLst/>
              <a:cxnLst/>
              <a:rect l="l" t="t" r="r" b="b"/>
              <a:pathLst>
                <a:path w="1309" h="2837" extrusionOk="0">
                  <a:moveTo>
                    <a:pt x="341" y="1"/>
                  </a:moveTo>
                  <a:lnTo>
                    <a:pt x="1" y="2837"/>
                  </a:lnTo>
                  <a:lnTo>
                    <a:pt x="1308" y="2837"/>
                  </a:lnTo>
                  <a:lnTo>
                    <a:pt x="971" y="1"/>
                  </a:ln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71"/>
            <p:cNvSpPr/>
            <p:nvPr/>
          </p:nvSpPr>
          <p:spPr>
            <a:xfrm>
              <a:off x="5025240" y="2688051"/>
              <a:ext cx="45802" cy="34292"/>
            </a:xfrm>
            <a:custGeom>
              <a:avLst/>
              <a:gdLst/>
              <a:ahLst/>
              <a:cxnLst/>
              <a:rect l="l" t="t" r="r" b="b"/>
              <a:pathLst>
                <a:path w="1747" h="1308" extrusionOk="0">
                  <a:moveTo>
                    <a:pt x="1" y="0"/>
                  </a:moveTo>
                  <a:lnTo>
                    <a:pt x="388" y="1156"/>
                  </a:lnTo>
                  <a:cubicBezTo>
                    <a:pt x="417" y="1246"/>
                    <a:pt x="501" y="1308"/>
                    <a:pt x="595" y="1308"/>
                  </a:cubicBezTo>
                  <a:lnTo>
                    <a:pt x="1153" y="1308"/>
                  </a:lnTo>
                  <a:cubicBezTo>
                    <a:pt x="1247" y="1304"/>
                    <a:pt x="1330" y="1246"/>
                    <a:pt x="1359" y="1156"/>
                  </a:cubicBezTo>
                  <a:lnTo>
                    <a:pt x="1747" y="0"/>
                  </a:ln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71"/>
            <p:cNvSpPr/>
            <p:nvPr/>
          </p:nvSpPr>
          <p:spPr>
            <a:xfrm>
              <a:off x="5008146" y="2630871"/>
              <a:ext cx="80094" cy="28577"/>
            </a:xfrm>
            <a:custGeom>
              <a:avLst/>
              <a:gdLst/>
              <a:ahLst/>
              <a:cxnLst/>
              <a:rect l="l" t="t" r="r" b="b"/>
              <a:pathLst>
                <a:path w="3055" h="1090" extrusionOk="0">
                  <a:moveTo>
                    <a:pt x="1" y="1"/>
                  </a:moveTo>
                  <a:lnTo>
                    <a:pt x="1" y="704"/>
                  </a:lnTo>
                  <a:cubicBezTo>
                    <a:pt x="477" y="961"/>
                    <a:pt x="1002" y="1089"/>
                    <a:pt x="1528" y="1089"/>
                  </a:cubicBezTo>
                  <a:cubicBezTo>
                    <a:pt x="2053" y="1089"/>
                    <a:pt x="2578" y="961"/>
                    <a:pt x="3054" y="704"/>
                  </a:cubicBezTo>
                  <a:lnTo>
                    <a:pt x="3054" y="1"/>
                  </a:lnTo>
                  <a:close/>
                </a:path>
              </a:pathLst>
            </a:custGeom>
            <a:solidFill>
              <a:srgbClr val="D4DD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71"/>
            <p:cNvSpPr/>
            <p:nvPr/>
          </p:nvSpPr>
          <p:spPr>
            <a:xfrm>
              <a:off x="4989348" y="2663643"/>
              <a:ext cx="58806" cy="50285"/>
            </a:xfrm>
            <a:custGeom>
              <a:avLst/>
              <a:gdLst/>
              <a:ahLst/>
              <a:cxnLst/>
              <a:rect l="l" t="t" r="r" b="b"/>
              <a:pathLst>
                <a:path w="2243" h="1918" extrusionOk="0">
                  <a:moveTo>
                    <a:pt x="577" y="0"/>
                  </a:moveTo>
                  <a:lnTo>
                    <a:pt x="1" y="699"/>
                  </a:lnTo>
                  <a:lnTo>
                    <a:pt x="1004" y="1844"/>
                  </a:lnTo>
                  <a:cubicBezTo>
                    <a:pt x="1047" y="1893"/>
                    <a:pt x="1107" y="1917"/>
                    <a:pt x="1167" y="1917"/>
                  </a:cubicBezTo>
                  <a:cubicBezTo>
                    <a:pt x="1222" y="1917"/>
                    <a:pt x="1277" y="1896"/>
                    <a:pt x="1319" y="1855"/>
                  </a:cubicBezTo>
                  <a:lnTo>
                    <a:pt x="2243" y="931"/>
                  </a:lnTo>
                  <a:lnTo>
                    <a:pt x="577" y="0"/>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71"/>
            <p:cNvSpPr/>
            <p:nvPr/>
          </p:nvSpPr>
          <p:spPr>
            <a:xfrm>
              <a:off x="5048232" y="2663643"/>
              <a:ext cx="58885" cy="50285"/>
            </a:xfrm>
            <a:custGeom>
              <a:avLst/>
              <a:gdLst/>
              <a:ahLst/>
              <a:cxnLst/>
              <a:rect l="l" t="t" r="r" b="b"/>
              <a:pathLst>
                <a:path w="2246" h="1918" extrusionOk="0">
                  <a:moveTo>
                    <a:pt x="1670" y="0"/>
                  </a:moveTo>
                  <a:lnTo>
                    <a:pt x="0" y="931"/>
                  </a:lnTo>
                  <a:lnTo>
                    <a:pt x="928" y="1855"/>
                  </a:lnTo>
                  <a:cubicBezTo>
                    <a:pt x="969" y="1896"/>
                    <a:pt x="1024" y="1917"/>
                    <a:pt x="1080" y="1917"/>
                  </a:cubicBezTo>
                  <a:cubicBezTo>
                    <a:pt x="1139" y="1917"/>
                    <a:pt x="1199" y="1893"/>
                    <a:pt x="1243" y="1844"/>
                  </a:cubicBezTo>
                  <a:lnTo>
                    <a:pt x="2246" y="699"/>
                  </a:lnTo>
                  <a:lnTo>
                    <a:pt x="1670" y="0"/>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71"/>
            <p:cNvSpPr/>
            <p:nvPr/>
          </p:nvSpPr>
          <p:spPr>
            <a:xfrm>
              <a:off x="4940085" y="2647965"/>
              <a:ext cx="68087" cy="142938"/>
            </a:xfrm>
            <a:custGeom>
              <a:avLst/>
              <a:gdLst/>
              <a:ahLst/>
              <a:cxnLst/>
              <a:rect l="l" t="t" r="r" b="b"/>
              <a:pathLst>
                <a:path w="2597" h="5452" extrusionOk="0">
                  <a:moveTo>
                    <a:pt x="2597" y="1"/>
                  </a:moveTo>
                  <a:cubicBezTo>
                    <a:pt x="2597" y="1"/>
                    <a:pt x="1000" y="399"/>
                    <a:pt x="482" y="1964"/>
                  </a:cubicBezTo>
                  <a:cubicBezTo>
                    <a:pt x="435" y="2091"/>
                    <a:pt x="453" y="2235"/>
                    <a:pt x="529" y="2351"/>
                  </a:cubicBezTo>
                  <a:lnTo>
                    <a:pt x="851" y="2837"/>
                  </a:lnTo>
                  <a:lnTo>
                    <a:pt x="149" y="3539"/>
                  </a:lnTo>
                  <a:cubicBezTo>
                    <a:pt x="44" y="3644"/>
                    <a:pt x="0" y="3796"/>
                    <a:pt x="33" y="3941"/>
                  </a:cubicBezTo>
                  <a:lnTo>
                    <a:pt x="417" y="5452"/>
                  </a:lnTo>
                  <a:lnTo>
                    <a:pt x="1510" y="5452"/>
                  </a:lnTo>
                  <a:lnTo>
                    <a:pt x="1510" y="2685"/>
                  </a:lnTo>
                  <a:cubicBezTo>
                    <a:pt x="1510" y="2225"/>
                    <a:pt x="1692" y="1779"/>
                    <a:pt x="2021" y="1453"/>
                  </a:cubicBezTo>
                  <a:lnTo>
                    <a:pt x="2278" y="1192"/>
                  </a:lnTo>
                  <a:cubicBezTo>
                    <a:pt x="2481" y="990"/>
                    <a:pt x="2597" y="711"/>
                    <a:pt x="2597" y="421"/>
                  </a:cubicBezTo>
                  <a:lnTo>
                    <a:pt x="2597" y="1"/>
                  </a:ln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71"/>
            <p:cNvSpPr/>
            <p:nvPr/>
          </p:nvSpPr>
          <p:spPr>
            <a:xfrm>
              <a:off x="5088214" y="2647965"/>
              <a:ext cx="68087" cy="142938"/>
            </a:xfrm>
            <a:custGeom>
              <a:avLst/>
              <a:gdLst/>
              <a:ahLst/>
              <a:cxnLst/>
              <a:rect l="l" t="t" r="r" b="b"/>
              <a:pathLst>
                <a:path w="2597" h="5452" extrusionOk="0">
                  <a:moveTo>
                    <a:pt x="0" y="1"/>
                  </a:moveTo>
                  <a:lnTo>
                    <a:pt x="0" y="421"/>
                  </a:lnTo>
                  <a:cubicBezTo>
                    <a:pt x="0" y="711"/>
                    <a:pt x="116" y="990"/>
                    <a:pt x="319" y="1192"/>
                  </a:cubicBezTo>
                  <a:lnTo>
                    <a:pt x="580" y="1453"/>
                  </a:lnTo>
                  <a:cubicBezTo>
                    <a:pt x="906" y="1779"/>
                    <a:pt x="1090" y="2221"/>
                    <a:pt x="1090" y="2685"/>
                  </a:cubicBezTo>
                  <a:lnTo>
                    <a:pt x="1090" y="5452"/>
                  </a:lnTo>
                  <a:lnTo>
                    <a:pt x="2180" y="5452"/>
                  </a:lnTo>
                  <a:lnTo>
                    <a:pt x="2564" y="3941"/>
                  </a:lnTo>
                  <a:cubicBezTo>
                    <a:pt x="2597" y="3796"/>
                    <a:pt x="2550" y="3644"/>
                    <a:pt x="2445" y="3539"/>
                  </a:cubicBezTo>
                  <a:lnTo>
                    <a:pt x="1742" y="2837"/>
                  </a:lnTo>
                  <a:lnTo>
                    <a:pt x="2068" y="2351"/>
                  </a:lnTo>
                  <a:cubicBezTo>
                    <a:pt x="2141" y="2235"/>
                    <a:pt x="2159" y="2091"/>
                    <a:pt x="2115" y="1964"/>
                  </a:cubicBezTo>
                  <a:cubicBezTo>
                    <a:pt x="1594" y="399"/>
                    <a:pt x="0" y="1"/>
                    <a:pt x="0" y="1"/>
                  </a:cubicBez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71"/>
            <p:cNvSpPr/>
            <p:nvPr/>
          </p:nvSpPr>
          <p:spPr>
            <a:xfrm>
              <a:off x="4951096" y="2493780"/>
              <a:ext cx="194298" cy="148627"/>
            </a:xfrm>
            <a:custGeom>
              <a:avLst/>
              <a:gdLst/>
              <a:ahLst/>
              <a:cxnLst/>
              <a:rect l="l" t="t" r="r" b="b"/>
              <a:pathLst>
                <a:path w="7411" h="5669" extrusionOk="0">
                  <a:moveTo>
                    <a:pt x="2365" y="0"/>
                  </a:moveTo>
                  <a:cubicBezTo>
                    <a:pt x="1598" y="0"/>
                    <a:pt x="1029" y="706"/>
                    <a:pt x="1196" y="1456"/>
                  </a:cubicBezTo>
                  <a:cubicBezTo>
                    <a:pt x="1253" y="1713"/>
                    <a:pt x="1054" y="1960"/>
                    <a:pt x="790" y="1960"/>
                  </a:cubicBezTo>
                  <a:lnTo>
                    <a:pt x="544" y="1960"/>
                  </a:lnTo>
                  <a:cubicBezTo>
                    <a:pt x="243" y="1960"/>
                    <a:pt x="0" y="2202"/>
                    <a:pt x="0" y="2503"/>
                  </a:cubicBezTo>
                  <a:cubicBezTo>
                    <a:pt x="0" y="2807"/>
                    <a:pt x="243" y="3050"/>
                    <a:pt x="544" y="3050"/>
                  </a:cubicBezTo>
                  <a:lnTo>
                    <a:pt x="880" y="3050"/>
                  </a:lnTo>
                  <a:cubicBezTo>
                    <a:pt x="993" y="4527"/>
                    <a:pt x="2224" y="5668"/>
                    <a:pt x="3705" y="5668"/>
                  </a:cubicBezTo>
                  <a:cubicBezTo>
                    <a:pt x="5187" y="5668"/>
                    <a:pt x="6414" y="4527"/>
                    <a:pt x="6527" y="3050"/>
                  </a:cubicBezTo>
                  <a:lnTo>
                    <a:pt x="6864" y="3050"/>
                  </a:lnTo>
                  <a:cubicBezTo>
                    <a:pt x="7164" y="3050"/>
                    <a:pt x="7410" y="2807"/>
                    <a:pt x="7410" y="2503"/>
                  </a:cubicBezTo>
                  <a:cubicBezTo>
                    <a:pt x="7410" y="2202"/>
                    <a:pt x="7164" y="1960"/>
                    <a:pt x="6864" y="1960"/>
                  </a:cubicBezTo>
                  <a:lnTo>
                    <a:pt x="6617" y="1960"/>
                  </a:lnTo>
                  <a:cubicBezTo>
                    <a:pt x="6353" y="1960"/>
                    <a:pt x="6157" y="1713"/>
                    <a:pt x="6215" y="1456"/>
                  </a:cubicBezTo>
                  <a:cubicBezTo>
                    <a:pt x="6378" y="706"/>
                    <a:pt x="5810" y="0"/>
                    <a:pt x="5045" y="0"/>
                  </a:cubicBezTo>
                  <a:close/>
                </a:path>
              </a:pathLst>
            </a:custGeom>
            <a:solidFill>
              <a:srgbClr val="E0E7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71"/>
            <p:cNvSpPr/>
            <p:nvPr/>
          </p:nvSpPr>
          <p:spPr>
            <a:xfrm>
              <a:off x="4950231" y="2493675"/>
              <a:ext cx="132294" cy="148653"/>
            </a:xfrm>
            <a:custGeom>
              <a:avLst/>
              <a:gdLst/>
              <a:ahLst/>
              <a:cxnLst/>
              <a:rect l="l" t="t" r="r" b="b"/>
              <a:pathLst>
                <a:path w="5046" h="5670" extrusionOk="0">
                  <a:moveTo>
                    <a:pt x="2398" y="1"/>
                  </a:moveTo>
                  <a:cubicBezTo>
                    <a:pt x="1631" y="1"/>
                    <a:pt x="1062" y="714"/>
                    <a:pt x="1229" y="1460"/>
                  </a:cubicBezTo>
                  <a:cubicBezTo>
                    <a:pt x="1286" y="1721"/>
                    <a:pt x="1087" y="1964"/>
                    <a:pt x="823" y="1964"/>
                  </a:cubicBezTo>
                  <a:lnTo>
                    <a:pt x="609" y="1964"/>
                  </a:lnTo>
                  <a:cubicBezTo>
                    <a:pt x="323" y="1964"/>
                    <a:pt x="66" y="2170"/>
                    <a:pt x="33" y="2452"/>
                  </a:cubicBezTo>
                  <a:cubicBezTo>
                    <a:pt x="1" y="2775"/>
                    <a:pt x="254" y="3054"/>
                    <a:pt x="577" y="3054"/>
                  </a:cubicBezTo>
                  <a:lnTo>
                    <a:pt x="917" y="3054"/>
                  </a:lnTo>
                  <a:cubicBezTo>
                    <a:pt x="1019" y="4549"/>
                    <a:pt x="2266" y="5670"/>
                    <a:pt x="3716" y="5670"/>
                  </a:cubicBezTo>
                  <a:cubicBezTo>
                    <a:pt x="3868" y="5670"/>
                    <a:pt x="4022" y="5658"/>
                    <a:pt x="4177" y="5632"/>
                  </a:cubicBezTo>
                  <a:cubicBezTo>
                    <a:pt x="2793" y="5422"/>
                    <a:pt x="1775" y="4234"/>
                    <a:pt x="1775" y="2836"/>
                  </a:cubicBezTo>
                  <a:lnTo>
                    <a:pt x="1775" y="1746"/>
                  </a:lnTo>
                  <a:cubicBezTo>
                    <a:pt x="1775" y="1145"/>
                    <a:pt x="2264" y="656"/>
                    <a:pt x="2866" y="656"/>
                  </a:cubicBezTo>
                  <a:lnTo>
                    <a:pt x="4390" y="656"/>
                  </a:lnTo>
                  <a:cubicBezTo>
                    <a:pt x="4752" y="656"/>
                    <a:pt x="5046" y="363"/>
                    <a:pt x="5046" y="1"/>
                  </a:cubicBezTo>
                  <a:close/>
                </a:path>
              </a:pathLst>
            </a:custGeom>
            <a:solidFill>
              <a:srgbClr val="DA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71"/>
            <p:cNvSpPr/>
            <p:nvPr/>
          </p:nvSpPr>
          <p:spPr>
            <a:xfrm>
              <a:off x="5014910" y="2436599"/>
              <a:ext cx="115488" cy="39929"/>
            </a:xfrm>
            <a:custGeom>
              <a:avLst/>
              <a:gdLst/>
              <a:ahLst/>
              <a:cxnLst/>
              <a:rect l="l" t="t" r="r" b="b"/>
              <a:pathLst>
                <a:path w="4405" h="1523" extrusionOk="0">
                  <a:moveTo>
                    <a:pt x="1900" y="1"/>
                  </a:moveTo>
                  <a:cubicBezTo>
                    <a:pt x="1897" y="1"/>
                    <a:pt x="1894" y="1"/>
                    <a:pt x="1891" y="1"/>
                  </a:cubicBezTo>
                  <a:lnTo>
                    <a:pt x="648" y="1"/>
                  </a:lnTo>
                  <a:cubicBezTo>
                    <a:pt x="431" y="1"/>
                    <a:pt x="214" y="26"/>
                    <a:pt x="0" y="73"/>
                  </a:cubicBezTo>
                  <a:cubicBezTo>
                    <a:pt x="40" y="888"/>
                    <a:pt x="710" y="1522"/>
                    <a:pt x="1521" y="1522"/>
                  </a:cubicBezTo>
                  <a:lnTo>
                    <a:pt x="4404" y="1522"/>
                  </a:lnTo>
                  <a:cubicBezTo>
                    <a:pt x="3917" y="590"/>
                    <a:pt x="2954" y="1"/>
                    <a:pt x="1900" y="1"/>
                  </a:cubicBez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71"/>
            <p:cNvSpPr/>
            <p:nvPr/>
          </p:nvSpPr>
          <p:spPr>
            <a:xfrm>
              <a:off x="4974273" y="2739805"/>
              <a:ext cx="10749" cy="56446"/>
            </a:xfrm>
            <a:custGeom>
              <a:avLst/>
              <a:gdLst/>
              <a:ahLst/>
              <a:cxnLst/>
              <a:rect l="l" t="t" r="r" b="b"/>
              <a:pathLst>
                <a:path w="410" h="2153" extrusionOk="0">
                  <a:moveTo>
                    <a:pt x="206" y="0"/>
                  </a:moveTo>
                  <a:cubicBezTo>
                    <a:pt x="91" y="0"/>
                    <a:pt x="0" y="91"/>
                    <a:pt x="0" y="203"/>
                  </a:cubicBezTo>
                  <a:lnTo>
                    <a:pt x="0" y="1949"/>
                  </a:lnTo>
                  <a:cubicBezTo>
                    <a:pt x="0" y="2084"/>
                    <a:pt x="102" y="2152"/>
                    <a:pt x="205" y="2152"/>
                  </a:cubicBezTo>
                  <a:cubicBezTo>
                    <a:pt x="307" y="2152"/>
                    <a:pt x="409" y="2084"/>
                    <a:pt x="409" y="1949"/>
                  </a:cubicBezTo>
                  <a:lnTo>
                    <a:pt x="409" y="203"/>
                  </a:lnTo>
                  <a:cubicBezTo>
                    <a:pt x="409" y="91"/>
                    <a:pt x="319" y="0"/>
                    <a:pt x="20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71"/>
            <p:cNvSpPr/>
            <p:nvPr/>
          </p:nvSpPr>
          <p:spPr>
            <a:xfrm>
              <a:off x="5111469" y="2739805"/>
              <a:ext cx="10671" cy="56446"/>
            </a:xfrm>
            <a:custGeom>
              <a:avLst/>
              <a:gdLst/>
              <a:ahLst/>
              <a:cxnLst/>
              <a:rect l="l" t="t" r="r" b="b"/>
              <a:pathLst>
                <a:path w="407" h="2153" extrusionOk="0">
                  <a:moveTo>
                    <a:pt x="203" y="0"/>
                  </a:moveTo>
                  <a:cubicBezTo>
                    <a:pt x="91" y="0"/>
                    <a:pt x="0" y="91"/>
                    <a:pt x="0" y="203"/>
                  </a:cubicBezTo>
                  <a:lnTo>
                    <a:pt x="0" y="1949"/>
                  </a:lnTo>
                  <a:cubicBezTo>
                    <a:pt x="0" y="2084"/>
                    <a:pt x="102" y="2152"/>
                    <a:pt x="203" y="2152"/>
                  </a:cubicBezTo>
                  <a:cubicBezTo>
                    <a:pt x="305" y="2152"/>
                    <a:pt x="406" y="2084"/>
                    <a:pt x="406" y="1949"/>
                  </a:cubicBezTo>
                  <a:lnTo>
                    <a:pt x="406" y="203"/>
                  </a:lnTo>
                  <a:cubicBezTo>
                    <a:pt x="406" y="91"/>
                    <a:pt x="316" y="0"/>
                    <a:pt x="203"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71"/>
            <p:cNvSpPr/>
            <p:nvPr/>
          </p:nvSpPr>
          <p:spPr>
            <a:xfrm>
              <a:off x="4905714" y="2431198"/>
              <a:ext cx="284958" cy="365026"/>
            </a:xfrm>
            <a:custGeom>
              <a:avLst/>
              <a:gdLst/>
              <a:ahLst/>
              <a:cxnLst/>
              <a:rect l="l" t="t" r="r" b="b"/>
              <a:pathLst>
                <a:path w="10869" h="13923" extrusionOk="0">
                  <a:moveTo>
                    <a:pt x="5954" y="410"/>
                  </a:moveTo>
                  <a:cubicBezTo>
                    <a:pt x="7599" y="410"/>
                    <a:pt x="8837" y="1898"/>
                    <a:pt x="8540" y="3517"/>
                  </a:cubicBezTo>
                  <a:lnTo>
                    <a:pt x="8424" y="4144"/>
                  </a:lnTo>
                  <a:lnTo>
                    <a:pt x="8319" y="4144"/>
                  </a:lnTo>
                  <a:cubicBezTo>
                    <a:pt x="8182" y="4144"/>
                    <a:pt x="8073" y="4024"/>
                    <a:pt x="8087" y="3887"/>
                  </a:cubicBezTo>
                  <a:lnTo>
                    <a:pt x="8120" y="3619"/>
                  </a:lnTo>
                  <a:cubicBezTo>
                    <a:pt x="8203" y="2851"/>
                    <a:pt x="7602" y="2181"/>
                    <a:pt x="6834" y="2181"/>
                  </a:cubicBezTo>
                  <a:lnTo>
                    <a:pt x="6744" y="2181"/>
                  </a:lnTo>
                  <a:cubicBezTo>
                    <a:pt x="6472" y="2181"/>
                    <a:pt x="6472" y="2590"/>
                    <a:pt x="6744" y="2590"/>
                  </a:cubicBezTo>
                  <a:lnTo>
                    <a:pt x="6834" y="2590"/>
                  </a:lnTo>
                  <a:cubicBezTo>
                    <a:pt x="7359" y="2590"/>
                    <a:pt x="7772" y="3046"/>
                    <a:pt x="7714" y="3571"/>
                  </a:cubicBezTo>
                  <a:lnTo>
                    <a:pt x="7682" y="3839"/>
                  </a:lnTo>
                  <a:cubicBezTo>
                    <a:pt x="7642" y="4220"/>
                    <a:pt x="7935" y="4549"/>
                    <a:pt x="8316" y="4549"/>
                  </a:cubicBezTo>
                  <a:lnTo>
                    <a:pt x="8595" y="4549"/>
                  </a:lnTo>
                  <a:cubicBezTo>
                    <a:pt x="8797" y="4549"/>
                    <a:pt x="8953" y="4727"/>
                    <a:pt x="8931" y="4926"/>
                  </a:cubicBezTo>
                  <a:cubicBezTo>
                    <a:pt x="8913" y="5100"/>
                    <a:pt x="8750" y="5234"/>
                    <a:pt x="8562" y="5234"/>
                  </a:cubicBezTo>
                  <a:lnTo>
                    <a:pt x="8471" y="5234"/>
                  </a:lnTo>
                  <a:lnTo>
                    <a:pt x="8471" y="5219"/>
                  </a:lnTo>
                  <a:cubicBezTo>
                    <a:pt x="8471" y="5107"/>
                    <a:pt x="8381" y="5017"/>
                    <a:pt x="8269" y="5017"/>
                  </a:cubicBezTo>
                  <a:cubicBezTo>
                    <a:pt x="8156" y="5017"/>
                    <a:pt x="8062" y="5107"/>
                    <a:pt x="8062" y="5219"/>
                  </a:cubicBezTo>
                  <a:cubicBezTo>
                    <a:pt x="8062" y="6672"/>
                    <a:pt x="6885" y="7849"/>
                    <a:pt x="5433" y="7849"/>
                  </a:cubicBezTo>
                  <a:cubicBezTo>
                    <a:pt x="3984" y="7849"/>
                    <a:pt x="2807" y="6672"/>
                    <a:pt x="2803" y="5219"/>
                  </a:cubicBezTo>
                  <a:lnTo>
                    <a:pt x="2807" y="5219"/>
                  </a:lnTo>
                  <a:cubicBezTo>
                    <a:pt x="2807" y="5084"/>
                    <a:pt x="2706" y="5016"/>
                    <a:pt x="2604" y="5016"/>
                  </a:cubicBezTo>
                  <a:cubicBezTo>
                    <a:pt x="2503" y="5016"/>
                    <a:pt x="2401" y="5084"/>
                    <a:pt x="2401" y="5219"/>
                  </a:cubicBezTo>
                  <a:lnTo>
                    <a:pt x="2401" y="5230"/>
                  </a:lnTo>
                  <a:lnTo>
                    <a:pt x="2278" y="5230"/>
                  </a:lnTo>
                  <a:cubicBezTo>
                    <a:pt x="2276" y="5230"/>
                    <a:pt x="2274" y="5230"/>
                    <a:pt x="2272" y="5230"/>
                  </a:cubicBezTo>
                  <a:cubicBezTo>
                    <a:pt x="2072" y="5230"/>
                    <a:pt x="1916" y="5054"/>
                    <a:pt x="1938" y="4854"/>
                  </a:cubicBezTo>
                  <a:cubicBezTo>
                    <a:pt x="1956" y="4683"/>
                    <a:pt x="2119" y="4549"/>
                    <a:pt x="2307" y="4549"/>
                  </a:cubicBezTo>
                  <a:lnTo>
                    <a:pt x="2553" y="4549"/>
                  </a:lnTo>
                  <a:cubicBezTo>
                    <a:pt x="2934" y="4549"/>
                    <a:pt x="3227" y="4220"/>
                    <a:pt x="3187" y="3839"/>
                  </a:cubicBezTo>
                  <a:lnTo>
                    <a:pt x="3155" y="3571"/>
                  </a:lnTo>
                  <a:cubicBezTo>
                    <a:pt x="3097" y="3046"/>
                    <a:pt x="3510" y="2590"/>
                    <a:pt x="4038" y="2590"/>
                  </a:cubicBezTo>
                  <a:lnTo>
                    <a:pt x="5871" y="2590"/>
                  </a:lnTo>
                  <a:cubicBezTo>
                    <a:pt x="6143" y="2590"/>
                    <a:pt x="6143" y="2181"/>
                    <a:pt x="5871" y="2181"/>
                  </a:cubicBezTo>
                  <a:lnTo>
                    <a:pt x="4038" y="2181"/>
                  </a:lnTo>
                  <a:cubicBezTo>
                    <a:pt x="3267" y="2181"/>
                    <a:pt x="2666" y="2851"/>
                    <a:pt x="2753" y="3619"/>
                  </a:cubicBezTo>
                  <a:lnTo>
                    <a:pt x="2782" y="3887"/>
                  </a:lnTo>
                  <a:cubicBezTo>
                    <a:pt x="2796" y="4024"/>
                    <a:pt x="2687" y="4144"/>
                    <a:pt x="2550" y="4144"/>
                  </a:cubicBezTo>
                  <a:lnTo>
                    <a:pt x="2340" y="4144"/>
                  </a:lnTo>
                  <a:lnTo>
                    <a:pt x="2231" y="3448"/>
                  </a:lnTo>
                  <a:cubicBezTo>
                    <a:pt x="1978" y="1855"/>
                    <a:pt x="3213" y="410"/>
                    <a:pt x="4828" y="410"/>
                  </a:cubicBezTo>
                  <a:close/>
                  <a:moveTo>
                    <a:pt x="6758" y="7954"/>
                  </a:moveTo>
                  <a:lnTo>
                    <a:pt x="6758" y="8653"/>
                  </a:lnTo>
                  <a:cubicBezTo>
                    <a:pt x="6758" y="8700"/>
                    <a:pt x="6762" y="8751"/>
                    <a:pt x="6766" y="8801"/>
                  </a:cubicBezTo>
                  <a:lnTo>
                    <a:pt x="5436" y="9562"/>
                  </a:lnTo>
                  <a:lnTo>
                    <a:pt x="4107" y="8801"/>
                  </a:lnTo>
                  <a:cubicBezTo>
                    <a:pt x="4111" y="8751"/>
                    <a:pt x="4114" y="8700"/>
                    <a:pt x="4114" y="8653"/>
                  </a:cubicBezTo>
                  <a:lnTo>
                    <a:pt x="4114" y="7954"/>
                  </a:lnTo>
                  <a:cubicBezTo>
                    <a:pt x="4527" y="8153"/>
                    <a:pt x="4976" y="8254"/>
                    <a:pt x="5436" y="8254"/>
                  </a:cubicBezTo>
                  <a:cubicBezTo>
                    <a:pt x="5893" y="8254"/>
                    <a:pt x="6345" y="8153"/>
                    <a:pt x="6758" y="7954"/>
                  </a:cubicBezTo>
                  <a:close/>
                  <a:moveTo>
                    <a:pt x="6881" y="9207"/>
                  </a:moveTo>
                  <a:cubicBezTo>
                    <a:pt x="6947" y="9341"/>
                    <a:pt x="7034" y="9464"/>
                    <a:pt x="7139" y="9569"/>
                  </a:cubicBezTo>
                  <a:lnTo>
                    <a:pt x="7258" y="9689"/>
                  </a:lnTo>
                  <a:lnTo>
                    <a:pt x="6675" y="10388"/>
                  </a:lnTo>
                  <a:cubicBezTo>
                    <a:pt x="6629" y="10443"/>
                    <a:pt x="6563" y="10471"/>
                    <a:pt x="6497" y="10471"/>
                  </a:cubicBezTo>
                  <a:cubicBezTo>
                    <a:pt x="6438" y="10471"/>
                    <a:pt x="6379" y="10448"/>
                    <a:pt x="6335" y="10402"/>
                  </a:cubicBezTo>
                  <a:lnTo>
                    <a:pt x="5770" y="9841"/>
                  </a:lnTo>
                  <a:lnTo>
                    <a:pt x="6881" y="9207"/>
                  </a:lnTo>
                  <a:close/>
                  <a:moveTo>
                    <a:pt x="3991" y="9203"/>
                  </a:moveTo>
                  <a:lnTo>
                    <a:pt x="5103" y="9837"/>
                  </a:lnTo>
                  <a:lnTo>
                    <a:pt x="4542" y="10402"/>
                  </a:lnTo>
                  <a:cubicBezTo>
                    <a:pt x="4498" y="10446"/>
                    <a:pt x="4438" y="10471"/>
                    <a:pt x="4377" y="10471"/>
                  </a:cubicBezTo>
                  <a:cubicBezTo>
                    <a:pt x="4373" y="10471"/>
                    <a:pt x="4368" y="10471"/>
                    <a:pt x="4364" y="10471"/>
                  </a:cubicBezTo>
                  <a:cubicBezTo>
                    <a:pt x="4299" y="10467"/>
                    <a:pt x="4238" y="10438"/>
                    <a:pt x="4198" y="10388"/>
                  </a:cubicBezTo>
                  <a:lnTo>
                    <a:pt x="3615" y="9689"/>
                  </a:lnTo>
                  <a:lnTo>
                    <a:pt x="3738" y="9565"/>
                  </a:lnTo>
                  <a:cubicBezTo>
                    <a:pt x="3843" y="9460"/>
                    <a:pt x="3930" y="9337"/>
                    <a:pt x="3991" y="9203"/>
                  </a:cubicBezTo>
                  <a:close/>
                  <a:moveTo>
                    <a:pt x="5436" y="10083"/>
                  </a:moveTo>
                  <a:lnTo>
                    <a:pt x="5860" y="10503"/>
                  </a:lnTo>
                  <a:lnTo>
                    <a:pt x="5780" y="10742"/>
                  </a:lnTo>
                  <a:cubicBezTo>
                    <a:pt x="5748" y="10837"/>
                    <a:pt x="5661" y="10898"/>
                    <a:pt x="5560" y="10898"/>
                  </a:cubicBezTo>
                  <a:lnTo>
                    <a:pt x="5317" y="10898"/>
                  </a:lnTo>
                  <a:cubicBezTo>
                    <a:pt x="5215" y="10898"/>
                    <a:pt x="5129" y="10837"/>
                    <a:pt x="5096" y="10742"/>
                  </a:cubicBezTo>
                  <a:lnTo>
                    <a:pt x="5016" y="10503"/>
                  </a:lnTo>
                  <a:lnTo>
                    <a:pt x="5436" y="10083"/>
                  </a:lnTo>
                  <a:close/>
                  <a:moveTo>
                    <a:pt x="4828" y="0"/>
                  </a:moveTo>
                  <a:cubicBezTo>
                    <a:pt x="2959" y="0"/>
                    <a:pt x="1536" y="1666"/>
                    <a:pt x="1826" y="3514"/>
                  </a:cubicBezTo>
                  <a:lnTo>
                    <a:pt x="1941" y="4231"/>
                  </a:lnTo>
                  <a:cubicBezTo>
                    <a:pt x="1630" y="4383"/>
                    <a:pt x="1471" y="4730"/>
                    <a:pt x="1550" y="5067"/>
                  </a:cubicBezTo>
                  <a:cubicBezTo>
                    <a:pt x="1626" y="5404"/>
                    <a:pt x="1927" y="5639"/>
                    <a:pt x="2275" y="5639"/>
                  </a:cubicBezTo>
                  <a:lnTo>
                    <a:pt x="2427" y="5639"/>
                  </a:lnTo>
                  <a:cubicBezTo>
                    <a:pt x="2546" y="6480"/>
                    <a:pt x="3006" y="7229"/>
                    <a:pt x="3705" y="7715"/>
                  </a:cubicBezTo>
                  <a:lnTo>
                    <a:pt x="3705" y="8081"/>
                  </a:lnTo>
                  <a:cubicBezTo>
                    <a:pt x="3347" y="8204"/>
                    <a:pt x="2459" y="8580"/>
                    <a:pt x="1902" y="9482"/>
                  </a:cubicBezTo>
                  <a:lnTo>
                    <a:pt x="1087" y="9721"/>
                  </a:lnTo>
                  <a:cubicBezTo>
                    <a:pt x="446" y="9913"/>
                    <a:pt x="4" y="10500"/>
                    <a:pt x="0" y="11170"/>
                  </a:cubicBezTo>
                  <a:lnTo>
                    <a:pt x="0" y="13716"/>
                  </a:lnTo>
                  <a:cubicBezTo>
                    <a:pt x="0" y="13852"/>
                    <a:pt x="102" y="13920"/>
                    <a:pt x="203" y="13920"/>
                  </a:cubicBezTo>
                  <a:cubicBezTo>
                    <a:pt x="304" y="13920"/>
                    <a:pt x="406" y="13852"/>
                    <a:pt x="406" y="13716"/>
                  </a:cubicBezTo>
                  <a:lnTo>
                    <a:pt x="406" y="11170"/>
                  </a:lnTo>
                  <a:cubicBezTo>
                    <a:pt x="409" y="10681"/>
                    <a:pt x="732" y="10250"/>
                    <a:pt x="1199" y="10112"/>
                  </a:cubicBezTo>
                  <a:lnTo>
                    <a:pt x="1652" y="9978"/>
                  </a:lnTo>
                  <a:lnTo>
                    <a:pt x="1652" y="9978"/>
                  </a:lnTo>
                  <a:cubicBezTo>
                    <a:pt x="1634" y="10025"/>
                    <a:pt x="1615" y="10076"/>
                    <a:pt x="1597" y="10127"/>
                  </a:cubicBezTo>
                  <a:cubicBezTo>
                    <a:pt x="1532" y="10315"/>
                    <a:pt x="1561" y="10525"/>
                    <a:pt x="1670" y="10692"/>
                  </a:cubicBezTo>
                  <a:lnTo>
                    <a:pt x="1902" y="11039"/>
                  </a:lnTo>
                  <a:lnTo>
                    <a:pt x="1322" y="11619"/>
                  </a:lnTo>
                  <a:cubicBezTo>
                    <a:pt x="1163" y="11775"/>
                    <a:pt x="1101" y="12006"/>
                    <a:pt x="1152" y="12220"/>
                  </a:cubicBezTo>
                  <a:lnTo>
                    <a:pt x="1532" y="13767"/>
                  </a:lnTo>
                  <a:cubicBezTo>
                    <a:pt x="1557" y="13875"/>
                    <a:pt x="1639" y="13923"/>
                    <a:pt x="1723" y="13923"/>
                  </a:cubicBezTo>
                  <a:cubicBezTo>
                    <a:pt x="1843" y="13923"/>
                    <a:pt x="1965" y="13825"/>
                    <a:pt x="1927" y="13669"/>
                  </a:cubicBezTo>
                  <a:lnTo>
                    <a:pt x="1550" y="12126"/>
                  </a:lnTo>
                  <a:cubicBezTo>
                    <a:pt x="1529" y="12046"/>
                    <a:pt x="1554" y="11963"/>
                    <a:pt x="1612" y="11905"/>
                  </a:cubicBezTo>
                  <a:lnTo>
                    <a:pt x="2307" y="11206"/>
                  </a:lnTo>
                  <a:cubicBezTo>
                    <a:pt x="2376" y="11141"/>
                    <a:pt x="2387" y="11032"/>
                    <a:pt x="2333" y="10949"/>
                  </a:cubicBezTo>
                  <a:lnTo>
                    <a:pt x="2010" y="10467"/>
                  </a:lnTo>
                  <a:cubicBezTo>
                    <a:pt x="1970" y="10402"/>
                    <a:pt x="1960" y="10326"/>
                    <a:pt x="1985" y="10257"/>
                  </a:cubicBezTo>
                  <a:cubicBezTo>
                    <a:pt x="2340" y="9185"/>
                    <a:pt x="3256" y="8696"/>
                    <a:pt x="3705" y="8515"/>
                  </a:cubicBezTo>
                  <a:lnTo>
                    <a:pt x="3705" y="8653"/>
                  </a:lnTo>
                  <a:cubicBezTo>
                    <a:pt x="3705" y="8888"/>
                    <a:pt x="3615" y="9113"/>
                    <a:pt x="3448" y="9279"/>
                  </a:cubicBezTo>
                  <a:lnTo>
                    <a:pt x="3187" y="9540"/>
                  </a:lnTo>
                  <a:cubicBezTo>
                    <a:pt x="2821" y="9902"/>
                    <a:pt x="2615" y="10398"/>
                    <a:pt x="2615" y="10916"/>
                  </a:cubicBezTo>
                  <a:lnTo>
                    <a:pt x="2615" y="11105"/>
                  </a:lnTo>
                  <a:cubicBezTo>
                    <a:pt x="2615" y="11240"/>
                    <a:pt x="2717" y="11308"/>
                    <a:pt x="2820" y="11308"/>
                  </a:cubicBezTo>
                  <a:cubicBezTo>
                    <a:pt x="2922" y="11308"/>
                    <a:pt x="3024" y="11240"/>
                    <a:pt x="3024" y="11105"/>
                  </a:cubicBezTo>
                  <a:lnTo>
                    <a:pt x="3024" y="10916"/>
                  </a:lnTo>
                  <a:cubicBezTo>
                    <a:pt x="3024" y="10583"/>
                    <a:pt x="3133" y="10257"/>
                    <a:pt x="3332" y="9989"/>
                  </a:cubicBezTo>
                  <a:lnTo>
                    <a:pt x="3883" y="10648"/>
                  </a:lnTo>
                  <a:cubicBezTo>
                    <a:pt x="3999" y="10786"/>
                    <a:pt x="4165" y="10869"/>
                    <a:pt x="4346" y="10880"/>
                  </a:cubicBezTo>
                  <a:lnTo>
                    <a:pt x="4375" y="10880"/>
                  </a:lnTo>
                  <a:cubicBezTo>
                    <a:pt x="4484" y="10880"/>
                    <a:pt x="4589" y="10851"/>
                    <a:pt x="4683" y="10800"/>
                  </a:cubicBezTo>
                  <a:lnTo>
                    <a:pt x="4705" y="10869"/>
                  </a:lnTo>
                  <a:cubicBezTo>
                    <a:pt x="4741" y="10974"/>
                    <a:pt x="4806" y="11072"/>
                    <a:pt x="4889" y="11144"/>
                  </a:cubicBezTo>
                  <a:lnTo>
                    <a:pt x="4578" y="13694"/>
                  </a:lnTo>
                  <a:cubicBezTo>
                    <a:pt x="4560" y="13840"/>
                    <a:pt x="4673" y="13922"/>
                    <a:pt x="4784" y="13922"/>
                  </a:cubicBezTo>
                  <a:cubicBezTo>
                    <a:pt x="4877" y="13922"/>
                    <a:pt x="4969" y="13865"/>
                    <a:pt x="4984" y="13741"/>
                  </a:cubicBezTo>
                  <a:lnTo>
                    <a:pt x="5281" y="11304"/>
                  </a:lnTo>
                  <a:lnTo>
                    <a:pt x="5588" y="11304"/>
                  </a:lnTo>
                  <a:lnTo>
                    <a:pt x="5885" y="13741"/>
                  </a:lnTo>
                  <a:cubicBezTo>
                    <a:pt x="5900" y="13865"/>
                    <a:pt x="5992" y="13922"/>
                    <a:pt x="6085" y="13922"/>
                  </a:cubicBezTo>
                  <a:cubicBezTo>
                    <a:pt x="6196" y="13922"/>
                    <a:pt x="6309" y="13840"/>
                    <a:pt x="6291" y="13694"/>
                  </a:cubicBezTo>
                  <a:lnTo>
                    <a:pt x="5980" y="11148"/>
                  </a:lnTo>
                  <a:cubicBezTo>
                    <a:pt x="6063" y="11072"/>
                    <a:pt x="6128" y="10974"/>
                    <a:pt x="6164" y="10869"/>
                  </a:cubicBezTo>
                  <a:lnTo>
                    <a:pt x="6186" y="10800"/>
                  </a:lnTo>
                  <a:cubicBezTo>
                    <a:pt x="6280" y="10851"/>
                    <a:pt x="6389" y="10880"/>
                    <a:pt x="6494" y="10880"/>
                  </a:cubicBezTo>
                  <a:lnTo>
                    <a:pt x="6523" y="10880"/>
                  </a:lnTo>
                  <a:cubicBezTo>
                    <a:pt x="6704" y="10869"/>
                    <a:pt x="6871" y="10786"/>
                    <a:pt x="6986" y="10648"/>
                  </a:cubicBezTo>
                  <a:lnTo>
                    <a:pt x="7537" y="9989"/>
                  </a:lnTo>
                  <a:cubicBezTo>
                    <a:pt x="7740" y="10257"/>
                    <a:pt x="7848" y="10583"/>
                    <a:pt x="7845" y="10916"/>
                  </a:cubicBezTo>
                  <a:lnTo>
                    <a:pt x="7845" y="11105"/>
                  </a:lnTo>
                  <a:cubicBezTo>
                    <a:pt x="7845" y="11240"/>
                    <a:pt x="7947" y="11308"/>
                    <a:pt x="8049" y="11308"/>
                  </a:cubicBezTo>
                  <a:cubicBezTo>
                    <a:pt x="8152" y="11308"/>
                    <a:pt x="8254" y="11240"/>
                    <a:pt x="8254" y="11105"/>
                  </a:cubicBezTo>
                  <a:lnTo>
                    <a:pt x="8254" y="10916"/>
                  </a:lnTo>
                  <a:cubicBezTo>
                    <a:pt x="8254" y="10398"/>
                    <a:pt x="8051" y="9902"/>
                    <a:pt x="7682" y="9540"/>
                  </a:cubicBezTo>
                  <a:lnTo>
                    <a:pt x="7425" y="9279"/>
                  </a:lnTo>
                  <a:cubicBezTo>
                    <a:pt x="7258" y="9113"/>
                    <a:pt x="7164" y="8888"/>
                    <a:pt x="7164" y="8653"/>
                  </a:cubicBezTo>
                  <a:lnTo>
                    <a:pt x="7164" y="8515"/>
                  </a:lnTo>
                  <a:cubicBezTo>
                    <a:pt x="7609" y="8696"/>
                    <a:pt x="8526" y="9182"/>
                    <a:pt x="8884" y="10257"/>
                  </a:cubicBezTo>
                  <a:cubicBezTo>
                    <a:pt x="8910" y="10326"/>
                    <a:pt x="8899" y="10406"/>
                    <a:pt x="8859" y="10467"/>
                  </a:cubicBezTo>
                  <a:lnTo>
                    <a:pt x="8537" y="10953"/>
                  </a:lnTo>
                  <a:cubicBezTo>
                    <a:pt x="8482" y="11032"/>
                    <a:pt x="8493" y="11141"/>
                    <a:pt x="8562" y="11210"/>
                  </a:cubicBezTo>
                  <a:lnTo>
                    <a:pt x="9261" y="11909"/>
                  </a:lnTo>
                  <a:cubicBezTo>
                    <a:pt x="9315" y="11963"/>
                    <a:pt x="9341" y="12046"/>
                    <a:pt x="9319" y="12126"/>
                  </a:cubicBezTo>
                  <a:lnTo>
                    <a:pt x="8942" y="13669"/>
                  </a:lnTo>
                  <a:cubicBezTo>
                    <a:pt x="8904" y="13825"/>
                    <a:pt x="9026" y="13923"/>
                    <a:pt x="9147" y="13923"/>
                  </a:cubicBezTo>
                  <a:cubicBezTo>
                    <a:pt x="9231" y="13923"/>
                    <a:pt x="9314" y="13875"/>
                    <a:pt x="9341" y="13767"/>
                  </a:cubicBezTo>
                  <a:lnTo>
                    <a:pt x="9717" y="12224"/>
                  </a:lnTo>
                  <a:cubicBezTo>
                    <a:pt x="9768" y="12006"/>
                    <a:pt x="9706" y="11778"/>
                    <a:pt x="9547" y="11619"/>
                  </a:cubicBezTo>
                  <a:lnTo>
                    <a:pt x="8968" y="11039"/>
                  </a:lnTo>
                  <a:lnTo>
                    <a:pt x="9199" y="10692"/>
                  </a:lnTo>
                  <a:cubicBezTo>
                    <a:pt x="9308" y="10525"/>
                    <a:pt x="9337" y="10319"/>
                    <a:pt x="9272" y="10127"/>
                  </a:cubicBezTo>
                  <a:cubicBezTo>
                    <a:pt x="9254" y="10076"/>
                    <a:pt x="9236" y="10029"/>
                    <a:pt x="9217" y="9978"/>
                  </a:cubicBezTo>
                  <a:lnTo>
                    <a:pt x="9217" y="9978"/>
                  </a:lnTo>
                  <a:lnTo>
                    <a:pt x="9670" y="10112"/>
                  </a:lnTo>
                  <a:cubicBezTo>
                    <a:pt x="10137" y="10254"/>
                    <a:pt x="10460" y="10681"/>
                    <a:pt x="10463" y="11170"/>
                  </a:cubicBezTo>
                  <a:lnTo>
                    <a:pt x="10463" y="13716"/>
                  </a:lnTo>
                  <a:cubicBezTo>
                    <a:pt x="10463" y="13852"/>
                    <a:pt x="10565" y="13920"/>
                    <a:pt x="10666" y="13920"/>
                  </a:cubicBezTo>
                  <a:cubicBezTo>
                    <a:pt x="10768" y="13920"/>
                    <a:pt x="10869" y="13852"/>
                    <a:pt x="10869" y="13716"/>
                  </a:cubicBezTo>
                  <a:lnTo>
                    <a:pt x="10869" y="11170"/>
                  </a:lnTo>
                  <a:cubicBezTo>
                    <a:pt x="10865" y="10500"/>
                    <a:pt x="10427" y="9913"/>
                    <a:pt x="9786" y="9721"/>
                  </a:cubicBezTo>
                  <a:lnTo>
                    <a:pt x="8971" y="9482"/>
                  </a:lnTo>
                  <a:cubicBezTo>
                    <a:pt x="8413" y="8580"/>
                    <a:pt x="7526" y="8204"/>
                    <a:pt x="7168" y="8081"/>
                  </a:cubicBezTo>
                  <a:lnTo>
                    <a:pt x="7168" y="7715"/>
                  </a:lnTo>
                  <a:cubicBezTo>
                    <a:pt x="7863" y="7229"/>
                    <a:pt x="8326" y="6480"/>
                    <a:pt x="8446" y="5639"/>
                  </a:cubicBezTo>
                  <a:lnTo>
                    <a:pt x="8566" y="5639"/>
                  </a:lnTo>
                  <a:cubicBezTo>
                    <a:pt x="8960" y="5639"/>
                    <a:pt x="9301" y="5346"/>
                    <a:pt x="9341" y="4966"/>
                  </a:cubicBezTo>
                  <a:cubicBezTo>
                    <a:pt x="9377" y="4618"/>
                    <a:pt x="9163" y="4292"/>
                    <a:pt x="8834" y="4180"/>
                  </a:cubicBezTo>
                  <a:lnTo>
                    <a:pt x="8942" y="3590"/>
                  </a:lnTo>
                  <a:cubicBezTo>
                    <a:pt x="9286" y="1721"/>
                    <a:pt x="7852" y="0"/>
                    <a:pt x="5954"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71"/>
            <p:cNvSpPr/>
            <p:nvPr/>
          </p:nvSpPr>
          <p:spPr>
            <a:xfrm>
              <a:off x="5008539" y="2545533"/>
              <a:ext cx="10749" cy="16360"/>
            </a:xfrm>
            <a:custGeom>
              <a:avLst/>
              <a:gdLst/>
              <a:ahLst/>
              <a:cxnLst/>
              <a:rect l="l" t="t" r="r" b="b"/>
              <a:pathLst>
                <a:path w="410" h="624" extrusionOk="0">
                  <a:moveTo>
                    <a:pt x="207" y="0"/>
                  </a:moveTo>
                  <a:cubicBezTo>
                    <a:pt x="91" y="0"/>
                    <a:pt x="0" y="91"/>
                    <a:pt x="0" y="203"/>
                  </a:cubicBezTo>
                  <a:lnTo>
                    <a:pt x="0" y="420"/>
                  </a:lnTo>
                  <a:cubicBezTo>
                    <a:pt x="0" y="556"/>
                    <a:pt x="103" y="624"/>
                    <a:pt x="205" y="624"/>
                  </a:cubicBezTo>
                  <a:cubicBezTo>
                    <a:pt x="307" y="624"/>
                    <a:pt x="410" y="556"/>
                    <a:pt x="410" y="420"/>
                  </a:cubicBezTo>
                  <a:lnTo>
                    <a:pt x="410" y="203"/>
                  </a:lnTo>
                  <a:cubicBezTo>
                    <a:pt x="410" y="91"/>
                    <a:pt x="319" y="0"/>
                    <a:pt x="20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71"/>
            <p:cNvSpPr/>
            <p:nvPr/>
          </p:nvSpPr>
          <p:spPr>
            <a:xfrm>
              <a:off x="5077176" y="2545533"/>
              <a:ext cx="10671" cy="16360"/>
            </a:xfrm>
            <a:custGeom>
              <a:avLst/>
              <a:gdLst/>
              <a:ahLst/>
              <a:cxnLst/>
              <a:rect l="l" t="t" r="r" b="b"/>
              <a:pathLst>
                <a:path w="407" h="624" extrusionOk="0">
                  <a:moveTo>
                    <a:pt x="204" y="0"/>
                  </a:moveTo>
                  <a:cubicBezTo>
                    <a:pt x="92" y="0"/>
                    <a:pt x="1" y="91"/>
                    <a:pt x="1" y="203"/>
                  </a:cubicBezTo>
                  <a:lnTo>
                    <a:pt x="1" y="420"/>
                  </a:lnTo>
                  <a:cubicBezTo>
                    <a:pt x="1" y="556"/>
                    <a:pt x="102" y="624"/>
                    <a:pt x="204" y="624"/>
                  </a:cubicBezTo>
                  <a:cubicBezTo>
                    <a:pt x="305" y="624"/>
                    <a:pt x="407" y="556"/>
                    <a:pt x="407" y="420"/>
                  </a:cubicBezTo>
                  <a:lnTo>
                    <a:pt x="407" y="203"/>
                  </a:lnTo>
                  <a:cubicBezTo>
                    <a:pt x="407" y="91"/>
                    <a:pt x="316" y="0"/>
                    <a:pt x="204"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71"/>
            <p:cNvSpPr/>
            <p:nvPr/>
          </p:nvSpPr>
          <p:spPr>
            <a:xfrm>
              <a:off x="5023378" y="2585410"/>
              <a:ext cx="49656" cy="16543"/>
            </a:xfrm>
            <a:custGeom>
              <a:avLst/>
              <a:gdLst/>
              <a:ahLst/>
              <a:cxnLst/>
              <a:rect l="l" t="t" r="r" b="b"/>
              <a:pathLst>
                <a:path w="1894" h="631" extrusionOk="0">
                  <a:moveTo>
                    <a:pt x="296" y="1"/>
                  </a:moveTo>
                  <a:cubicBezTo>
                    <a:pt x="137" y="1"/>
                    <a:pt x="1" y="207"/>
                    <a:pt x="152" y="355"/>
                  </a:cubicBezTo>
                  <a:cubicBezTo>
                    <a:pt x="325" y="525"/>
                    <a:pt x="622" y="630"/>
                    <a:pt x="948" y="630"/>
                  </a:cubicBezTo>
                  <a:cubicBezTo>
                    <a:pt x="1271" y="630"/>
                    <a:pt x="1568" y="525"/>
                    <a:pt x="1745" y="355"/>
                  </a:cubicBezTo>
                  <a:cubicBezTo>
                    <a:pt x="1893" y="207"/>
                    <a:pt x="1757" y="1"/>
                    <a:pt x="1598" y="1"/>
                  </a:cubicBezTo>
                  <a:cubicBezTo>
                    <a:pt x="1552" y="1"/>
                    <a:pt x="1503" y="19"/>
                    <a:pt x="1459" y="62"/>
                  </a:cubicBezTo>
                  <a:cubicBezTo>
                    <a:pt x="1383" y="138"/>
                    <a:pt x="1206" y="221"/>
                    <a:pt x="948" y="221"/>
                  </a:cubicBezTo>
                  <a:cubicBezTo>
                    <a:pt x="688" y="221"/>
                    <a:pt x="510" y="138"/>
                    <a:pt x="438" y="62"/>
                  </a:cubicBezTo>
                  <a:cubicBezTo>
                    <a:pt x="393" y="19"/>
                    <a:pt x="344" y="1"/>
                    <a:pt x="296"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71"/>
            <p:cNvSpPr/>
            <p:nvPr/>
          </p:nvSpPr>
          <p:spPr>
            <a:xfrm>
              <a:off x="5001041" y="2528334"/>
              <a:ext cx="25746" cy="10749"/>
            </a:xfrm>
            <a:custGeom>
              <a:avLst/>
              <a:gdLst/>
              <a:ahLst/>
              <a:cxnLst/>
              <a:rect l="l" t="t" r="r" b="b"/>
              <a:pathLst>
                <a:path w="982" h="410" extrusionOk="0">
                  <a:moveTo>
                    <a:pt x="272" y="0"/>
                  </a:moveTo>
                  <a:cubicBezTo>
                    <a:pt x="0" y="0"/>
                    <a:pt x="0" y="410"/>
                    <a:pt x="272" y="410"/>
                  </a:cubicBezTo>
                  <a:lnTo>
                    <a:pt x="710" y="410"/>
                  </a:lnTo>
                  <a:cubicBezTo>
                    <a:pt x="982" y="410"/>
                    <a:pt x="982" y="0"/>
                    <a:pt x="710"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71"/>
            <p:cNvSpPr/>
            <p:nvPr/>
          </p:nvSpPr>
          <p:spPr>
            <a:xfrm>
              <a:off x="5069678" y="2528334"/>
              <a:ext cx="25667" cy="10749"/>
            </a:xfrm>
            <a:custGeom>
              <a:avLst/>
              <a:gdLst/>
              <a:ahLst/>
              <a:cxnLst/>
              <a:rect l="l" t="t" r="r" b="b"/>
              <a:pathLst>
                <a:path w="979" h="410" extrusionOk="0">
                  <a:moveTo>
                    <a:pt x="272" y="0"/>
                  </a:moveTo>
                  <a:cubicBezTo>
                    <a:pt x="1" y="0"/>
                    <a:pt x="1" y="410"/>
                    <a:pt x="272" y="410"/>
                  </a:cubicBezTo>
                  <a:lnTo>
                    <a:pt x="707" y="410"/>
                  </a:lnTo>
                  <a:cubicBezTo>
                    <a:pt x="979" y="410"/>
                    <a:pt x="979" y="0"/>
                    <a:pt x="70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72"/>
          <p:cNvSpPr/>
          <p:nvPr/>
        </p:nvSpPr>
        <p:spPr>
          <a:xfrm flipH="1">
            <a:off x="355050" y="1120450"/>
            <a:ext cx="4018500" cy="41511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72"/>
          <p:cNvSpPr/>
          <p:nvPr/>
        </p:nvSpPr>
        <p:spPr>
          <a:xfrm>
            <a:off x="435150" y="137387"/>
            <a:ext cx="894900" cy="8949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72"/>
          <p:cNvSpPr txBox="1">
            <a:spLocks noGrp="1"/>
          </p:cNvSpPr>
          <p:nvPr>
            <p:ph type="title" idx="4294967295"/>
          </p:nvPr>
        </p:nvSpPr>
        <p:spPr>
          <a:xfrm>
            <a:off x="1419075" y="288138"/>
            <a:ext cx="1504800" cy="59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a:t>Corey</a:t>
            </a:r>
            <a:endParaRPr sz="2500"/>
          </a:p>
        </p:txBody>
      </p:sp>
      <p:sp>
        <p:nvSpPr>
          <p:cNvPr id="1589" name="Google Shape;1589;p72"/>
          <p:cNvSpPr/>
          <p:nvPr/>
        </p:nvSpPr>
        <p:spPr>
          <a:xfrm flipH="1">
            <a:off x="4482300" y="1120450"/>
            <a:ext cx="4461000" cy="38328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72"/>
          <p:cNvSpPr txBox="1">
            <a:spLocks noGrp="1"/>
          </p:cNvSpPr>
          <p:nvPr>
            <p:ph type="subTitle" idx="4294967295"/>
          </p:nvPr>
        </p:nvSpPr>
        <p:spPr>
          <a:xfrm>
            <a:off x="4453650" y="1832556"/>
            <a:ext cx="4561500" cy="3134100"/>
          </a:xfrm>
          <a:prstGeom prst="rect">
            <a:avLst/>
          </a:prstGeom>
        </p:spPr>
        <p:txBody>
          <a:bodyPr spcFirstLastPara="1" wrap="square" lIns="274300" tIns="91425" rIns="274300" bIns="0" anchor="t" anchorCtr="0">
            <a:noAutofit/>
          </a:bodyPr>
          <a:lstStyle/>
          <a:p>
            <a:pPr marL="457200" lvl="0" indent="-336550" algn="l" rtl="0">
              <a:spcBef>
                <a:spcPts val="0"/>
              </a:spcBef>
              <a:spcAft>
                <a:spcPts val="0"/>
              </a:spcAft>
              <a:buSzPts val="1700"/>
              <a:buChar char="●"/>
            </a:pPr>
            <a:r>
              <a:rPr lang="en" sz="1700"/>
              <a:t>Find resources/ providers that take into account his experience &amp; biology as a person in recovery into a health plan?</a:t>
            </a:r>
            <a:endParaRPr sz="1700"/>
          </a:p>
          <a:p>
            <a:pPr marL="457200" lvl="0" indent="-336550" algn="l" rtl="0">
              <a:spcBef>
                <a:spcPts val="0"/>
              </a:spcBef>
              <a:spcAft>
                <a:spcPts val="0"/>
              </a:spcAft>
              <a:buSzPts val="1700"/>
              <a:buChar char="●"/>
            </a:pPr>
            <a:r>
              <a:rPr lang="en" sz="1700"/>
              <a:t>Make it easier to identify medications that would disrupt his recovery process and find solutions?</a:t>
            </a:r>
            <a:endParaRPr sz="1700"/>
          </a:p>
          <a:p>
            <a:pPr marL="457200" lvl="0" indent="-336550" algn="l" rtl="0">
              <a:spcBef>
                <a:spcPts val="0"/>
              </a:spcBef>
              <a:spcAft>
                <a:spcPts val="0"/>
              </a:spcAft>
              <a:buSzPts val="1700"/>
              <a:buChar char="●"/>
            </a:pPr>
            <a:r>
              <a:rPr lang="en" sz="1700" b="1"/>
              <a:t>Make it easier for Corey to keep track of his learnings from trial and error of medication?</a:t>
            </a:r>
            <a:endParaRPr sz="1700"/>
          </a:p>
          <a:p>
            <a:pPr marL="457200" lvl="0" indent="0" algn="l" rtl="0">
              <a:spcBef>
                <a:spcPts val="1600"/>
              </a:spcBef>
              <a:spcAft>
                <a:spcPts val="1600"/>
              </a:spcAft>
              <a:buNone/>
            </a:pPr>
            <a:endParaRPr sz="1700" b="1"/>
          </a:p>
        </p:txBody>
      </p:sp>
      <p:sp>
        <p:nvSpPr>
          <p:cNvPr id="1591" name="Google Shape;1591;p72"/>
          <p:cNvSpPr txBox="1">
            <a:spLocks noGrp="1"/>
          </p:cNvSpPr>
          <p:nvPr>
            <p:ph type="title" idx="4294967295"/>
          </p:nvPr>
        </p:nvSpPr>
        <p:spPr>
          <a:xfrm>
            <a:off x="4615277" y="1237558"/>
            <a:ext cx="4018500" cy="99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might we…</a:t>
            </a:r>
            <a:endParaRPr/>
          </a:p>
        </p:txBody>
      </p:sp>
      <p:grpSp>
        <p:nvGrpSpPr>
          <p:cNvPr id="1592" name="Google Shape;1592;p72"/>
          <p:cNvGrpSpPr/>
          <p:nvPr/>
        </p:nvGrpSpPr>
        <p:grpSpPr>
          <a:xfrm>
            <a:off x="649038" y="288128"/>
            <a:ext cx="467103" cy="593393"/>
            <a:chOff x="4905714" y="2431198"/>
            <a:chExt cx="284958" cy="365052"/>
          </a:xfrm>
        </p:grpSpPr>
        <p:sp>
          <p:nvSpPr>
            <p:cNvPr id="1593" name="Google Shape;1593;p72"/>
            <p:cNvSpPr/>
            <p:nvPr/>
          </p:nvSpPr>
          <p:spPr>
            <a:xfrm>
              <a:off x="4951568" y="2436599"/>
              <a:ext cx="193249" cy="131455"/>
            </a:xfrm>
            <a:custGeom>
              <a:avLst/>
              <a:gdLst/>
              <a:ahLst/>
              <a:cxnLst/>
              <a:rect l="l" t="t" r="r" b="b"/>
              <a:pathLst>
                <a:path w="7371" h="5014" extrusionOk="0">
                  <a:moveTo>
                    <a:pt x="3064" y="1"/>
                  </a:moveTo>
                  <a:cubicBezTo>
                    <a:pt x="1330" y="1"/>
                    <a:pt x="0" y="1547"/>
                    <a:pt x="265" y="3264"/>
                  </a:cubicBezTo>
                  <a:lnTo>
                    <a:pt x="533" y="5013"/>
                  </a:lnTo>
                  <a:lnTo>
                    <a:pt x="6838" y="5013"/>
                  </a:lnTo>
                  <a:lnTo>
                    <a:pt x="7106" y="3264"/>
                  </a:lnTo>
                  <a:cubicBezTo>
                    <a:pt x="7371" y="1547"/>
                    <a:pt x="6041" y="1"/>
                    <a:pt x="4307"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72"/>
            <p:cNvSpPr/>
            <p:nvPr/>
          </p:nvSpPr>
          <p:spPr>
            <a:xfrm>
              <a:off x="4911115" y="2630871"/>
              <a:ext cx="274261" cy="160032"/>
            </a:xfrm>
            <a:custGeom>
              <a:avLst/>
              <a:gdLst/>
              <a:ahLst/>
              <a:cxnLst/>
              <a:rect l="l" t="t" r="r" b="b"/>
              <a:pathLst>
                <a:path w="10461" h="6104" extrusionOk="0">
                  <a:moveTo>
                    <a:pt x="3706" y="1"/>
                  </a:moveTo>
                  <a:lnTo>
                    <a:pt x="3706" y="1037"/>
                  </a:lnTo>
                  <a:cubicBezTo>
                    <a:pt x="3706" y="1326"/>
                    <a:pt x="3514" y="1580"/>
                    <a:pt x="3235" y="1663"/>
                  </a:cubicBezTo>
                  <a:lnTo>
                    <a:pt x="939" y="2341"/>
                  </a:lnTo>
                  <a:cubicBezTo>
                    <a:pt x="381" y="2504"/>
                    <a:pt x="1" y="3014"/>
                    <a:pt x="1" y="3594"/>
                  </a:cubicBezTo>
                  <a:lnTo>
                    <a:pt x="1" y="6104"/>
                  </a:lnTo>
                  <a:lnTo>
                    <a:pt x="10460" y="6104"/>
                  </a:lnTo>
                  <a:lnTo>
                    <a:pt x="10460" y="3594"/>
                  </a:lnTo>
                  <a:cubicBezTo>
                    <a:pt x="10460" y="3014"/>
                    <a:pt x="10080" y="2504"/>
                    <a:pt x="9522" y="2341"/>
                  </a:cubicBezTo>
                  <a:lnTo>
                    <a:pt x="7226" y="1663"/>
                  </a:lnTo>
                  <a:cubicBezTo>
                    <a:pt x="6947" y="1580"/>
                    <a:pt x="6755" y="1326"/>
                    <a:pt x="6755" y="1037"/>
                  </a:cubicBezTo>
                  <a:lnTo>
                    <a:pt x="6755" y="1"/>
                  </a:lnTo>
                  <a:close/>
                </a:path>
              </a:pathLst>
            </a:custGeom>
            <a:solidFill>
              <a:srgbClr val="DA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72"/>
            <p:cNvSpPr/>
            <p:nvPr/>
          </p:nvSpPr>
          <p:spPr>
            <a:xfrm>
              <a:off x="4911010" y="2674471"/>
              <a:ext cx="274366" cy="116432"/>
            </a:xfrm>
            <a:custGeom>
              <a:avLst/>
              <a:gdLst/>
              <a:ahLst/>
              <a:cxnLst/>
              <a:rect l="l" t="t" r="r" b="b"/>
              <a:pathLst>
                <a:path w="10465" h="4441" extrusionOk="0">
                  <a:moveTo>
                    <a:pt x="7230" y="0"/>
                  </a:moveTo>
                  <a:cubicBezTo>
                    <a:pt x="7288" y="29"/>
                    <a:pt x="7349" y="58"/>
                    <a:pt x="7411" y="80"/>
                  </a:cubicBezTo>
                  <a:lnTo>
                    <a:pt x="5231" y="735"/>
                  </a:lnTo>
                  <a:lnTo>
                    <a:pt x="3054" y="80"/>
                  </a:lnTo>
                  <a:cubicBezTo>
                    <a:pt x="3116" y="58"/>
                    <a:pt x="3177" y="29"/>
                    <a:pt x="3239" y="0"/>
                  </a:cubicBezTo>
                  <a:lnTo>
                    <a:pt x="3239" y="0"/>
                  </a:lnTo>
                  <a:lnTo>
                    <a:pt x="943" y="674"/>
                  </a:lnTo>
                  <a:cubicBezTo>
                    <a:pt x="385" y="841"/>
                    <a:pt x="1" y="1351"/>
                    <a:pt x="1" y="1931"/>
                  </a:cubicBezTo>
                  <a:lnTo>
                    <a:pt x="1" y="4441"/>
                  </a:lnTo>
                  <a:lnTo>
                    <a:pt x="10464" y="4441"/>
                  </a:lnTo>
                  <a:lnTo>
                    <a:pt x="10464" y="1931"/>
                  </a:lnTo>
                  <a:cubicBezTo>
                    <a:pt x="10464" y="1351"/>
                    <a:pt x="10080" y="841"/>
                    <a:pt x="9526" y="678"/>
                  </a:cubicBezTo>
                  <a:lnTo>
                    <a:pt x="7230" y="0"/>
                  </a:ln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72"/>
            <p:cNvSpPr/>
            <p:nvPr/>
          </p:nvSpPr>
          <p:spPr>
            <a:xfrm>
              <a:off x="4979674" y="2679216"/>
              <a:ext cx="137144" cy="111687"/>
            </a:xfrm>
            <a:custGeom>
              <a:avLst/>
              <a:gdLst/>
              <a:ahLst/>
              <a:cxnLst/>
              <a:rect l="l" t="t" r="r" b="b"/>
              <a:pathLst>
                <a:path w="5231" h="4260" extrusionOk="0">
                  <a:moveTo>
                    <a:pt x="768" y="0"/>
                  </a:moveTo>
                  <a:lnTo>
                    <a:pt x="511" y="261"/>
                  </a:lnTo>
                  <a:cubicBezTo>
                    <a:pt x="182" y="587"/>
                    <a:pt x="0" y="1033"/>
                    <a:pt x="0" y="1493"/>
                  </a:cubicBezTo>
                  <a:lnTo>
                    <a:pt x="0" y="4260"/>
                  </a:lnTo>
                  <a:lnTo>
                    <a:pt x="5230" y="4260"/>
                  </a:lnTo>
                  <a:lnTo>
                    <a:pt x="5230" y="1493"/>
                  </a:lnTo>
                  <a:cubicBezTo>
                    <a:pt x="5230" y="1033"/>
                    <a:pt x="5046" y="587"/>
                    <a:pt x="4720" y="261"/>
                  </a:cubicBezTo>
                  <a:lnTo>
                    <a:pt x="4459" y="0"/>
                  </a:lnTo>
                  <a:lnTo>
                    <a:pt x="2615" y="337"/>
                  </a:lnTo>
                  <a:lnTo>
                    <a:pt x="768" y="0"/>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72"/>
            <p:cNvSpPr/>
            <p:nvPr/>
          </p:nvSpPr>
          <p:spPr>
            <a:xfrm>
              <a:off x="4983082" y="2679216"/>
              <a:ext cx="130222" cy="51884"/>
            </a:xfrm>
            <a:custGeom>
              <a:avLst/>
              <a:gdLst/>
              <a:ahLst/>
              <a:cxnLst/>
              <a:rect l="l" t="t" r="r" b="b"/>
              <a:pathLst>
                <a:path w="4967" h="1979" extrusionOk="0">
                  <a:moveTo>
                    <a:pt x="638" y="0"/>
                  </a:moveTo>
                  <a:lnTo>
                    <a:pt x="381" y="261"/>
                  </a:lnTo>
                  <a:cubicBezTo>
                    <a:pt x="218" y="424"/>
                    <a:pt x="88" y="616"/>
                    <a:pt x="1" y="826"/>
                  </a:cubicBezTo>
                  <a:lnTo>
                    <a:pt x="751" y="1681"/>
                  </a:lnTo>
                  <a:cubicBezTo>
                    <a:pt x="922" y="1879"/>
                    <a:pt x="1163" y="1979"/>
                    <a:pt x="1404" y="1979"/>
                  </a:cubicBezTo>
                  <a:cubicBezTo>
                    <a:pt x="1627" y="1979"/>
                    <a:pt x="1850" y="1894"/>
                    <a:pt x="2022" y="1724"/>
                  </a:cubicBezTo>
                  <a:lnTo>
                    <a:pt x="2485" y="1261"/>
                  </a:lnTo>
                  <a:lnTo>
                    <a:pt x="2945" y="1724"/>
                  </a:lnTo>
                  <a:cubicBezTo>
                    <a:pt x="3117" y="1894"/>
                    <a:pt x="3340" y="1979"/>
                    <a:pt x="3563" y="1979"/>
                  </a:cubicBezTo>
                  <a:cubicBezTo>
                    <a:pt x="3805" y="1979"/>
                    <a:pt x="4047" y="1879"/>
                    <a:pt x="4220" y="1681"/>
                  </a:cubicBezTo>
                  <a:lnTo>
                    <a:pt x="4966" y="826"/>
                  </a:lnTo>
                  <a:cubicBezTo>
                    <a:pt x="4879" y="616"/>
                    <a:pt x="4749" y="424"/>
                    <a:pt x="4590" y="261"/>
                  </a:cubicBezTo>
                  <a:lnTo>
                    <a:pt x="4329" y="0"/>
                  </a:lnTo>
                  <a:lnTo>
                    <a:pt x="2485" y="337"/>
                  </a:lnTo>
                  <a:lnTo>
                    <a:pt x="638" y="0"/>
                  </a:lnTo>
                  <a:close/>
                </a:path>
              </a:pathLst>
            </a:custGeom>
            <a:solidFill>
              <a:srgbClr val="899C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72"/>
            <p:cNvSpPr/>
            <p:nvPr/>
          </p:nvSpPr>
          <p:spPr>
            <a:xfrm>
              <a:off x="5031034" y="2716523"/>
              <a:ext cx="34319" cy="74379"/>
            </a:xfrm>
            <a:custGeom>
              <a:avLst/>
              <a:gdLst/>
              <a:ahLst/>
              <a:cxnLst/>
              <a:rect l="l" t="t" r="r" b="b"/>
              <a:pathLst>
                <a:path w="1309" h="2837" extrusionOk="0">
                  <a:moveTo>
                    <a:pt x="341" y="1"/>
                  </a:moveTo>
                  <a:lnTo>
                    <a:pt x="1" y="2837"/>
                  </a:lnTo>
                  <a:lnTo>
                    <a:pt x="1308" y="2837"/>
                  </a:lnTo>
                  <a:lnTo>
                    <a:pt x="971" y="1"/>
                  </a:ln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72"/>
            <p:cNvSpPr/>
            <p:nvPr/>
          </p:nvSpPr>
          <p:spPr>
            <a:xfrm>
              <a:off x="5025240" y="2688051"/>
              <a:ext cx="45802" cy="34292"/>
            </a:xfrm>
            <a:custGeom>
              <a:avLst/>
              <a:gdLst/>
              <a:ahLst/>
              <a:cxnLst/>
              <a:rect l="l" t="t" r="r" b="b"/>
              <a:pathLst>
                <a:path w="1747" h="1308" extrusionOk="0">
                  <a:moveTo>
                    <a:pt x="1" y="0"/>
                  </a:moveTo>
                  <a:lnTo>
                    <a:pt x="388" y="1156"/>
                  </a:lnTo>
                  <a:cubicBezTo>
                    <a:pt x="417" y="1246"/>
                    <a:pt x="501" y="1308"/>
                    <a:pt x="595" y="1308"/>
                  </a:cubicBezTo>
                  <a:lnTo>
                    <a:pt x="1153" y="1308"/>
                  </a:lnTo>
                  <a:cubicBezTo>
                    <a:pt x="1247" y="1304"/>
                    <a:pt x="1330" y="1246"/>
                    <a:pt x="1359" y="1156"/>
                  </a:cubicBezTo>
                  <a:lnTo>
                    <a:pt x="1747" y="0"/>
                  </a:ln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72"/>
            <p:cNvSpPr/>
            <p:nvPr/>
          </p:nvSpPr>
          <p:spPr>
            <a:xfrm>
              <a:off x="5008146" y="2630871"/>
              <a:ext cx="80094" cy="28577"/>
            </a:xfrm>
            <a:custGeom>
              <a:avLst/>
              <a:gdLst/>
              <a:ahLst/>
              <a:cxnLst/>
              <a:rect l="l" t="t" r="r" b="b"/>
              <a:pathLst>
                <a:path w="3055" h="1090" extrusionOk="0">
                  <a:moveTo>
                    <a:pt x="1" y="1"/>
                  </a:moveTo>
                  <a:lnTo>
                    <a:pt x="1" y="704"/>
                  </a:lnTo>
                  <a:cubicBezTo>
                    <a:pt x="477" y="961"/>
                    <a:pt x="1002" y="1089"/>
                    <a:pt x="1528" y="1089"/>
                  </a:cubicBezTo>
                  <a:cubicBezTo>
                    <a:pt x="2053" y="1089"/>
                    <a:pt x="2578" y="961"/>
                    <a:pt x="3054" y="704"/>
                  </a:cubicBezTo>
                  <a:lnTo>
                    <a:pt x="3054" y="1"/>
                  </a:lnTo>
                  <a:close/>
                </a:path>
              </a:pathLst>
            </a:custGeom>
            <a:solidFill>
              <a:srgbClr val="D4DD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72"/>
            <p:cNvSpPr/>
            <p:nvPr/>
          </p:nvSpPr>
          <p:spPr>
            <a:xfrm>
              <a:off x="4989348" y="2663643"/>
              <a:ext cx="58806" cy="50285"/>
            </a:xfrm>
            <a:custGeom>
              <a:avLst/>
              <a:gdLst/>
              <a:ahLst/>
              <a:cxnLst/>
              <a:rect l="l" t="t" r="r" b="b"/>
              <a:pathLst>
                <a:path w="2243" h="1918" extrusionOk="0">
                  <a:moveTo>
                    <a:pt x="577" y="0"/>
                  </a:moveTo>
                  <a:lnTo>
                    <a:pt x="1" y="699"/>
                  </a:lnTo>
                  <a:lnTo>
                    <a:pt x="1004" y="1844"/>
                  </a:lnTo>
                  <a:cubicBezTo>
                    <a:pt x="1047" y="1893"/>
                    <a:pt x="1107" y="1917"/>
                    <a:pt x="1167" y="1917"/>
                  </a:cubicBezTo>
                  <a:cubicBezTo>
                    <a:pt x="1222" y="1917"/>
                    <a:pt x="1277" y="1896"/>
                    <a:pt x="1319" y="1855"/>
                  </a:cubicBezTo>
                  <a:lnTo>
                    <a:pt x="2243" y="931"/>
                  </a:lnTo>
                  <a:lnTo>
                    <a:pt x="577" y="0"/>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72"/>
            <p:cNvSpPr/>
            <p:nvPr/>
          </p:nvSpPr>
          <p:spPr>
            <a:xfrm>
              <a:off x="5048232" y="2663643"/>
              <a:ext cx="58885" cy="50285"/>
            </a:xfrm>
            <a:custGeom>
              <a:avLst/>
              <a:gdLst/>
              <a:ahLst/>
              <a:cxnLst/>
              <a:rect l="l" t="t" r="r" b="b"/>
              <a:pathLst>
                <a:path w="2246" h="1918" extrusionOk="0">
                  <a:moveTo>
                    <a:pt x="1670" y="0"/>
                  </a:moveTo>
                  <a:lnTo>
                    <a:pt x="0" y="931"/>
                  </a:lnTo>
                  <a:lnTo>
                    <a:pt x="928" y="1855"/>
                  </a:lnTo>
                  <a:cubicBezTo>
                    <a:pt x="969" y="1896"/>
                    <a:pt x="1024" y="1917"/>
                    <a:pt x="1080" y="1917"/>
                  </a:cubicBezTo>
                  <a:cubicBezTo>
                    <a:pt x="1139" y="1917"/>
                    <a:pt x="1199" y="1893"/>
                    <a:pt x="1243" y="1844"/>
                  </a:cubicBezTo>
                  <a:lnTo>
                    <a:pt x="2246" y="699"/>
                  </a:lnTo>
                  <a:lnTo>
                    <a:pt x="1670" y="0"/>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72"/>
            <p:cNvSpPr/>
            <p:nvPr/>
          </p:nvSpPr>
          <p:spPr>
            <a:xfrm>
              <a:off x="4940085" y="2647965"/>
              <a:ext cx="68087" cy="142938"/>
            </a:xfrm>
            <a:custGeom>
              <a:avLst/>
              <a:gdLst/>
              <a:ahLst/>
              <a:cxnLst/>
              <a:rect l="l" t="t" r="r" b="b"/>
              <a:pathLst>
                <a:path w="2597" h="5452" extrusionOk="0">
                  <a:moveTo>
                    <a:pt x="2597" y="1"/>
                  </a:moveTo>
                  <a:cubicBezTo>
                    <a:pt x="2597" y="1"/>
                    <a:pt x="1000" y="399"/>
                    <a:pt x="482" y="1964"/>
                  </a:cubicBezTo>
                  <a:cubicBezTo>
                    <a:pt x="435" y="2091"/>
                    <a:pt x="453" y="2235"/>
                    <a:pt x="529" y="2351"/>
                  </a:cubicBezTo>
                  <a:lnTo>
                    <a:pt x="851" y="2837"/>
                  </a:lnTo>
                  <a:lnTo>
                    <a:pt x="149" y="3539"/>
                  </a:lnTo>
                  <a:cubicBezTo>
                    <a:pt x="44" y="3644"/>
                    <a:pt x="0" y="3796"/>
                    <a:pt x="33" y="3941"/>
                  </a:cubicBezTo>
                  <a:lnTo>
                    <a:pt x="417" y="5452"/>
                  </a:lnTo>
                  <a:lnTo>
                    <a:pt x="1510" y="5452"/>
                  </a:lnTo>
                  <a:lnTo>
                    <a:pt x="1510" y="2685"/>
                  </a:lnTo>
                  <a:cubicBezTo>
                    <a:pt x="1510" y="2225"/>
                    <a:pt x="1692" y="1779"/>
                    <a:pt x="2021" y="1453"/>
                  </a:cubicBezTo>
                  <a:lnTo>
                    <a:pt x="2278" y="1192"/>
                  </a:lnTo>
                  <a:cubicBezTo>
                    <a:pt x="2481" y="990"/>
                    <a:pt x="2597" y="711"/>
                    <a:pt x="2597" y="421"/>
                  </a:cubicBezTo>
                  <a:lnTo>
                    <a:pt x="2597" y="1"/>
                  </a:ln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72"/>
            <p:cNvSpPr/>
            <p:nvPr/>
          </p:nvSpPr>
          <p:spPr>
            <a:xfrm>
              <a:off x="5088214" y="2647965"/>
              <a:ext cx="68087" cy="142938"/>
            </a:xfrm>
            <a:custGeom>
              <a:avLst/>
              <a:gdLst/>
              <a:ahLst/>
              <a:cxnLst/>
              <a:rect l="l" t="t" r="r" b="b"/>
              <a:pathLst>
                <a:path w="2597" h="5452" extrusionOk="0">
                  <a:moveTo>
                    <a:pt x="0" y="1"/>
                  </a:moveTo>
                  <a:lnTo>
                    <a:pt x="0" y="421"/>
                  </a:lnTo>
                  <a:cubicBezTo>
                    <a:pt x="0" y="711"/>
                    <a:pt x="116" y="990"/>
                    <a:pt x="319" y="1192"/>
                  </a:cubicBezTo>
                  <a:lnTo>
                    <a:pt x="580" y="1453"/>
                  </a:lnTo>
                  <a:cubicBezTo>
                    <a:pt x="906" y="1779"/>
                    <a:pt x="1090" y="2221"/>
                    <a:pt x="1090" y="2685"/>
                  </a:cubicBezTo>
                  <a:lnTo>
                    <a:pt x="1090" y="5452"/>
                  </a:lnTo>
                  <a:lnTo>
                    <a:pt x="2180" y="5452"/>
                  </a:lnTo>
                  <a:lnTo>
                    <a:pt x="2564" y="3941"/>
                  </a:lnTo>
                  <a:cubicBezTo>
                    <a:pt x="2597" y="3796"/>
                    <a:pt x="2550" y="3644"/>
                    <a:pt x="2445" y="3539"/>
                  </a:cubicBezTo>
                  <a:lnTo>
                    <a:pt x="1742" y="2837"/>
                  </a:lnTo>
                  <a:lnTo>
                    <a:pt x="2068" y="2351"/>
                  </a:lnTo>
                  <a:cubicBezTo>
                    <a:pt x="2141" y="2235"/>
                    <a:pt x="2159" y="2091"/>
                    <a:pt x="2115" y="1964"/>
                  </a:cubicBezTo>
                  <a:cubicBezTo>
                    <a:pt x="1594" y="399"/>
                    <a:pt x="0" y="1"/>
                    <a:pt x="0" y="1"/>
                  </a:cubicBez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72"/>
            <p:cNvSpPr/>
            <p:nvPr/>
          </p:nvSpPr>
          <p:spPr>
            <a:xfrm>
              <a:off x="4951096" y="2493780"/>
              <a:ext cx="194298" cy="148627"/>
            </a:xfrm>
            <a:custGeom>
              <a:avLst/>
              <a:gdLst/>
              <a:ahLst/>
              <a:cxnLst/>
              <a:rect l="l" t="t" r="r" b="b"/>
              <a:pathLst>
                <a:path w="7411" h="5669" extrusionOk="0">
                  <a:moveTo>
                    <a:pt x="2365" y="0"/>
                  </a:moveTo>
                  <a:cubicBezTo>
                    <a:pt x="1598" y="0"/>
                    <a:pt x="1029" y="706"/>
                    <a:pt x="1196" y="1456"/>
                  </a:cubicBezTo>
                  <a:cubicBezTo>
                    <a:pt x="1253" y="1713"/>
                    <a:pt x="1054" y="1960"/>
                    <a:pt x="790" y="1960"/>
                  </a:cubicBezTo>
                  <a:lnTo>
                    <a:pt x="544" y="1960"/>
                  </a:lnTo>
                  <a:cubicBezTo>
                    <a:pt x="243" y="1960"/>
                    <a:pt x="0" y="2202"/>
                    <a:pt x="0" y="2503"/>
                  </a:cubicBezTo>
                  <a:cubicBezTo>
                    <a:pt x="0" y="2807"/>
                    <a:pt x="243" y="3050"/>
                    <a:pt x="544" y="3050"/>
                  </a:cubicBezTo>
                  <a:lnTo>
                    <a:pt x="880" y="3050"/>
                  </a:lnTo>
                  <a:cubicBezTo>
                    <a:pt x="993" y="4527"/>
                    <a:pt x="2224" y="5668"/>
                    <a:pt x="3705" y="5668"/>
                  </a:cubicBezTo>
                  <a:cubicBezTo>
                    <a:pt x="5187" y="5668"/>
                    <a:pt x="6414" y="4527"/>
                    <a:pt x="6527" y="3050"/>
                  </a:cubicBezTo>
                  <a:lnTo>
                    <a:pt x="6864" y="3050"/>
                  </a:lnTo>
                  <a:cubicBezTo>
                    <a:pt x="7164" y="3050"/>
                    <a:pt x="7410" y="2807"/>
                    <a:pt x="7410" y="2503"/>
                  </a:cubicBezTo>
                  <a:cubicBezTo>
                    <a:pt x="7410" y="2202"/>
                    <a:pt x="7164" y="1960"/>
                    <a:pt x="6864" y="1960"/>
                  </a:cubicBezTo>
                  <a:lnTo>
                    <a:pt x="6617" y="1960"/>
                  </a:lnTo>
                  <a:cubicBezTo>
                    <a:pt x="6353" y="1960"/>
                    <a:pt x="6157" y="1713"/>
                    <a:pt x="6215" y="1456"/>
                  </a:cubicBezTo>
                  <a:cubicBezTo>
                    <a:pt x="6378" y="706"/>
                    <a:pt x="5810" y="0"/>
                    <a:pt x="5045" y="0"/>
                  </a:cubicBezTo>
                  <a:close/>
                </a:path>
              </a:pathLst>
            </a:custGeom>
            <a:solidFill>
              <a:srgbClr val="E0E7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72"/>
            <p:cNvSpPr/>
            <p:nvPr/>
          </p:nvSpPr>
          <p:spPr>
            <a:xfrm>
              <a:off x="4950231" y="2493675"/>
              <a:ext cx="132294" cy="148653"/>
            </a:xfrm>
            <a:custGeom>
              <a:avLst/>
              <a:gdLst/>
              <a:ahLst/>
              <a:cxnLst/>
              <a:rect l="l" t="t" r="r" b="b"/>
              <a:pathLst>
                <a:path w="5046" h="5670" extrusionOk="0">
                  <a:moveTo>
                    <a:pt x="2398" y="1"/>
                  </a:moveTo>
                  <a:cubicBezTo>
                    <a:pt x="1631" y="1"/>
                    <a:pt x="1062" y="714"/>
                    <a:pt x="1229" y="1460"/>
                  </a:cubicBezTo>
                  <a:cubicBezTo>
                    <a:pt x="1286" y="1721"/>
                    <a:pt x="1087" y="1964"/>
                    <a:pt x="823" y="1964"/>
                  </a:cubicBezTo>
                  <a:lnTo>
                    <a:pt x="609" y="1964"/>
                  </a:lnTo>
                  <a:cubicBezTo>
                    <a:pt x="323" y="1964"/>
                    <a:pt x="66" y="2170"/>
                    <a:pt x="33" y="2452"/>
                  </a:cubicBezTo>
                  <a:cubicBezTo>
                    <a:pt x="1" y="2775"/>
                    <a:pt x="254" y="3054"/>
                    <a:pt x="577" y="3054"/>
                  </a:cubicBezTo>
                  <a:lnTo>
                    <a:pt x="917" y="3054"/>
                  </a:lnTo>
                  <a:cubicBezTo>
                    <a:pt x="1019" y="4549"/>
                    <a:pt x="2266" y="5670"/>
                    <a:pt x="3716" y="5670"/>
                  </a:cubicBezTo>
                  <a:cubicBezTo>
                    <a:pt x="3868" y="5670"/>
                    <a:pt x="4022" y="5658"/>
                    <a:pt x="4177" y="5632"/>
                  </a:cubicBezTo>
                  <a:cubicBezTo>
                    <a:pt x="2793" y="5422"/>
                    <a:pt x="1775" y="4234"/>
                    <a:pt x="1775" y="2836"/>
                  </a:cubicBezTo>
                  <a:lnTo>
                    <a:pt x="1775" y="1746"/>
                  </a:lnTo>
                  <a:cubicBezTo>
                    <a:pt x="1775" y="1145"/>
                    <a:pt x="2264" y="656"/>
                    <a:pt x="2866" y="656"/>
                  </a:cubicBezTo>
                  <a:lnTo>
                    <a:pt x="4390" y="656"/>
                  </a:lnTo>
                  <a:cubicBezTo>
                    <a:pt x="4752" y="656"/>
                    <a:pt x="5046" y="363"/>
                    <a:pt x="5046" y="1"/>
                  </a:cubicBezTo>
                  <a:close/>
                </a:path>
              </a:pathLst>
            </a:custGeom>
            <a:solidFill>
              <a:srgbClr val="DA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72"/>
            <p:cNvSpPr/>
            <p:nvPr/>
          </p:nvSpPr>
          <p:spPr>
            <a:xfrm>
              <a:off x="5014910" y="2436599"/>
              <a:ext cx="115488" cy="39929"/>
            </a:xfrm>
            <a:custGeom>
              <a:avLst/>
              <a:gdLst/>
              <a:ahLst/>
              <a:cxnLst/>
              <a:rect l="l" t="t" r="r" b="b"/>
              <a:pathLst>
                <a:path w="4405" h="1523" extrusionOk="0">
                  <a:moveTo>
                    <a:pt x="1900" y="1"/>
                  </a:moveTo>
                  <a:cubicBezTo>
                    <a:pt x="1897" y="1"/>
                    <a:pt x="1894" y="1"/>
                    <a:pt x="1891" y="1"/>
                  </a:cubicBezTo>
                  <a:lnTo>
                    <a:pt x="648" y="1"/>
                  </a:lnTo>
                  <a:cubicBezTo>
                    <a:pt x="431" y="1"/>
                    <a:pt x="214" y="26"/>
                    <a:pt x="0" y="73"/>
                  </a:cubicBezTo>
                  <a:cubicBezTo>
                    <a:pt x="40" y="888"/>
                    <a:pt x="710" y="1522"/>
                    <a:pt x="1521" y="1522"/>
                  </a:cubicBezTo>
                  <a:lnTo>
                    <a:pt x="4404" y="1522"/>
                  </a:lnTo>
                  <a:cubicBezTo>
                    <a:pt x="3917" y="590"/>
                    <a:pt x="2954" y="1"/>
                    <a:pt x="1900" y="1"/>
                  </a:cubicBez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72"/>
            <p:cNvSpPr/>
            <p:nvPr/>
          </p:nvSpPr>
          <p:spPr>
            <a:xfrm>
              <a:off x="4974273" y="2739805"/>
              <a:ext cx="10749" cy="56446"/>
            </a:xfrm>
            <a:custGeom>
              <a:avLst/>
              <a:gdLst/>
              <a:ahLst/>
              <a:cxnLst/>
              <a:rect l="l" t="t" r="r" b="b"/>
              <a:pathLst>
                <a:path w="410" h="2153" extrusionOk="0">
                  <a:moveTo>
                    <a:pt x="206" y="0"/>
                  </a:moveTo>
                  <a:cubicBezTo>
                    <a:pt x="91" y="0"/>
                    <a:pt x="0" y="91"/>
                    <a:pt x="0" y="203"/>
                  </a:cubicBezTo>
                  <a:lnTo>
                    <a:pt x="0" y="1949"/>
                  </a:lnTo>
                  <a:cubicBezTo>
                    <a:pt x="0" y="2084"/>
                    <a:pt x="102" y="2152"/>
                    <a:pt x="205" y="2152"/>
                  </a:cubicBezTo>
                  <a:cubicBezTo>
                    <a:pt x="307" y="2152"/>
                    <a:pt x="409" y="2084"/>
                    <a:pt x="409" y="1949"/>
                  </a:cubicBezTo>
                  <a:lnTo>
                    <a:pt x="409" y="203"/>
                  </a:lnTo>
                  <a:cubicBezTo>
                    <a:pt x="409" y="91"/>
                    <a:pt x="319" y="0"/>
                    <a:pt x="20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72"/>
            <p:cNvSpPr/>
            <p:nvPr/>
          </p:nvSpPr>
          <p:spPr>
            <a:xfrm>
              <a:off x="5111469" y="2739805"/>
              <a:ext cx="10671" cy="56446"/>
            </a:xfrm>
            <a:custGeom>
              <a:avLst/>
              <a:gdLst/>
              <a:ahLst/>
              <a:cxnLst/>
              <a:rect l="l" t="t" r="r" b="b"/>
              <a:pathLst>
                <a:path w="407" h="2153" extrusionOk="0">
                  <a:moveTo>
                    <a:pt x="203" y="0"/>
                  </a:moveTo>
                  <a:cubicBezTo>
                    <a:pt x="91" y="0"/>
                    <a:pt x="0" y="91"/>
                    <a:pt x="0" y="203"/>
                  </a:cubicBezTo>
                  <a:lnTo>
                    <a:pt x="0" y="1949"/>
                  </a:lnTo>
                  <a:cubicBezTo>
                    <a:pt x="0" y="2084"/>
                    <a:pt x="102" y="2152"/>
                    <a:pt x="203" y="2152"/>
                  </a:cubicBezTo>
                  <a:cubicBezTo>
                    <a:pt x="305" y="2152"/>
                    <a:pt x="406" y="2084"/>
                    <a:pt x="406" y="1949"/>
                  </a:cubicBezTo>
                  <a:lnTo>
                    <a:pt x="406" y="203"/>
                  </a:lnTo>
                  <a:cubicBezTo>
                    <a:pt x="406" y="91"/>
                    <a:pt x="316" y="0"/>
                    <a:pt x="203"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72"/>
            <p:cNvSpPr/>
            <p:nvPr/>
          </p:nvSpPr>
          <p:spPr>
            <a:xfrm>
              <a:off x="4905714" y="2431198"/>
              <a:ext cx="284958" cy="365026"/>
            </a:xfrm>
            <a:custGeom>
              <a:avLst/>
              <a:gdLst/>
              <a:ahLst/>
              <a:cxnLst/>
              <a:rect l="l" t="t" r="r" b="b"/>
              <a:pathLst>
                <a:path w="10869" h="13923" extrusionOk="0">
                  <a:moveTo>
                    <a:pt x="5954" y="410"/>
                  </a:moveTo>
                  <a:cubicBezTo>
                    <a:pt x="7599" y="410"/>
                    <a:pt x="8837" y="1898"/>
                    <a:pt x="8540" y="3517"/>
                  </a:cubicBezTo>
                  <a:lnTo>
                    <a:pt x="8424" y="4144"/>
                  </a:lnTo>
                  <a:lnTo>
                    <a:pt x="8319" y="4144"/>
                  </a:lnTo>
                  <a:cubicBezTo>
                    <a:pt x="8182" y="4144"/>
                    <a:pt x="8073" y="4024"/>
                    <a:pt x="8087" y="3887"/>
                  </a:cubicBezTo>
                  <a:lnTo>
                    <a:pt x="8120" y="3619"/>
                  </a:lnTo>
                  <a:cubicBezTo>
                    <a:pt x="8203" y="2851"/>
                    <a:pt x="7602" y="2181"/>
                    <a:pt x="6834" y="2181"/>
                  </a:cubicBezTo>
                  <a:lnTo>
                    <a:pt x="6744" y="2181"/>
                  </a:lnTo>
                  <a:cubicBezTo>
                    <a:pt x="6472" y="2181"/>
                    <a:pt x="6472" y="2590"/>
                    <a:pt x="6744" y="2590"/>
                  </a:cubicBezTo>
                  <a:lnTo>
                    <a:pt x="6834" y="2590"/>
                  </a:lnTo>
                  <a:cubicBezTo>
                    <a:pt x="7359" y="2590"/>
                    <a:pt x="7772" y="3046"/>
                    <a:pt x="7714" y="3571"/>
                  </a:cubicBezTo>
                  <a:lnTo>
                    <a:pt x="7682" y="3839"/>
                  </a:lnTo>
                  <a:cubicBezTo>
                    <a:pt x="7642" y="4220"/>
                    <a:pt x="7935" y="4549"/>
                    <a:pt x="8316" y="4549"/>
                  </a:cubicBezTo>
                  <a:lnTo>
                    <a:pt x="8595" y="4549"/>
                  </a:lnTo>
                  <a:cubicBezTo>
                    <a:pt x="8797" y="4549"/>
                    <a:pt x="8953" y="4727"/>
                    <a:pt x="8931" y="4926"/>
                  </a:cubicBezTo>
                  <a:cubicBezTo>
                    <a:pt x="8913" y="5100"/>
                    <a:pt x="8750" y="5234"/>
                    <a:pt x="8562" y="5234"/>
                  </a:cubicBezTo>
                  <a:lnTo>
                    <a:pt x="8471" y="5234"/>
                  </a:lnTo>
                  <a:lnTo>
                    <a:pt x="8471" y="5219"/>
                  </a:lnTo>
                  <a:cubicBezTo>
                    <a:pt x="8471" y="5107"/>
                    <a:pt x="8381" y="5017"/>
                    <a:pt x="8269" y="5017"/>
                  </a:cubicBezTo>
                  <a:cubicBezTo>
                    <a:pt x="8156" y="5017"/>
                    <a:pt x="8062" y="5107"/>
                    <a:pt x="8062" y="5219"/>
                  </a:cubicBezTo>
                  <a:cubicBezTo>
                    <a:pt x="8062" y="6672"/>
                    <a:pt x="6885" y="7849"/>
                    <a:pt x="5433" y="7849"/>
                  </a:cubicBezTo>
                  <a:cubicBezTo>
                    <a:pt x="3984" y="7849"/>
                    <a:pt x="2807" y="6672"/>
                    <a:pt x="2803" y="5219"/>
                  </a:cubicBezTo>
                  <a:lnTo>
                    <a:pt x="2807" y="5219"/>
                  </a:lnTo>
                  <a:cubicBezTo>
                    <a:pt x="2807" y="5084"/>
                    <a:pt x="2706" y="5016"/>
                    <a:pt x="2604" y="5016"/>
                  </a:cubicBezTo>
                  <a:cubicBezTo>
                    <a:pt x="2503" y="5016"/>
                    <a:pt x="2401" y="5084"/>
                    <a:pt x="2401" y="5219"/>
                  </a:cubicBezTo>
                  <a:lnTo>
                    <a:pt x="2401" y="5230"/>
                  </a:lnTo>
                  <a:lnTo>
                    <a:pt x="2278" y="5230"/>
                  </a:lnTo>
                  <a:cubicBezTo>
                    <a:pt x="2276" y="5230"/>
                    <a:pt x="2274" y="5230"/>
                    <a:pt x="2272" y="5230"/>
                  </a:cubicBezTo>
                  <a:cubicBezTo>
                    <a:pt x="2072" y="5230"/>
                    <a:pt x="1916" y="5054"/>
                    <a:pt x="1938" y="4854"/>
                  </a:cubicBezTo>
                  <a:cubicBezTo>
                    <a:pt x="1956" y="4683"/>
                    <a:pt x="2119" y="4549"/>
                    <a:pt x="2307" y="4549"/>
                  </a:cubicBezTo>
                  <a:lnTo>
                    <a:pt x="2553" y="4549"/>
                  </a:lnTo>
                  <a:cubicBezTo>
                    <a:pt x="2934" y="4549"/>
                    <a:pt x="3227" y="4220"/>
                    <a:pt x="3187" y="3839"/>
                  </a:cubicBezTo>
                  <a:lnTo>
                    <a:pt x="3155" y="3571"/>
                  </a:lnTo>
                  <a:cubicBezTo>
                    <a:pt x="3097" y="3046"/>
                    <a:pt x="3510" y="2590"/>
                    <a:pt x="4038" y="2590"/>
                  </a:cubicBezTo>
                  <a:lnTo>
                    <a:pt x="5871" y="2590"/>
                  </a:lnTo>
                  <a:cubicBezTo>
                    <a:pt x="6143" y="2590"/>
                    <a:pt x="6143" y="2181"/>
                    <a:pt x="5871" y="2181"/>
                  </a:cubicBezTo>
                  <a:lnTo>
                    <a:pt x="4038" y="2181"/>
                  </a:lnTo>
                  <a:cubicBezTo>
                    <a:pt x="3267" y="2181"/>
                    <a:pt x="2666" y="2851"/>
                    <a:pt x="2753" y="3619"/>
                  </a:cubicBezTo>
                  <a:lnTo>
                    <a:pt x="2782" y="3887"/>
                  </a:lnTo>
                  <a:cubicBezTo>
                    <a:pt x="2796" y="4024"/>
                    <a:pt x="2687" y="4144"/>
                    <a:pt x="2550" y="4144"/>
                  </a:cubicBezTo>
                  <a:lnTo>
                    <a:pt x="2340" y="4144"/>
                  </a:lnTo>
                  <a:lnTo>
                    <a:pt x="2231" y="3448"/>
                  </a:lnTo>
                  <a:cubicBezTo>
                    <a:pt x="1978" y="1855"/>
                    <a:pt x="3213" y="410"/>
                    <a:pt x="4828" y="410"/>
                  </a:cubicBezTo>
                  <a:close/>
                  <a:moveTo>
                    <a:pt x="6758" y="7954"/>
                  </a:moveTo>
                  <a:lnTo>
                    <a:pt x="6758" y="8653"/>
                  </a:lnTo>
                  <a:cubicBezTo>
                    <a:pt x="6758" y="8700"/>
                    <a:pt x="6762" y="8751"/>
                    <a:pt x="6766" y="8801"/>
                  </a:cubicBezTo>
                  <a:lnTo>
                    <a:pt x="5436" y="9562"/>
                  </a:lnTo>
                  <a:lnTo>
                    <a:pt x="4107" y="8801"/>
                  </a:lnTo>
                  <a:cubicBezTo>
                    <a:pt x="4111" y="8751"/>
                    <a:pt x="4114" y="8700"/>
                    <a:pt x="4114" y="8653"/>
                  </a:cubicBezTo>
                  <a:lnTo>
                    <a:pt x="4114" y="7954"/>
                  </a:lnTo>
                  <a:cubicBezTo>
                    <a:pt x="4527" y="8153"/>
                    <a:pt x="4976" y="8254"/>
                    <a:pt x="5436" y="8254"/>
                  </a:cubicBezTo>
                  <a:cubicBezTo>
                    <a:pt x="5893" y="8254"/>
                    <a:pt x="6345" y="8153"/>
                    <a:pt x="6758" y="7954"/>
                  </a:cubicBezTo>
                  <a:close/>
                  <a:moveTo>
                    <a:pt x="6881" y="9207"/>
                  </a:moveTo>
                  <a:cubicBezTo>
                    <a:pt x="6947" y="9341"/>
                    <a:pt x="7034" y="9464"/>
                    <a:pt x="7139" y="9569"/>
                  </a:cubicBezTo>
                  <a:lnTo>
                    <a:pt x="7258" y="9689"/>
                  </a:lnTo>
                  <a:lnTo>
                    <a:pt x="6675" y="10388"/>
                  </a:lnTo>
                  <a:cubicBezTo>
                    <a:pt x="6629" y="10443"/>
                    <a:pt x="6563" y="10471"/>
                    <a:pt x="6497" y="10471"/>
                  </a:cubicBezTo>
                  <a:cubicBezTo>
                    <a:pt x="6438" y="10471"/>
                    <a:pt x="6379" y="10448"/>
                    <a:pt x="6335" y="10402"/>
                  </a:cubicBezTo>
                  <a:lnTo>
                    <a:pt x="5770" y="9841"/>
                  </a:lnTo>
                  <a:lnTo>
                    <a:pt x="6881" y="9207"/>
                  </a:lnTo>
                  <a:close/>
                  <a:moveTo>
                    <a:pt x="3991" y="9203"/>
                  </a:moveTo>
                  <a:lnTo>
                    <a:pt x="5103" y="9837"/>
                  </a:lnTo>
                  <a:lnTo>
                    <a:pt x="4542" y="10402"/>
                  </a:lnTo>
                  <a:cubicBezTo>
                    <a:pt x="4498" y="10446"/>
                    <a:pt x="4438" y="10471"/>
                    <a:pt x="4377" y="10471"/>
                  </a:cubicBezTo>
                  <a:cubicBezTo>
                    <a:pt x="4373" y="10471"/>
                    <a:pt x="4368" y="10471"/>
                    <a:pt x="4364" y="10471"/>
                  </a:cubicBezTo>
                  <a:cubicBezTo>
                    <a:pt x="4299" y="10467"/>
                    <a:pt x="4238" y="10438"/>
                    <a:pt x="4198" y="10388"/>
                  </a:cubicBezTo>
                  <a:lnTo>
                    <a:pt x="3615" y="9689"/>
                  </a:lnTo>
                  <a:lnTo>
                    <a:pt x="3738" y="9565"/>
                  </a:lnTo>
                  <a:cubicBezTo>
                    <a:pt x="3843" y="9460"/>
                    <a:pt x="3930" y="9337"/>
                    <a:pt x="3991" y="9203"/>
                  </a:cubicBezTo>
                  <a:close/>
                  <a:moveTo>
                    <a:pt x="5436" y="10083"/>
                  </a:moveTo>
                  <a:lnTo>
                    <a:pt x="5860" y="10503"/>
                  </a:lnTo>
                  <a:lnTo>
                    <a:pt x="5780" y="10742"/>
                  </a:lnTo>
                  <a:cubicBezTo>
                    <a:pt x="5748" y="10837"/>
                    <a:pt x="5661" y="10898"/>
                    <a:pt x="5560" y="10898"/>
                  </a:cubicBezTo>
                  <a:lnTo>
                    <a:pt x="5317" y="10898"/>
                  </a:lnTo>
                  <a:cubicBezTo>
                    <a:pt x="5215" y="10898"/>
                    <a:pt x="5129" y="10837"/>
                    <a:pt x="5096" y="10742"/>
                  </a:cubicBezTo>
                  <a:lnTo>
                    <a:pt x="5016" y="10503"/>
                  </a:lnTo>
                  <a:lnTo>
                    <a:pt x="5436" y="10083"/>
                  </a:lnTo>
                  <a:close/>
                  <a:moveTo>
                    <a:pt x="4828" y="0"/>
                  </a:moveTo>
                  <a:cubicBezTo>
                    <a:pt x="2959" y="0"/>
                    <a:pt x="1536" y="1666"/>
                    <a:pt x="1826" y="3514"/>
                  </a:cubicBezTo>
                  <a:lnTo>
                    <a:pt x="1941" y="4231"/>
                  </a:lnTo>
                  <a:cubicBezTo>
                    <a:pt x="1630" y="4383"/>
                    <a:pt x="1471" y="4730"/>
                    <a:pt x="1550" y="5067"/>
                  </a:cubicBezTo>
                  <a:cubicBezTo>
                    <a:pt x="1626" y="5404"/>
                    <a:pt x="1927" y="5639"/>
                    <a:pt x="2275" y="5639"/>
                  </a:cubicBezTo>
                  <a:lnTo>
                    <a:pt x="2427" y="5639"/>
                  </a:lnTo>
                  <a:cubicBezTo>
                    <a:pt x="2546" y="6480"/>
                    <a:pt x="3006" y="7229"/>
                    <a:pt x="3705" y="7715"/>
                  </a:cubicBezTo>
                  <a:lnTo>
                    <a:pt x="3705" y="8081"/>
                  </a:lnTo>
                  <a:cubicBezTo>
                    <a:pt x="3347" y="8204"/>
                    <a:pt x="2459" y="8580"/>
                    <a:pt x="1902" y="9482"/>
                  </a:cubicBezTo>
                  <a:lnTo>
                    <a:pt x="1087" y="9721"/>
                  </a:lnTo>
                  <a:cubicBezTo>
                    <a:pt x="446" y="9913"/>
                    <a:pt x="4" y="10500"/>
                    <a:pt x="0" y="11170"/>
                  </a:cubicBezTo>
                  <a:lnTo>
                    <a:pt x="0" y="13716"/>
                  </a:lnTo>
                  <a:cubicBezTo>
                    <a:pt x="0" y="13852"/>
                    <a:pt x="102" y="13920"/>
                    <a:pt x="203" y="13920"/>
                  </a:cubicBezTo>
                  <a:cubicBezTo>
                    <a:pt x="304" y="13920"/>
                    <a:pt x="406" y="13852"/>
                    <a:pt x="406" y="13716"/>
                  </a:cubicBezTo>
                  <a:lnTo>
                    <a:pt x="406" y="11170"/>
                  </a:lnTo>
                  <a:cubicBezTo>
                    <a:pt x="409" y="10681"/>
                    <a:pt x="732" y="10250"/>
                    <a:pt x="1199" y="10112"/>
                  </a:cubicBezTo>
                  <a:lnTo>
                    <a:pt x="1652" y="9978"/>
                  </a:lnTo>
                  <a:lnTo>
                    <a:pt x="1652" y="9978"/>
                  </a:lnTo>
                  <a:cubicBezTo>
                    <a:pt x="1634" y="10025"/>
                    <a:pt x="1615" y="10076"/>
                    <a:pt x="1597" y="10127"/>
                  </a:cubicBezTo>
                  <a:cubicBezTo>
                    <a:pt x="1532" y="10315"/>
                    <a:pt x="1561" y="10525"/>
                    <a:pt x="1670" y="10692"/>
                  </a:cubicBezTo>
                  <a:lnTo>
                    <a:pt x="1902" y="11039"/>
                  </a:lnTo>
                  <a:lnTo>
                    <a:pt x="1322" y="11619"/>
                  </a:lnTo>
                  <a:cubicBezTo>
                    <a:pt x="1163" y="11775"/>
                    <a:pt x="1101" y="12006"/>
                    <a:pt x="1152" y="12220"/>
                  </a:cubicBezTo>
                  <a:lnTo>
                    <a:pt x="1532" y="13767"/>
                  </a:lnTo>
                  <a:cubicBezTo>
                    <a:pt x="1557" y="13875"/>
                    <a:pt x="1639" y="13923"/>
                    <a:pt x="1723" y="13923"/>
                  </a:cubicBezTo>
                  <a:cubicBezTo>
                    <a:pt x="1843" y="13923"/>
                    <a:pt x="1965" y="13825"/>
                    <a:pt x="1927" y="13669"/>
                  </a:cubicBezTo>
                  <a:lnTo>
                    <a:pt x="1550" y="12126"/>
                  </a:lnTo>
                  <a:cubicBezTo>
                    <a:pt x="1529" y="12046"/>
                    <a:pt x="1554" y="11963"/>
                    <a:pt x="1612" y="11905"/>
                  </a:cubicBezTo>
                  <a:lnTo>
                    <a:pt x="2307" y="11206"/>
                  </a:lnTo>
                  <a:cubicBezTo>
                    <a:pt x="2376" y="11141"/>
                    <a:pt x="2387" y="11032"/>
                    <a:pt x="2333" y="10949"/>
                  </a:cubicBezTo>
                  <a:lnTo>
                    <a:pt x="2010" y="10467"/>
                  </a:lnTo>
                  <a:cubicBezTo>
                    <a:pt x="1970" y="10402"/>
                    <a:pt x="1960" y="10326"/>
                    <a:pt x="1985" y="10257"/>
                  </a:cubicBezTo>
                  <a:cubicBezTo>
                    <a:pt x="2340" y="9185"/>
                    <a:pt x="3256" y="8696"/>
                    <a:pt x="3705" y="8515"/>
                  </a:cubicBezTo>
                  <a:lnTo>
                    <a:pt x="3705" y="8653"/>
                  </a:lnTo>
                  <a:cubicBezTo>
                    <a:pt x="3705" y="8888"/>
                    <a:pt x="3615" y="9113"/>
                    <a:pt x="3448" y="9279"/>
                  </a:cubicBezTo>
                  <a:lnTo>
                    <a:pt x="3187" y="9540"/>
                  </a:lnTo>
                  <a:cubicBezTo>
                    <a:pt x="2821" y="9902"/>
                    <a:pt x="2615" y="10398"/>
                    <a:pt x="2615" y="10916"/>
                  </a:cubicBezTo>
                  <a:lnTo>
                    <a:pt x="2615" y="11105"/>
                  </a:lnTo>
                  <a:cubicBezTo>
                    <a:pt x="2615" y="11240"/>
                    <a:pt x="2717" y="11308"/>
                    <a:pt x="2820" y="11308"/>
                  </a:cubicBezTo>
                  <a:cubicBezTo>
                    <a:pt x="2922" y="11308"/>
                    <a:pt x="3024" y="11240"/>
                    <a:pt x="3024" y="11105"/>
                  </a:cubicBezTo>
                  <a:lnTo>
                    <a:pt x="3024" y="10916"/>
                  </a:lnTo>
                  <a:cubicBezTo>
                    <a:pt x="3024" y="10583"/>
                    <a:pt x="3133" y="10257"/>
                    <a:pt x="3332" y="9989"/>
                  </a:cubicBezTo>
                  <a:lnTo>
                    <a:pt x="3883" y="10648"/>
                  </a:lnTo>
                  <a:cubicBezTo>
                    <a:pt x="3999" y="10786"/>
                    <a:pt x="4165" y="10869"/>
                    <a:pt x="4346" y="10880"/>
                  </a:cubicBezTo>
                  <a:lnTo>
                    <a:pt x="4375" y="10880"/>
                  </a:lnTo>
                  <a:cubicBezTo>
                    <a:pt x="4484" y="10880"/>
                    <a:pt x="4589" y="10851"/>
                    <a:pt x="4683" y="10800"/>
                  </a:cubicBezTo>
                  <a:lnTo>
                    <a:pt x="4705" y="10869"/>
                  </a:lnTo>
                  <a:cubicBezTo>
                    <a:pt x="4741" y="10974"/>
                    <a:pt x="4806" y="11072"/>
                    <a:pt x="4889" y="11144"/>
                  </a:cubicBezTo>
                  <a:lnTo>
                    <a:pt x="4578" y="13694"/>
                  </a:lnTo>
                  <a:cubicBezTo>
                    <a:pt x="4560" y="13840"/>
                    <a:pt x="4673" y="13922"/>
                    <a:pt x="4784" y="13922"/>
                  </a:cubicBezTo>
                  <a:cubicBezTo>
                    <a:pt x="4877" y="13922"/>
                    <a:pt x="4969" y="13865"/>
                    <a:pt x="4984" y="13741"/>
                  </a:cubicBezTo>
                  <a:lnTo>
                    <a:pt x="5281" y="11304"/>
                  </a:lnTo>
                  <a:lnTo>
                    <a:pt x="5588" y="11304"/>
                  </a:lnTo>
                  <a:lnTo>
                    <a:pt x="5885" y="13741"/>
                  </a:lnTo>
                  <a:cubicBezTo>
                    <a:pt x="5900" y="13865"/>
                    <a:pt x="5992" y="13922"/>
                    <a:pt x="6085" y="13922"/>
                  </a:cubicBezTo>
                  <a:cubicBezTo>
                    <a:pt x="6196" y="13922"/>
                    <a:pt x="6309" y="13840"/>
                    <a:pt x="6291" y="13694"/>
                  </a:cubicBezTo>
                  <a:lnTo>
                    <a:pt x="5980" y="11148"/>
                  </a:lnTo>
                  <a:cubicBezTo>
                    <a:pt x="6063" y="11072"/>
                    <a:pt x="6128" y="10974"/>
                    <a:pt x="6164" y="10869"/>
                  </a:cubicBezTo>
                  <a:lnTo>
                    <a:pt x="6186" y="10800"/>
                  </a:lnTo>
                  <a:cubicBezTo>
                    <a:pt x="6280" y="10851"/>
                    <a:pt x="6389" y="10880"/>
                    <a:pt x="6494" y="10880"/>
                  </a:cubicBezTo>
                  <a:lnTo>
                    <a:pt x="6523" y="10880"/>
                  </a:lnTo>
                  <a:cubicBezTo>
                    <a:pt x="6704" y="10869"/>
                    <a:pt x="6871" y="10786"/>
                    <a:pt x="6986" y="10648"/>
                  </a:cubicBezTo>
                  <a:lnTo>
                    <a:pt x="7537" y="9989"/>
                  </a:lnTo>
                  <a:cubicBezTo>
                    <a:pt x="7740" y="10257"/>
                    <a:pt x="7848" y="10583"/>
                    <a:pt x="7845" y="10916"/>
                  </a:cubicBezTo>
                  <a:lnTo>
                    <a:pt x="7845" y="11105"/>
                  </a:lnTo>
                  <a:cubicBezTo>
                    <a:pt x="7845" y="11240"/>
                    <a:pt x="7947" y="11308"/>
                    <a:pt x="8049" y="11308"/>
                  </a:cubicBezTo>
                  <a:cubicBezTo>
                    <a:pt x="8152" y="11308"/>
                    <a:pt x="8254" y="11240"/>
                    <a:pt x="8254" y="11105"/>
                  </a:cubicBezTo>
                  <a:lnTo>
                    <a:pt x="8254" y="10916"/>
                  </a:lnTo>
                  <a:cubicBezTo>
                    <a:pt x="8254" y="10398"/>
                    <a:pt x="8051" y="9902"/>
                    <a:pt x="7682" y="9540"/>
                  </a:cubicBezTo>
                  <a:lnTo>
                    <a:pt x="7425" y="9279"/>
                  </a:lnTo>
                  <a:cubicBezTo>
                    <a:pt x="7258" y="9113"/>
                    <a:pt x="7164" y="8888"/>
                    <a:pt x="7164" y="8653"/>
                  </a:cubicBezTo>
                  <a:lnTo>
                    <a:pt x="7164" y="8515"/>
                  </a:lnTo>
                  <a:cubicBezTo>
                    <a:pt x="7609" y="8696"/>
                    <a:pt x="8526" y="9182"/>
                    <a:pt x="8884" y="10257"/>
                  </a:cubicBezTo>
                  <a:cubicBezTo>
                    <a:pt x="8910" y="10326"/>
                    <a:pt x="8899" y="10406"/>
                    <a:pt x="8859" y="10467"/>
                  </a:cubicBezTo>
                  <a:lnTo>
                    <a:pt x="8537" y="10953"/>
                  </a:lnTo>
                  <a:cubicBezTo>
                    <a:pt x="8482" y="11032"/>
                    <a:pt x="8493" y="11141"/>
                    <a:pt x="8562" y="11210"/>
                  </a:cubicBezTo>
                  <a:lnTo>
                    <a:pt x="9261" y="11909"/>
                  </a:lnTo>
                  <a:cubicBezTo>
                    <a:pt x="9315" y="11963"/>
                    <a:pt x="9341" y="12046"/>
                    <a:pt x="9319" y="12126"/>
                  </a:cubicBezTo>
                  <a:lnTo>
                    <a:pt x="8942" y="13669"/>
                  </a:lnTo>
                  <a:cubicBezTo>
                    <a:pt x="8904" y="13825"/>
                    <a:pt x="9026" y="13923"/>
                    <a:pt x="9147" y="13923"/>
                  </a:cubicBezTo>
                  <a:cubicBezTo>
                    <a:pt x="9231" y="13923"/>
                    <a:pt x="9314" y="13875"/>
                    <a:pt x="9341" y="13767"/>
                  </a:cubicBezTo>
                  <a:lnTo>
                    <a:pt x="9717" y="12224"/>
                  </a:lnTo>
                  <a:cubicBezTo>
                    <a:pt x="9768" y="12006"/>
                    <a:pt x="9706" y="11778"/>
                    <a:pt x="9547" y="11619"/>
                  </a:cubicBezTo>
                  <a:lnTo>
                    <a:pt x="8968" y="11039"/>
                  </a:lnTo>
                  <a:lnTo>
                    <a:pt x="9199" y="10692"/>
                  </a:lnTo>
                  <a:cubicBezTo>
                    <a:pt x="9308" y="10525"/>
                    <a:pt x="9337" y="10319"/>
                    <a:pt x="9272" y="10127"/>
                  </a:cubicBezTo>
                  <a:cubicBezTo>
                    <a:pt x="9254" y="10076"/>
                    <a:pt x="9236" y="10029"/>
                    <a:pt x="9217" y="9978"/>
                  </a:cubicBezTo>
                  <a:lnTo>
                    <a:pt x="9217" y="9978"/>
                  </a:lnTo>
                  <a:lnTo>
                    <a:pt x="9670" y="10112"/>
                  </a:lnTo>
                  <a:cubicBezTo>
                    <a:pt x="10137" y="10254"/>
                    <a:pt x="10460" y="10681"/>
                    <a:pt x="10463" y="11170"/>
                  </a:cubicBezTo>
                  <a:lnTo>
                    <a:pt x="10463" y="13716"/>
                  </a:lnTo>
                  <a:cubicBezTo>
                    <a:pt x="10463" y="13852"/>
                    <a:pt x="10565" y="13920"/>
                    <a:pt x="10666" y="13920"/>
                  </a:cubicBezTo>
                  <a:cubicBezTo>
                    <a:pt x="10768" y="13920"/>
                    <a:pt x="10869" y="13852"/>
                    <a:pt x="10869" y="13716"/>
                  </a:cubicBezTo>
                  <a:lnTo>
                    <a:pt x="10869" y="11170"/>
                  </a:lnTo>
                  <a:cubicBezTo>
                    <a:pt x="10865" y="10500"/>
                    <a:pt x="10427" y="9913"/>
                    <a:pt x="9786" y="9721"/>
                  </a:cubicBezTo>
                  <a:lnTo>
                    <a:pt x="8971" y="9482"/>
                  </a:lnTo>
                  <a:cubicBezTo>
                    <a:pt x="8413" y="8580"/>
                    <a:pt x="7526" y="8204"/>
                    <a:pt x="7168" y="8081"/>
                  </a:cubicBezTo>
                  <a:lnTo>
                    <a:pt x="7168" y="7715"/>
                  </a:lnTo>
                  <a:cubicBezTo>
                    <a:pt x="7863" y="7229"/>
                    <a:pt x="8326" y="6480"/>
                    <a:pt x="8446" y="5639"/>
                  </a:cubicBezTo>
                  <a:lnTo>
                    <a:pt x="8566" y="5639"/>
                  </a:lnTo>
                  <a:cubicBezTo>
                    <a:pt x="8960" y="5639"/>
                    <a:pt x="9301" y="5346"/>
                    <a:pt x="9341" y="4966"/>
                  </a:cubicBezTo>
                  <a:cubicBezTo>
                    <a:pt x="9377" y="4618"/>
                    <a:pt x="9163" y="4292"/>
                    <a:pt x="8834" y="4180"/>
                  </a:cubicBezTo>
                  <a:lnTo>
                    <a:pt x="8942" y="3590"/>
                  </a:lnTo>
                  <a:cubicBezTo>
                    <a:pt x="9286" y="1721"/>
                    <a:pt x="7852" y="0"/>
                    <a:pt x="5954"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72"/>
            <p:cNvSpPr/>
            <p:nvPr/>
          </p:nvSpPr>
          <p:spPr>
            <a:xfrm>
              <a:off x="5008539" y="2545533"/>
              <a:ext cx="10749" cy="16360"/>
            </a:xfrm>
            <a:custGeom>
              <a:avLst/>
              <a:gdLst/>
              <a:ahLst/>
              <a:cxnLst/>
              <a:rect l="l" t="t" r="r" b="b"/>
              <a:pathLst>
                <a:path w="410" h="624" extrusionOk="0">
                  <a:moveTo>
                    <a:pt x="207" y="0"/>
                  </a:moveTo>
                  <a:cubicBezTo>
                    <a:pt x="91" y="0"/>
                    <a:pt x="0" y="91"/>
                    <a:pt x="0" y="203"/>
                  </a:cubicBezTo>
                  <a:lnTo>
                    <a:pt x="0" y="420"/>
                  </a:lnTo>
                  <a:cubicBezTo>
                    <a:pt x="0" y="556"/>
                    <a:pt x="103" y="624"/>
                    <a:pt x="205" y="624"/>
                  </a:cubicBezTo>
                  <a:cubicBezTo>
                    <a:pt x="307" y="624"/>
                    <a:pt x="410" y="556"/>
                    <a:pt x="410" y="420"/>
                  </a:cubicBezTo>
                  <a:lnTo>
                    <a:pt x="410" y="203"/>
                  </a:lnTo>
                  <a:cubicBezTo>
                    <a:pt x="410" y="91"/>
                    <a:pt x="319" y="0"/>
                    <a:pt x="20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72"/>
            <p:cNvSpPr/>
            <p:nvPr/>
          </p:nvSpPr>
          <p:spPr>
            <a:xfrm>
              <a:off x="5077176" y="2545533"/>
              <a:ext cx="10671" cy="16360"/>
            </a:xfrm>
            <a:custGeom>
              <a:avLst/>
              <a:gdLst/>
              <a:ahLst/>
              <a:cxnLst/>
              <a:rect l="l" t="t" r="r" b="b"/>
              <a:pathLst>
                <a:path w="407" h="624" extrusionOk="0">
                  <a:moveTo>
                    <a:pt x="204" y="0"/>
                  </a:moveTo>
                  <a:cubicBezTo>
                    <a:pt x="92" y="0"/>
                    <a:pt x="1" y="91"/>
                    <a:pt x="1" y="203"/>
                  </a:cubicBezTo>
                  <a:lnTo>
                    <a:pt x="1" y="420"/>
                  </a:lnTo>
                  <a:cubicBezTo>
                    <a:pt x="1" y="556"/>
                    <a:pt x="102" y="624"/>
                    <a:pt x="204" y="624"/>
                  </a:cubicBezTo>
                  <a:cubicBezTo>
                    <a:pt x="305" y="624"/>
                    <a:pt x="407" y="556"/>
                    <a:pt x="407" y="420"/>
                  </a:cubicBezTo>
                  <a:lnTo>
                    <a:pt x="407" y="203"/>
                  </a:lnTo>
                  <a:cubicBezTo>
                    <a:pt x="407" y="91"/>
                    <a:pt x="316" y="0"/>
                    <a:pt x="204"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72"/>
            <p:cNvSpPr/>
            <p:nvPr/>
          </p:nvSpPr>
          <p:spPr>
            <a:xfrm>
              <a:off x="5023378" y="2585410"/>
              <a:ext cx="49656" cy="16543"/>
            </a:xfrm>
            <a:custGeom>
              <a:avLst/>
              <a:gdLst/>
              <a:ahLst/>
              <a:cxnLst/>
              <a:rect l="l" t="t" r="r" b="b"/>
              <a:pathLst>
                <a:path w="1894" h="631" extrusionOk="0">
                  <a:moveTo>
                    <a:pt x="296" y="1"/>
                  </a:moveTo>
                  <a:cubicBezTo>
                    <a:pt x="137" y="1"/>
                    <a:pt x="1" y="207"/>
                    <a:pt x="152" y="355"/>
                  </a:cubicBezTo>
                  <a:cubicBezTo>
                    <a:pt x="325" y="525"/>
                    <a:pt x="622" y="630"/>
                    <a:pt x="948" y="630"/>
                  </a:cubicBezTo>
                  <a:cubicBezTo>
                    <a:pt x="1271" y="630"/>
                    <a:pt x="1568" y="525"/>
                    <a:pt x="1745" y="355"/>
                  </a:cubicBezTo>
                  <a:cubicBezTo>
                    <a:pt x="1893" y="207"/>
                    <a:pt x="1757" y="1"/>
                    <a:pt x="1598" y="1"/>
                  </a:cubicBezTo>
                  <a:cubicBezTo>
                    <a:pt x="1552" y="1"/>
                    <a:pt x="1503" y="19"/>
                    <a:pt x="1459" y="62"/>
                  </a:cubicBezTo>
                  <a:cubicBezTo>
                    <a:pt x="1383" y="138"/>
                    <a:pt x="1206" y="221"/>
                    <a:pt x="948" y="221"/>
                  </a:cubicBezTo>
                  <a:cubicBezTo>
                    <a:pt x="688" y="221"/>
                    <a:pt x="510" y="138"/>
                    <a:pt x="438" y="62"/>
                  </a:cubicBezTo>
                  <a:cubicBezTo>
                    <a:pt x="393" y="19"/>
                    <a:pt x="344" y="1"/>
                    <a:pt x="296"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72"/>
            <p:cNvSpPr/>
            <p:nvPr/>
          </p:nvSpPr>
          <p:spPr>
            <a:xfrm>
              <a:off x="5001041" y="2528334"/>
              <a:ext cx="25746" cy="10749"/>
            </a:xfrm>
            <a:custGeom>
              <a:avLst/>
              <a:gdLst/>
              <a:ahLst/>
              <a:cxnLst/>
              <a:rect l="l" t="t" r="r" b="b"/>
              <a:pathLst>
                <a:path w="982" h="410" extrusionOk="0">
                  <a:moveTo>
                    <a:pt x="272" y="0"/>
                  </a:moveTo>
                  <a:cubicBezTo>
                    <a:pt x="0" y="0"/>
                    <a:pt x="0" y="410"/>
                    <a:pt x="272" y="410"/>
                  </a:cubicBezTo>
                  <a:lnTo>
                    <a:pt x="710" y="410"/>
                  </a:lnTo>
                  <a:cubicBezTo>
                    <a:pt x="982" y="410"/>
                    <a:pt x="982" y="0"/>
                    <a:pt x="710"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72"/>
            <p:cNvSpPr/>
            <p:nvPr/>
          </p:nvSpPr>
          <p:spPr>
            <a:xfrm>
              <a:off x="5069678" y="2528334"/>
              <a:ext cx="25667" cy="10749"/>
            </a:xfrm>
            <a:custGeom>
              <a:avLst/>
              <a:gdLst/>
              <a:ahLst/>
              <a:cxnLst/>
              <a:rect l="l" t="t" r="r" b="b"/>
              <a:pathLst>
                <a:path w="979" h="410" extrusionOk="0">
                  <a:moveTo>
                    <a:pt x="272" y="0"/>
                  </a:moveTo>
                  <a:cubicBezTo>
                    <a:pt x="1" y="0"/>
                    <a:pt x="1" y="410"/>
                    <a:pt x="272" y="410"/>
                  </a:cubicBezTo>
                  <a:lnTo>
                    <a:pt x="707" y="410"/>
                  </a:lnTo>
                  <a:cubicBezTo>
                    <a:pt x="979" y="410"/>
                    <a:pt x="979" y="0"/>
                    <a:pt x="70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16" name="Google Shape;1616;p72"/>
          <p:cNvSpPr txBox="1">
            <a:spLocks noGrp="1"/>
          </p:cNvSpPr>
          <p:nvPr>
            <p:ph type="subTitle" idx="4294967295"/>
          </p:nvPr>
        </p:nvSpPr>
        <p:spPr>
          <a:xfrm>
            <a:off x="435150" y="1170150"/>
            <a:ext cx="4018500" cy="410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00" b="1"/>
              <a:t>We met Corey </a:t>
            </a:r>
            <a:r>
              <a:rPr lang="en" sz="1300"/>
              <a:t>who is currently </a:t>
            </a:r>
            <a:r>
              <a:rPr lang="en" sz="1300" b="1"/>
              <a:t>dealing with various chronic and mental illnesses</a:t>
            </a:r>
            <a:r>
              <a:rPr lang="en" sz="1300"/>
              <a:t> that he has to take medication for, while being in recovery.</a:t>
            </a:r>
            <a:endParaRPr sz="1300"/>
          </a:p>
          <a:p>
            <a:pPr marL="0" lvl="0" indent="0" algn="l" rtl="0">
              <a:spcBef>
                <a:spcPts val="1600"/>
              </a:spcBef>
              <a:spcAft>
                <a:spcPts val="0"/>
              </a:spcAft>
              <a:buNone/>
            </a:pPr>
            <a:r>
              <a:rPr lang="en" sz="1300" b="1"/>
              <a:t>We were surprised to notice </a:t>
            </a:r>
            <a:r>
              <a:rPr lang="en" sz="1300"/>
              <a:t>how much Corey relies on his own knowledge, </a:t>
            </a:r>
            <a:r>
              <a:rPr lang="en" sz="1300" b="1"/>
              <a:t>obtained through trial and error</a:t>
            </a:r>
            <a:r>
              <a:rPr lang="en" sz="1300"/>
              <a:t>, to decide if a medication is good for him, and how careful Corey has to be with which medications he takes given his recovery.</a:t>
            </a:r>
            <a:r>
              <a:rPr lang="en" sz="1300">
                <a:solidFill>
                  <a:srgbClr val="000000"/>
                </a:solidFill>
                <a:latin typeface="Source Sans Pro"/>
                <a:ea typeface="Source Sans Pro"/>
                <a:cs typeface="Source Sans Pro"/>
                <a:sym typeface="Source Sans Pro"/>
              </a:rPr>
              <a:t> </a:t>
            </a:r>
            <a:endParaRPr sz="1300" b="1"/>
          </a:p>
          <a:p>
            <a:pPr marL="0" lvl="0" indent="0" algn="l" rtl="0">
              <a:spcBef>
                <a:spcPts val="1600"/>
              </a:spcBef>
              <a:spcAft>
                <a:spcPts val="0"/>
              </a:spcAft>
              <a:buNone/>
            </a:pPr>
            <a:r>
              <a:rPr lang="en" sz="1300" b="1"/>
              <a:t>We wonder if this means </a:t>
            </a:r>
            <a:r>
              <a:rPr lang="en" sz="1300"/>
              <a:t>healthcare providers aren’t able to fully take into account Corey’s unique biology and responses to treatment, causing Corey to have to rely on himself much more. </a:t>
            </a:r>
            <a:endParaRPr sz="1300"/>
          </a:p>
          <a:p>
            <a:pPr marL="0" lvl="0" indent="0" algn="l" rtl="0">
              <a:spcBef>
                <a:spcPts val="1600"/>
              </a:spcBef>
              <a:spcAft>
                <a:spcPts val="1600"/>
              </a:spcAft>
              <a:buNone/>
            </a:pPr>
            <a:r>
              <a:rPr lang="en" sz="1300" b="1"/>
              <a:t>It would be game-changing to </a:t>
            </a:r>
            <a:r>
              <a:rPr lang="en" sz="1300"/>
              <a:t>help Corey find suitable ways to take care of his chronic illnesses through medication while still continuing his recovery journey.</a:t>
            </a:r>
            <a:endParaRPr sz="13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620"/>
        <p:cNvGrpSpPr/>
        <p:nvPr/>
      </p:nvGrpSpPr>
      <p:grpSpPr>
        <a:xfrm>
          <a:off x="0" y="0"/>
          <a:ext cx="0" cy="0"/>
          <a:chOff x="0" y="0"/>
          <a:chExt cx="0" cy="0"/>
        </a:xfrm>
      </p:grpSpPr>
      <p:sp>
        <p:nvSpPr>
          <p:cNvPr id="1621" name="Google Shape;1621;p73"/>
          <p:cNvSpPr/>
          <p:nvPr/>
        </p:nvSpPr>
        <p:spPr>
          <a:xfrm flipH="1">
            <a:off x="3284438" y="1369225"/>
            <a:ext cx="5439600" cy="27912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73"/>
          <p:cNvSpPr/>
          <p:nvPr/>
        </p:nvSpPr>
        <p:spPr>
          <a:xfrm flipH="1">
            <a:off x="367688" y="1369225"/>
            <a:ext cx="2669100" cy="27912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73"/>
          <p:cNvSpPr txBox="1">
            <a:spLocks noGrp="1"/>
          </p:cNvSpPr>
          <p:nvPr>
            <p:ph type="subTitle" idx="1"/>
          </p:nvPr>
        </p:nvSpPr>
        <p:spPr>
          <a:xfrm>
            <a:off x="3223100" y="2881125"/>
            <a:ext cx="5562300" cy="1569600"/>
          </a:xfrm>
          <a:prstGeom prst="rect">
            <a:avLst/>
          </a:prstGeom>
        </p:spPr>
        <p:txBody>
          <a:bodyPr spcFirstLastPara="1" wrap="square" lIns="274300" tIns="91425" rIns="274300" bIns="0" anchor="ctr" anchorCtr="0">
            <a:noAutofit/>
          </a:bodyPr>
          <a:lstStyle/>
          <a:p>
            <a:pPr marL="457200" lvl="0" indent="-317500" algn="l" rtl="0">
              <a:spcBef>
                <a:spcPts val="0"/>
              </a:spcBef>
              <a:spcAft>
                <a:spcPts val="0"/>
              </a:spcAft>
              <a:buSzPts val="1400"/>
              <a:buChar char="●"/>
            </a:pPr>
            <a:r>
              <a:rPr lang="en"/>
              <a:t>People will prefer to answer questions that are short/ quick to answer</a:t>
            </a:r>
            <a:endParaRPr/>
          </a:p>
          <a:p>
            <a:pPr marL="457200" lvl="0" indent="-317500" algn="l" rtl="0">
              <a:spcBef>
                <a:spcPts val="0"/>
              </a:spcBef>
              <a:spcAft>
                <a:spcPts val="0"/>
              </a:spcAft>
              <a:buSzPts val="1400"/>
              <a:buChar char="●"/>
            </a:pPr>
            <a:r>
              <a:rPr lang="en"/>
              <a:t>People prefer less invasive questions </a:t>
            </a:r>
            <a:endParaRPr/>
          </a:p>
          <a:p>
            <a:pPr marL="457200" lvl="0" indent="-317500" algn="l" rtl="0">
              <a:spcBef>
                <a:spcPts val="0"/>
              </a:spcBef>
              <a:spcAft>
                <a:spcPts val="0"/>
              </a:spcAft>
              <a:buSzPts val="1400"/>
              <a:buChar char="●"/>
            </a:pPr>
            <a:r>
              <a:rPr lang="en"/>
              <a:t>People will find it helpful to check-in with themselves using pre-set questions</a:t>
            </a:r>
            <a:endParaRPr/>
          </a:p>
          <a:p>
            <a:pPr marL="457200" lvl="0" indent="0" algn="l" rtl="0">
              <a:spcBef>
                <a:spcPts val="1600"/>
              </a:spcBef>
              <a:spcAft>
                <a:spcPts val="0"/>
              </a:spcAft>
              <a:buNone/>
            </a:pPr>
            <a:endParaRPr/>
          </a:p>
          <a:p>
            <a:pPr marL="0" lvl="0" indent="0" algn="l" rtl="0">
              <a:lnSpc>
                <a:spcPct val="115000"/>
              </a:lnSpc>
              <a:spcBef>
                <a:spcPts val="1600"/>
              </a:spcBef>
              <a:spcAft>
                <a:spcPts val="0"/>
              </a:spcAft>
              <a:buNone/>
            </a:pPr>
            <a:endParaRPr/>
          </a:p>
          <a:p>
            <a:pPr marL="457200" lvl="0" indent="0" algn="l" rtl="0">
              <a:spcBef>
                <a:spcPts val="0"/>
              </a:spcBef>
              <a:spcAft>
                <a:spcPts val="1600"/>
              </a:spcAft>
              <a:buNone/>
            </a:pPr>
            <a:endParaRPr/>
          </a:p>
        </p:txBody>
      </p:sp>
      <p:sp>
        <p:nvSpPr>
          <p:cNvPr id="1624" name="Google Shape;1624;p73"/>
          <p:cNvSpPr/>
          <p:nvPr/>
        </p:nvSpPr>
        <p:spPr>
          <a:xfrm>
            <a:off x="8080150" y="53500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73"/>
          <p:cNvSpPr txBox="1">
            <a:spLocks noGrp="1"/>
          </p:cNvSpPr>
          <p:nvPr>
            <p:ph type="title"/>
          </p:nvPr>
        </p:nvSpPr>
        <p:spPr>
          <a:xfrm>
            <a:off x="485350" y="1425125"/>
            <a:ext cx="2551500" cy="724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Solution 3:</a:t>
            </a:r>
            <a:endParaRPr/>
          </a:p>
        </p:txBody>
      </p:sp>
      <p:sp>
        <p:nvSpPr>
          <p:cNvPr id="1626" name="Google Shape;1626;p73"/>
          <p:cNvSpPr txBox="1">
            <a:spLocks noGrp="1"/>
          </p:cNvSpPr>
          <p:nvPr>
            <p:ph type="title"/>
          </p:nvPr>
        </p:nvSpPr>
        <p:spPr>
          <a:xfrm>
            <a:off x="3473250" y="1425125"/>
            <a:ext cx="4900200" cy="724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Critical Assumptions:</a:t>
            </a:r>
            <a:endParaRPr/>
          </a:p>
        </p:txBody>
      </p:sp>
      <p:pic>
        <p:nvPicPr>
          <p:cNvPr id="1627" name="Google Shape;1627;p73"/>
          <p:cNvPicPr preferRelativeResize="0"/>
          <p:nvPr/>
        </p:nvPicPr>
        <p:blipFill>
          <a:blip r:embed="rId3">
            <a:alphaModFix/>
          </a:blip>
          <a:stretch>
            <a:fillRect/>
          </a:stretch>
        </p:blipFill>
        <p:spPr>
          <a:xfrm>
            <a:off x="749750" y="2029050"/>
            <a:ext cx="1905000" cy="1905000"/>
          </a:xfrm>
          <a:prstGeom prst="rect">
            <a:avLst/>
          </a:prstGeom>
          <a:noFill/>
          <a:ln>
            <a:noFill/>
          </a:ln>
        </p:spPr>
      </p:pic>
      <p:sp>
        <p:nvSpPr>
          <p:cNvPr id="1628" name="Google Shape;1628;p73"/>
          <p:cNvSpPr txBox="1">
            <a:spLocks noGrp="1"/>
          </p:cNvSpPr>
          <p:nvPr>
            <p:ph type="subTitle" idx="1"/>
          </p:nvPr>
        </p:nvSpPr>
        <p:spPr>
          <a:xfrm>
            <a:off x="350000" y="3639450"/>
            <a:ext cx="2704500" cy="584700"/>
          </a:xfrm>
          <a:prstGeom prst="rect">
            <a:avLst/>
          </a:prstGeom>
        </p:spPr>
        <p:txBody>
          <a:bodyPr spcFirstLastPara="1" wrap="square" lIns="274300" tIns="91425" rIns="274300" bIns="0" anchor="ctr" anchorCtr="0">
            <a:noAutofit/>
          </a:bodyPr>
          <a:lstStyle/>
          <a:p>
            <a:pPr marL="0" lvl="0" indent="0" algn="ctr" rtl="0">
              <a:spcBef>
                <a:spcPts val="0"/>
              </a:spcBef>
              <a:spcAft>
                <a:spcPts val="1600"/>
              </a:spcAft>
              <a:buNone/>
            </a:pPr>
            <a:r>
              <a:rPr lang="en"/>
              <a:t>Medical Journal</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632"/>
        <p:cNvGrpSpPr/>
        <p:nvPr/>
      </p:nvGrpSpPr>
      <p:grpSpPr>
        <a:xfrm>
          <a:off x="0" y="0"/>
          <a:ext cx="0" cy="0"/>
          <a:chOff x="0" y="0"/>
          <a:chExt cx="0" cy="0"/>
        </a:xfrm>
      </p:grpSpPr>
      <p:sp>
        <p:nvSpPr>
          <p:cNvPr id="1633" name="Google Shape;1633;p74"/>
          <p:cNvSpPr/>
          <p:nvPr/>
        </p:nvSpPr>
        <p:spPr>
          <a:xfrm flipH="1">
            <a:off x="715025" y="1099275"/>
            <a:ext cx="7716000" cy="40443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74"/>
          <p:cNvSpPr/>
          <p:nvPr/>
        </p:nvSpPr>
        <p:spPr>
          <a:xfrm flipH="1">
            <a:off x="2227750" y="152400"/>
            <a:ext cx="4718700" cy="799200"/>
          </a:xfrm>
          <a:prstGeom prst="roundRect">
            <a:avLst>
              <a:gd name="adj" fmla="val 20155"/>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74"/>
          <p:cNvSpPr/>
          <p:nvPr/>
        </p:nvSpPr>
        <p:spPr>
          <a:xfrm>
            <a:off x="-194550" y="128395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74"/>
          <p:cNvSpPr/>
          <p:nvPr/>
        </p:nvSpPr>
        <p:spPr>
          <a:xfrm>
            <a:off x="8647351" y="3280762"/>
            <a:ext cx="951888" cy="555126"/>
          </a:xfrm>
          <a:custGeom>
            <a:avLst/>
            <a:gdLst/>
            <a:ahLst/>
            <a:cxnLst/>
            <a:rect l="l" t="t" r="r" b="b"/>
            <a:pathLst>
              <a:path w="9625" h="5613" extrusionOk="0">
                <a:moveTo>
                  <a:pt x="5523" y="0"/>
                </a:moveTo>
                <a:cubicBezTo>
                  <a:pt x="5481" y="0"/>
                  <a:pt x="5439" y="2"/>
                  <a:pt x="5398" y="6"/>
                </a:cubicBezTo>
                <a:cubicBezTo>
                  <a:pt x="4962" y="38"/>
                  <a:pt x="4355" y="240"/>
                  <a:pt x="4046" y="581"/>
                </a:cubicBezTo>
                <a:cubicBezTo>
                  <a:pt x="3801" y="836"/>
                  <a:pt x="3822" y="1071"/>
                  <a:pt x="3801" y="1390"/>
                </a:cubicBezTo>
                <a:cubicBezTo>
                  <a:pt x="3429" y="1444"/>
                  <a:pt x="3077" y="1912"/>
                  <a:pt x="3120" y="2284"/>
                </a:cubicBezTo>
                <a:cubicBezTo>
                  <a:pt x="2805" y="2025"/>
                  <a:pt x="2386" y="1835"/>
                  <a:pt x="1966" y="1835"/>
                </a:cubicBezTo>
                <a:cubicBezTo>
                  <a:pt x="1817" y="1835"/>
                  <a:pt x="1668" y="1859"/>
                  <a:pt x="1523" y="1912"/>
                </a:cubicBezTo>
                <a:cubicBezTo>
                  <a:pt x="959" y="2114"/>
                  <a:pt x="767" y="2689"/>
                  <a:pt x="746" y="3232"/>
                </a:cubicBezTo>
                <a:cubicBezTo>
                  <a:pt x="320" y="3488"/>
                  <a:pt x="54" y="3743"/>
                  <a:pt x="32" y="4264"/>
                </a:cubicBezTo>
                <a:cubicBezTo>
                  <a:pt x="1" y="4903"/>
                  <a:pt x="416" y="5340"/>
                  <a:pt x="1065" y="5425"/>
                </a:cubicBezTo>
                <a:cubicBezTo>
                  <a:pt x="1145" y="5438"/>
                  <a:pt x="1237" y="5444"/>
                  <a:pt x="1331" y="5444"/>
                </a:cubicBezTo>
                <a:cubicBezTo>
                  <a:pt x="1474" y="5444"/>
                  <a:pt x="1624" y="5430"/>
                  <a:pt x="1747" y="5404"/>
                </a:cubicBezTo>
                <a:cubicBezTo>
                  <a:pt x="1875" y="5371"/>
                  <a:pt x="2024" y="5222"/>
                  <a:pt x="2151" y="5222"/>
                </a:cubicBezTo>
                <a:cubicBezTo>
                  <a:pt x="2225" y="5222"/>
                  <a:pt x="2300" y="5340"/>
                  <a:pt x="2374" y="5383"/>
                </a:cubicBezTo>
                <a:cubicBezTo>
                  <a:pt x="2535" y="5489"/>
                  <a:pt x="2779" y="5563"/>
                  <a:pt x="2971" y="5584"/>
                </a:cubicBezTo>
                <a:cubicBezTo>
                  <a:pt x="3098" y="5604"/>
                  <a:pt x="3220" y="5613"/>
                  <a:pt x="3339" y="5613"/>
                </a:cubicBezTo>
                <a:cubicBezTo>
                  <a:pt x="3946" y="5613"/>
                  <a:pt x="4452" y="5370"/>
                  <a:pt x="4951" y="4978"/>
                </a:cubicBezTo>
                <a:cubicBezTo>
                  <a:pt x="5154" y="5371"/>
                  <a:pt x="5409" y="5478"/>
                  <a:pt x="5877" y="5478"/>
                </a:cubicBezTo>
                <a:cubicBezTo>
                  <a:pt x="6250" y="5478"/>
                  <a:pt x="6846" y="5435"/>
                  <a:pt x="6974" y="4978"/>
                </a:cubicBezTo>
                <a:lnTo>
                  <a:pt x="6974" y="4978"/>
                </a:lnTo>
                <a:cubicBezTo>
                  <a:pt x="6942" y="5095"/>
                  <a:pt x="7485" y="5383"/>
                  <a:pt x="7570" y="5425"/>
                </a:cubicBezTo>
                <a:cubicBezTo>
                  <a:pt x="7726" y="5490"/>
                  <a:pt x="7879" y="5516"/>
                  <a:pt x="8037" y="5516"/>
                </a:cubicBezTo>
                <a:cubicBezTo>
                  <a:pt x="8138" y="5516"/>
                  <a:pt x="8240" y="5506"/>
                  <a:pt x="8347" y="5489"/>
                </a:cubicBezTo>
                <a:cubicBezTo>
                  <a:pt x="8698" y="5435"/>
                  <a:pt x="8986" y="5170"/>
                  <a:pt x="9135" y="4850"/>
                </a:cubicBezTo>
                <a:cubicBezTo>
                  <a:pt x="9209" y="4690"/>
                  <a:pt x="9252" y="4541"/>
                  <a:pt x="9242" y="4371"/>
                </a:cubicBezTo>
                <a:cubicBezTo>
                  <a:pt x="9231" y="4330"/>
                  <a:pt x="9051" y="3869"/>
                  <a:pt x="9011" y="3869"/>
                </a:cubicBezTo>
                <a:cubicBezTo>
                  <a:pt x="9010" y="3869"/>
                  <a:pt x="9008" y="3870"/>
                  <a:pt x="9007" y="3871"/>
                </a:cubicBezTo>
                <a:cubicBezTo>
                  <a:pt x="9529" y="3285"/>
                  <a:pt x="9625" y="2327"/>
                  <a:pt x="8954" y="1806"/>
                </a:cubicBezTo>
                <a:cubicBezTo>
                  <a:pt x="8632" y="1566"/>
                  <a:pt x="8272" y="1341"/>
                  <a:pt x="7894" y="1341"/>
                </a:cubicBezTo>
                <a:cubicBezTo>
                  <a:pt x="7736" y="1341"/>
                  <a:pt x="7574" y="1381"/>
                  <a:pt x="7410" y="1475"/>
                </a:cubicBezTo>
                <a:cubicBezTo>
                  <a:pt x="7309" y="656"/>
                  <a:pt x="6324" y="0"/>
                  <a:pt x="5523" y="0"/>
                </a:cubicBezTo>
                <a:close/>
              </a:path>
            </a:pathLst>
          </a:cu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74"/>
          <p:cNvSpPr txBox="1">
            <a:spLocks noGrp="1"/>
          </p:cNvSpPr>
          <p:nvPr>
            <p:ph type="body" idx="1"/>
          </p:nvPr>
        </p:nvSpPr>
        <p:spPr>
          <a:xfrm>
            <a:off x="858750" y="1099275"/>
            <a:ext cx="7505100" cy="394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273D40"/>
              </a:buClr>
              <a:buSzPts val="600"/>
              <a:buFont typeface="Arial"/>
              <a:buNone/>
            </a:pPr>
            <a:r>
              <a:rPr lang="en" sz="1700" b="1">
                <a:solidFill>
                  <a:schemeClr val="dk1"/>
                </a:solidFill>
              </a:rPr>
              <a:t>Medical Journal EP: A Google Form with 12 Questions about the Participant: </a:t>
            </a:r>
            <a:endParaRPr sz="1700" b="1">
              <a:solidFill>
                <a:schemeClr val="dk1"/>
              </a:solidFill>
            </a:endParaRPr>
          </a:p>
          <a:p>
            <a:pPr marL="457200" lvl="0" indent="-336550" algn="l" rtl="0">
              <a:spcBef>
                <a:spcPts val="0"/>
              </a:spcBef>
              <a:spcAft>
                <a:spcPts val="0"/>
              </a:spcAft>
              <a:buClr>
                <a:schemeClr val="dk1"/>
              </a:buClr>
              <a:buSzPts val="1700"/>
              <a:buChar char="-"/>
            </a:pPr>
            <a:r>
              <a:rPr lang="en" sz="1700" b="1">
                <a:solidFill>
                  <a:schemeClr val="dk1"/>
                </a:solidFill>
              </a:rPr>
              <a:t>4 required, 8 optional</a:t>
            </a:r>
            <a:endParaRPr sz="1700" b="1">
              <a:solidFill>
                <a:schemeClr val="dk1"/>
              </a:solidFill>
            </a:endParaRPr>
          </a:p>
          <a:p>
            <a:pPr marL="914400" lvl="1" indent="-336550" algn="l" rtl="0">
              <a:spcBef>
                <a:spcPts val="0"/>
              </a:spcBef>
              <a:spcAft>
                <a:spcPts val="0"/>
              </a:spcAft>
              <a:buClr>
                <a:schemeClr val="dk1"/>
              </a:buClr>
              <a:buSzPts val="1700"/>
              <a:buChar char="-"/>
            </a:pPr>
            <a:r>
              <a:rPr lang="en" sz="1700">
                <a:solidFill>
                  <a:schemeClr val="dk1"/>
                </a:solidFill>
              </a:rPr>
              <a:t>This was to see which questions participants would want to answer </a:t>
            </a:r>
            <a:endParaRPr sz="1700">
              <a:solidFill>
                <a:schemeClr val="dk1"/>
              </a:solidFill>
            </a:endParaRPr>
          </a:p>
          <a:p>
            <a:pPr marL="914400" lvl="1" indent="-336550" algn="l" rtl="0">
              <a:spcBef>
                <a:spcPts val="0"/>
              </a:spcBef>
              <a:spcAft>
                <a:spcPts val="0"/>
              </a:spcAft>
              <a:buClr>
                <a:schemeClr val="dk1"/>
              </a:buClr>
              <a:buSzPts val="1700"/>
              <a:buChar char="-"/>
            </a:pPr>
            <a:r>
              <a:rPr lang="en" sz="1700">
                <a:solidFill>
                  <a:schemeClr val="dk1"/>
                </a:solidFill>
              </a:rPr>
              <a:t>Required questions were sprinkled throughout to make sure the participant saw all of the form</a:t>
            </a:r>
            <a:endParaRPr sz="1700">
              <a:solidFill>
                <a:schemeClr val="dk1"/>
              </a:solidFill>
            </a:endParaRPr>
          </a:p>
          <a:p>
            <a:pPr marL="457200" lvl="0" indent="-336550" algn="l" rtl="0">
              <a:lnSpc>
                <a:spcPct val="100000"/>
              </a:lnSpc>
              <a:spcBef>
                <a:spcPts val="0"/>
              </a:spcBef>
              <a:spcAft>
                <a:spcPts val="0"/>
              </a:spcAft>
              <a:buClr>
                <a:schemeClr val="dk1"/>
              </a:buClr>
              <a:buSzPts val="1700"/>
              <a:buChar char="-"/>
            </a:pPr>
            <a:r>
              <a:rPr lang="en" sz="1700" b="1">
                <a:solidFill>
                  <a:schemeClr val="dk1"/>
                </a:solidFill>
              </a:rPr>
              <a:t>Question topics  three categories: major/academic interests, food, wellbeing</a:t>
            </a:r>
            <a:endParaRPr sz="1700">
              <a:solidFill>
                <a:schemeClr val="dk1"/>
              </a:solidFill>
            </a:endParaRPr>
          </a:p>
          <a:p>
            <a:pPr marL="457200" lvl="0" indent="-336550" algn="l" rtl="0">
              <a:spcBef>
                <a:spcPts val="0"/>
              </a:spcBef>
              <a:spcAft>
                <a:spcPts val="0"/>
              </a:spcAft>
              <a:buClr>
                <a:schemeClr val="dk1"/>
              </a:buClr>
              <a:buSzPts val="1700"/>
              <a:buChar char="-"/>
            </a:pPr>
            <a:r>
              <a:rPr lang="en" sz="1700" b="1">
                <a:solidFill>
                  <a:schemeClr val="dk1"/>
                </a:solidFill>
              </a:rPr>
              <a:t>Varied response types (</a:t>
            </a:r>
            <a:r>
              <a:rPr lang="en" sz="1700">
                <a:solidFill>
                  <a:schemeClr val="dk1"/>
                </a:solidFill>
              </a:rPr>
              <a:t>i.e. short answer, linear scale, multiple-choice/checkbox, long answer/open-ended questions)</a:t>
            </a:r>
            <a:endParaRPr sz="1700">
              <a:solidFill>
                <a:schemeClr val="dk1"/>
              </a:solidFill>
            </a:endParaRPr>
          </a:p>
          <a:p>
            <a:pPr marL="457200" lvl="0" indent="-336550" algn="l" rtl="0">
              <a:spcBef>
                <a:spcPts val="0"/>
              </a:spcBef>
              <a:spcAft>
                <a:spcPts val="0"/>
              </a:spcAft>
              <a:buClr>
                <a:schemeClr val="dk1"/>
              </a:buClr>
              <a:buSzPts val="1700"/>
              <a:buChar char="-"/>
            </a:pPr>
            <a:r>
              <a:rPr lang="en" sz="1700" b="1">
                <a:solidFill>
                  <a:schemeClr val="dk1"/>
                </a:solidFill>
              </a:rPr>
              <a:t>Variations of the same question using different response types</a:t>
            </a:r>
            <a:endParaRPr sz="1700" b="1">
              <a:solidFill>
                <a:schemeClr val="dk1"/>
              </a:solidFill>
            </a:endParaRPr>
          </a:p>
          <a:p>
            <a:pPr marL="914400" lvl="1" indent="-336550" algn="l" rtl="0">
              <a:spcBef>
                <a:spcPts val="0"/>
              </a:spcBef>
              <a:spcAft>
                <a:spcPts val="0"/>
              </a:spcAft>
              <a:buClr>
                <a:schemeClr val="dk1"/>
              </a:buClr>
              <a:buSzPts val="1700"/>
              <a:buChar char="-"/>
            </a:pPr>
            <a:r>
              <a:rPr lang="en" sz="1700">
                <a:solidFill>
                  <a:schemeClr val="dk1"/>
                </a:solidFill>
              </a:rPr>
              <a:t>Eg. How are you doing?</a:t>
            </a:r>
            <a:endParaRPr sz="1700">
              <a:solidFill>
                <a:schemeClr val="dk1"/>
              </a:solidFill>
            </a:endParaRPr>
          </a:p>
          <a:p>
            <a:pPr marL="1371600" lvl="2" indent="-336550" algn="l" rtl="0">
              <a:spcBef>
                <a:spcPts val="0"/>
              </a:spcBef>
              <a:spcAft>
                <a:spcPts val="0"/>
              </a:spcAft>
              <a:buClr>
                <a:schemeClr val="dk1"/>
              </a:buClr>
              <a:buSzPts val="1700"/>
              <a:buChar char="-"/>
            </a:pPr>
            <a:r>
              <a:rPr lang="en" sz="1700">
                <a:solidFill>
                  <a:schemeClr val="dk1"/>
                </a:solidFill>
              </a:rPr>
              <a:t>Use three words to describe your week so far (short-answer)</a:t>
            </a:r>
            <a:endParaRPr sz="1700">
              <a:solidFill>
                <a:schemeClr val="dk1"/>
              </a:solidFill>
            </a:endParaRPr>
          </a:p>
          <a:p>
            <a:pPr marL="1371600" lvl="2" indent="-336550" algn="l" rtl="0">
              <a:spcBef>
                <a:spcPts val="0"/>
              </a:spcBef>
              <a:spcAft>
                <a:spcPts val="0"/>
              </a:spcAft>
              <a:buClr>
                <a:schemeClr val="dk1"/>
              </a:buClr>
              <a:buSzPts val="1700"/>
              <a:buChar char="-"/>
            </a:pPr>
            <a:r>
              <a:rPr lang="en" sz="1700">
                <a:solidFill>
                  <a:schemeClr val="dk1"/>
                </a:solidFill>
              </a:rPr>
              <a:t>On a scale of 1-5, how are you feeling today? (linear scale)</a:t>
            </a:r>
            <a:endParaRPr sz="1700">
              <a:solidFill>
                <a:schemeClr val="dk1"/>
              </a:solidFill>
            </a:endParaRPr>
          </a:p>
        </p:txBody>
      </p:sp>
      <p:sp>
        <p:nvSpPr>
          <p:cNvPr id="1638" name="Google Shape;1638;p74"/>
          <p:cNvSpPr txBox="1">
            <a:spLocks noGrp="1"/>
          </p:cNvSpPr>
          <p:nvPr>
            <p:ph type="title"/>
          </p:nvPr>
        </p:nvSpPr>
        <p:spPr>
          <a:xfrm>
            <a:off x="2052450" y="322050"/>
            <a:ext cx="50391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Experience Prototype 3</a:t>
            </a:r>
            <a:endParaRPr sz="25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642"/>
        <p:cNvGrpSpPr/>
        <p:nvPr/>
      </p:nvGrpSpPr>
      <p:grpSpPr>
        <a:xfrm>
          <a:off x="0" y="0"/>
          <a:ext cx="0" cy="0"/>
          <a:chOff x="0" y="0"/>
          <a:chExt cx="0" cy="0"/>
        </a:xfrm>
      </p:grpSpPr>
      <p:sp>
        <p:nvSpPr>
          <p:cNvPr id="1643" name="Google Shape;1643;p75"/>
          <p:cNvSpPr/>
          <p:nvPr/>
        </p:nvSpPr>
        <p:spPr>
          <a:xfrm>
            <a:off x="8080150" y="53500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75"/>
          <p:cNvSpPr/>
          <p:nvPr/>
        </p:nvSpPr>
        <p:spPr>
          <a:xfrm flipH="1">
            <a:off x="650050" y="1452900"/>
            <a:ext cx="7191600" cy="34515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457200" lvl="0" indent="0" algn="l" rtl="0">
              <a:spcBef>
                <a:spcPts val="0"/>
              </a:spcBef>
              <a:spcAft>
                <a:spcPts val="0"/>
              </a:spcAft>
              <a:buNone/>
            </a:pPr>
            <a:endParaRPr sz="1700">
              <a:solidFill>
                <a:schemeClr val="dk1"/>
              </a:solidFill>
              <a:latin typeface="Englebert"/>
              <a:ea typeface="Englebert"/>
              <a:cs typeface="Englebert"/>
              <a:sym typeface="Englebert"/>
            </a:endParaRPr>
          </a:p>
          <a:p>
            <a:pPr marL="0" lvl="0" indent="0" algn="l" rtl="0">
              <a:spcBef>
                <a:spcPts val="0"/>
              </a:spcBef>
              <a:spcAft>
                <a:spcPts val="0"/>
              </a:spcAft>
              <a:buNone/>
            </a:pPr>
            <a:r>
              <a:rPr lang="en" sz="1700" b="1" u="sng">
                <a:solidFill>
                  <a:schemeClr val="dk1"/>
                </a:solidFill>
                <a:latin typeface="Englebert"/>
                <a:ea typeface="Englebert"/>
                <a:cs typeface="Englebert"/>
                <a:sym typeface="Englebert"/>
              </a:rPr>
              <a:t>What did work:</a:t>
            </a:r>
            <a:endParaRPr sz="1700" b="1" u="sng">
              <a:solidFill>
                <a:schemeClr val="dk1"/>
              </a:solidFill>
              <a:latin typeface="Englebert"/>
              <a:ea typeface="Englebert"/>
              <a:cs typeface="Englebert"/>
              <a:sym typeface="Englebert"/>
            </a:endParaRPr>
          </a:p>
          <a:p>
            <a:pPr marL="457200" lvl="0" indent="-336550" algn="l" rtl="0">
              <a:spcBef>
                <a:spcPts val="0"/>
              </a:spcBef>
              <a:spcAft>
                <a:spcPts val="0"/>
              </a:spcAft>
              <a:buClr>
                <a:schemeClr val="dk1"/>
              </a:buClr>
              <a:buSzPts val="1700"/>
              <a:buFont typeface="Englebert"/>
              <a:buChar char="●"/>
            </a:pPr>
            <a:r>
              <a:rPr lang="en" sz="1700" b="1">
                <a:solidFill>
                  <a:schemeClr val="dk1"/>
                </a:solidFill>
                <a:latin typeface="Englebert"/>
                <a:ea typeface="Englebert"/>
                <a:cs typeface="Englebert"/>
                <a:sym typeface="Englebert"/>
              </a:rPr>
              <a:t>11/12 questions filled out </a:t>
            </a:r>
            <a:endParaRPr sz="1700" b="1">
              <a:solidFill>
                <a:schemeClr val="dk1"/>
              </a:solidFill>
              <a:latin typeface="Englebert"/>
              <a:ea typeface="Englebert"/>
              <a:cs typeface="Englebert"/>
              <a:sym typeface="Englebert"/>
            </a:endParaRPr>
          </a:p>
          <a:p>
            <a:pPr marL="914400" lvl="1" indent="-336550" algn="l" rtl="0">
              <a:spcBef>
                <a:spcPts val="0"/>
              </a:spcBef>
              <a:spcAft>
                <a:spcPts val="0"/>
              </a:spcAft>
              <a:buClr>
                <a:schemeClr val="dk1"/>
              </a:buClr>
              <a:buSzPts val="1700"/>
              <a:buFont typeface="Englebert"/>
              <a:buChar char="○"/>
            </a:pPr>
            <a:r>
              <a:rPr lang="en" sz="1700">
                <a:solidFill>
                  <a:schemeClr val="dk1"/>
                </a:solidFill>
                <a:latin typeface="Englebert"/>
                <a:ea typeface="Englebert"/>
                <a:cs typeface="Englebert"/>
                <a:sym typeface="Englebert"/>
              </a:rPr>
              <a:t>The one question not filled out was: What have you eaten today?</a:t>
            </a:r>
            <a:endParaRPr sz="1700">
              <a:solidFill>
                <a:schemeClr val="dk1"/>
              </a:solidFill>
              <a:latin typeface="Englebert"/>
              <a:ea typeface="Englebert"/>
              <a:cs typeface="Englebert"/>
              <a:sym typeface="Englebert"/>
            </a:endParaRPr>
          </a:p>
          <a:p>
            <a:pPr marL="914400" lvl="1" indent="-336550" algn="l" rtl="0">
              <a:spcBef>
                <a:spcPts val="0"/>
              </a:spcBef>
              <a:spcAft>
                <a:spcPts val="0"/>
              </a:spcAft>
              <a:buClr>
                <a:schemeClr val="dk1"/>
              </a:buClr>
              <a:buSzPts val="1700"/>
              <a:buFont typeface="Englebert"/>
              <a:buChar char="○"/>
            </a:pPr>
            <a:r>
              <a:rPr lang="en" sz="1700">
                <a:solidFill>
                  <a:schemeClr val="dk1"/>
                </a:solidFill>
                <a:latin typeface="Englebert"/>
                <a:ea typeface="Englebert"/>
                <a:cs typeface="Englebert"/>
                <a:sym typeface="Englebert"/>
              </a:rPr>
              <a:t>Through the question, he was reminded that he had not eaten anything that day and needed to grab lunch after</a:t>
            </a:r>
            <a:endParaRPr sz="1700">
              <a:solidFill>
                <a:schemeClr val="dk1"/>
              </a:solidFill>
              <a:latin typeface="Englebert"/>
              <a:ea typeface="Englebert"/>
              <a:cs typeface="Englebert"/>
              <a:sym typeface="Englebert"/>
            </a:endParaRPr>
          </a:p>
          <a:p>
            <a:pPr marL="457200" lvl="0" indent="-336550" algn="l" rtl="0">
              <a:spcBef>
                <a:spcPts val="0"/>
              </a:spcBef>
              <a:spcAft>
                <a:spcPts val="0"/>
              </a:spcAft>
              <a:buClr>
                <a:schemeClr val="dk1"/>
              </a:buClr>
              <a:buSzPts val="1700"/>
              <a:buFont typeface="Englebert"/>
              <a:buChar char="●"/>
            </a:pPr>
            <a:r>
              <a:rPr lang="en" sz="1700" b="1">
                <a:solidFill>
                  <a:schemeClr val="dk1"/>
                </a:solidFill>
                <a:latin typeface="Englebert"/>
                <a:ea typeface="Englebert"/>
                <a:cs typeface="Englebert"/>
                <a:sym typeface="Englebert"/>
              </a:rPr>
              <a:t>Mix of response types</a:t>
            </a:r>
            <a:r>
              <a:rPr lang="en" sz="1700">
                <a:solidFill>
                  <a:schemeClr val="dk1"/>
                </a:solidFill>
                <a:latin typeface="Englebert"/>
                <a:ea typeface="Englebert"/>
                <a:cs typeface="Englebert"/>
                <a:sym typeface="Englebert"/>
              </a:rPr>
              <a:t> helped to keep the form </a:t>
            </a:r>
            <a:r>
              <a:rPr lang="en" sz="1700" b="1">
                <a:solidFill>
                  <a:schemeClr val="dk1"/>
                </a:solidFill>
                <a:latin typeface="Englebert"/>
                <a:ea typeface="Englebert"/>
                <a:cs typeface="Englebert"/>
                <a:sym typeface="Englebert"/>
              </a:rPr>
              <a:t>engaging, less boring</a:t>
            </a:r>
            <a:endParaRPr sz="1700" b="1">
              <a:solidFill>
                <a:schemeClr val="dk1"/>
              </a:solidFill>
              <a:latin typeface="Englebert"/>
              <a:ea typeface="Englebert"/>
              <a:cs typeface="Englebert"/>
              <a:sym typeface="Englebert"/>
            </a:endParaRPr>
          </a:p>
          <a:p>
            <a:pPr marL="457200" lvl="0" indent="-336550" algn="l" rtl="0">
              <a:spcBef>
                <a:spcPts val="0"/>
              </a:spcBef>
              <a:spcAft>
                <a:spcPts val="0"/>
              </a:spcAft>
              <a:buClr>
                <a:schemeClr val="dk1"/>
              </a:buClr>
              <a:buSzPts val="1700"/>
              <a:buFont typeface="Englebert"/>
              <a:buChar char="●"/>
            </a:pPr>
            <a:r>
              <a:rPr lang="en" sz="1700">
                <a:solidFill>
                  <a:schemeClr val="dk1"/>
                </a:solidFill>
                <a:latin typeface="Englebert"/>
                <a:ea typeface="Englebert"/>
                <a:cs typeface="Englebert"/>
                <a:sym typeface="Englebert"/>
              </a:rPr>
              <a:t>Questions that they saw </a:t>
            </a:r>
            <a:r>
              <a:rPr lang="en" sz="1700" b="1">
                <a:solidFill>
                  <a:schemeClr val="dk1"/>
                </a:solidFill>
                <a:latin typeface="Englebert"/>
                <a:ea typeface="Englebert"/>
                <a:cs typeface="Englebert"/>
                <a:sym typeface="Englebert"/>
              </a:rPr>
              <a:t>multiple times but reworded</a:t>
            </a:r>
            <a:r>
              <a:rPr lang="en" sz="1700">
                <a:solidFill>
                  <a:schemeClr val="dk1"/>
                </a:solidFill>
                <a:latin typeface="Englebert"/>
                <a:ea typeface="Englebert"/>
                <a:cs typeface="Englebert"/>
                <a:sym typeface="Englebert"/>
              </a:rPr>
              <a:t> helped them to </a:t>
            </a:r>
            <a:r>
              <a:rPr lang="en" sz="1700" b="1">
                <a:solidFill>
                  <a:schemeClr val="dk1"/>
                </a:solidFill>
                <a:latin typeface="Englebert"/>
                <a:ea typeface="Englebert"/>
                <a:cs typeface="Englebert"/>
                <a:sym typeface="Englebert"/>
              </a:rPr>
              <a:t>reimagine how they thought about the answer</a:t>
            </a:r>
            <a:endParaRPr sz="1700" b="1">
              <a:solidFill>
                <a:schemeClr val="dk1"/>
              </a:solidFill>
              <a:latin typeface="Englebert"/>
              <a:ea typeface="Englebert"/>
              <a:cs typeface="Englebert"/>
              <a:sym typeface="Englebert"/>
            </a:endParaRPr>
          </a:p>
          <a:p>
            <a:pPr marL="457200" lvl="0" indent="-336550" algn="l" rtl="0">
              <a:spcBef>
                <a:spcPts val="0"/>
              </a:spcBef>
              <a:spcAft>
                <a:spcPts val="0"/>
              </a:spcAft>
              <a:buClr>
                <a:schemeClr val="dk1"/>
              </a:buClr>
              <a:buSzPts val="1700"/>
              <a:buFont typeface="Englebert"/>
              <a:buChar char="●"/>
            </a:pPr>
            <a:r>
              <a:rPr lang="en" sz="1700">
                <a:solidFill>
                  <a:schemeClr val="dk1"/>
                </a:solidFill>
                <a:latin typeface="Englebert"/>
                <a:ea typeface="Englebert"/>
                <a:cs typeface="Englebert"/>
                <a:sym typeface="Englebert"/>
              </a:rPr>
              <a:t>Large number of questions but because they were short, easy to answer, </a:t>
            </a:r>
            <a:r>
              <a:rPr lang="en" sz="1700" b="1">
                <a:solidFill>
                  <a:schemeClr val="dk1"/>
                </a:solidFill>
                <a:latin typeface="Englebert"/>
                <a:ea typeface="Englebert"/>
                <a:cs typeface="Englebert"/>
                <a:sym typeface="Englebert"/>
              </a:rPr>
              <a:t>it didn’t take too long to complete  </a:t>
            </a:r>
            <a:endParaRPr sz="1700" b="1">
              <a:solidFill>
                <a:schemeClr val="dk1"/>
              </a:solidFill>
              <a:latin typeface="Englebert"/>
              <a:ea typeface="Englebert"/>
              <a:cs typeface="Englebert"/>
              <a:sym typeface="Englebert"/>
            </a:endParaRPr>
          </a:p>
          <a:p>
            <a:pPr marL="0" lvl="0" indent="0" algn="l" rtl="0">
              <a:spcBef>
                <a:spcPts val="0"/>
              </a:spcBef>
              <a:spcAft>
                <a:spcPts val="0"/>
              </a:spcAft>
              <a:buNone/>
            </a:pPr>
            <a:r>
              <a:rPr lang="en" sz="1700" b="1" u="sng">
                <a:solidFill>
                  <a:schemeClr val="dk1"/>
                </a:solidFill>
                <a:latin typeface="Englebert"/>
                <a:ea typeface="Englebert"/>
                <a:cs typeface="Englebert"/>
                <a:sym typeface="Englebert"/>
              </a:rPr>
              <a:t>What didn’t work: </a:t>
            </a:r>
            <a:endParaRPr sz="1700" u="sng">
              <a:solidFill>
                <a:schemeClr val="dk1"/>
              </a:solidFill>
              <a:latin typeface="Englebert"/>
              <a:ea typeface="Englebert"/>
              <a:cs typeface="Englebert"/>
              <a:sym typeface="Englebert"/>
            </a:endParaRPr>
          </a:p>
          <a:p>
            <a:pPr marL="914400" lvl="1" indent="-336550" algn="l" rtl="0">
              <a:spcBef>
                <a:spcPts val="0"/>
              </a:spcBef>
              <a:spcAft>
                <a:spcPts val="0"/>
              </a:spcAft>
              <a:buClr>
                <a:schemeClr val="dk1"/>
              </a:buClr>
              <a:buSzPts val="1700"/>
              <a:buFont typeface="Englebert"/>
              <a:buChar char="○"/>
            </a:pPr>
            <a:r>
              <a:rPr lang="en" sz="1700">
                <a:solidFill>
                  <a:schemeClr val="dk1"/>
                </a:solidFill>
                <a:latin typeface="Englebert"/>
                <a:ea typeface="Englebert"/>
                <a:cs typeface="Englebert"/>
                <a:sym typeface="Englebert"/>
              </a:rPr>
              <a:t>Scope of question categories seemed too broad, a little random</a:t>
            </a:r>
            <a:endParaRPr sz="1700">
              <a:solidFill>
                <a:schemeClr val="dk1"/>
              </a:solidFill>
              <a:latin typeface="Englebert"/>
              <a:ea typeface="Englebert"/>
              <a:cs typeface="Englebert"/>
              <a:sym typeface="Englebert"/>
            </a:endParaRPr>
          </a:p>
          <a:p>
            <a:pPr marL="0" lvl="0" indent="0" algn="l" rtl="0">
              <a:spcBef>
                <a:spcPts val="0"/>
              </a:spcBef>
              <a:spcAft>
                <a:spcPts val="0"/>
              </a:spcAft>
              <a:buNone/>
            </a:pPr>
            <a:endParaRPr sz="1700" b="1">
              <a:solidFill>
                <a:schemeClr val="dk1"/>
              </a:solidFill>
              <a:latin typeface="Englebert"/>
              <a:ea typeface="Englebert"/>
              <a:cs typeface="Englebert"/>
              <a:sym typeface="Englebert"/>
            </a:endParaRPr>
          </a:p>
        </p:txBody>
      </p:sp>
      <p:sp>
        <p:nvSpPr>
          <p:cNvPr id="1645" name="Google Shape;1645;p75"/>
          <p:cNvSpPr/>
          <p:nvPr/>
        </p:nvSpPr>
        <p:spPr>
          <a:xfrm flipH="1">
            <a:off x="573850" y="284750"/>
            <a:ext cx="4792800" cy="912000"/>
          </a:xfrm>
          <a:prstGeom prst="roundRect">
            <a:avLst>
              <a:gd name="adj" fmla="val 20155"/>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75"/>
          <p:cNvSpPr txBox="1">
            <a:spLocks noGrp="1"/>
          </p:cNvSpPr>
          <p:nvPr>
            <p:ph type="title"/>
          </p:nvPr>
        </p:nvSpPr>
        <p:spPr>
          <a:xfrm>
            <a:off x="623500" y="454400"/>
            <a:ext cx="46836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Findings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650"/>
        <p:cNvGrpSpPr/>
        <p:nvPr/>
      </p:nvGrpSpPr>
      <p:grpSpPr>
        <a:xfrm>
          <a:off x="0" y="0"/>
          <a:ext cx="0" cy="0"/>
          <a:chOff x="0" y="0"/>
          <a:chExt cx="0" cy="0"/>
        </a:xfrm>
      </p:grpSpPr>
      <p:sp>
        <p:nvSpPr>
          <p:cNvPr id="1651" name="Google Shape;1651;p76"/>
          <p:cNvSpPr/>
          <p:nvPr/>
        </p:nvSpPr>
        <p:spPr>
          <a:xfrm>
            <a:off x="8080150" y="535000"/>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76"/>
          <p:cNvSpPr/>
          <p:nvPr/>
        </p:nvSpPr>
        <p:spPr>
          <a:xfrm flipH="1">
            <a:off x="573850" y="284750"/>
            <a:ext cx="4792800" cy="912000"/>
          </a:xfrm>
          <a:prstGeom prst="roundRect">
            <a:avLst>
              <a:gd name="adj" fmla="val 20155"/>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76"/>
          <p:cNvSpPr txBox="1">
            <a:spLocks noGrp="1"/>
          </p:cNvSpPr>
          <p:nvPr>
            <p:ph type="title"/>
          </p:nvPr>
        </p:nvSpPr>
        <p:spPr>
          <a:xfrm>
            <a:off x="623500" y="454400"/>
            <a:ext cx="46836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Key Learnings</a:t>
            </a:r>
            <a:endParaRPr/>
          </a:p>
        </p:txBody>
      </p:sp>
      <p:sp>
        <p:nvSpPr>
          <p:cNvPr id="1654" name="Google Shape;1654;p76"/>
          <p:cNvSpPr/>
          <p:nvPr/>
        </p:nvSpPr>
        <p:spPr>
          <a:xfrm flipH="1">
            <a:off x="573825" y="1376700"/>
            <a:ext cx="8061900" cy="37668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457200" lvl="0" indent="0" algn="l" rtl="0">
              <a:spcBef>
                <a:spcPts val="0"/>
              </a:spcBef>
              <a:spcAft>
                <a:spcPts val="0"/>
              </a:spcAft>
              <a:buNone/>
            </a:pPr>
            <a:endParaRPr sz="1700">
              <a:solidFill>
                <a:schemeClr val="dk1"/>
              </a:solidFill>
              <a:latin typeface="Englebert"/>
              <a:ea typeface="Englebert"/>
              <a:cs typeface="Englebert"/>
              <a:sym typeface="Englebert"/>
            </a:endParaRPr>
          </a:p>
          <a:p>
            <a:pPr marL="457200" lvl="0" indent="-336550" algn="l" rtl="0">
              <a:spcBef>
                <a:spcPts val="1600"/>
              </a:spcBef>
              <a:spcAft>
                <a:spcPts val="0"/>
              </a:spcAft>
              <a:buClr>
                <a:schemeClr val="dk1"/>
              </a:buClr>
              <a:buSzPts val="1700"/>
              <a:buFont typeface="Englebert"/>
              <a:buChar char="●"/>
            </a:pPr>
            <a:r>
              <a:rPr lang="en" sz="1700" b="1">
                <a:solidFill>
                  <a:schemeClr val="dk1"/>
                </a:solidFill>
                <a:latin typeface="Englebert"/>
                <a:ea typeface="Englebert"/>
                <a:cs typeface="Englebert"/>
                <a:sym typeface="Englebert"/>
              </a:rPr>
              <a:t>Repetitive filling out of the journal might result in less time spent each time: </a:t>
            </a:r>
            <a:endParaRPr sz="1700" b="1">
              <a:solidFill>
                <a:schemeClr val="dk1"/>
              </a:solidFill>
              <a:latin typeface="Englebert"/>
              <a:ea typeface="Englebert"/>
              <a:cs typeface="Englebert"/>
              <a:sym typeface="Englebert"/>
            </a:endParaRPr>
          </a:p>
          <a:p>
            <a:pPr marL="914400" lvl="1" indent="-336550" algn="l" rtl="0">
              <a:spcBef>
                <a:spcPts val="0"/>
              </a:spcBef>
              <a:spcAft>
                <a:spcPts val="0"/>
              </a:spcAft>
              <a:buClr>
                <a:schemeClr val="dk1"/>
              </a:buClr>
              <a:buSzPts val="1700"/>
              <a:buFont typeface="Englebert"/>
              <a:buChar char="○"/>
            </a:pPr>
            <a:r>
              <a:rPr lang="en" sz="1700">
                <a:solidFill>
                  <a:schemeClr val="dk1"/>
                </a:solidFill>
                <a:latin typeface="Englebert"/>
                <a:ea typeface="Englebert"/>
                <a:cs typeface="Englebert"/>
                <a:sym typeface="Englebert"/>
              </a:rPr>
              <a:t>If each question is expected, then it will take less time to gather thoughts on each question </a:t>
            </a:r>
            <a:endParaRPr sz="1700">
              <a:solidFill>
                <a:schemeClr val="dk1"/>
              </a:solidFill>
              <a:latin typeface="Englebert"/>
              <a:ea typeface="Englebert"/>
              <a:cs typeface="Englebert"/>
              <a:sym typeface="Englebert"/>
            </a:endParaRPr>
          </a:p>
          <a:p>
            <a:pPr marL="914400" lvl="1" indent="-336550" algn="l" rtl="0">
              <a:spcBef>
                <a:spcPts val="0"/>
              </a:spcBef>
              <a:spcAft>
                <a:spcPts val="0"/>
              </a:spcAft>
              <a:buClr>
                <a:schemeClr val="dk1"/>
              </a:buClr>
              <a:buSzPts val="1700"/>
              <a:buFont typeface="Englebert"/>
              <a:buChar char="○"/>
            </a:pPr>
            <a:r>
              <a:rPr lang="en" sz="1700" u="sng">
                <a:solidFill>
                  <a:schemeClr val="dk1"/>
                </a:solidFill>
                <a:latin typeface="Englebert"/>
                <a:ea typeface="Englebert"/>
                <a:cs typeface="Englebert"/>
                <a:sym typeface="Englebert"/>
              </a:rPr>
              <a:t>How does this apply to a medical journal? </a:t>
            </a:r>
            <a:r>
              <a:rPr lang="en" sz="1700">
                <a:solidFill>
                  <a:schemeClr val="dk1"/>
                </a:solidFill>
                <a:latin typeface="Englebert"/>
                <a:ea typeface="Englebert"/>
                <a:cs typeface="Englebert"/>
                <a:sym typeface="Englebert"/>
              </a:rPr>
              <a:t>If someone routinely fills out their medical journal, they might be more regularly reflective on how they feel in anticipation of writing it in their journal</a:t>
            </a:r>
            <a:endParaRPr sz="1700">
              <a:solidFill>
                <a:schemeClr val="dk1"/>
              </a:solidFill>
              <a:latin typeface="Englebert"/>
              <a:ea typeface="Englebert"/>
              <a:cs typeface="Englebert"/>
              <a:sym typeface="Englebert"/>
            </a:endParaRPr>
          </a:p>
          <a:p>
            <a:pPr marL="457200" lvl="0" indent="-336550" algn="l" rtl="0">
              <a:spcBef>
                <a:spcPts val="0"/>
              </a:spcBef>
              <a:spcAft>
                <a:spcPts val="0"/>
              </a:spcAft>
              <a:buClr>
                <a:schemeClr val="dk1"/>
              </a:buClr>
              <a:buSzPts val="1700"/>
              <a:buFont typeface="Englebert"/>
              <a:buChar char="●"/>
            </a:pPr>
            <a:r>
              <a:rPr lang="en" sz="1700" b="1">
                <a:solidFill>
                  <a:schemeClr val="dk1"/>
                </a:solidFill>
                <a:latin typeface="Englebert"/>
                <a:ea typeface="Englebert"/>
                <a:cs typeface="Englebert"/>
                <a:sym typeface="Englebert"/>
              </a:rPr>
              <a:t>Different questions are more suitable (prompt a quicker response/require more thought) for different response types:</a:t>
            </a:r>
            <a:endParaRPr sz="1700" b="1">
              <a:solidFill>
                <a:schemeClr val="dk1"/>
              </a:solidFill>
              <a:latin typeface="Englebert"/>
              <a:ea typeface="Englebert"/>
              <a:cs typeface="Englebert"/>
              <a:sym typeface="Englebert"/>
            </a:endParaRPr>
          </a:p>
          <a:p>
            <a:pPr marL="914400" lvl="1" indent="-336550" algn="l" rtl="0">
              <a:spcBef>
                <a:spcPts val="0"/>
              </a:spcBef>
              <a:spcAft>
                <a:spcPts val="0"/>
              </a:spcAft>
              <a:buClr>
                <a:schemeClr val="dk1"/>
              </a:buClr>
              <a:buSzPts val="1700"/>
              <a:buFont typeface="Englebert"/>
              <a:buChar char="○"/>
            </a:pPr>
            <a:r>
              <a:rPr lang="en" sz="1700">
                <a:solidFill>
                  <a:schemeClr val="dk1"/>
                </a:solidFill>
                <a:latin typeface="Englebert"/>
                <a:ea typeface="Englebert"/>
                <a:cs typeface="Englebert"/>
                <a:sym typeface="Englebert"/>
              </a:rPr>
              <a:t>E.g. he took shorter to answer the “How are you doing” question when it was the linear scale response versus the short answer response</a:t>
            </a:r>
            <a:endParaRPr sz="1700">
              <a:solidFill>
                <a:schemeClr val="dk1"/>
              </a:solidFill>
              <a:latin typeface="Englebert"/>
              <a:ea typeface="Englebert"/>
              <a:cs typeface="Englebert"/>
              <a:sym typeface="Englebert"/>
            </a:endParaRPr>
          </a:p>
          <a:p>
            <a:pPr marL="914400" lvl="1" indent="-336550" algn="l" rtl="0">
              <a:spcBef>
                <a:spcPts val="0"/>
              </a:spcBef>
              <a:spcAft>
                <a:spcPts val="0"/>
              </a:spcAft>
              <a:buClr>
                <a:schemeClr val="dk1"/>
              </a:buClr>
              <a:buSzPts val="1700"/>
              <a:buFont typeface="Englebert"/>
              <a:buChar char="○"/>
            </a:pPr>
            <a:r>
              <a:rPr lang="en" sz="1700" u="sng">
                <a:solidFill>
                  <a:schemeClr val="dk1"/>
                </a:solidFill>
                <a:latin typeface="Englebert"/>
                <a:ea typeface="Englebert"/>
                <a:cs typeface="Englebert"/>
                <a:sym typeface="Englebert"/>
              </a:rPr>
              <a:t>How does this apply to a medical journal? </a:t>
            </a:r>
            <a:r>
              <a:rPr lang="en" sz="1700">
                <a:solidFill>
                  <a:schemeClr val="dk1"/>
                </a:solidFill>
                <a:latin typeface="Englebert"/>
                <a:ea typeface="Englebert"/>
                <a:cs typeface="Englebert"/>
                <a:sym typeface="Englebert"/>
              </a:rPr>
              <a:t>To ensure that the medication journal is effective, we may need to edit response types to balance how much time is spent on the question with how helpful the participant finds the question. </a:t>
            </a:r>
            <a:endParaRPr sz="1700">
              <a:solidFill>
                <a:schemeClr val="dk1"/>
              </a:solidFill>
              <a:latin typeface="Englebert"/>
              <a:ea typeface="Englebert"/>
              <a:cs typeface="Englebert"/>
              <a:sym typeface="Englebert"/>
            </a:endParaRPr>
          </a:p>
          <a:p>
            <a:pPr marL="457200" lvl="0" indent="0" algn="l" rtl="0">
              <a:spcBef>
                <a:spcPts val="1600"/>
              </a:spcBef>
              <a:spcAft>
                <a:spcPts val="1600"/>
              </a:spcAft>
              <a:buNone/>
            </a:pPr>
            <a:endParaRPr sz="1700">
              <a:solidFill>
                <a:schemeClr val="dk1"/>
              </a:solidFill>
              <a:latin typeface="Englebert"/>
              <a:ea typeface="Englebert"/>
              <a:cs typeface="Englebert"/>
              <a:sym typeface="Engleber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658"/>
        <p:cNvGrpSpPr/>
        <p:nvPr/>
      </p:nvGrpSpPr>
      <p:grpSpPr>
        <a:xfrm>
          <a:off x="0" y="0"/>
          <a:ext cx="0" cy="0"/>
          <a:chOff x="0" y="0"/>
          <a:chExt cx="0" cy="0"/>
        </a:xfrm>
      </p:grpSpPr>
      <p:sp>
        <p:nvSpPr>
          <p:cNvPr id="1659" name="Google Shape;1659;p77"/>
          <p:cNvSpPr/>
          <p:nvPr/>
        </p:nvSpPr>
        <p:spPr>
          <a:xfrm flipH="1">
            <a:off x="1898900" y="168975"/>
            <a:ext cx="5156700" cy="912000"/>
          </a:xfrm>
          <a:prstGeom prst="roundRect">
            <a:avLst>
              <a:gd name="adj" fmla="val 20155"/>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77"/>
          <p:cNvSpPr/>
          <p:nvPr/>
        </p:nvSpPr>
        <p:spPr>
          <a:xfrm>
            <a:off x="-203025" y="2543575"/>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77"/>
          <p:cNvSpPr/>
          <p:nvPr/>
        </p:nvSpPr>
        <p:spPr>
          <a:xfrm>
            <a:off x="8647351" y="3280762"/>
            <a:ext cx="951888" cy="555126"/>
          </a:xfrm>
          <a:custGeom>
            <a:avLst/>
            <a:gdLst/>
            <a:ahLst/>
            <a:cxnLst/>
            <a:rect l="l" t="t" r="r" b="b"/>
            <a:pathLst>
              <a:path w="9625" h="5613" extrusionOk="0">
                <a:moveTo>
                  <a:pt x="5523" y="0"/>
                </a:moveTo>
                <a:cubicBezTo>
                  <a:pt x="5481" y="0"/>
                  <a:pt x="5439" y="2"/>
                  <a:pt x="5398" y="6"/>
                </a:cubicBezTo>
                <a:cubicBezTo>
                  <a:pt x="4962" y="38"/>
                  <a:pt x="4355" y="240"/>
                  <a:pt x="4046" y="581"/>
                </a:cubicBezTo>
                <a:cubicBezTo>
                  <a:pt x="3801" y="836"/>
                  <a:pt x="3822" y="1071"/>
                  <a:pt x="3801" y="1390"/>
                </a:cubicBezTo>
                <a:cubicBezTo>
                  <a:pt x="3429" y="1444"/>
                  <a:pt x="3077" y="1912"/>
                  <a:pt x="3120" y="2284"/>
                </a:cubicBezTo>
                <a:cubicBezTo>
                  <a:pt x="2805" y="2025"/>
                  <a:pt x="2386" y="1835"/>
                  <a:pt x="1966" y="1835"/>
                </a:cubicBezTo>
                <a:cubicBezTo>
                  <a:pt x="1817" y="1835"/>
                  <a:pt x="1668" y="1859"/>
                  <a:pt x="1523" y="1912"/>
                </a:cubicBezTo>
                <a:cubicBezTo>
                  <a:pt x="959" y="2114"/>
                  <a:pt x="767" y="2689"/>
                  <a:pt x="746" y="3232"/>
                </a:cubicBezTo>
                <a:cubicBezTo>
                  <a:pt x="320" y="3488"/>
                  <a:pt x="54" y="3743"/>
                  <a:pt x="32" y="4264"/>
                </a:cubicBezTo>
                <a:cubicBezTo>
                  <a:pt x="1" y="4903"/>
                  <a:pt x="416" y="5340"/>
                  <a:pt x="1065" y="5425"/>
                </a:cubicBezTo>
                <a:cubicBezTo>
                  <a:pt x="1145" y="5438"/>
                  <a:pt x="1237" y="5444"/>
                  <a:pt x="1331" y="5444"/>
                </a:cubicBezTo>
                <a:cubicBezTo>
                  <a:pt x="1474" y="5444"/>
                  <a:pt x="1624" y="5430"/>
                  <a:pt x="1747" y="5404"/>
                </a:cubicBezTo>
                <a:cubicBezTo>
                  <a:pt x="1875" y="5371"/>
                  <a:pt x="2024" y="5222"/>
                  <a:pt x="2151" y="5222"/>
                </a:cubicBezTo>
                <a:cubicBezTo>
                  <a:pt x="2225" y="5222"/>
                  <a:pt x="2300" y="5340"/>
                  <a:pt x="2374" y="5383"/>
                </a:cubicBezTo>
                <a:cubicBezTo>
                  <a:pt x="2535" y="5489"/>
                  <a:pt x="2779" y="5563"/>
                  <a:pt x="2971" y="5584"/>
                </a:cubicBezTo>
                <a:cubicBezTo>
                  <a:pt x="3098" y="5604"/>
                  <a:pt x="3220" y="5613"/>
                  <a:pt x="3339" y="5613"/>
                </a:cubicBezTo>
                <a:cubicBezTo>
                  <a:pt x="3946" y="5613"/>
                  <a:pt x="4452" y="5370"/>
                  <a:pt x="4951" y="4978"/>
                </a:cubicBezTo>
                <a:cubicBezTo>
                  <a:pt x="5154" y="5371"/>
                  <a:pt x="5409" y="5478"/>
                  <a:pt x="5877" y="5478"/>
                </a:cubicBezTo>
                <a:cubicBezTo>
                  <a:pt x="6250" y="5478"/>
                  <a:pt x="6846" y="5435"/>
                  <a:pt x="6974" y="4978"/>
                </a:cubicBezTo>
                <a:lnTo>
                  <a:pt x="6974" y="4978"/>
                </a:lnTo>
                <a:cubicBezTo>
                  <a:pt x="6942" y="5095"/>
                  <a:pt x="7485" y="5383"/>
                  <a:pt x="7570" y="5425"/>
                </a:cubicBezTo>
                <a:cubicBezTo>
                  <a:pt x="7726" y="5490"/>
                  <a:pt x="7879" y="5516"/>
                  <a:pt x="8037" y="5516"/>
                </a:cubicBezTo>
                <a:cubicBezTo>
                  <a:pt x="8138" y="5516"/>
                  <a:pt x="8240" y="5506"/>
                  <a:pt x="8347" y="5489"/>
                </a:cubicBezTo>
                <a:cubicBezTo>
                  <a:pt x="8698" y="5435"/>
                  <a:pt x="8986" y="5170"/>
                  <a:pt x="9135" y="4850"/>
                </a:cubicBezTo>
                <a:cubicBezTo>
                  <a:pt x="9209" y="4690"/>
                  <a:pt x="9252" y="4541"/>
                  <a:pt x="9242" y="4371"/>
                </a:cubicBezTo>
                <a:cubicBezTo>
                  <a:pt x="9231" y="4330"/>
                  <a:pt x="9051" y="3869"/>
                  <a:pt x="9011" y="3869"/>
                </a:cubicBezTo>
                <a:cubicBezTo>
                  <a:pt x="9010" y="3869"/>
                  <a:pt x="9008" y="3870"/>
                  <a:pt x="9007" y="3871"/>
                </a:cubicBezTo>
                <a:cubicBezTo>
                  <a:pt x="9529" y="3285"/>
                  <a:pt x="9625" y="2327"/>
                  <a:pt x="8954" y="1806"/>
                </a:cubicBezTo>
                <a:cubicBezTo>
                  <a:pt x="8632" y="1566"/>
                  <a:pt x="8272" y="1341"/>
                  <a:pt x="7894" y="1341"/>
                </a:cubicBezTo>
                <a:cubicBezTo>
                  <a:pt x="7736" y="1341"/>
                  <a:pt x="7574" y="1381"/>
                  <a:pt x="7410" y="1475"/>
                </a:cubicBezTo>
                <a:cubicBezTo>
                  <a:pt x="7309" y="656"/>
                  <a:pt x="6324" y="0"/>
                  <a:pt x="5523" y="0"/>
                </a:cubicBezTo>
                <a:close/>
              </a:path>
            </a:pathLst>
          </a:cu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77"/>
          <p:cNvGrpSpPr/>
          <p:nvPr/>
        </p:nvGrpSpPr>
        <p:grpSpPr>
          <a:xfrm>
            <a:off x="7723420" y="3478722"/>
            <a:ext cx="1295128" cy="1474653"/>
            <a:chOff x="7252145" y="1879047"/>
            <a:chExt cx="1295128" cy="1474653"/>
          </a:xfrm>
        </p:grpSpPr>
        <p:sp>
          <p:nvSpPr>
            <p:cNvPr id="1663" name="Google Shape;1663;p77"/>
            <p:cNvSpPr/>
            <p:nvPr/>
          </p:nvSpPr>
          <p:spPr>
            <a:xfrm>
              <a:off x="7613071" y="1879047"/>
              <a:ext cx="296932" cy="260511"/>
            </a:xfrm>
            <a:custGeom>
              <a:avLst/>
              <a:gdLst/>
              <a:ahLst/>
              <a:cxnLst/>
              <a:rect l="l" t="t" r="r" b="b"/>
              <a:pathLst>
                <a:path w="4258" h="3736" extrusionOk="0">
                  <a:moveTo>
                    <a:pt x="2132" y="0"/>
                  </a:moveTo>
                  <a:cubicBezTo>
                    <a:pt x="1416" y="0"/>
                    <a:pt x="732" y="416"/>
                    <a:pt x="425" y="1119"/>
                  </a:cubicBezTo>
                  <a:cubicBezTo>
                    <a:pt x="1" y="2060"/>
                    <a:pt x="436" y="3162"/>
                    <a:pt x="1376" y="3576"/>
                  </a:cubicBezTo>
                  <a:cubicBezTo>
                    <a:pt x="1623" y="3684"/>
                    <a:pt x="1880" y="3735"/>
                    <a:pt x="2133" y="3735"/>
                  </a:cubicBezTo>
                  <a:cubicBezTo>
                    <a:pt x="2852" y="3735"/>
                    <a:pt x="3536" y="3322"/>
                    <a:pt x="3842" y="2626"/>
                  </a:cubicBezTo>
                  <a:cubicBezTo>
                    <a:pt x="4257" y="1676"/>
                    <a:pt x="3822" y="573"/>
                    <a:pt x="2882" y="159"/>
                  </a:cubicBezTo>
                  <a:cubicBezTo>
                    <a:pt x="2638" y="51"/>
                    <a:pt x="2383" y="0"/>
                    <a:pt x="2132" y="0"/>
                  </a:cubicBezTo>
                  <a:close/>
                </a:path>
              </a:pathLst>
            </a:cu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77"/>
            <p:cNvSpPr/>
            <p:nvPr/>
          </p:nvSpPr>
          <p:spPr>
            <a:xfrm>
              <a:off x="7677979" y="1954950"/>
              <a:ext cx="185495" cy="114218"/>
            </a:xfrm>
            <a:custGeom>
              <a:avLst/>
              <a:gdLst/>
              <a:ahLst/>
              <a:cxnLst/>
              <a:rect l="l" t="t" r="r" b="b"/>
              <a:pathLst>
                <a:path w="2660" h="1638" extrusionOk="0">
                  <a:moveTo>
                    <a:pt x="1408" y="1"/>
                  </a:moveTo>
                  <a:cubicBezTo>
                    <a:pt x="1303" y="1"/>
                    <a:pt x="1197" y="14"/>
                    <a:pt x="1092" y="40"/>
                  </a:cubicBezTo>
                  <a:cubicBezTo>
                    <a:pt x="405" y="222"/>
                    <a:pt x="0" y="920"/>
                    <a:pt x="172" y="1597"/>
                  </a:cubicBezTo>
                  <a:cubicBezTo>
                    <a:pt x="182" y="1607"/>
                    <a:pt x="182" y="1627"/>
                    <a:pt x="182" y="1638"/>
                  </a:cubicBezTo>
                  <a:lnTo>
                    <a:pt x="2659" y="1001"/>
                  </a:lnTo>
                  <a:cubicBezTo>
                    <a:pt x="2649" y="980"/>
                    <a:pt x="2649" y="971"/>
                    <a:pt x="2649" y="960"/>
                  </a:cubicBezTo>
                  <a:cubicBezTo>
                    <a:pt x="2495" y="380"/>
                    <a:pt x="1974" y="1"/>
                    <a:pt x="1408" y="1"/>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77"/>
            <p:cNvSpPr/>
            <p:nvPr/>
          </p:nvSpPr>
          <p:spPr>
            <a:xfrm>
              <a:off x="8256757" y="2160687"/>
              <a:ext cx="290516" cy="260720"/>
            </a:xfrm>
            <a:custGeom>
              <a:avLst/>
              <a:gdLst/>
              <a:ahLst/>
              <a:cxnLst/>
              <a:rect l="l" t="t" r="r" b="b"/>
              <a:pathLst>
                <a:path w="4166" h="3739" extrusionOk="0">
                  <a:moveTo>
                    <a:pt x="2081" y="0"/>
                  </a:moveTo>
                  <a:cubicBezTo>
                    <a:pt x="1271" y="0"/>
                    <a:pt x="525" y="529"/>
                    <a:pt x="284" y="1347"/>
                  </a:cubicBezTo>
                  <a:cubicBezTo>
                    <a:pt x="0" y="2338"/>
                    <a:pt x="567" y="3379"/>
                    <a:pt x="1557" y="3662"/>
                  </a:cubicBezTo>
                  <a:cubicBezTo>
                    <a:pt x="1733" y="3714"/>
                    <a:pt x="1909" y="3739"/>
                    <a:pt x="2083" y="3739"/>
                  </a:cubicBezTo>
                  <a:cubicBezTo>
                    <a:pt x="2892" y="3739"/>
                    <a:pt x="3639" y="3204"/>
                    <a:pt x="3872" y="2389"/>
                  </a:cubicBezTo>
                  <a:cubicBezTo>
                    <a:pt x="4166" y="1398"/>
                    <a:pt x="3589" y="367"/>
                    <a:pt x="2598" y="73"/>
                  </a:cubicBezTo>
                  <a:cubicBezTo>
                    <a:pt x="2426" y="24"/>
                    <a:pt x="2252" y="0"/>
                    <a:pt x="2081" y="0"/>
                  </a:cubicBezTo>
                  <a:close/>
                </a:path>
              </a:pathLst>
            </a:cu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77"/>
            <p:cNvSpPr/>
            <p:nvPr/>
          </p:nvSpPr>
          <p:spPr>
            <a:xfrm>
              <a:off x="8342037" y="2222678"/>
              <a:ext cx="136820" cy="172930"/>
            </a:xfrm>
            <a:custGeom>
              <a:avLst/>
              <a:gdLst/>
              <a:ahLst/>
              <a:cxnLst/>
              <a:rect l="l" t="t" r="r" b="b"/>
              <a:pathLst>
                <a:path w="1962" h="2480" extrusionOk="0">
                  <a:moveTo>
                    <a:pt x="511" y="1"/>
                  </a:moveTo>
                  <a:cubicBezTo>
                    <a:pt x="351" y="1"/>
                    <a:pt x="188" y="31"/>
                    <a:pt x="31" y="94"/>
                  </a:cubicBezTo>
                  <a:cubicBezTo>
                    <a:pt x="21" y="104"/>
                    <a:pt x="11" y="104"/>
                    <a:pt x="0" y="114"/>
                  </a:cubicBezTo>
                  <a:lnTo>
                    <a:pt x="961" y="2480"/>
                  </a:lnTo>
                  <a:cubicBezTo>
                    <a:pt x="971" y="2470"/>
                    <a:pt x="982" y="2470"/>
                    <a:pt x="991" y="2460"/>
                  </a:cubicBezTo>
                  <a:cubicBezTo>
                    <a:pt x="1649" y="2197"/>
                    <a:pt x="1962" y="1459"/>
                    <a:pt x="1699" y="802"/>
                  </a:cubicBezTo>
                  <a:cubicBezTo>
                    <a:pt x="1499" y="302"/>
                    <a:pt x="1018" y="1"/>
                    <a:pt x="511" y="1"/>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77"/>
            <p:cNvSpPr/>
            <p:nvPr/>
          </p:nvSpPr>
          <p:spPr>
            <a:xfrm>
              <a:off x="7413571" y="3115782"/>
              <a:ext cx="293375" cy="237919"/>
            </a:xfrm>
            <a:custGeom>
              <a:avLst/>
              <a:gdLst/>
              <a:ahLst/>
              <a:cxnLst/>
              <a:rect l="l" t="t" r="r" b="b"/>
              <a:pathLst>
                <a:path w="4207" h="3412" extrusionOk="0">
                  <a:moveTo>
                    <a:pt x="2896" y="0"/>
                  </a:moveTo>
                  <a:cubicBezTo>
                    <a:pt x="2531" y="0"/>
                    <a:pt x="2113" y="64"/>
                    <a:pt x="1942" y="217"/>
                  </a:cubicBezTo>
                  <a:cubicBezTo>
                    <a:pt x="1558" y="278"/>
                    <a:pt x="1" y="1036"/>
                    <a:pt x="192" y="1592"/>
                  </a:cubicBezTo>
                  <a:cubicBezTo>
                    <a:pt x="244" y="1747"/>
                    <a:pt x="365" y="1802"/>
                    <a:pt x="507" y="1802"/>
                  </a:cubicBezTo>
                  <a:cubicBezTo>
                    <a:pt x="782" y="1802"/>
                    <a:pt x="1141" y="1597"/>
                    <a:pt x="1254" y="1511"/>
                  </a:cubicBezTo>
                  <a:lnTo>
                    <a:pt x="1254" y="1511"/>
                  </a:lnTo>
                  <a:cubicBezTo>
                    <a:pt x="1102" y="1774"/>
                    <a:pt x="1012" y="2026"/>
                    <a:pt x="1032" y="2300"/>
                  </a:cubicBezTo>
                  <a:cubicBezTo>
                    <a:pt x="1135" y="2374"/>
                    <a:pt x="1239" y="2405"/>
                    <a:pt x="1341" y="2405"/>
                  </a:cubicBezTo>
                  <a:cubicBezTo>
                    <a:pt x="1558" y="2405"/>
                    <a:pt x="1763" y="2263"/>
                    <a:pt x="1922" y="2098"/>
                  </a:cubicBezTo>
                  <a:lnTo>
                    <a:pt x="1922" y="2098"/>
                  </a:lnTo>
                  <a:cubicBezTo>
                    <a:pt x="1871" y="2401"/>
                    <a:pt x="1760" y="2967"/>
                    <a:pt x="2093" y="3088"/>
                  </a:cubicBezTo>
                  <a:cubicBezTo>
                    <a:pt x="2144" y="3108"/>
                    <a:pt x="2191" y="3117"/>
                    <a:pt x="2234" y="3117"/>
                  </a:cubicBezTo>
                  <a:cubicBezTo>
                    <a:pt x="2506" y="3117"/>
                    <a:pt x="2653" y="2773"/>
                    <a:pt x="2740" y="2512"/>
                  </a:cubicBezTo>
                  <a:cubicBezTo>
                    <a:pt x="3003" y="2745"/>
                    <a:pt x="2902" y="3270"/>
                    <a:pt x="3266" y="3412"/>
                  </a:cubicBezTo>
                  <a:cubicBezTo>
                    <a:pt x="3852" y="2846"/>
                    <a:pt x="4207" y="1905"/>
                    <a:pt x="4075" y="1116"/>
                  </a:cubicBezTo>
                  <a:cubicBezTo>
                    <a:pt x="4004" y="743"/>
                    <a:pt x="3832" y="227"/>
                    <a:pt x="3458" y="76"/>
                  </a:cubicBezTo>
                  <a:cubicBezTo>
                    <a:pt x="3350" y="28"/>
                    <a:pt x="3135" y="0"/>
                    <a:pt x="2896" y="0"/>
                  </a:cubicBezTo>
                  <a:close/>
                </a:path>
              </a:pathLst>
            </a:cu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77"/>
            <p:cNvSpPr/>
            <p:nvPr/>
          </p:nvSpPr>
          <p:spPr>
            <a:xfrm>
              <a:off x="7252145" y="2004631"/>
              <a:ext cx="1252162" cy="1217974"/>
            </a:xfrm>
            <a:custGeom>
              <a:avLst/>
              <a:gdLst/>
              <a:ahLst/>
              <a:cxnLst/>
              <a:rect l="l" t="t" r="r" b="b"/>
              <a:pathLst>
                <a:path w="17956" h="17467" extrusionOk="0">
                  <a:moveTo>
                    <a:pt x="9887" y="1"/>
                  </a:moveTo>
                  <a:cubicBezTo>
                    <a:pt x="6727" y="1"/>
                    <a:pt x="3529" y="2160"/>
                    <a:pt x="1992" y="5658"/>
                  </a:cubicBezTo>
                  <a:cubicBezTo>
                    <a:pt x="0" y="10167"/>
                    <a:pt x="1527" y="15202"/>
                    <a:pt x="5389" y="16900"/>
                  </a:cubicBezTo>
                  <a:cubicBezTo>
                    <a:pt x="6259" y="17285"/>
                    <a:pt x="7173" y="17467"/>
                    <a:pt x="8090" y="17467"/>
                  </a:cubicBezTo>
                  <a:cubicBezTo>
                    <a:pt x="11246" y="17467"/>
                    <a:pt x="14439" y="15308"/>
                    <a:pt x="15974" y="11814"/>
                  </a:cubicBezTo>
                  <a:cubicBezTo>
                    <a:pt x="17956" y="7305"/>
                    <a:pt x="16439" y="2270"/>
                    <a:pt x="12577" y="562"/>
                  </a:cubicBezTo>
                  <a:cubicBezTo>
                    <a:pt x="11711" y="181"/>
                    <a:pt x="10800" y="1"/>
                    <a:pt x="9887" y="1"/>
                  </a:cubicBezTo>
                  <a:close/>
                </a:path>
              </a:pathLst>
            </a:cu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77"/>
            <p:cNvSpPr/>
            <p:nvPr/>
          </p:nvSpPr>
          <p:spPr>
            <a:xfrm>
              <a:off x="7379752" y="2085937"/>
              <a:ext cx="867224" cy="872462"/>
            </a:xfrm>
            <a:custGeom>
              <a:avLst/>
              <a:gdLst/>
              <a:ahLst/>
              <a:cxnLst/>
              <a:rect l="l" t="t" r="r" b="b"/>
              <a:pathLst>
                <a:path w="12436" h="12512" extrusionOk="0">
                  <a:moveTo>
                    <a:pt x="7048" y="0"/>
                  </a:moveTo>
                  <a:cubicBezTo>
                    <a:pt x="4840" y="0"/>
                    <a:pt x="2554" y="1596"/>
                    <a:pt x="1426" y="4148"/>
                  </a:cubicBezTo>
                  <a:cubicBezTo>
                    <a:pt x="1" y="7403"/>
                    <a:pt x="981" y="10982"/>
                    <a:pt x="3630" y="12145"/>
                  </a:cubicBezTo>
                  <a:cubicBezTo>
                    <a:pt x="4194" y="12393"/>
                    <a:pt x="4788" y="12511"/>
                    <a:pt x="5388" y="12511"/>
                  </a:cubicBezTo>
                  <a:cubicBezTo>
                    <a:pt x="7596" y="12511"/>
                    <a:pt x="9879" y="10916"/>
                    <a:pt x="11000" y="8364"/>
                  </a:cubicBezTo>
                  <a:cubicBezTo>
                    <a:pt x="12436" y="5108"/>
                    <a:pt x="11445" y="1529"/>
                    <a:pt x="8806" y="367"/>
                  </a:cubicBezTo>
                  <a:cubicBezTo>
                    <a:pt x="8242" y="118"/>
                    <a:pt x="7648" y="0"/>
                    <a:pt x="7048"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77"/>
            <p:cNvSpPr/>
            <p:nvPr/>
          </p:nvSpPr>
          <p:spPr>
            <a:xfrm>
              <a:off x="7890182" y="2182025"/>
              <a:ext cx="57880" cy="50694"/>
            </a:xfrm>
            <a:custGeom>
              <a:avLst/>
              <a:gdLst/>
              <a:ahLst/>
              <a:cxnLst/>
              <a:rect l="l" t="t" r="r" b="b"/>
              <a:pathLst>
                <a:path w="830" h="727" extrusionOk="0">
                  <a:moveTo>
                    <a:pt x="417" y="0"/>
                  </a:moveTo>
                  <a:cubicBezTo>
                    <a:pt x="276" y="0"/>
                    <a:pt x="142" y="86"/>
                    <a:pt x="81" y="222"/>
                  </a:cubicBezTo>
                  <a:cubicBezTo>
                    <a:pt x="0" y="404"/>
                    <a:pt x="91" y="616"/>
                    <a:pt x="273" y="697"/>
                  </a:cubicBezTo>
                  <a:cubicBezTo>
                    <a:pt x="318" y="717"/>
                    <a:pt x="366" y="727"/>
                    <a:pt x="413" y="727"/>
                  </a:cubicBezTo>
                  <a:cubicBezTo>
                    <a:pt x="553" y="727"/>
                    <a:pt x="688" y="642"/>
                    <a:pt x="748" y="505"/>
                  </a:cubicBezTo>
                  <a:cubicBezTo>
                    <a:pt x="829" y="323"/>
                    <a:pt x="738" y="111"/>
                    <a:pt x="556" y="30"/>
                  </a:cubicBezTo>
                  <a:cubicBezTo>
                    <a:pt x="510" y="10"/>
                    <a:pt x="463" y="0"/>
                    <a:pt x="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77"/>
            <p:cNvSpPr/>
            <p:nvPr/>
          </p:nvSpPr>
          <p:spPr>
            <a:xfrm>
              <a:off x="8129149" y="2286969"/>
              <a:ext cx="57183" cy="50554"/>
            </a:xfrm>
            <a:custGeom>
              <a:avLst/>
              <a:gdLst/>
              <a:ahLst/>
              <a:cxnLst/>
              <a:rect l="l" t="t" r="r" b="b"/>
              <a:pathLst>
                <a:path w="820" h="725" extrusionOk="0">
                  <a:moveTo>
                    <a:pt x="410" y="0"/>
                  </a:moveTo>
                  <a:cubicBezTo>
                    <a:pt x="272" y="0"/>
                    <a:pt x="141" y="79"/>
                    <a:pt x="81" y="214"/>
                  </a:cubicBezTo>
                  <a:cubicBezTo>
                    <a:pt x="0" y="405"/>
                    <a:pt x="81" y="618"/>
                    <a:pt x="263" y="699"/>
                  </a:cubicBezTo>
                  <a:cubicBezTo>
                    <a:pt x="307" y="716"/>
                    <a:pt x="353" y="724"/>
                    <a:pt x="398" y="724"/>
                  </a:cubicBezTo>
                  <a:cubicBezTo>
                    <a:pt x="540" y="724"/>
                    <a:pt x="677" y="644"/>
                    <a:pt x="739" y="506"/>
                  </a:cubicBezTo>
                  <a:cubicBezTo>
                    <a:pt x="819" y="324"/>
                    <a:pt x="739" y="112"/>
                    <a:pt x="557" y="32"/>
                  </a:cubicBezTo>
                  <a:cubicBezTo>
                    <a:pt x="509" y="10"/>
                    <a:pt x="459"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77"/>
            <p:cNvSpPr/>
            <p:nvPr/>
          </p:nvSpPr>
          <p:spPr>
            <a:xfrm>
              <a:off x="7899316" y="2240180"/>
              <a:ext cx="212971" cy="187225"/>
            </a:xfrm>
            <a:custGeom>
              <a:avLst/>
              <a:gdLst/>
              <a:ahLst/>
              <a:cxnLst/>
              <a:rect l="l" t="t" r="r" b="b"/>
              <a:pathLst>
                <a:path w="3054" h="2685" extrusionOk="0">
                  <a:moveTo>
                    <a:pt x="1523" y="0"/>
                  </a:moveTo>
                  <a:cubicBezTo>
                    <a:pt x="1009" y="0"/>
                    <a:pt x="521" y="302"/>
                    <a:pt x="304" y="804"/>
                  </a:cubicBezTo>
                  <a:cubicBezTo>
                    <a:pt x="0" y="1481"/>
                    <a:pt x="314" y="2269"/>
                    <a:pt x="991" y="2573"/>
                  </a:cubicBezTo>
                  <a:cubicBezTo>
                    <a:pt x="1166" y="2648"/>
                    <a:pt x="1349" y="2684"/>
                    <a:pt x="1528" y="2684"/>
                  </a:cubicBezTo>
                  <a:cubicBezTo>
                    <a:pt x="2043" y="2684"/>
                    <a:pt x="2533" y="2388"/>
                    <a:pt x="2750" y="1885"/>
                  </a:cubicBezTo>
                  <a:cubicBezTo>
                    <a:pt x="3054" y="1198"/>
                    <a:pt x="2750" y="409"/>
                    <a:pt x="2063" y="116"/>
                  </a:cubicBezTo>
                  <a:cubicBezTo>
                    <a:pt x="1887" y="37"/>
                    <a:pt x="1703" y="0"/>
                    <a:pt x="15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77"/>
            <p:cNvSpPr/>
            <p:nvPr/>
          </p:nvSpPr>
          <p:spPr>
            <a:xfrm>
              <a:off x="8012071" y="2259565"/>
              <a:ext cx="34658" cy="30263"/>
            </a:xfrm>
            <a:custGeom>
              <a:avLst/>
              <a:gdLst/>
              <a:ahLst/>
              <a:cxnLst/>
              <a:rect l="l" t="t" r="r" b="b"/>
              <a:pathLst>
                <a:path w="497" h="434" extrusionOk="0">
                  <a:moveTo>
                    <a:pt x="244" y="0"/>
                  </a:moveTo>
                  <a:cubicBezTo>
                    <a:pt x="160" y="0"/>
                    <a:pt x="79" y="49"/>
                    <a:pt x="41" y="131"/>
                  </a:cubicBezTo>
                  <a:cubicBezTo>
                    <a:pt x="1" y="243"/>
                    <a:pt x="52" y="364"/>
                    <a:pt x="163" y="414"/>
                  </a:cubicBezTo>
                  <a:cubicBezTo>
                    <a:pt x="189" y="428"/>
                    <a:pt x="218" y="434"/>
                    <a:pt x="247" y="434"/>
                  </a:cubicBezTo>
                  <a:cubicBezTo>
                    <a:pt x="328" y="434"/>
                    <a:pt x="409" y="385"/>
                    <a:pt x="446" y="303"/>
                  </a:cubicBezTo>
                  <a:cubicBezTo>
                    <a:pt x="497" y="192"/>
                    <a:pt x="446" y="61"/>
                    <a:pt x="335" y="20"/>
                  </a:cubicBezTo>
                  <a:cubicBezTo>
                    <a:pt x="305" y="7"/>
                    <a:pt x="275" y="0"/>
                    <a:pt x="2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77"/>
            <p:cNvSpPr/>
            <p:nvPr/>
          </p:nvSpPr>
          <p:spPr>
            <a:xfrm>
              <a:off x="7979646" y="2276161"/>
              <a:ext cx="50837" cy="101597"/>
            </a:xfrm>
            <a:custGeom>
              <a:avLst/>
              <a:gdLst/>
              <a:ahLst/>
              <a:cxnLst/>
              <a:rect l="l" t="t" r="r" b="b"/>
              <a:pathLst>
                <a:path w="729" h="1457" extrusionOk="0">
                  <a:moveTo>
                    <a:pt x="676" y="0"/>
                  </a:moveTo>
                  <a:cubicBezTo>
                    <a:pt x="658" y="0"/>
                    <a:pt x="645" y="10"/>
                    <a:pt x="638" y="25"/>
                  </a:cubicBezTo>
                  <a:cubicBezTo>
                    <a:pt x="607" y="95"/>
                    <a:pt x="567" y="187"/>
                    <a:pt x="527" y="288"/>
                  </a:cubicBezTo>
                  <a:cubicBezTo>
                    <a:pt x="375" y="652"/>
                    <a:pt x="82" y="1308"/>
                    <a:pt x="11" y="1380"/>
                  </a:cubicBezTo>
                  <a:cubicBezTo>
                    <a:pt x="1" y="1400"/>
                    <a:pt x="1" y="1430"/>
                    <a:pt x="11" y="1440"/>
                  </a:cubicBezTo>
                  <a:cubicBezTo>
                    <a:pt x="21" y="1450"/>
                    <a:pt x="21" y="1450"/>
                    <a:pt x="32" y="1450"/>
                  </a:cubicBezTo>
                  <a:cubicBezTo>
                    <a:pt x="36" y="1454"/>
                    <a:pt x="42" y="1457"/>
                    <a:pt x="48" y="1457"/>
                  </a:cubicBezTo>
                  <a:cubicBezTo>
                    <a:pt x="56" y="1457"/>
                    <a:pt x="66" y="1452"/>
                    <a:pt x="72" y="1440"/>
                  </a:cubicBezTo>
                  <a:cubicBezTo>
                    <a:pt x="153" y="1369"/>
                    <a:pt x="355" y="894"/>
                    <a:pt x="607" y="328"/>
                  </a:cubicBezTo>
                  <a:cubicBezTo>
                    <a:pt x="648" y="217"/>
                    <a:pt x="688" y="126"/>
                    <a:pt x="719" y="65"/>
                  </a:cubicBezTo>
                  <a:cubicBezTo>
                    <a:pt x="729" y="45"/>
                    <a:pt x="719" y="14"/>
                    <a:pt x="699" y="5"/>
                  </a:cubicBezTo>
                  <a:cubicBezTo>
                    <a:pt x="691" y="2"/>
                    <a:pt x="683" y="0"/>
                    <a:pt x="6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77"/>
            <p:cNvSpPr/>
            <p:nvPr/>
          </p:nvSpPr>
          <p:spPr>
            <a:xfrm>
              <a:off x="7935925" y="2322740"/>
              <a:ext cx="119247" cy="61223"/>
            </a:xfrm>
            <a:custGeom>
              <a:avLst/>
              <a:gdLst/>
              <a:ahLst/>
              <a:cxnLst/>
              <a:rect l="l" t="t" r="r" b="b"/>
              <a:pathLst>
                <a:path w="1710" h="878" extrusionOk="0">
                  <a:moveTo>
                    <a:pt x="141" y="1"/>
                  </a:moveTo>
                  <a:cubicBezTo>
                    <a:pt x="122" y="1"/>
                    <a:pt x="102" y="17"/>
                    <a:pt x="102" y="34"/>
                  </a:cubicBezTo>
                  <a:cubicBezTo>
                    <a:pt x="1" y="368"/>
                    <a:pt x="416" y="681"/>
                    <a:pt x="648" y="792"/>
                  </a:cubicBezTo>
                  <a:cubicBezTo>
                    <a:pt x="659" y="802"/>
                    <a:pt x="668" y="813"/>
                    <a:pt x="688" y="813"/>
                  </a:cubicBezTo>
                  <a:cubicBezTo>
                    <a:pt x="793" y="862"/>
                    <a:pt x="890" y="877"/>
                    <a:pt x="993" y="877"/>
                  </a:cubicBezTo>
                  <a:cubicBezTo>
                    <a:pt x="1060" y="877"/>
                    <a:pt x="1129" y="871"/>
                    <a:pt x="1204" y="863"/>
                  </a:cubicBezTo>
                  <a:cubicBezTo>
                    <a:pt x="1336" y="863"/>
                    <a:pt x="1427" y="813"/>
                    <a:pt x="1518" y="772"/>
                  </a:cubicBezTo>
                  <a:cubicBezTo>
                    <a:pt x="1568" y="752"/>
                    <a:pt x="1619" y="732"/>
                    <a:pt x="1679" y="712"/>
                  </a:cubicBezTo>
                  <a:cubicBezTo>
                    <a:pt x="1699" y="701"/>
                    <a:pt x="1710" y="681"/>
                    <a:pt x="1710" y="661"/>
                  </a:cubicBezTo>
                  <a:cubicBezTo>
                    <a:pt x="1701" y="644"/>
                    <a:pt x="1687" y="628"/>
                    <a:pt x="1670" y="628"/>
                  </a:cubicBezTo>
                  <a:cubicBezTo>
                    <a:pt x="1667" y="628"/>
                    <a:pt x="1663" y="629"/>
                    <a:pt x="1659" y="631"/>
                  </a:cubicBezTo>
                  <a:cubicBezTo>
                    <a:pt x="1589" y="651"/>
                    <a:pt x="1538" y="671"/>
                    <a:pt x="1477" y="701"/>
                  </a:cubicBezTo>
                  <a:cubicBezTo>
                    <a:pt x="1396" y="742"/>
                    <a:pt x="1315" y="772"/>
                    <a:pt x="1184" y="782"/>
                  </a:cubicBezTo>
                  <a:cubicBezTo>
                    <a:pt x="1120" y="785"/>
                    <a:pt x="1062" y="789"/>
                    <a:pt x="1006" y="789"/>
                  </a:cubicBezTo>
                  <a:cubicBezTo>
                    <a:pt x="895" y="789"/>
                    <a:pt x="796" y="775"/>
                    <a:pt x="688" y="721"/>
                  </a:cubicBezTo>
                  <a:cubicBezTo>
                    <a:pt x="446" y="600"/>
                    <a:pt x="113" y="317"/>
                    <a:pt x="183" y="54"/>
                  </a:cubicBezTo>
                  <a:cubicBezTo>
                    <a:pt x="183" y="34"/>
                    <a:pt x="173" y="14"/>
                    <a:pt x="153" y="4"/>
                  </a:cubicBezTo>
                  <a:cubicBezTo>
                    <a:pt x="149" y="2"/>
                    <a:pt x="145"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77"/>
            <p:cNvSpPr/>
            <p:nvPr/>
          </p:nvSpPr>
          <p:spPr>
            <a:xfrm>
              <a:off x="8198950" y="2370924"/>
              <a:ext cx="117085" cy="102991"/>
            </a:xfrm>
            <a:custGeom>
              <a:avLst/>
              <a:gdLst/>
              <a:ahLst/>
              <a:cxnLst/>
              <a:rect l="l" t="t" r="r" b="b"/>
              <a:pathLst>
                <a:path w="1679" h="1477" extrusionOk="0">
                  <a:moveTo>
                    <a:pt x="839" y="0"/>
                  </a:moveTo>
                  <a:cubicBezTo>
                    <a:pt x="556" y="0"/>
                    <a:pt x="284" y="162"/>
                    <a:pt x="162" y="445"/>
                  </a:cubicBezTo>
                  <a:cubicBezTo>
                    <a:pt x="0" y="809"/>
                    <a:pt x="172" y="1254"/>
                    <a:pt x="546" y="1416"/>
                  </a:cubicBezTo>
                  <a:cubicBezTo>
                    <a:pt x="637" y="1456"/>
                    <a:pt x="738" y="1476"/>
                    <a:pt x="839" y="1476"/>
                  </a:cubicBezTo>
                  <a:cubicBezTo>
                    <a:pt x="1122" y="1476"/>
                    <a:pt x="1396" y="1315"/>
                    <a:pt x="1517" y="1032"/>
                  </a:cubicBezTo>
                  <a:cubicBezTo>
                    <a:pt x="1679" y="657"/>
                    <a:pt x="1517" y="223"/>
                    <a:pt x="1143" y="61"/>
                  </a:cubicBezTo>
                  <a:cubicBezTo>
                    <a:pt x="1041" y="21"/>
                    <a:pt x="940" y="0"/>
                    <a:pt x="8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77"/>
            <p:cNvSpPr/>
            <p:nvPr/>
          </p:nvSpPr>
          <p:spPr>
            <a:xfrm>
              <a:off x="7684975" y="2160674"/>
              <a:ext cx="117085" cy="102991"/>
            </a:xfrm>
            <a:custGeom>
              <a:avLst/>
              <a:gdLst/>
              <a:ahLst/>
              <a:cxnLst/>
              <a:rect l="l" t="t" r="r" b="b"/>
              <a:pathLst>
                <a:path w="1679" h="1477" extrusionOk="0">
                  <a:moveTo>
                    <a:pt x="839" y="0"/>
                  </a:moveTo>
                  <a:cubicBezTo>
                    <a:pt x="556" y="0"/>
                    <a:pt x="284" y="162"/>
                    <a:pt x="162" y="445"/>
                  </a:cubicBezTo>
                  <a:cubicBezTo>
                    <a:pt x="0" y="809"/>
                    <a:pt x="172" y="1254"/>
                    <a:pt x="546" y="1416"/>
                  </a:cubicBezTo>
                  <a:cubicBezTo>
                    <a:pt x="637" y="1456"/>
                    <a:pt x="738" y="1476"/>
                    <a:pt x="839" y="1476"/>
                  </a:cubicBezTo>
                  <a:cubicBezTo>
                    <a:pt x="1122" y="1476"/>
                    <a:pt x="1396" y="1315"/>
                    <a:pt x="1517" y="1032"/>
                  </a:cubicBezTo>
                  <a:cubicBezTo>
                    <a:pt x="1679" y="657"/>
                    <a:pt x="1517" y="223"/>
                    <a:pt x="1143" y="61"/>
                  </a:cubicBezTo>
                  <a:cubicBezTo>
                    <a:pt x="1041" y="21"/>
                    <a:pt x="940" y="0"/>
                    <a:pt x="8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78" name="Google Shape;1678;p77"/>
            <p:cNvGrpSpPr/>
            <p:nvPr/>
          </p:nvGrpSpPr>
          <p:grpSpPr>
            <a:xfrm rot="1609036">
              <a:off x="7808181" y="2547064"/>
              <a:ext cx="395000" cy="612913"/>
              <a:chOff x="1514314" y="1637035"/>
              <a:chExt cx="338082" cy="524594"/>
            </a:xfrm>
          </p:grpSpPr>
          <p:sp>
            <p:nvSpPr>
              <p:cNvPr id="1679" name="Google Shape;1679;p77"/>
              <p:cNvSpPr/>
              <p:nvPr/>
            </p:nvSpPr>
            <p:spPr>
              <a:xfrm rot="791413">
                <a:off x="1616328" y="2063606"/>
                <a:ext cx="71329" cy="69097"/>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77"/>
              <p:cNvSpPr/>
              <p:nvPr/>
            </p:nvSpPr>
            <p:spPr>
              <a:xfrm rot="791248">
                <a:off x="1739002" y="1974425"/>
                <a:ext cx="40645" cy="39370"/>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77"/>
              <p:cNvSpPr/>
              <p:nvPr/>
            </p:nvSpPr>
            <p:spPr>
              <a:xfrm rot="791248">
                <a:off x="1748245" y="1826366"/>
                <a:ext cx="40645" cy="39370"/>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77"/>
              <p:cNvSpPr/>
              <p:nvPr/>
            </p:nvSpPr>
            <p:spPr>
              <a:xfrm rot="791227">
                <a:off x="1726044" y="2082669"/>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77"/>
              <p:cNvSpPr/>
              <p:nvPr/>
            </p:nvSpPr>
            <p:spPr>
              <a:xfrm rot="791227">
                <a:off x="1516302" y="2139779"/>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77"/>
              <p:cNvSpPr/>
              <p:nvPr/>
            </p:nvSpPr>
            <p:spPr>
              <a:xfrm rot="791227">
                <a:off x="1829992" y="1639103"/>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85" name="Google Shape;1685;p77"/>
          <p:cNvSpPr txBox="1">
            <a:spLocks noGrp="1"/>
          </p:cNvSpPr>
          <p:nvPr>
            <p:ph type="title"/>
          </p:nvPr>
        </p:nvSpPr>
        <p:spPr>
          <a:xfrm>
            <a:off x="1952275" y="338625"/>
            <a:ext cx="50391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Next Steps </a:t>
            </a:r>
            <a:endParaRPr/>
          </a:p>
        </p:txBody>
      </p:sp>
      <p:grpSp>
        <p:nvGrpSpPr>
          <p:cNvPr id="1686" name="Google Shape;1686;p77"/>
          <p:cNvGrpSpPr/>
          <p:nvPr/>
        </p:nvGrpSpPr>
        <p:grpSpPr>
          <a:xfrm rot="296010">
            <a:off x="7428210" y="629873"/>
            <a:ext cx="873725" cy="1262814"/>
            <a:chOff x="3519729" y="2002311"/>
            <a:chExt cx="873721" cy="1262808"/>
          </a:xfrm>
        </p:grpSpPr>
        <p:sp>
          <p:nvSpPr>
            <p:cNvPr id="1687" name="Google Shape;1687;p77"/>
            <p:cNvSpPr/>
            <p:nvPr/>
          </p:nvSpPr>
          <p:spPr>
            <a:xfrm>
              <a:off x="3764753" y="3089275"/>
              <a:ext cx="226462" cy="175844"/>
            </a:xfrm>
            <a:custGeom>
              <a:avLst/>
              <a:gdLst/>
              <a:ahLst/>
              <a:cxnLst/>
              <a:rect l="l" t="t" r="r" b="b"/>
              <a:pathLst>
                <a:path w="3074" h="2387" extrusionOk="0">
                  <a:moveTo>
                    <a:pt x="2079" y="0"/>
                  </a:moveTo>
                  <a:cubicBezTo>
                    <a:pt x="1845" y="0"/>
                    <a:pt x="1222" y="248"/>
                    <a:pt x="1103" y="486"/>
                  </a:cubicBezTo>
                  <a:cubicBezTo>
                    <a:pt x="849" y="627"/>
                    <a:pt x="0" y="1537"/>
                    <a:pt x="263" y="1870"/>
                  </a:cubicBezTo>
                  <a:cubicBezTo>
                    <a:pt x="311" y="1928"/>
                    <a:pt x="368" y="1951"/>
                    <a:pt x="427" y="1951"/>
                  </a:cubicBezTo>
                  <a:cubicBezTo>
                    <a:pt x="643" y="1951"/>
                    <a:pt x="900" y="1648"/>
                    <a:pt x="971" y="1537"/>
                  </a:cubicBezTo>
                  <a:lnTo>
                    <a:pt x="971" y="1537"/>
                  </a:lnTo>
                  <a:cubicBezTo>
                    <a:pt x="930" y="1749"/>
                    <a:pt x="941" y="1951"/>
                    <a:pt x="1022" y="2133"/>
                  </a:cubicBezTo>
                  <a:cubicBezTo>
                    <a:pt x="1060" y="2143"/>
                    <a:pt x="1095" y="2147"/>
                    <a:pt x="1129" y="2147"/>
                  </a:cubicBezTo>
                  <a:cubicBezTo>
                    <a:pt x="1349" y="2147"/>
                    <a:pt x="1490" y="1961"/>
                    <a:pt x="1577" y="1760"/>
                  </a:cubicBezTo>
                  <a:cubicBezTo>
                    <a:pt x="1618" y="1982"/>
                    <a:pt x="1689" y="2387"/>
                    <a:pt x="1941" y="2387"/>
                  </a:cubicBezTo>
                  <a:cubicBezTo>
                    <a:pt x="2224" y="2387"/>
                    <a:pt x="2245" y="2063"/>
                    <a:pt x="2235" y="1830"/>
                  </a:cubicBezTo>
                  <a:lnTo>
                    <a:pt x="2235" y="1830"/>
                  </a:lnTo>
                  <a:cubicBezTo>
                    <a:pt x="2467" y="1921"/>
                    <a:pt x="2538" y="2306"/>
                    <a:pt x="2821" y="2306"/>
                  </a:cubicBezTo>
                  <a:cubicBezTo>
                    <a:pt x="3074" y="1769"/>
                    <a:pt x="3074" y="1041"/>
                    <a:pt x="2770" y="546"/>
                  </a:cubicBezTo>
                  <a:cubicBezTo>
                    <a:pt x="2629" y="314"/>
                    <a:pt x="2386" y="10"/>
                    <a:pt x="2093" y="1"/>
                  </a:cubicBezTo>
                  <a:cubicBezTo>
                    <a:pt x="2089" y="0"/>
                    <a:pt x="2084" y="0"/>
                    <a:pt x="2079"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77"/>
            <p:cNvSpPr/>
            <p:nvPr/>
          </p:nvSpPr>
          <p:spPr>
            <a:xfrm>
              <a:off x="3519729" y="2188395"/>
              <a:ext cx="840943" cy="952742"/>
            </a:xfrm>
            <a:custGeom>
              <a:avLst/>
              <a:gdLst/>
              <a:ahLst/>
              <a:cxnLst/>
              <a:rect l="l" t="t" r="r" b="b"/>
              <a:pathLst>
                <a:path w="11415" h="12933" extrusionOk="0">
                  <a:moveTo>
                    <a:pt x="5788" y="0"/>
                  </a:moveTo>
                  <a:cubicBezTo>
                    <a:pt x="2838" y="0"/>
                    <a:pt x="349" y="2718"/>
                    <a:pt x="172" y="6193"/>
                  </a:cubicBezTo>
                  <a:cubicBezTo>
                    <a:pt x="0" y="9763"/>
                    <a:pt x="2326" y="12775"/>
                    <a:pt x="5389" y="12927"/>
                  </a:cubicBezTo>
                  <a:cubicBezTo>
                    <a:pt x="5469" y="12931"/>
                    <a:pt x="5549" y="12933"/>
                    <a:pt x="5628" y="12933"/>
                  </a:cubicBezTo>
                  <a:cubicBezTo>
                    <a:pt x="8578" y="12933"/>
                    <a:pt x="11065" y="10215"/>
                    <a:pt x="11232" y="6739"/>
                  </a:cubicBezTo>
                  <a:cubicBezTo>
                    <a:pt x="11414" y="3181"/>
                    <a:pt x="9079" y="158"/>
                    <a:pt x="6026" y="6"/>
                  </a:cubicBezTo>
                  <a:cubicBezTo>
                    <a:pt x="5946" y="2"/>
                    <a:pt x="5867" y="0"/>
                    <a:pt x="5788"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77"/>
            <p:cNvSpPr/>
            <p:nvPr/>
          </p:nvSpPr>
          <p:spPr>
            <a:xfrm>
              <a:off x="3579990" y="2274144"/>
              <a:ext cx="576615" cy="686581"/>
            </a:xfrm>
            <a:custGeom>
              <a:avLst/>
              <a:gdLst/>
              <a:ahLst/>
              <a:cxnLst/>
              <a:rect l="l" t="t" r="r" b="b"/>
              <a:pathLst>
                <a:path w="7827" h="9320" extrusionOk="0">
                  <a:moveTo>
                    <a:pt x="3979" y="1"/>
                  </a:moveTo>
                  <a:cubicBezTo>
                    <a:pt x="1959" y="1"/>
                    <a:pt x="251" y="1964"/>
                    <a:pt x="133" y="4474"/>
                  </a:cubicBezTo>
                  <a:cubicBezTo>
                    <a:pt x="1" y="7042"/>
                    <a:pt x="1589" y="9215"/>
                    <a:pt x="3681" y="9316"/>
                  </a:cubicBezTo>
                  <a:cubicBezTo>
                    <a:pt x="3732" y="9319"/>
                    <a:pt x="3782" y="9320"/>
                    <a:pt x="3833" y="9320"/>
                  </a:cubicBezTo>
                  <a:cubicBezTo>
                    <a:pt x="5861" y="9320"/>
                    <a:pt x="7577" y="7353"/>
                    <a:pt x="7695" y="4847"/>
                  </a:cubicBezTo>
                  <a:cubicBezTo>
                    <a:pt x="7826" y="2270"/>
                    <a:pt x="6239" y="106"/>
                    <a:pt x="4146" y="5"/>
                  </a:cubicBezTo>
                  <a:cubicBezTo>
                    <a:pt x="4090" y="2"/>
                    <a:pt x="4035" y="1"/>
                    <a:pt x="3979" y="1"/>
                  </a:cubicBezTo>
                  <a:close/>
                </a:path>
              </a:pathLst>
            </a:custGeom>
            <a:solidFill>
              <a:srgbClr val="FBFCFC">
                <a:alpha val="24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77"/>
            <p:cNvSpPr/>
            <p:nvPr/>
          </p:nvSpPr>
          <p:spPr>
            <a:xfrm>
              <a:off x="3838496" y="2343686"/>
              <a:ext cx="39487" cy="38896"/>
            </a:xfrm>
            <a:custGeom>
              <a:avLst/>
              <a:gdLst/>
              <a:ahLst/>
              <a:cxnLst/>
              <a:rect l="l" t="t" r="r" b="b"/>
              <a:pathLst>
                <a:path w="536" h="528" extrusionOk="0">
                  <a:moveTo>
                    <a:pt x="273" y="1"/>
                  </a:moveTo>
                  <a:cubicBezTo>
                    <a:pt x="132" y="1"/>
                    <a:pt x="10" y="112"/>
                    <a:pt x="1" y="254"/>
                  </a:cubicBezTo>
                  <a:cubicBezTo>
                    <a:pt x="1" y="396"/>
                    <a:pt x="111" y="517"/>
                    <a:pt x="253" y="527"/>
                  </a:cubicBezTo>
                  <a:cubicBezTo>
                    <a:pt x="259" y="527"/>
                    <a:pt x="265" y="527"/>
                    <a:pt x="271" y="527"/>
                  </a:cubicBezTo>
                  <a:cubicBezTo>
                    <a:pt x="405" y="527"/>
                    <a:pt x="516" y="419"/>
                    <a:pt x="526" y="274"/>
                  </a:cubicBezTo>
                  <a:cubicBezTo>
                    <a:pt x="536" y="133"/>
                    <a:pt x="425" y="11"/>
                    <a:pt x="273" y="1"/>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77"/>
            <p:cNvSpPr/>
            <p:nvPr/>
          </p:nvSpPr>
          <p:spPr>
            <a:xfrm>
              <a:off x="4037329" y="2354073"/>
              <a:ext cx="39561" cy="38233"/>
            </a:xfrm>
            <a:custGeom>
              <a:avLst/>
              <a:gdLst/>
              <a:ahLst/>
              <a:cxnLst/>
              <a:rect l="l" t="t" r="r" b="b"/>
              <a:pathLst>
                <a:path w="537" h="519" extrusionOk="0">
                  <a:moveTo>
                    <a:pt x="266" y="1"/>
                  </a:moveTo>
                  <a:cubicBezTo>
                    <a:pt x="132" y="1"/>
                    <a:pt x="20" y="108"/>
                    <a:pt x="11" y="244"/>
                  </a:cubicBezTo>
                  <a:cubicBezTo>
                    <a:pt x="1" y="386"/>
                    <a:pt x="112" y="507"/>
                    <a:pt x="254" y="517"/>
                  </a:cubicBezTo>
                  <a:cubicBezTo>
                    <a:pt x="260" y="518"/>
                    <a:pt x="266" y="518"/>
                    <a:pt x="272" y="518"/>
                  </a:cubicBezTo>
                  <a:cubicBezTo>
                    <a:pt x="415" y="518"/>
                    <a:pt x="527" y="411"/>
                    <a:pt x="537" y="275"/>
                  </a:cubicBezTo>
                  <a:cubicBezTo>
                    <a:pt x="537" y="123"/>
                    <a:pt x="425" y="1"/>
                    <a:pt x="284" y="1"/>
                  </a:cubicBezTo>
                  <a:cubicBezTo>
                    <a:pt x="278" y="1"/>
                    <a:pt x="272" y="1"/>
                    <a:pt x="266" y="1"/>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77"/>
            <p:cNvSpPr/>
            <p:nvPr/>
          </p:nvSpPr>
          <p:spPr>
            <a:xfrm>
              <a:off x="3943474" y="2369765"/>
              <a:ext cx="23943" cy="23205"/>
            </a:xfrm>
            <a:custGeom>
              <a:avLst/>
              <a:gdLst/>
              <a:ahLst/>
              <a:cxnLst/>
              <a:rect l="l" t="t" r="r" b="b"/>
              <a:pathLst>
                <a:path w="325" h="315" extrusionOk="0">
                  <a:moveTo>
                    <a:pt x="146" y="0"/>
                  </a:moveTo>
                  <a:cubicBezTo>
                    <a:pt x="71" y="0"/>
                    <a:pt x="1" y="67"/>
                    <a:pt x="1" y="143"/>
                  </a:cubicBezTo>
                  <a:cubicBezTo>
                    <a:pt x="1" y="233"/>
                    <a:pt x="61" y="304"/>
                    <a:pt x="153" y="314"/>
                  </a:cubicBezTo>
                  <a:cubicBezTo>
                    <a:pt x="234" y="314"/>
                    <a:pt x="314" y="253"/>
                    <a:pt x="314" y="163"/>
                  </a:cubicBezTo>
                  <a:cubicBezTo>
                    <a:pt x="324" y="71"/>
                    <a:pt x="254" y="1"/>
                    <a:pt x="162" y="1"/>
                  </a:cubicBezTo>
                  <a:cubicBezTo>
                    <a:pt x="157" y="0"/>
                    <a:pt x="152" y="0"/>
                    <a:pt x="146" y="0"/>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77"/>
            <p:cNvSpPr/>
            <p:nvPr/>
          </p:nvSpPr>
          <p:spPr>
            <a:xfrm>
              <a:off x="3946495" y="2383025"/>
              <a:ext cx="10461" cy="85160"/>
            </a:xfrm>
            <a:custGeom>
              <a:avLst/>
              <a:gdLst/>
              <a:ahLst/>
              <a:cxnLst/>
              <a:rect l="l" t="t" r="r" b="b"/>
              <a:pathLst>
                <a:path w="142" h="1156" extrusionOk="0">
                  <a:moveTo>
                    <a:pt x="101" y="0"/>
                  </a:moveTo>
                  <a:cubicBezTo>
                    <a:pt x="88" y="0"/>
                    <a:pt x="81" y="15"/>
                    <a:pt x="81" y="23"/>
                  </a:cubicBezTo>
                  <a:cubicBezTo>
                    <a:pt x="81" y="73"/>
                    <a:pt x="71" y="154"/>
                    <a:pt x="71" y="235"/>
                  </a:cubicBezTo>
                  <a:cubicBezTo>
                    <a:pt x="61" y="518"/>
                    <a:pt x="41" y="1044"/>
                    <a:pt x="11" y="1105"/>
                  </a:cubicBezTo>
                  <a:cubicBezTo>
                    <a:pt x="0" y="1125"/>
                    <a:pt x="11" y="1145"/>
                    <a:pt x="20" y="1145"/>
                  </a:cubicBezTo>
                  <a:cubicBezTo>
                    <a:pt x="31" y="1145"/>
                    <a:pt x="31" y="1145"/>
                    <a:pt x="31" y="1156"/>
                  </a:cubicBezTo>
                  <a:cubicBezTo>
                    <a:pt x="51" y="1156"/>
                    <a:pt x="61" y="1145"/>
                    <a:pt x="61" y="1135"/>
                  </a:cubicBezTo>
                  <a:cubicBezTo>
                    <a:pt x="101" y="1064"/>
                    <a:pt x="112" y="680"/>
                    <a:pt x="132" y="235"/>
                  </a:cubicBezTo>
                  <a:cubicBezTo>
                    <a:pt x="142" y="154"/>
                    <a:pt x="142" y="84"/>
                    <a:pt x="142" y="33"/>
                  </a:cubicBezTo>
                  <a:cubicBezTo>
                    <a:pt x="142" y="13"/>
                    <a:pt x="132" y="3"/>
                    <a:pt x="112" y="3"/>
                  </a:cubicBezTo>
                  <a:cubicBezTo>
                    <a:pt x="108" y="1"/>
                    <a:pt x="104" y="0"/>
                    <a:pt x="101" y="0"/>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77"/>
            <p:cNvSpPr/>
            <p:nvPr/>
          </p:nvSpPr>
          <p:spPr>
            <a:xfrm>
              <a:off x="4118513" y="2384719"/>
              <a:ext cx="81258" cy="78972"/>
            </a:xfrm>
            <a:custGeom>
              <a:avLst/>
              <a:gdLst/>
              <a:ahLst/>
              <a:cxnLst/>
              <a:rect l="l" t="t" r="r" b="b"/>
              <a:pathLst>
                <a:path w="1103" h="1072" extrusionOk="0">
                  <a:moveTo>
                    <a:pt x="547" y="0"/>
                  </a:moveTo>
                  <a:cubicBezTo>
                    <a:pt x="264" y="0"/>
                    <a:pt x="31" y="223"/>
                    <a:pt x="11" y="516"/>
                  </a:cubicBezTo>
                  <a:cubicBezTo>
                    <a:pt x="1" y="809"/>
                    <a:pt x="223" y="1061"/>
                    <a:pt x="527" y="1072"/>
                  </a:cubicBezTo>
                  <a:lnTo>
                    <a:pt x="547" y="1072"/>
                  </a:lnTo>
                  <a:cubicBezTo>
                    <a:pt x="830" y="1072"/>
                    <a:pt x="1073" y="850"/>
                    <a:pt x="1082" y="566"/>
                  </a:cubicBezTo>
                  <a:cubicBezTo>
                    <a:pt x="1103" y="273"/>
                    <a:pt x="870" y="21"/>
                    <a:pt x="5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77"/>
            <p:cNvSpPr/>
            <p:nvPr/>
          </p:nvSpPr>
          <p:spPr>
            <a:xfrm>
              <a:off x="3924099" y="2451756"/>
              <a:ext cx="28363" cy="20111"/>
            </a:xfrm>
            <a:custGeom>
              <a:avLst/>
              <a:gdLst/>
              <a:ahLst/>
              <a:cxnLst/>
              <a:rect l="l" t="t" r="r" b="b"/>
              <a:pathLst>
                <a:path w="385" h="273" extrusionOk="0">
                  <a:moveTo>
                    <a:pt x="32" y="0"/>
                  </a:moveTo>
                  <a:cubicBezTo>
                    <a:pt x="11" y="10"/>
                    <a:pt x="1" y="20"/>
                    <a:pt x="1" y="41"/>
                  </a:cubicBezTo>
                  <a:cubicBezTo>
                    <a:pt x="21" y="151"/>
                    <a:pt x="142" y="263"/>
                    <a:pt x="243" y="273"/>
                  </a:cubicBezTo>
                  <a:cubicBezTo>
                    <a:pt x="304" y="273"/>
                    <a:pt x="365" y="232"/>
                    <a:pt x="385" y="151"/>
                  </a:cubicBezTo>
                  <a:cubicBezTo>
                    <a:pt x="385" y="131"/>
                    <a:pt x="375" y="122"/>
                    <a:pt x="365" y="111"/>
                  </a:cubicBezTo>
                  <a:cubicBezTo>
                    <a:pt x="345" y="111"/>
                    <a:pt x="324" y="122"/>
                    <a:pt x="324" y="131"/>
                  </a:cubicBezTo>
                  <a:cubicBezTo>
                    <a:pt x="304" y="212"/>
                    <a:pt x="254" y="212"/>
                    <a:pt x="243" y="212"/>
                  </a:cubicBezTo>
                  <a:cubicBezTo>
                    <a:pt x="173" y="212"/>
                    <a:pt x="82" y="111"/>
                    <a:pt x="61" y="30"/>
                  </a:cubicBezTo>
                  <a:cubicBezTo>
                    <a:pt x="61" y="10"/>
                    <a:pt x="41" y="0"/>
                    <a:pt x="32" y="0"/>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77"/>
            <p:cNvSpPr/>
            <p:nvPr/>
          </p:nvSpPr>
          <p:spPr>
            <a:xfrm>
              <a:off x="3947968" y="2454409"/>
              <a:ext cx="29836" cy="18270"/>
            </a:xfrm>
            <a:custGeom>
              <a:avLst/>
              <a:gdLst/>
              <a:ahLst/>
              <a:cxnLst/>
              <a:rect l="l" t="t" r="r" b="b"/>
              <a:pathLst>
                <a:path w="405" h="248" extrusionOk="0">
                  <a:moveTo>
                    <a:pt x="365" y="1"/>
                  </a:moveTo>
                  <a:cubicBezTo>
                    <a:pt x="354" y="1"/>
                    <a:pt x="341" y="10"/>
                    <a:pt x="334" y="25"/>
                  </a:cubicBezTo>
                  <a:cubicBezTo>
                    <a:pt x="314" y="106"/>
                    <a:pt x="213" y="187"/>
                    <a:pt x="142" y="187"/>
                  </a:cubicBezTo>
                  <a:cubicBezTo>
                    <a:pt x="122" y="187"/>
                    <a:pt x="81" y="176"/>
                    <a:pt x="71" y="106"/>
                  </a:cubicBezTo>
                  <a:cubicBezTo>
                    <a:pt x="61" y="86"/>
                    <a:pt x="51" y="75"/>
                    <a:pt x="31" y="75"/>
                  </a:cubicBezTo>
                  <a:cubicBezTo>
                    <a:pt x="21" y="75"/>
                    <a:pt x="0" y="95"/>
                    <a:pt x="11" y="115"/>
                  </a:cubicBezTo>
                  <a:cubicBezTo>
                    <a:pt x="21" y="196"/>
                    <a:pt x="71" y="237"/>
                    <a:pt x="132" y="247"/>
                  </a:cubicBezTo>
                  <a:cubicBezTo>
                    <a:pt x="243" y="247"/>
                    <a:pt x="364" y="146"/>
                    <a:pt x="395" y="35"/>
                  </a:cubicBezTo>
                  <a:cubicBezTo>
                    <a:pt x="405" y="25"/>
                    <a:pt x="395" y="5"/>
                    <a:pt x="375" y="5"/>
                  </a:cubicBezTo>
                  <a:cubicBezTo>
                    <a:pt x="372" y="2"/>
                    <a:pt x="368" y="1"/>
                    <a:pt x="365" y="1"/>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77"/>
            <p:cNvSpPr/>
            <p:nvPr/>
          </p:nvSpPr>
          <p:spPr>
            <a:xfrm>
              <a:off x="3609826" y="2002311"/>
              <a:ext cx="228745" cy="273454"/>
            </a:xfrm>
            <a:custGeom>
              <a:avLst/>
              <a:gdLst/>
              <a:ahLst/>
              <a:cxnLst/>
              <a:rect l="l" t="t" r="r" b="b"/>
              <a:pathLst>
                <a:path w="3105" h="3712" extrusionOk="0">
                  <a:moveTo>
                    <a:pt x="634" y="0"/>
                  </a:moveTo>
                  <a:cubicBezTo>
                    <a:pt x="432" y="0"/>
                    <a:pt x="266" y="115"/>
                    <a:pt x="193" y="440"/>
                  </a:cubicBezTo>
                  <a:cubicBezTo>
                    <a:pt x="0" y="1329"/>
                    <a:pt x="769" y="2138"/>
                    <a:pt x="1315" y="2724"/>
                  </a:cubicBezTo>
                  <a:cubicBezTo>
                    <a:pt x="1578" y="2987"/>
                    <a:pt x="1800" y="3321"/>
                    <a:pt x="2073" y="3563"/>
                  </a:cubicBezTo>
                  <a:cubicBezTo>
                    <a:pt x="2180" y="3661"/>
                    <a:pt x="2282" y="3712"/>
                    <a:pt x="2402" y="3712"/>
                  </a:cubicBezTo>
                  <a:cubicBezTo>
                    <a:pt x="2556" y="3712"/>
                    <a:pt x="2738" y="3628"/>
                    <a:pt x="2993" y="3452"/>
                  </a:cubicBezTo>
                  <a:cubicBezTo>
                    <a:pt x="3105" y="2360"/>
                    <a:pt x="2498" y="1137"/>
                    <a:pt x="1638" y="500"/>
                  </a:cubicBezTo>
                  <a:cubicBezTo>
                    <a:pt x="1376" y="300"/>
                    <a:pt x="959" y="0"/>
                    <a:pt x="634"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77"/>
            <p:cNvSpPr/>
            <p:nvPr/>
          </p:nvSpPr>
          <p:spPr>
            <a:xfrm>
              <a:off x="3667215" y="2071264"/>
              <a:ext cx="142257" cy="169509"/>
            </a:xfrm>
            <a:custGeom>
              <a:avLst/>
              <a:gdLst/>
              <a:ahLst/>
              <a:cxnLst/>
              <a:rect l="l" t="t" r="r" b="b"/>
              <a:pathLst>
                <a:path w="1931" h="2301" extrusionOk="0">
                  <a:moveTo>
                    <a:pt x="394" y="0"/>
                  </a:moveTo>
                  <a:cubicBezTo>
                    <a:pt x="270" y="0"/>
                    <a:pt x="168" y="71"/>
                    <a:pt x="122" y="272"/>
                  </a:cubicBezTo>
                  <a:cubicBezTo>
                    <a:pt x="0" y="818"/>
                    <a:pt x="475" y="1323"/>
                    <a:pt x="819" y="1687"/>
                  </a:cubicBezTo>
                  <a:cubicBezTo>
                    <a:pt x="980" y="1849"/>
                    <a:pt x="1112" y="2061"/>
                    <a:pt x="1294" y="2213"/>
                  </a:cubicBezTo>
                  <a:cubicBezTo>
                    <a:pt x="1360" y="2270"/>
                    <a:pt x="1423" y="2301"/>
                    <a:pt x="1496" y="2301"/>
                  </a:cubicBezTo>
                  <a:cubicBezTo>
                    <a:pt x="1590" y="2301"/>
                    <a:pt x="1701" y="2250"/>
                    <a:pt x="1860" y="2142"/>
                  </a:cubicBezTo>
                  <a:cubicBezTo>
                    <a:pt x="1931" y="1465"/>
                    <a:pt x="1557" y="706"/>
                    <a:pt x="1021" y="312"/>
                  </a:cubicBezTo>
                  <a:cubicBezTo>
                    <a:pt x="852" y="187"/>
                    <a:pt x="595" y="0"/>
                    <a:pt x="394" y="0"/>
                  </a:cubicBezTo>
                  <a:close/>
                </a:path>
              </a:pathLst>
            </a:custGeom>
            <a:solidFill>
              <a:srgbClr val="FBFCFC">
                <a:alpha val="24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77"/>
            <p:cNvSpPr/>
            <p:nvPr/>
          </p:nvSpPr>
          <p:spPr>
            <a:xfrm>
              <a:off x="4124480" y="2062203"/>
              <a:ext cx="268969" cy="249585"/>
            </a:xfrm>
            <a:custGeom>
              <a:avLst/>
              <a:gdLst/>
              <a:ahLst/>
              <a:cxnLst/>
              <a:rect l="l" t="t" r="r" b="b"/>
              <a:pathLst>
                <a:path w="3651" h="3388" extrusionOk="0">
                  <a:moveTo>
                    <a:pt x="2791" y="0"/>
                  </a:moveTo>
                  <a:cubicBezTo>
                    <a:pt x="1881" y="0"/>
                    <a:pt x="1254" y="930"/>
                    <a:pt x="810" y="1598"/>
                  </a:cubicBezTo>
                  <a:cubicBezTo>
                    <a:pt x="607" y="1911"/>
                    <a:pt x="334" y="2195"/>
                    <a:pt x="152" y="2518"/>
                  </a:cubicBezTo>
                  <a:cubicBezTo>
                    <a:pt x="1" y="2811"/>
                    <a:pt x="61" y="3013"/>
                    <a:pt x="466" y="3388"/>
                  </a:cubicBezTo>
                  <a:cubicBezTo>
                    <a:pt x="1558" y="3256"/>
                    <a:pt x="2609" y="2397"/>
                    <a:pt x="3044" y="1416"/>
                  </a:cubicBezTo>
                  <a:cubicBezTo>
                    <a:pt x="3266" y="930"/>
                    <a:pt x="3650" y="0"/>
                    <a:pt x="2791"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77"/>
            <p:cNvSpPr/>
            <p:nvPr/>
          </p:nvSpPr>
          <p:spPr>
            <a:xfrm>
              <a:off x="4158736" y="2125483"/>
              <a:ext cx="166936" cy="154996"/>
            </a:xfrm>
            <a:custGeom>
              <a:avLst/>
              <a:gdLst/>
              <a:ahLst/>
              <a:cxnLst/>
              <a:rect l="l" t="t" r="r" b="b"/>
              <a:pathLst>
                <a:path w="2266" h="2104" extrusionOk="0">
                  <a:moveTo>
                    <a:pt x="1729" y="1"/>
                  </a:moveTo>
                  <a:cubicBezTo>
                    <a:pt x="1163" y="1"/>
                    <a:pt x="779" y="577"/>
                    <a:pt x="506" y="992"/>
                  </a:cubicBezTo>
                  <a:cubicBezTo>
                    <a:pt x="375" y="1183"/>
                    <a:pt x="203" y="1365"/>
                    <a:pt x="91" y="1568"/>
                  </a:cubicBezTo>
                  <a:cubicBezTo>
                    <a:pt x="1" y="1740"/>
                    <a:pt x="31" y="1871"/>
                    <a:pt x="294" y="2104"/>
                  </a:cubicBezTo>
                  <a:cubicBezTo>
                    <a:pt x="961" y="2023"/>
                    <a:pt x="1619" y="1487"/>
                    <a:pt x="1891" y="880"/>
                  </a:cubicBezTo>
                  <a:cubicBezTo>
                    <a:pt x="2023" y="577"/>
                    <a:pt x="2266" y="1"/>
                    <a:pt x="1729" y="1"/>
                  </a:cubicBezTo>
                  <a:close/>
                </a:path>
              </a:pathLst>
            </a:custGeom>
            <a:solidFill>
              <a:srgbClr val="FBFCFC">
                <a:alpha val="24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77"/>
            <p:cNvSpPr/>
            <p:nvPr/>
          </p:nvSpPr>
          <p:spPr>
            <a:xfrm>
              <a:off x="3715050" y="2384719"/>
              <a:ext cx="81258" cy="78972"/>
            </a:xfrm>
            <a:custGeom>
              <a:avLst/>
              <a:gdLst/>
              <a:ahLst/>
              <a:cxnLst/>
              <a:rect l="l" t="t" r="r" b="b"/>
              <a:pathLst>
                <a:path w="1103" h="1072" extrusionOk="0">
                  <a:moveTo>
                    <a:pt x="547" y="0"/>
                  </a:moveTo>
                  <a:cubicBezTo>
                    <a:pt x="264" y="0"/>
                    <a:pt x="31" y="223"/>
                    <a:pt x="11" y="516"/>
                  </a:cubicBezTo>
                  <a:cubicBezTo>
                    <a:pt x="1" y="809"/>
                    <a:pt x="223" y="1061"/>
                    <a:pt x="527" y="1072"/>
                  </a:cubicBezTo>
                  <a:lnTo>
                    <a:pt x="547" y="1072"/>
                  </a:lnTo>
                  <a:cubicBezTo>
                    <a:pt x="830" y="1072"/>
                    <a:pt x="1073" y="850"/>
                    <a:pt x="1082" y="566"/>
                  </a:cubicBezTo>
                  <a:cubicBezTo>
                    <a:pt x="1103" y="273"/>
                    <a:pt x="870" y="21"/>
                    <a:pt x="5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02" name="Google Shape;1702;p77"/>
            <p:cNvGrpSpPr/>
            <p:nvPr/>
          </p:nvGrpSpPr>
          <p:grpSpPr>
            <a:xfrm rot="955956">
              <a:off x="3844965" y="2506144"/>
              <a:ext cx="394974" cy="612872"/>
              <a:chOff x="1514314" y="1637035"/>
              <a:chExt cx="338082" cy="524594"/>
            </a:xfrm>
          </p:grpSpPr>
          <p:sp>
            <p:nvSpPr>
              <p:cNvPr id="1703" name="Google Shape;1703;p77"/>
              <p:cNvSpPr/>
              <p:nvPr/>
            </p:nvSpPr>
            <p:spPr>
              <a:xfrm rot="791413">
                <a:off x="1616328" y="2063606"/>
                <a:ext cx="71329" cy="69097"/>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77"/>
              <p:cNvSpPr/>
              <p:nvPr/>
            </p:nvSpPr>
            <p:spPr>
              <a:xfrm rot="791248">
                <a:off x="1739002" y="1974425"/>
                <a:ext cx="40645" cy="39370"/>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77"/>
              <p:cNvSpPr/>
              <p:nvPr/>
            </p:nvSpPr>
            <p:spPr>
              <a:xfrm rot="791248">
                <a:off x="1748245" y="1826366"/>
                <a:ext cx="40645" cy="39370"/>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77"/>
              <p:cNvSpPr/>
              <p:nvPr/>
            </p:nvSpPr>
            <p:spPr>
              <a:xfrm rot="791227">
                <a:off x="1726044" y="2082669"/>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77"/>
              <p:cNvSpPr/>
              <p:nvPr/>
            </p:nvSpPr>
            <p:spPr>
              <a:xfrm rot="791227">
                <a:off x="1516302" y="2139779"/>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77"/>
              <p:cNvSpPr/>
              <p:nvPr/>
            </p:nvSpPr>
            <p:spPr>
              <a:xfrm rot="791227">
                <a:off x="1829992" y="1639103"/>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709" name="Google Shape;1709;p77"/>
          <p:cNvGrpSpPr/>
          <p:nvPr/>
        </p:nvGrpSpPr>
        <p:grpSpPr>
          <a:xfrm rot="-245465">
            <a:off x="164508" y="996756"/>
            <a:ext cx="1250846" cy="1196092"/>
            <a:chOff x="4610845" y="2033030"/>
            <a:chExt cx="1394343" cy="1333308"/>
          </a:xfrm>
        </p:grpSpPr>
        <p:sp>
          <p:nvSpPr>
            <p:cNvPr id="1710" name="Google Shape;1710;p77"/>
            <p:cNvSpPr/>
            <p:nvPr/>
          </p:nvSpPr>
          <p:spPr>
            <a:xfrm>
              <a:off x="5289413" y="3147841"/>
              <a:ext cx="280830" cy="218498"/>
            </a:xfrm>
            <a:custGeom>
              <a:avLst/>
              <a:gdLst/>
              <a:ahLst/>
              <a:cxnLst/>
              <a:rect l="l" t="t" r="r" b="b"/>
              <a:pathLst>
                <a:path w="3812" h="2966" extrusionOk="0">
                  <a:moveTo>
                    <a:pt x="2207" y="1"/>
                  </a:moveTo>
                  <a:cubicBezTo>
                    <a:pt x="2165" y="1"/>
                    <a:pt x="2124" y="5"/>
                    <a:pt x="2083" y="14"/>
                  </a:cubicBezTo>
                  <a:cubicBezTo>
                    <a:pt x="1809" y="64"/>
                    <a:pt x="1102" y="570"/>
                    <a:pt x="1021" y="904"/>
                  </a:cubicBezTo>
                  <a:cubicBezTo>
                    <a:pt x="768" y="1147"/>
                    <a:pt x="0" y="2522"/>
                    <a:pt x="434" y="2835"/>
                  </a:cubicBezTo>
                  <a:cubicBezTo>
                    <a:pt x="489" y="2876"/>
                    <a:pt x="544" y="2894"/>
                    <a:pt x="597" y="2894"/>
                  </a:cubicBezTo>
                  <a:cubicBezTo>
                    <a:pt x="880" y="2894"/>
                    <a:pt x="1132" y="2388"/>
                    <a:pt x="1183" y="2218"/>
                  </a:cubicBezTo>
                  <a:cubicBezTo>
                    <a:pt x="1203" y="2491"/>
                    <a:pt x="1263" y="2734"/>
                    <a:pt x="1425" y="2926"/>
                  </a:cubicBezTo>
                  <a:cubicBezTo>
                    <a:pt x="1431" y="2926"/>
                    <a:pt x="1436" y="2926"/>
                    <a:pt x="1442" y="2926"/>
                  </a:cubicBezTo>
                  <a:cubicBezTo>
                    <a:pt x="1793" y="2926"/>
                    <a:pt x="1931" y="2618"/>
                    <a:pt x="1982" y="2309"/>
                  </a:cubicBezTo>
                  <a:cubicBezTo>
                    <a:pt x="2093" y="2551"/>
                    <a:pt x="2282" y="2965"/>
                    <a:pt x="2549" y="2965"/>
                  </a:cubicBezTo>
                  <a:cubicBezTo>
                    <a:pt x="2571" y="2965"/>
                    <a:pt x="2594" y="2962"/>
                    <a:pt x="2618" y="2956"/>
                  </a:cubicBezTo>
                  <a:cubicBezTo>
                    <a:pt x="2972" y="2875"/>
                    <a:pt x="2881" y="2481"/>
                    <a:pt x="2811" y="2188"/>
                  </a:cubicBezTo>
                  <a:lnTo>
                    <a:pt x="2811" y="2188"/>
                  </a:lnTo>
                  <a:cubicBezTo>
                    <a:pt x="3097" y="2234"/>
                    <a:pt x="3291" y="2602"/>
                    <a:pt x="3578" y="2602"/>
                  </a:cubicBezTo>
                  <a:cubicBezTo>
                    <a:pt x="3604" y="2602"/>
                    <a:pt x="3632" y="2599"/>
                    <a:pt x="3660" y="2592"/>
                  </a:cubicBezTo>
                  <a:cubicBezTo>
                    <a:pt x="3811" y="1864"/>
                    <a:pt x="3589" y="985"/>
                    <a:pt x="3074" y="469"/>
                  </a:cubicBezTo>
                  <a:cubicBezTo>
                    <a:pt x="2859" y="254"/>
                    <a:pt x="2526" y="1"/>
                    <a:pt x="2207" y="1"/>
                  </a:cubicBezTo>
                  <a:close/>
                </a:path>
              </a:pathLst>
            </a:cu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77"/>
            <p:cNvSpPr/>
            <p:nvPr/>
          </p:nvSpPr>
          <p:spPr>
            <a:xfrm>
              <a:off x="4774685" y="2033030"/>
              <a:ext cx="1130024" cy="1187667"/>
            </a:xfrm>
            <a:custGeom>
              <a:avLst/>
              <a:gdLst/>
              <a:ahLst/>
              <a:cxnLst/>
              <a:rect l="l" t="t" r="r" b="b"/>
              <a:pathLst>
                <a:path w="15339" h="16122" extrusionOk="0">
                  <a:moveTo>
                    <a:pt x="7262" y="0"/>
                  </a:moveTo>
                  <a:cubicBezTo>
                    <a:pt x="6879" y="0"/>
                    <a:pt x="6493" y="37"/>
                    <a:pt x="6107" y="113"/>
                  </a:cubicBezTo>
                  <a:cubicBezTo>
                    <a:pt x="2346" y="861"/>
                    <a:pt x="1" y="5017"/>
                    <a:pt x="870" y="9405"/>
                  </a:cubicBezTo>
                  <a:cubicBezTo>
                    <a:pt x="1640" y="13336"/>
                    <a:pt x="4730" y="16122"/>
                    <a:pt x="8069" y="16122"/>
                  </a:cubicBezTo>
                  <a:cubicBezTo>
                    <a:pt x="8458" y="16122"/>
                    <a:pt x="8849" y="16084"/>
                    <a:pt x="9241" y="16006"/>
                  </a:cubicBezTo>
                  <a:cubicBezTo>
                    <a:pt x="12992" y="15269"/>
                    <a:pt x="15338" y="11113"/>
                    <a:pt x="14478" y="6725"/>
                  </a:cubicBezTo>
                  <a:cubicBezTo>
                    <a:pt x="13698" y="2789"/>
                    <a:pt x="10600" y="0"/>
                    <a:pt x="7262" y="0"/>
                  </a:cubicBezTo>
                  <a:close/>
                </a:path>
              </a:pathLst>
            </a:cu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77"/>
            <p:cNvSpPr/>
            <p:nvPr/>
          </p:nvSpPr>
          <p:spPr>
            <a:xfrm>
              <a:off x="4911652" y="2119737"/>
              <a:ext cx="777661" cy="854764"/>
            </a:xfrm>
            <a:custGeom>
              <a:avLst/>
              <a:gdLst/>
              <a:ahLst/>
              <a:cxnLst/>
              <a:rect l="l" t="t" r="r" b="b"/>
              <a:pathLst>
                <a:path w="10556" h="11603" extrusionOk="0">
                  <a:moveTo>
                    <a:pt x="4910" y="1"/>
                  </a:moveTo>
                  <a:cubicBezTo>
                    <a:pt x="4660" y="1"/>
                    <a:pt x="4408" y="25"/>
                    <a:pt x="4156" y="74"/>
                  </a:cubicBezTo>
                  <a:cubicBezTo>
                    <a:pt x="1578" y="580"/>
                    <a:pt x="1" y="3552"/>
                    <a:pt x="627" y="6716"/>
                  </a:cubicBezTo>
                  <a:cubicBezTo>
                    <a:pt x="1184" y="9571"/>
                    <a:pt x="3352" y="11602"/>
                    <a:pt x="5656" y="11602"/>
                  </a:cubicBezTo>
                  <a:cubicBezTo>
                    <a:pt x="5907" y="11602"/>
                    <a:pt x="6159" y="11578"/>
                    <a:pt x="6410" y="11529"/>
                  </a:cubicBezTo>
                  <a:cubicBezTo>
                    <a:pt x="8978" y="11023"/>
                    <a:pt x="10556" y="8051"/>
                    <a:pt x="9939" y="4887"/>
                  </a:cubicBezTo>
                  <a:cubicBezTo>
                    <a:pt x="9374" y="2032"/>
                    <a:pt x="7213" y="1"/>
                    <a:pt x="4910" y="1"/>
                  </a:cubicBezTo>
                  <a:close/>
                </a:path>
              </a:pathLst>
            </a:custGeom>
            <a:solidFill>
              <a:srgbClr val="FBFCFC">
                <a:alpha val="24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77"/>
            <p:cNvSpPr/>
            <p:nvPr/>
          </p:nvSpPr>
          <p:spPr>
            <a:xfrm>
              <a:off x="5122552" y="2261179"/>
              <a:ext cx="52232" cy="48179"/>
            </a:xfrm>
            <a:custGeom>
              <a:avLst/>
              <a:gdLst/>
              <a:ahLst/>
              <a:cxnLst/>
              <a:rect l="l" t="t" r="r" b="b"/>
              <a:pathLst>
                <a:path w="709" h="654" extrusionOk="0">
                  <a:moveTo>
                    <a:pt x="368" y="0"/>
                  </a:moveTo>
                  <a:cubicBezTo>
                    <a:pt x="343" y="0"/>
                    <a:pt x="318" y="3"/>
                    <a:pt x="293" y="9"/>
                  </a:cubicBezTo>
                  <a:cubicBezTo>
                    <a:pt x="111" y="39"/>
                    <a:pt x="0" y="211"/>
                    <a:pt x="30" y="393"/>
                  </a:cubicBezTo>
                  <a:cubicBezTo>
                    <a:pt x="65" y="543"/>
                    <a:pt x="200" y="654"/>
                    <a:pt x="354" y="654"/>
                  </a:cubicBezTo>
                  <a:cubicBezTo>
                    <a:pt x="378" y="654"/>
                    <a:pt x="401" y="651"/>
                    <a:pt x="425" y="646"/>
                  </a:cubicBezTo>
                  <a:cubicBezTo>
                    <a:pt x="596" y="615"/>
                    <a:pt x="708" y="444"/>
                    <a:pt x="677" y="262"/>
                  </a:cubicBezTo>
                  <a:cubicBezTo>
                    <a:pt x="652" y="105"/>
                    <a:pt x="520" y="0"/>
                    <a:pt x="368" y="0"/>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77"/>
            <p:cNvSpPr/>
            <p:nvPr/>
          </p:nvSpPr>
          <p:spPr>
            <a:xfrm>
              <a:off x="5367576" y="2212853"/>
              <a:ext cx="52969" cy="48105"/>
            </a:xfrm>
            <a:custGeom>
              <a:avLst/>
              <a:gdLst/>
              <a:ahLst/>
              <a:cxnLst/>
              <a:rect l="l" t="t" r="r" b="b"/>
              <a:pathLst>
                <a:path w="719" h="653" extrusionOk="0">
                  <a:moveTo>
                    <a:pt x="364" y="0"/>
                  </a:moveTo>
                  <a:cubicBezTo>
                    <a:pt x="341" y="0"/>
                    <a:pt x="318" y="3"/>
                    <a:pt x="294" y="8"/>
                  </a:cubicBezTo>
                  <a:cubicBezTo>
                    <a:pt x="122" y="38"/>
                    <a:pt x="0" y="210"/>
                    <a:pt x="41" y="392"/>
                  </a:cubicBezTo>
                  <a:cubicBezTo>
                    <a:pt x="67" y="541"/>
                    <a:pt x="200" y="652"/>
                    <a:pt x="354" y="652"/>
                  </a:cubicBezTo>
                  <a:cubicBezTo>
                    <a:pt x="377" y="652"/>
                    <a:pt x="401" y="650"/>
                    <a:pt x="425" y="645"/>
                  </a:cubicBezTo>
                  <a:cubicBezTo>
                    <a:pt x="597" y="615"/>
                    <a:pt x="718" y="442"/>
                    <a:pt x="678" y="260"/>
                  </a:cubicBezTo>
                  <a:cubicBezTo>
                    <a:pt x="651" y="111"/>
                    <a:pt x="518" y="0"/>
                    <a:pt x="364" y="0"/>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77"/>
            <p:cNvSpPr/>
            <p:nvPr/>
          </p:nvSpPr>
          <p:spPr>
            <a:xfrm>
              <a:off x="5479259" y="2218599"/>
              <a:ext cx="107337" cy="99156"/>
            </a:xfrm>
            <a:custGeom>
              <a:avLst/>
              <a:gdLst/>
              <a:ahLst/>
              <a:cxnLst/>
              <a:rect l="l" t="t" r="r" b="b"/>
              <a:pathLst>
                <a:path w="1457" h="1346" extrusionOk="0">
                  <a:moveTo>
                    <a:pt x="729" y="0"/>
                  </a:moveTo>
                  <a:cubicBezTo>
                    <a:pt x="688" y="0"/>
                    <a:pt x="648" y="11"/>
                    <a:pt x="598" y="21"/>
                  </a:cubicBezTo>
                  <a:cubicBezTo>
                    <a:pt x="234" y="92"/>
                    <a:pt x="1" y="445"/>
                    <a:pt x="72" y="809"/>
                  </a:cubicBezTo>
                  <a:cubicBezTo>
                    <a:pt x="133" y="1123"/>
                    <a:pt x="416" y="1345"/>
                    <a:pt x="729" y="1345"/>
                  </a:cubicBezTo>
                  <a:cubicBezTo>
                    <a:pt x="769" y="1345"/>
                    <a:pt x="820" y="1345"/>
                    <a:pt x="860" y="1335"/>
                  </a:cubicBezTo>
                  <a:cubicBezTo>
                    <a:pt x="1224" y="1265"/>
                    <a:pt x="1457" y="910"/>
                    <a:pt x="1386" y="546"/>
                  </a:cubicBezTo>
                  <a:cubicBezTo>
                    <a:pt x="1326" y="223"/>
                    <a:pt x="1042" y="0"/>
                    <a:pt x="72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77"/>
            <p:cNvSpPr/>
            <p:nvPr/>
          </p:nvSpPr>
          <p:spPr>
            <a:xfrm>
              <a:off x="5526260" y="2086292"/>
              <a:ext cx="478929" cy="568124"/>
            </a:xfrm>
            <a:custGeom>
              <a:avLst/>
              <a:gdLst/>
              <a:ahLst/>
              <a:cxnLst/>
              <a:rect l="l" t="t" r="r" b="b"/>
              <a:pathLst>
                <a:path w="6501" h="7712" extrusionOk="0">
                  <a:moveTo>
                    <a:pt x="727" y="1"/>
                  </a:moveTo>
                  <a:cubicBezTo>
                    <a:pt x="375" y="1"/>
                    <a:pt x="82" y="97"/>
                    <a:pt x="0" y="391"/>
                  </a:cubicBezTo>
                  <a:cubicBezTo>
                    <a:pt x="899" y="2464"/>
                    <a:pt x="2002" y="4415"/>
                    <a:pt x="3002" y="6437"/>
                  </a:cubicBezTo>
                  <a:cubicBezTo>
                    <a:pt x="3235" y="6902"/>
                    <a:pt x="3508" y="7610"/>
                    <a:pt x="4013" y="7691"/>
                  </a:cubicBezTo>
                  <a:cubicBezTo>
                    <a:pt x="4098" y="7705"/>
                    <a:pt x="4181" y="7712"/>
                    <a:pt x="4261" y="7712"/>
                  </a:cubicBezTo>
                  <a:cubicBezTo>
                    <a:pt x="5279" y="7712"/>
                    <a:pt x="5914" y="6635"/>
                    <a:pt x="6167" y="5810"/>
                  </a:cubicBezTo>
                  <a:cubicBezTo>
                    <a:pt x="6500" y="4719"/>
                    <a:pt x="6217" y="3090"/>
                    <a:pt x="5500" y="2181"/>
                  </a:cubicBezTo>
                  <a:cubicBezTo>
                    <a:pt x="4762" y="1250"/>
                    <a:pt x="3346" y="664"/>
                    <a:pt x="2254" y="320"/>
                  </a:cubicBezTo>
                  <a:cubicBezTo>
                    <a:pt x="1988" y="240"/>
                    <a:pt x="1283" y="1"/>
                    <a:pt x="727" y="1"/>
                  </a:cubicBezTo>
                  <a:close/>
                </a:path>
              </a:pathLst>
            </a:cu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77"/>
            <p:cNvSpPr/>
            <p:nvPr/>
          </p:nvSpPr>
          <p:spPr>
            <a:xfrm>
              <a:off x="4610845" y="2213368"/>
              <a:ext cx="347943" cy="639213"/>
            </a:xfrm>
            <a:custGeom>
              <a:avLst/>
              <a:gdLst/>
              <a:ahLst/>
              <a:cxnLst/>
              <a:rect l="l" t="t" r="r" b="b"/>
              <a:pathLst>
                <a:path w="4723" h="8677" extrusionOk="0">
                  <a:moveTo>
                    <a:pt x="4328" y="1"/>
                  </a:moveTo>
                  <a:cubicBezTo>
                    <a:pt x="3743" y="1"/>
                    <a:pt x="2891" y="750"/>
                    <a:pt x="2619" y="981"/>
                  </a:cubicBezTo>
                  <a:cubicBezTo>
                    <a:pt x="1730" y="1699"/>
                    <a:pt x="647" y="2791"/>
                    <a:pt x="314" y="3933"/>
                  </a:cubicBezTo>
                  <a:cubicBezTo>
                    <a:pt x="0" y="5046"/>
                    <a:pt x="355" y="6653"/>
                    <a:pt x="1072" y="7533"/>
                  </a:cubicBezTo>
                  <a:cubicBezTo>
                    <a:pt x="1520" y="8079"/>
                    <a:pt x="2257" y="8676"/>
                    <a:pt x="3025" y="8676"/>
                  </a:cubicBezTo>
                  <a:cubicBezTo>
                    <a:pt x="3280" y="8676"/>
                    <a:pt x="3539" y="8610"/>
                    <a:pt x="3792" y="8453"/>
                  </a:cubicBezTo>
                  <a:cubicBezTo>
                    <a:pt x="4217" y="8190"/>
                    <a:pt x="4206" y="7442"/>
                    <a:pt x="4247" y="6916"/>
                  </a:cubicBezTo>
                  <a:cubicBezTo>
                    <a:pt x="4399" y="4672"/>
                    <a:pt x="4682" y="2437"/>
                    <a:pt x="4722" y="183"/>
                  </a:cubicBezTo>
                  <a:cubicBezTo>
                    <a:pt x="4620" y="53"/>
                    <a:pt x="4484" y="1"/>
                    <a:pt x="4328" y="1"/>
                  </a:cubicBezTo>
                  <a:close/>
                </a:path>
              </a:pathLst>
            </a:cu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77"/>
            <p:cNvSpPr/>
            <p:nvPr/>
          </p:nvSpPr>
          <p:spPr>
            <a:xfrm>
              <a:off x="5030907" y="2302211"/>
              <a:ext cx="450713" cy="696895"/>
            </a:xfrm>
            <a:custGeom>
              <a:avLst/>
              <a:gdLst/>
              <a:ahLst/>
              <a:cxnLst/>
              <a:rect l="l" t="t" r="r" b="b"/>
              <a:pathLst>
                <a:path w="6118" h="9460" extrusionOk="0">
                  <a:moveTo>
                    <a:pt x="3932" y="1"/>
                  </a:moveTo>
                  <a:cubicBezTo>
                    <a:pt x="3102" y="1"/>
                    <a:pt x="2104" y="585"/>
                    <a:pt x="1598" y="1039"/>
                  </a:cubicBezTo>
                  <a:cubicBezTo>
                    <a:pt x="223" y="2273"/>
                    <a:pt x="0" y="4881"/>
                    <a:pt x="526" y="6590"/>
                  </a:cubicBezTo>
                  <a:cubicBezTo>
                    <a:pt x="951" y="7935"/>
                    <a:pt x="2346" y="9339"/>
                    <a:pt x="3822" y="9451"/>
                  </a:cubicBezTo>
                  <a:cubicBezTo>
                    <a:pt x="3884" y="9457"/>
                    <a:pt x="3949" y="9460"/>
                    <a:pt x="4017" y="9460"/>
                  </a:cubicBezTo>
                  <a:cubicBezTo>
                    <a:pt x="4552" y="9460"/>
                    <a:pt x="5233" y="9268"/>
                    <a:pt x="5197" y="8622"/>
                  </a:cubicBezTo>
                  <a:cubicBezTo>
                    <a:pt x="5172" y="8253"/>
                    <a:pt x="4983" y="8164"/>
                    <a:pt x="4736" y="8164"/>
                  </a:cubicBezTo>
                  <a:cubicBezTo>
                    <a:pt x="4509" y="8164"/>
                    <a:pt x="4233" y="8240"/>
                    <a:pt x="3994" y="8240"/>
                  </a:cubicBezTo>
                  <a:cubicBezTo>
                    <a:pt x="3973" y="8240"/>
                    <a:pt x="3953" y="8239"/>
                    <a:pt x="3934" y="8238"/>
                  </a:cubicBezTo>
                  <a:cubicBezTo>
                    <a:pt x="3125" y="8187"/>
                    <a:pt x="2710" y="7692"/>
                    <a:pt x="2498" y="6964"/>
                  </a:cubicBezTo>
                  <a:cubicBezTo>
                    <a:pt x="2306" y="6306"/>
                    <a:pt x="2053" y="5468"/>
                    <a:pt x="2640" y="5003"/>
                  </a:cubicBezTo>
                  <a:cubicBezTo>
                    <a:pt x="3388" y="4406"/>
                    <a:pt x="4500" y="4669"/>
                    <a:pt x="5187" y="3850"/>
                  </a:cubicBezTo>
                  <a:cubicBezTo>
                    <a:pt x="6117" y="2748"/>
                    <a:pt x="5855" y="777"/>
                    <a:pt x="4732" y="261"/>
                  </a:cubicBezTo>
                  <a:cubicBezTo>
                    <a:pt x="4507" y="76"/>
                    <a:pt x="4231" y="1"/>
                    <a:pt x="3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77"/>
            <p:cNvSpPr/>
            <p:nvPr/>
          </p:nvSpPr>
          <p:spPr>
            <a:xfrm>
              <a:off x="4985859" y="2313549"/>
              <a:ext cx="107337" cy="99156"/>
            </a:xfrm>
            <a:custGeom>
              <a:avLst/>
              <a:gdLst/>
              <a:ahLst/>
              <a:cxnLst/>
              <a:rect l="l" t="t" r="r" b="b"/>
              <a:pathLst>
                <a:path w="1457" h="1346" extrusionOk="0">
                  <a:moveTo>
                    <a:pt x="729" y="0"/>
                  </a:moveTo>
                  <a:cubicBezTo>
                    <a:pt x="688" y="0"/>
                    <a:pt x="648" y="11"/>
                    <a:pt x="598" y="21"/>
                  </a:cubicBezTo>
                  <a:cubicBezTo>
                    <a:pt x="234" y="92"/>
                    <a:pt x="1" y="445"/>
                    <a:pt x="72" y="809"/>
                  </a:cubicBezTo>
                  <a:cubicBezTo>
                    <a:pt x="133" y="1123"/>
                    <a:pt x="416" y="1345"/>
                    <a:pt x="729" y="1345"/>
                  </a:cubicBezTo>
                  <a:cubicBezTo>
                    <a:pt x="769" y="1345"/>
                    <a:pt x="820" y="1345"/>
                    <a:pt x="860" y="1335"/>
                  </a:cubicBezTo>
                  <a:cubicBezTo>
                    <a:pt x="1224" y="1265"/>
                    <a:pt x="1457" y="910"/>
                    <a:pt x="1386" y="546"/>
                  </a:cubicBezTo>
                  <a:cubicBezTo>
                    <a:pt x="1326" y="223"/>
                    <a:pt x="1042" y="0"/>
                    <a:pt x="72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0" name="Google Shape;1720;p77"/>
            <p:cNvGrpSpPr/>
            <p:nvPr/>
          </p:nvGrpSpPr>
          <p:grpSpPr>
            <a:xfrm rot="-355489">
              <a:off x="5341343" y="2538179"/>
              <a:ext cx="394995" cy="612905"/>
              <a:chOff x="1514314" y="1637035"/>
              <a:chExt cx="338082" cy="524594"/>
            </a:xfrm>
          </p:grpSpPr>
          <p:sp>
            <p:nvSpPr>
              <p:cNvPr id="1721" name="Google Shape;1721;p77"/>
              <p:cNvSpPr/>
              <p:nvPr/>
            </p:nvSpPr>
            <p:spPr>
              <a:xfrm rot="791413">
                <a:off x="1616328" y="2063606"/>
                <a:ext cx="71329" cy="69097"/>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77"/>
              <p:cNvSpPr/>
              <p:nvPr/>
            </p:nvSpPr>
            <p:spPr>
              <a:xfrm rot="791248">
                <a:off x="1739002" y="1974425"/>
                <a:ext cx="40645" cy="39370"/>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77"/>
              <p:cNvSpPr/>
              <p:nvPr/>
            </p:nvSpPr>
            <p:spPr>
              <a:xfrm rot="791248">
                <a:off x="1748245" y="1826366"/>
                <a:ext cx="40645" cy="39370"/>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77"/>
              <p:cNvSpPr/>
              <p:nvPr/>
            </p:nvSpPr>
            <p:spPr>
              <a:xfrm rot="791227">
                <a:off x="1726044" y="2082669"/>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77"/>
              <p:cNvSpPr/>
              <p:nvPr/>
            </p:nvSpPr>
            <p:spPr>
              <a:xfrm rot="791227">
                <a:off x="1516302" y="2139779"/>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77"/>
              <p:cNvSpPr/>
              <p:nvPr/>
            </p:nvSpPr>
            <p:spPr>
              <a:xfrm rot="791227">
                <a:off x="1829992" y="1639103"/>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727" name="Google Shape;1727;p77"/>
          <p:cNvSpPr/>
          <p:nvPr/>
        </p:nvSpPr>
        <p:spPr>
          <a:xfrm flipH="1">
            <a:off x="786275" y="1261275"/>
            <a:ext cx="7716000" cy="37716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77"/>
          <p:cNvSpPr txBox="1">
            <a:spLocks noGrp="1"/>
          </p:cNvSpPr>
          <p:nvPr>
            <p:ph type="body" idx="1"/>
          </p:nvPr>
        </p:nvSpPr>
        <p:spPr>
          <a:xfrm>
            <a:off x="1374250" y="1356351"/>
            <a:ext cx="6533100" cy="359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273D40"/>
              </a:buClr>
              <a:buSzPts val="600"/>
              <a:buFont typeface="Arial"/>
              <a:buNone/>
            </a:pPr>
            <a:r>
              <a:rPr lang="en" sz="2100" b="1">
                <a:solidFill>
                  <a:schemeClr val="dk1"/>
                </a:solidFill>
              </a:rPr>
              <a:t>OUR SOLUTION:</a:t>
            </a:r>
            <a:r>
              <a:rPr lang="en" sz="2100">
                <a:solidFill>
                  <a:schemeClr val="dk1"/>
                </a:solidFill>
              </a:rPr>
              <a:t> Tracking + Gamifying + </a:t>
            </a:r>
            <a:r>
              <a:rPr lang="en" sz="2100"/>
              <a:t>C</a:t>
            </a:r>
            <a:r>
              <a:rPr lang="en" sz="2100">
                <a:solidFill>
                  <a:schemeClr val="dk1"/>
                </a:solidFill>
              </a:rPr>
              <a:t>ommunicati</a:t>
            </a:r>
            <a:r>
              <a:rPr lang="en" sz="2100"/>
              <a:t>on Combo </a:t>
            </a:r>
            <a:endParaRPr sz="2100">
              <a:solidFill>
                <a:schemeClr val="dk1"/>
              </a:solidFill>
            </a:endParaRPr>
          </a:p>
          <a:p>
            <a:pPr marL="457200" lvl="0" indent="-361950" algn="l" rtl="0">
              <a:spcBef>
                <a:spcPts val="1600"/>
              </a:spcBef>
              <a:spcAft>
                <a:spcPts val="0"/>
              </a:spcAft>
              <a:buSzPts val="2100"/>
              <a:buChar char="-"/>
            </a:pPr>
            <a:r>
              <a:rPr lang="en" sz="2100"/>
              <a:t>O</a:t>
            </a:r>
            <a:r>
              <a:rPr lang="en" sz="2100">
                <a:solidFill>
                  <a:schemeClr val="dk1"/>
                </a:solidFill>
              </a:rPr>
              <a:t>ur solution involves:</a:t>
            </a:r>
            <a:endParaRPr sz="2100">
              <a:solidFill>
                <a:schemeClr val="dk1"/>
              </a:solidFill>
            </a:endParaRPr>
          </a:p>
          <a:p>
            <a:pPr marL="914400" lvl="1" indent="-361950" algn="l" rtl="0">
              <a:spcBef>
                <a:spcPts val="0"/>
              </a:spcBef>
              <a:spcAft>
                <a:spcPts val="0"/>
              </a:spcAft>
              <a:buSzPts val="2100"/>
              <a:buChar char="-"/>
            </a:pPr>
            <a:r>
              <a:rPr lang="en" sz="2100" b="1"/>
              <a:t>Easing the process </a:t>
            </a:r>
            <a:r>
              <a:rPr lang="en" sz="2100"/>
              <a:t>of tracking medication use </a:t>
            </a:r>
            <a:endParaRPr sz="2100">
              <a:solidFill>
                <a:schemeClr val="dk1"/>
              </a:solidFill>
            </a:endParaRPr>
          </a:p>
          <a:p>
            <a:pPr marL="914400" lvl="1" indent="-361950" algn="l" rtl="0">
              <a:spcBef>
                <a:spcPts val="0"/>
              </a:spcBef>
              <a:spcAft>
                <a:spcPts val="0"/>
              </a:spcAft>
              <a:buSzPts val="2100"/>
              <a:buChar char="-"/>
            </a:pPr>
            <a:r>
              <a:rPr lang="en" sz="2100" b="1">
                <a:solidFill>
                  <a:schemeClr val="dk1"/>
                </a:solidFill>
              </a:rPr>
              <a:t>Using gamified components</a:t>
            </a:r>
            <a:r>
              <a:rPr lang="en" sz="2100">
                <a:solidFill>
                  <a:schemeClr val="dk1"/>
                </a:solidFill>
              </a:rPr>
              <a:t> to increase consistent usage </a:t>
            </a:r>
            <a:endParaRPr sz="2100">
              <a:solidFill>
                <a:schemeClr val="dk1"/>
              </a:solidFill>
            </a:endParaRPr>
          </a:p>
          <a:p>
            <a:pPr marL="914400" lvl="1" indent="-361950" algn="l" rtl="0">
              <a:spcBef>
                <a:spcPts val="0"/>
              </a:spcBef>
              <a:spcAft>
                <a:spcPts val="0"/>
              </a:spcAft>
              <a:buSzPts val="2100"/>
              <a:buChar char="-"/>
            </a:pPr>
            <a:r>
              <a:rPr lang="en" sz="2100" b="1">
                <a:solidFill>
                  <a:schemeClr val="dk1"/>
                </a:solidFill>
              </a:rPr>
              <a:t>Creating easy</a:t>
            </a:r>
            <a:r>
              <a:rPr lang="en" sz="2100" b="1"/>
              <a:t> sharing functionality</a:t>
            </a:r>
            <a:r>
              <a:rPr lang="en" sz="2100"/>
              <a:t> to </a:t>
            </a:r>
            <a:r>
              <a:rPr lang="en" sz="2100">
                <a:solidFill>
                  <a:schemeClr val="dk1"/>
                </a:solidFill>
              </a:rPr>
              <a:t>remove </a:t>
            </a:r>
            <a:r>
              <a:rPr lang="en" sz="2100"/>
              <a:t>barriers</a:t>
            </a:r>
            <a:r>
              <a:rPr lang="en" sz="2100">
                <a:solidFill>
                  <a:schemeClr val="dk1"/>
                </a:solidFill>
              </a:rPr>
              <a:t> in communication and facilitate comfortable communication from users </a:t>
            </a:r>
            <a:endParaRPr sz="2100">
              <a:solidFill>
                <a:schemeClr val="dk1"/>
              </a:solidFill>
            </a:endParaRPr>
          </a:p>
          <a:p>
            <a:pPr marL="0" lvl="0" indent="0" algn="l" rtl="0">
              <a:lnSpc>
                <a:spcPct val="100000"/>
              </a:lnSpc>
              <a:spcBef>
                <a:spcPts val="1600"/>
              </a:spcBef>
              <a:spcAft>
                <a:spcPts val="1600"/>
              </a:spcAft>
              <a:buNone/>
            </a:pPr>
            <a:endParaRPr sz="20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732"/>
        <p:cNvGrpSpPr/>
        <p:nvPr/>
      </p:nvGrpSpPr>
      <p:grpSpPr>
        <a:xfrm>
          <a:off x="0" y="0"/>
          <a:ext cx="0" cy="0"/>
          <a:chOff x="0" y="0"/>
          <a:chExt cx="0" cy="0"/>
        </a:xfrm>
      </p:grpSpPr>
      <p:sp>
        <p:nvSpPr>
          <p:cNvPr id="1733" name="Google Shape;1733;p78"/>
          <p:cNvSpPr/>
          <p:nvPr/>
        </p:nvSpPr>
        <p:spPr>
          <a:xfrm flipH="1">
            <a:off x="1898900" y="168975"/>
            <a:ext cx="5156700" cy="912000"/>
          </a:xfrm>
          <a:prstGeom prst="roundRect">
            <a:avLst>
              <a:gd name="adj" fmla="val 20155"/>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78"/>
          <p:cNvSpPr/>
          <p:nvPr/>
        </p:nvSpPr>
        <p:spPr>
          <a:xfrm>
            <a:off x="-203025" y="2543575"/>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78"/>
          <p:cNvSpPr/>
          <p:nvPr/>
        </p:nvSpPr>
        <p:spPr>
          <a:xfrm>
            <a:off x="8647351" y="3280762"/>
            <a:ext cx="951888" cy="555126"/>
          </a:xfrm>
          <a:custGeom>
            <a:avLst/>
            <a:gdLst/>
            <a:ahLst/>
            <a:cxnLst/>
            <a:rect l="l" t="t" r="r" b="b"/>
            <a:pathLst>
              <a:path w="9625" h="5613" extrusionOk="0">
                <a:moveTo>
                  <a:pt x="5523" y="0"/>
                </a:moveTo>
                <a:cubicBezTo>
                  <a:pt x="5481" y="0"/>
                  <a:pt x="5439" y="2"/>
                  <a:pt x="5398" y="6"/>
                </a:cubicBezTo>
                <a:cubicBezTo>
                  <a:pt x="4962" y="38"/>
                  <a:pt x="4355" y="240"/>
                  <a:pt x="4046" y="581"/>
                </a:cubicBezTo>
                <a:cubicBezTo>
                  <a:pt x="3801" y="836"/>
                  <a:pt x="3822" y="1071"/>
                  <a:pt x="3801" y="1390"/>
                </a:cubicBezTo>
                <a:cubicBezTo>
                  <a:pt x="3429" y="1444"/>
                  <a:pt x="3077" y="1912"/>
                  <a:pt x="3120" y="2284"/>
                </a:cubicBezTo>
                <a:cubicBezTo>
                  <a:pt x="2805" y="2025"/>
                  <a:pt x="2386" y="1835"/>
                  <a:pt x="1966" y="1835"/>
                </a:cubicBezTo>
                <a:cubicBezTo>
                  <a:pt x="1817" y="1835"/>
                  <a:pt x="1668" y="1859"/>
                  <a:pt x="1523" y="1912"/>
                </a:cubicBezTo>
                <a:cubicBezTo>
                  <a:pt x="959" y="2114"/>
                  <a:pt x="767" y="2689"/>
                  <a:pt x="746" y="3232"/>
                </a:cubicBezTo>
                <a:cubicBezTo>
                  <a:pt x="320" y="3488"/>
                  <a:pt x="54" y="3743"/>
                  <a:pt x="32" y="4264"/>
                </a:cubicBezTo>
                <a:cubicBezTo>
                  <a:pt x="1" y="4903"/>
                  <a:pt x="416" y="5340"/>
                  <a:pt x="1065" y="5425"/>
                </a:cubicBezTo>
                <a:cubicBezTo>
                  <a:pt x="1145" y="5438"/>
                  <a:pt x="1237" y="5444"/>
                  <a:pt x="1331" y="5444"/>
                </a:cubicBezTo>
                <a:cubicBezTo>
                  <a:pt x="1474" y="5444"/>
                  <a:pt x="1624" y="5430"/>
                  <a:pt x="1747" y="5404"/>
                </a:cubicBezTo>
                <a:cubicBezTo>
                  <a:pt x="1875" y="5371"/>
                  <a:pt x="2024" y="5222"/>
                  <a:pt x="2151" y="5222"/>
                </a:cubicBezTo>
                <a:cubicBezTo>
                  <a:pt x="2225" y="5222"/>
                  <a:pt x="2300" y="5340"/>
                  <a:pt x="2374" y="5383"/>
                </a:cubicBezTo>
                <a:cubicBezTo>
                  <a:pt x="2535" y="5489"/>
                  <a:pt x="2779" y="5563"/>
                  <a:pt x="2971" y="5584"/>
                </a:cubicBezTo>
                <a:cubicBezTo>
                  <a:pt x="3098" y="5604"/>
                  <a:pt x="3220" y="5613"/>
                  <a:pt x="3339" y="5613"/>
                </a:cubicBezTo>
                <a:cubicBezTo>
                  <a:pt x="3946" y="5613"/>
                  <a:pt x="4452" y="5370"/>
                  <a:pt x="4951" y="4978"/>
                </a:cubicBezTo>
                <a:cubicBezTo>
                  <a:pt x="5154" y="5371"/>
                  <a:pt x="5409" y="5478"/>
                  <a:pt x="5877" y="5478"/>
                </a:cubicBezTo>
                <a:cubicBezTo>
                  <a:pt x="6250" y="5478"/>
                  <a:pt x="6846" y="5435"/>
                  <a:pt x="6974" y="4978"/>
                </a:cubicBezTo>
                <a:lnTo>
                  <a:pt x="6974" y="4978"/>
                </a:lnTo>
                <a:cubicBezTo>
                  <a:pt x="6942" y="5095"/>
                  <a:pt x="7485" y="5383"/>
                  <a:pt x="7570" y="5425"/>
                </a:cubicBezTo>
                <a:cubicBezTo>
                  <a:pt x="7726" y="5490"/>
                  <a:pt x="7879" y="5516"/>
                  <a:pt x="8037" y="5516"/>
                </a:cubicBezTo>
                <a:cubicBezTo>
                  <a:pt x="8138" y="5516"/>
                  <a:pt x="8240" y="5506"/>
                  <a:pt x="8347" y="5489"/>
                </a:cubicBezTo>
                <a:cubicBezTo>
                  <a:pt x="8698" y="5435"/>
                  <a:pt x="8986" y="5170"/>
                  <a:pt x="9135" y="4850"/>
                </a:cubicBezTo>
                <a:cubicBezTo>
                  <a:pt x="9209" y="4690"/>
                  <a:pt x="9252" y="4541"/>
                  <a:pt x="9242" y="4371"/>
                </a:cubicBezTo>
                <a:cubicBezTo>
                  <a:pt x="9231" y="4330"/>
                  <a:pt x="9051" y="3869"/>
                  <a:pt x="9011" y="3869"/>
                </a:cubicBezTo>
                <a:cubicBezTo>
                  <a:pt x="9010" y="3869"/>
                  <a:pt x="9008" y="3870"/>
                  <a:pt x="9007" y="3871"/>
                </a:cubicBezTo>
                <a:cubicBezTo>
                  <a:pt x="9529" y="3285"/>
                  <a:pt x="9625" y="2327"/>
                  <a:pt x="8954" y="1806"/>
                </a:cubicBezTo>
                <a:cubicBezTo>
                  <a:pt x="8632" y="1566"/>
                  <a:pt x="8272" y="1341"/>
                  <a:pt x="7894" y="1341"/>
                </a:cubicBezTo>
                <a:cubicBezTo>
                  <a:pt x="7736" y="1341"/>
                  <a:pt x="7574" y="1381"/>
                  <a:pt x="7410" y="1475"/>
                </a:cubicBezTo>
                <a:cubicBezTo>
                  <a:pt x="7309" y="656"/>
                  <a:pt x="6324" y="0"/>
                  <a:pt x="5523" y="0"/>
                </a:cubicBezTo>
                <a:close/>
              </a:path>
            </a:pathLst>
          </a:cu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36" name="Google Shape;1736;p78"/>
          <p:cNvGrpSpPr/>
          <p:nvPr/>
        </p:nvGrpSpPr>
        <p:grpSpPr>
          <a:xfrm>
            <a:off x="7723420" y="3478722"/>
            <a:ext cx="1295128" cy="1474653"/>
            <a:chOff x="7252145" y="1879047"/>
            <a:chExt cx="1295128" cy="1474653"/>
          </a:xfrm>
        </p:grpSpPr>
        <p:sp>
          <p:nvSpPr>
            <p:cNvPr id="1737" name="Google Shape;1737;p78"/>
            <p:cNvSpPr/>
            <p:nvPr/>
          </p:nvSpPr>
          <p:spPr>
            <a:xfrm>
              <a:off x="7613071" y="1879047"/>
              <a:ext cx="296932" cy="260511"/>
            </a:xfrm>
            <a:custGeom>
              <a:avLst/>
              <a:gdLst/>
              <a:ahLst/>
              <a:cxnLst/>
              <a:rect l="l" t="t" r="r" b="b"/>
              <a:pathLst>
                <a:path w="4258" h="3736" extrusionOk="0">
                  <a:moveTo>
                    <a:pt x="2132" y="0"/>
                  </a:moveTo>
                  <a:cubicBezTo>
                    <a:pt x="1416" y="0"/>
                    <a:pt x="732" y="416"/>
                    <a:pt x="425" y="1119"/>
                  </a:cubicBezTo>
                  <a:cubicBezTo>
                    <a:pt x="1" y="2060"/>
                    <a:pt x="436" y="3162"/>
                    <a:pt x="1376" y="3576"/>
                  </a:cubicBezTo>
                  <a:cubicBezTo>
                    <a:pt x="1623" y="3684"/>
                    <a:pt x="1880" y="3735"/>
                    <a:pt x="2133" y="3735"/>
                  </a:cubicBezTo>
                  <a:cubicBezTo>
                    <a:pt x="2852" y="3735"/>
                    <a:pt x="3536" y="3322"/>
                    <a:pt x="3842" y="2626"/>
                  </a:cubicBezTo>
                  <a:cubicBezTo>
                    <a:pt x="4257" y="1676"/>
                    <a:pt x="3822" y="573"/>
                    <a:pt x="2882" y="159"/>
                  </a:cubicBezTo>
                  <a:cubicBezTo>
                    <a:pt x="2638" y="51"/>
                    <a:pt x="2383" y="0"/>
                    <a:pt x="2132" y="0"/>
                  </a:cubicBezTo>
                  <a:close/>
                </a:path>
              </a:pathLst>
            </a:cu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78"/>
            <p:cNvSpPr/>
            <p:nvPr/>
          </p:nvSpPr>
          <p:spPr>
            <a:xfrm>
              <a:off x="7677979" y="1954950"/>
              <a:ext cx="185495" cy="114218"/>
            </a:xfrm>
            <a:custGeom>
              <a:avLst/>
              <a:gdLst/>
              <a:ahLst/>
              <a:cxnLst/>
              <a:rect l="l" t="t" r="r" b="b"/>
              <a:pathLst>
                <a:path w="2660" h="1638" extrusionOk="0">
                  <a:moveTo>
                    <a:pt x="1408" y="1"/>
                  </a:moveTo>
                  <a:cubicBezTo>
                    <a:pt x="1303" y="1"/>
                    <a:pt x="1197" y="14"/>
                    <a:pt x="1092" y="40"/>
                  </a:cubicBezTo>
                  <a:cubicBezTo>
                    <a:pt x="405" y="222"/>
                    <a:pt x="0" y="920"/>
                    <a:pt x="172" y="1597"/>
                  </a:cubicBezTo>
                  <a:cubicBezTo>
                    <a:pt x="182" y="1607"/>
                    <a:pt x="182" y="1627"/>
                    <a:pt x="182" y="1638"/>
                  </a:cubicBezTo>
                  <a:lnTo>
                    <a:pt x="2659" y="1001"/>
                  </a:lnTo>
                  <a:cubicBezTo>
                    <a:pt x="2649" y="980"/>
                    <a:pt x="2649" y="971"/>
                    <a:pt x="2649" y="960"/>
                  </a:cubicBezTo>
                  <a:cubicBezTo>
                    <a:pt x="2495" y="380"/>
                    <a:pt x="1974" y="1"/>
                    <a:pt x="1408" y="1"/>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78"/>
            <p:cNvSpPr/>
            <p:nvPr/>
          </p:nvSpPr>
          <p:spPr>
            <a:xfrm>
              <a:off x="8256757" y="2160687"/>
              <a:ext cx="290516" cy="260720"/>
            </a:xfrm>
            <a:custGeom>
              <a:avLst/>
              <a:gdLst/>
              <a:ahLst/>
              <a:cxnLst/>
              <a:rect l="l" t="t" r="r" b="b"/>
              <a:pathLst>
                <a:path w="4166" h="3739" extrusionOk="0">
                  <a:moveTo>
                    <a:pt x="2081" y="0"/>
                  </a:moveTo>
                  <a:cubicBezTo>
                    <a:pt x="1271" y="0"/>
                    <a:pt x="525" y="529"/>
                    <a:pt x="284" y="1347"/>
                  </a:cubicBezTo>
                  <a:cubicBezTo>
                    <a:pt x="0" y="2338"/>
                    <a:pt x="567" y="3379"/>
                    <a:pt x="1557" y="3662"/>
                  </a:cubicBezTo>
                  <a:cubicBezTo>
                    <a:pt x="1733" y="3714"/>
                    <a:pt x="1909" y="3739"/>
                    <a:pt x="2083" y="3739"/>
                  </a:cubicBezTo>
                  <a:cubicBezTo>
                    <a:pt x="2892" y="3739"/>
                    <a:pt x="3639" y="3204"/>
                    <a:pt x="3872" y="2389"/>
                  </a:cubicBezTo>
                  <a:cubicBezTo>
                    <a:pt x="4166" y="1398"/>
                    <a:pt x="3589" y="367"/>
                    <a:pt x="2598" y="73"/>
                  </a:cubicBezTo>
                  <a:cubicBezTo>
                    <a:pt x="2426" y="24"/>
                    <a:pt x="2252" y="0"/>
                    <a:pt x="2081" y="0"/>
                  </a:cubicBezTo>
                  <a:close/>
                </a:path>
              </a:pathLst>
            </a:cu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78"/>
            <p:cNvSpPr/>
            <p:nvPr/>
          </p:nvSpPr>
          <p:spPr>
            <a:xfrm>
              <a:off x="8342037" y="2222678"/>
              <a:ext cx="136820" cy="172930"/>
            </a:xfrm>
            <a:custGeom>
              <a:avLst/>
              <a:gdLst/>
              <a:ahLst/>
              <a:cxnLst/>
              <a:rect l="l" t="t" r="r" b="b"/>
              <a:pathLst>
                <a:path w="1962" h="2480" extrusionOk="0">
                  <a:moveTo>
                    <a:pt x="511" y="1"/>
                  </a:moveTo>
                  <a:cubicBezTo>
                    <a:pt x="351" y="1"/>
                    <a:pt x="188" y="31"/>
                    <a:pt x="31" y="94"/>
                  </a:cubicBezTo>
                  <a:cubicBezTo>
                    <a:pt x="21" y="104"/>
                    <a:pt x="11" y="104"/>
                    <a:pt x="0" y="114"/>
                  </a:cubicBezTo>
                  <a:lnTo>
                    <a:pt x="961" y="2480"/>
                  </a:lnTo>
                  <a:cubicBezTo>
                    <a:pt x="971" y="2470"/>
                    <a:pt x="982" y="2470"/>
                    <a:pt x="991" y="2460"/>
                  </a:cubicBezTo>
                  <a:cubicBezTo>
                    <a:pt x="1649" y="2197"/>
                    <a:pt x="1962" y="1459"/>
                    <a:pt x="1699" y="802"/>
                  </a:cubicBezTo>
                  <a:cubicBezTo>
                    <a:pt x="1499" y="302"/>
                    <a:pt x="1018" y="1"/>
                    <a:pt x="511" y="1"/>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78"/>
            <p:cNvSpPr/>
            <p:nvPr/>
          </p:nvSpPr>
          <p:spPr>
            <a:xfrm>
              <a:off x="7413571" y="3115782"/>
              <a:ext cx="293375" cy="237919"/>
            </a:xfrm>
            <a:custGeom>
              <a:avLst/>
              <a:gdLst/>
              <a:ahLst/>
              <a:cxnLst/>
              <a:rect l="l" t="t" r="r" b="b"/>
              <a:pathLst>
                <a:path w="4207" h="3412" extrusionOk="0">
                  <a:moveTo>
                    <a:pt x="2896" y="0"/>
                  </a:moveTo>
                  <a:cubicBezTo>
                    <a:pt x="2531" y="0"/>
                    <a:pt x="2113" y="64"/>
                    <a:pt x="1942" y="217"/>
                  </a:cubicBezTo>
                  <a:cubicBezTo>
                    <a:pt x="1558" y="278"/>
                    <a:pt x="1" y="1036"/>
                    <a:pt x="192" y="1592"/>
                  </a:cubicBezTo>
                  <a:cubicBezTo>
                    <a:pt x="244" y="1747"/>
                    <a:pt x="365" y="1802"/>
                    <a:pt x="507" y="1802"/>
                  </a:cubicBezTo>
                  <a:cubicBezTo>
                    <a:pt x="782" y="1802"/>
                    <a:pt x="1141" y="1597"/>
                    <a:pt x="1254" y="1511"/>
                  </a:cubicBezTo>
                  <a:lnTo>
                    <a:pt x="1254" y="1511"/>
                  </a:lnTo>
                  <a:cubicBezTo>
                    <a:pt x="1102" y="1774"/>
                    <a:pt x="1012" y="2026"/>
                    <a:pt x="1032" y="2300"/>
                  </a:cubicBezTo>
                  <a:cubicBezTo>
                    <a:pt x="1135" y="2374"/>
                    <a:pt x="1239" y="2405"/>
                    <a:pt x="1341" y="2405"/>
                  </a:cubicBezTo>
                  <a:cubicBezTo>
                    <a:pt x="1558" y="2405"/>
                    <a:pt x="1763" y="2263"/>
                    <a:pt x="1922" y="2098"/>
                  </a:cubicBezTo>
                  <a:lnTo>
                    <a:pt x="1922" y="2098"/>
                  </a:lnTo>
                  <a:cubicBezTo>
                    <a:pt x="1871" y="2401"/>
                    <a:pt x="1760" y="2967"/>
                    <a:pt x="2093" y="3088"/>
                  </a:cubicBezTo>
                  <a:cubicBezTo>
                    <a:pt x="2144" y="3108"/>
                    <a:pt x="2191" y="3117"/>
                    <a:pt x="2234" y="3117"/>
                  </a:cubicBezTo>
                  <a:cubicBezTo>
                    <a:pt x="2506" y="3117"/>
                    <a:pt x="2653" y="2773"/>
                    <a:pt x="2740" y="2512"/>
                  </a:cubicBezTo>
                  <a:cubicBezTo>
                    <a:pt x="3003" y="2745"/>
                    <a:pt x="2902" y="3270"/>
                    <a:pt x="3266" y="3412"/>
                  </a:cubicBezTo>
                  <a:cubicBezTo>
                    <a:pt x="3852" y="2846"/>
                    <a:pt x="4207" y="1905"/>
                    <a:pt x="4075" y="1116"/>
                  </a:cubicBezTo>
                  <a:cubicBezTo>
                    <a:pt x="4004" y="743"/>
                    <a:pt x="3832" y="227"/>
                    <a:pt x="3458" y="76"/>
                  </a:cubicBezTo>
                  <a:cubicBezTo>
                    <a:pt x="3350" y="28"/>
                    <a:pt x="3135" y="0"/>
                    <a:pt x="2896" y="0"/>
                  </a:cubicBezTo>
                  <a:close/>
                </a:path>
              </a:pathLst>
            </a:cu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78"/>
            <p:cNvSpPr/>
            <p:nvPr/>
          </p:nvSpPr>
          <p:spPr>
            <a:xfrm>
              <a:off x="7252145" y="2004631"/>
              <a:ext cx="1252162" cy="1217974"/>
            </a:xfrm>
            <a:custGeom>
              <a:avLst/>
              <a:gdLst/>
              <a:ahLst/>
              <a:cxnLst/>
              <a:rect l="l" t="t" r="r" b="b"/>
              <a:pathLst>
                <a:path w="17956" h="17467" extrusionOk="0">
                  <a:moveTo>
                    <a:pt x="9887" y="1"/>
                  </a:moveTo>
                  <a:cubicBezTo>
                    <a:pt x="6727" y="1"/>
                    <a:pt x="3529" y="2160"/>
                    <a:pt x="1992" y="5658"/>
                  </a:cubicBezTo>
                  <a:cubicBezTo>
                    <a:pt x="0" y="10167"/>
                    <a:pt x="1527" y="15202"/>
                    <a:pt x="5389" y="16900"/>
                  </a:cubicBezTo>
                  <a:cubicBezTo>
                    <a:pt x="6259" y="17285"/>
                    <a:pt x="7173" y="17467"/>
                    <a:pt x="8090" y="17467"/>
                  </a:cubicBezTo>
                  <a:cubicBezTo>
                    <a:pt x="11246" y="17467"/>
                    <a:pt x="14439" y="15308"/>
                    <a:pt x="15974" y="11814"/>
                  </a:cubicBezTo>
                  <a:cubicBezTo>
                    <a:pt x="17956" y="7305"/>
                    <a:pt x="16439" y="2270"/>
                    <a:pt x="12577" y="562"/>
                  </a:cubicBezTo>
                  <a:cubicBezTo>
                    <a:pt x="11711" y="181"/>
                    <a:pt x="10800" y="1"/>
                    <a:pt x="9887" y="1"/>
                  </a:cubicBezTo>
                  <a:close/>
                </a:path>
              </a:pathLst>
            </a:cu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78"/>
            <p:cNvSpPr/>
            <p:nvPr/>
          </p:nvSpPr>
          <p:spPr>
            <a:xfrm>
              <a:off x="7379752" y="2085937"/>
              <a:ext cx="867224" cy="872462"/>
            </a:xfrm>
            <a:custGeom>
              <a:avLst/>
              <a:gdLst/>
              <a:ahLst/>
              <a:cxnLst/>
              <a:rect l="l" t="t" r="r" b="b"/>
              <a:pathLst>
                <a:path w="12436" h="12512" extrusionOk="0">
                  <a:moveTo>
                    <a:pt x="7048" y="0"/>
                  </a:moveTo>
                  <a:cubicBezTo>
                    <a:pt x="4840" y="0"/>
                    <a:pt x="2554" y="1596"/>
                    <a:pt x="1426" y="4148"/>
                  </a:cubicBezTo>
                  <a:cubicBezTo>
                    <a:pt x="1" y="7403"/>
                    <a:pt x="981" y="10982"/>
                    <a:pt x="3630" y="12145"/>
                  </a:cubicBezTo>
                  <a:cubicBezTo>
                    <a:pt x="4194" y="12393"/>
                    <a:pt x="4788" y="12511"/>
                    <a:pt x="5388" y="12511"/>
                  </a:cubicBezTo>
                  <a:cubicBezTo>
                    <a:pt x="7596" y="12511"/>
                    <a:pt x="9879" y="10916"/>
                    <a:pt x="11000" y="8364"/>
                  </a:cubicBezTo>
                  <a:cubicBezTo>
                    <a:pt x="12436" y="5108"/>
                    <a:pt x="11445" y="1529"/>
                    <a:pt x="8806" y="367"/>
                  </a:cubicBezTo>
                  <a:cubicBezTo>
                    <a:pt x="8242" y="118"/>
                    <a:pt x="7648" y="0"/>
                    <a:pt x="7048"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78"/>
            <p:cNvSpPr/>
            <p:nvPr/>
          </p:nvSpPr>
          <p:spPr>
            <a:xfrm>
              <a:off x="7890182" y="2182025"/>
              <a:ext cx="57880" cy="50694"/>
            </a:xfrm>
            <a:custGeom>
              <a:avLst/>
              <a:gdLst/>
              <a:ahLst/>
              <a:cxnLst/>
              <a:rect l="l" t="t" r="r" b="b"/>
              <a:pathLst>
                <a:path w="830" h="727" extrusionOk="0">
                  <a:moveTo>
                    <a:pt x="417" y="0"/>
                  </a:moveTo>
                  <a:cubicBezTo>
                    <a:pt x="276" y="0"/>
                    <a:pt x="142" y="86"/>
                    <a:pt x="81" y="222"/>
                  </a:cubicBezTo>
                  <a:cubicBezTo>
                    <a:pt x="0" y="404"/>
                    <a:pt x="91" y="616"/>
                    <a:pt x="273" y="697"/>
                  </a:cubicBezTo>
                  <a:cubicBezTo>
                    <a:pt x="318" y="717"/>
                    <a:pt x="366" y="727"/>
                    <a:pt x="413" y="727"/>
                  </a:cubicBezTo>
                  <a:cubicBezTo>
                    <a:pt x="553" y="727"/>
                    <a:pt x="688" y="642"/>
                    <a:pt x="748" y="505"/>
                  </a:cubicBezTo>
                  <a:cubicBezTo>
                    <a:pt x="829" y="323"/>
                    <a:pt x="738" y="111"/>
                    <a:pt x="556" y="30"/>
                  </a:cubicBezTo>
                  <a:cubicBezTo>
                    <a:pt x="510" y="10"/>
                    <a:pt x="463" y="0"/>
                    <a:pt x="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78"/>
            <p:cNvSpPr/>
            <p:nvPr/>
          </p:nvSpPr>
          <p:spPr>
            <a:xfrm>
              <a:off x="8129149" y="2286969"/>
              <a:ext cx="57183" cy="50554"/>
            </a:xfrm>
            <a:custGeom>
              <a:avLst/>
              <a:gdLst/>
              <a:ahLst/>
              <a:cxnLst/>
              <a:rect l="l" t="t" r="r" b="b"/>
              <a:pathLst>
                <a:path w="820" h="725" extrusionOk="0">
                  <a:moveTo>
                    <a:pt x="410" y="0"/>
                  </a:moveTo>
                  <a:cubicBezTo>
                    <a:pt x="272" y="0"/>
                    <a:pt x="141" y="79"/>
                    <a:pt x="81" y="214"/>
                  </a:cubicBezTo>
                  <a:cubicBezTo>
                    <a:pt x="0" y="405"/>
                    <a:pt x="81" y="618"/>
                    <a:pt x="263" y="699"/>
                  </a:cubicBezTo>
                  <a:cubicBezTo>
                    <a:pt x="307" y="716"/>
                    <a:pt x="353" y="724"/>
                    <a:pt x="398" y="724"/>
                  </a:cubicBezTo>
                  <a:cubicBezTo>
                    <a:pt x="540" y="724"/>
                    <a:pt x="677" y="644"/>
                    <a:pt x="739" y="506"/>
                  </a:cubicBezTo>
                  <a:cubicBezTo>
                    <a:pt x="819" y="324"/>
                    <a:pt x="739" y="112"/>
                    <a:pt x="557" y="32"/>
                  </a:cubicBezTo>
                  <a:cubicBezTo>
                    <a:pt x="509" y="10"/>
                    <a:pt x="459"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78"/>
            <p:cNvSpPr/>
            <p:nvPr/>
          </p:nvSpPr>
          <p:spPr>
            <a:xfrm>
              <a:off x="7899316" y="2240180"/>
              <a:ext cx="212971" cy="187225"/>
            </a:xfrm>
            <a:custGeom>
              <a:avLst/>
              <a:gdLst/>
              <a:ahLst/>
              <a:cxnLst/>
              <a:rect l="l" t="t" r="r" b="b"/>
              <a:pathLst>
                <a:path w="3054" h="2685" extrusionOk="0">
                  <a:moveTo>
                    <a:pt x="1523" y="0"/>
                  </a:moveTo>
                  <a:cubicBezTo>
                    <a:pt x="1009" y="0"/>
                    <a:pt x="521" y="302"/>
                    <a:pt x="304" y="804"/>
                  </a:cubicBezTo>
                  <a:cubicBezTo>
                    <a:pt x="0" y="1481"/>
                    <a:pt x="314" y="2269"/>
                    <a:pt x="991" y="2573"/>
                  </a:cubicBezTo>
                  <a:cubicBezTo>
                    <a:pt x="1166" y="2648"/>
                    <a:pt x="1349" y="2684"/>
                    <a:pt x="1528" y="2684"/>
                  </a:cubicBezTo>
                  <a:cubicBezTo>
                    <a:pt x="2043" y="2684"/>
                    <a:pt x="2533" y="2388"/>
                    <a:pt x="2750" y="1885"/>
                  </a:cubicBezTo>
                  <a:cubicBezTo>
                    <a:pt x="3054" y="1198"/>
                    <a:pt x="2750" y="409"/>
                    <a:pt x="2063" y="116"/>
                  </a:cubicBezTo>
                  <a:cubicBezTo>
                    <a:pt x="1887" y="37"/>
                    <a:pt x="1703" y="0"/>
                    <a:pt x="15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78"/>
            <p:cNvSpPr/>
            <p:nvPr/>
          </p:nvSpPr>
          <p:spPr>
            <a:xfrm>
              <a:off x="8012071" y="2259565"/>
              <a:ext cx="34658" cy="30263"/>
            </a:xfrm>
            <a:custGeom>
              <a:avLst/>
              <a:gdLst/>
              <a:ahLst/>
              <a:cxnLst/>
              <a:rect l="l" t="t" r="r" b="b"/>
              <a:pathLst>
                <a:path w="497" h="434" extrusionOk="0">
                  <a:moveTo>
                    <a:pt x="244" y="0"/>
                  </a:moveTo>
                  <a:cubicBezTo>
                    <a:pt x="160" y="0"/>
                    <a:pt x="79" y="49"/>
                    <a:pt x="41" y="131"/>
                  </a:cubicBezTo>
                  <a:cubicBezTo>
                    <a:pt x="1" y="243"/>
                    <a:pt x="52" y="364"/>
                    <a:pt x="163" y="414"/>
                  </a:cubicBezTo>
                  <a:cubicBezTo>
                    <a:pt x="189" y="428"/>
                    <a:pt x="218" y="434"/>
                    <a:pt x="247" y="434"/>
                  </a:cubicBezTo>
                  <a:cubicBezTo>
                    <a:pt x="328" y="434"/>
                    <a:pt x="409" y="385"/>
                    <a:pt x="446" y="303"/>
                  </a:cubicBezTo>
                  <a:cubicBezTo>
                    <a:pt x="497" y="192"/>
                    <a:pt x="446" y="61"/>
                    <a:pt x="335" y="20"/>
                  </a:cubicBezTo>
                  <a:cubicBezTo>
                    <a:pt x="305" y="7"/>
                    <a:pt x="275" y="0"/>
                    <a:pt x="2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78"/>
            <p:cNvSpPr/>
            <p:nvPr/>
          </p:nvSpPr>
          <p:spPr>
            <a:xfrm>
              <a:off x="7979646" y="2276161"/>
              <a:ext cx="50837" cy="101597"/>
            </a:xfrm>
            <a:custGeom>
              <a:avLst/>
              <a:gdLst/>
              <a:ahLst/>
              <a:cxnLst/>
              <a:rect l="l" t="t" r="r" b="b"/>
              <a:pathLst>
                <a:path w="729" h="1457" extrusionOk="0">
                  <a:moveTo>
                    <a:pt x="676" y="0"/>
                  </a:moveTo>
                  <a:cubicBezTo>
                    <a:pt x="658" y="0"/>
                    <a:pt x="645" y="10"/>
                    <a:pt x="638" y="25"/>
                  </a:cubicBezTo>
                  <a:cubicBezTo>
                    <a:pt x="607" y="95"/>
                    <a:pt x="567" y="187"/>
                    <a:pt x="527" y="288"/>
                  </a:cubicBezTo>
                  <a:cubicBezTo>
                    <a:pt x="375" y="652"/>
                    <a:pt x="82" y="1308"/>
                    <a:pt x="11" y="1380"/>
                  </a:cubicBezTo>
                  <a:cubicBezTo>
                    <a:pt x="1" y="1400"/>
                    <a:pt x="1" y="1430"/>
                    <a:pt x="11" y="1440"/>
                  </a:cubicBezTo>
                  <a:cubicBezTo>
                    <a:pt x="21" y="1450"/>
                    <a:pt x="21" y="1450"/>
                    <a:pt x="32" y="1450"/>
                  </a:cubicBezTo>
                  <a:cubicBezTo>
                    <a:pt x="36" y="1454"/>
                    <a:pt x="42" y="1457"/>
                    <a:pt x="48" y="1457"/>
                  </a:cubicBezTo>
                  <a:cubicBezTo>
                    <a:pt x="56" y="1457"/>
                    <a:pt x="66" y="1452"/>
                    <a:pt x="72" y="1440"/>
                  </a:cubicBezTo>
                  <a:cubicBezTo>
                    <a:pt x="153" y="1369"/>
                    <a:pt x="355" y="894"/>
                    <a:pt x="607" y="328"/>
                  </a:cubicBezTo>
                  <a:cubicBezTo>
                    <a:pt x="648" y="217"/>
                    <a:pt x="688" y="126"/>
                    <a:pt x="719" y="65"/>
                  </a:cubicBezTo>
                  <a:cubicBezTo>
                    <a:pt x="729" y="45"/>
                    <a:pt x="719" y="14"/>
                    <a:pt x="699" y="5"/>
                  </a:cubicBezTo>
                  <a:cubicBezTo>
                    <a:pt x="691" y="2"/>
                    <a:pt x="683" y="0"/>
                    <a:pt x="6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78"/>
            <p:cNvSpPr/>
            <p:nvPr/>
          </p:nvSpPr>
          <p:spPr>
            <a:xfrm>
              <a:off x="7935925" y="2322740"/>
              <a:ext cx="119247" cy="61223"/>
            </a:xfrm>
            <a:custGeom>
              <a:avLst/>
              <a:gdLst/>
              <a:ahLst/>
              <a:cxnLst/>
              <a:rect l="l" t="t" r="r" b="b"/>
              <a:pathLst>
                <a:path w="1710" h="878" extrusionOk="0">
                  <a:moveTo>
                    <a:pt x="141" y="1"/>
                  </a:moveTo>
                  <a:cubicBezTo>
                    <a:pt x="122" y="1"/>
                    <a:pt x="102" y="17"/>
                    <a:pt x="102" y="34"/>
                  </a:cubicBezTo>
                  <a:cubicBezTo>
                    <a:pt x="1" y="368"/>
                    <a:pt x="416" y="681"/>
                    <a:pt x="648" y="792"/>
                  </a:cubicBezTo>
                  <a:cubicBezTo>
                    <a:pt x="659" y="802"/>
                    <a:pt x="668" y="813"/>
                    <a:pt x="688" y="813"/>
                  </a:cubicBezTo>
                  <a:cubicBezTo>
                    <a:pt x="793" y="862"/>
                    <a:pt x="890" y="877"/>
                    <a:pt x="993" y="877"/>
                  </a:cubicBezTo>
                  <a:cubicBezTo>
                    <a:pt x="1060" y="877"/>
                    <a:pt x="1129" y="871"/>
                    <a:pt x="1204" y="863"/>
                  </a:cubicBezTo>
                  <a:cubicBezTo>
                    <a:pt x="1336" y="863"/>
                    <a:pt x="1427" y="813"/>
                    <a:pt x="1518" y="772"/>
                  </a:cubicBezTo>
                  <a:cubicBezTo>
                    <a:pt x="1568" y="752"/>
                    <a:pt x="1619" y="732"/>
                    <a:pt x="1679" y="712"/>
                  </a:cubicBezTo>
                  <a:cubicBezTo>
                    <a:pt x="1699" y="701"/>
                    <a:pt x="1710" y="681"/>
                    <a:pt x="1710" y="661"/>
                  </a:cubicBezTo>
                  <a:cubicBezTo>
                    <a:pt x="1701" y="644"/>
                    <a:pt x="1687" y="628"/>
                    <a:pt x="1670" y="628"/>
                  </a:cubicBezTo>
                  <a:cubicBezTo>
                    <a:pt x="1667" y="628"/>
                    <a:pt x="1663" y="629"/>
                    <a:pt x="1659" y="631"/>
                  </a:cubicBezTo>
                  <a:cubicBezTo>
                    <a:pt x="1589" y="651"/>
                    <a:pt x="1538" y="671"/>
                    <a:pt x="1477" y="701"/>
                  </a:cubicBezTo>
                  <a:cubicBezTo>
                    <a:pt x="1396" y="742"/>
                    <a:pt x="1315" y="772"/>
                    <a:pt x="1184" y="782"/>
                  </a:cubicBezTo>
                  <a:cubicBezTo>
                    <a:pt x="1120" y="785"/>
                    <a:pt x="1062" y="789"/>
                    <a:pt x="1006" y="789"/>
                  </a:cubicBezTo>
                  <a:cubicBezTo>
                    <a:pt x="895" y="789"/>
                    <a:pt x="796" y="775"/>
                    <a:pt x="688" y="721"/>
                  </a:cubicBezTo>
                  <a:cubicBezTo>
                    <a:pt x="446" y="600"/>
                    <a:pt x="113" y="317"/>
                    <a:pt x="183" y="54"/>
                  </a:cubicBezTo>
                  <a:cubicBezTo>
                    <a:pt x="183" y="34"/>
                    <a:pt x="173" y="14"/>
                    <a:pt x="153" y="4"/>
                  </a:cubicBezTo>
                  <a:cubicBezTo>
                    <a:pt x="149" y="2"/>
                    <a:pt x="145"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78"/>
            <p:cNvSpPr/>
            <p:nvPr/>
          </p:nvSpPr>
          <p:spPr>
            <a:xfrm>
              <a:off x="8198950" y="2370924"/>
              <a:ext cx="117085" cy="102991"/>
            </a:xfrm>
            <a:custGeom>
              <a:avLst/>
              <a:gdLst/>
              <a:ahLst/>
              <a:cxnLst/>
              <a:rect l="l" t="t" r="r" b="b"/>
              <a:pathLst>
                <a:path w="1679" h="1477" extrusionOk="0">
                  <a:moveTo>
                    <a:pt x="839" y="0"/>
                  </a:moveTo>
                  <a:cubicBezTo>
                    <a:pt x="556" y="0"/>
                    <a:pt x="284" y="162"/>
                    <a:pt x="162" y="445"/>
                  </a:cubicBezTo>
                  <a:cubicBezTo>
                    <a:pt x="0" y="809"/>
                    <a:pt x="172" y="1254"/>
                    <a:pt x="546" y="1416"/>
                  </a:cubicBezTo>
                  <a:cubicBezTo>
                    <a:pt x="637" y="1456"/>
                    <a:pt x="738" y="1476"/>
                    <a:pt x="839" y="1476"/>
                  </a:cubicBezTo>
                  <a:cubicBezTo>
                    <a:pt x="1122" y="1476"/>
                    <a:pt x="1396" y="1315"/>
                    <a:pt x="1517" y="1032"/>
                  </a:cubicBezTo>
                  <a:cubicBezTo>
                    <a:pt x="1679" y="657"/>
                    <a:pt x="1517" y="223"/>
                    <a:pt x="1143" y="61"/>
                  </a:cubicBezTo>
                  <a:cubicBezTo>
                    <a:pt x="1041" y="21"/>
                    <a:pt x="940" y="0"/>
                    <a:pt x="8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78"/>
            <p:cNvSpPr/>
            <p:nvPr/>
          </p:nvSpPr>
          <p:spPr>
            <a:xfrm>
              <a:off x="7684975" y="2160674"/>
              <a:ext cx="117085" cy="102991"/>
            </a:xfrm>
            <a:custGeom>
              <a:avLst/>
              <a:gdLst/>
              <a:ahLst/>
              <a:cxnLst/>
              <a:rect l="l" t="t" r="r" b="b"/>
              <a:pathLst>
                <a:path w="1679" h="1477" extrusionOk="0">
                  <a:moveTo>
                    <a:pt x="839" y="0"/>
                  </a:moveTo>
                  <a:cubicBezTo>
                    <a:pt x="556" y="0"/>
                    <a:pt x="284" y="162"/>
                    <a:pt x="162" y="445"/>
                  </a:cubicBezTo>
                  <a:cubicBezTo>
                    <a:pt x="0" y="809"/>
                    <a:pt x="172" y="1254"/>
                    <a:pt x="546" y="1416"/>
                  </a:cubicBezTo>
                  <a:cubicBezTo>
                    <a:pt x="637" y="1456"/>
                    <a:pt x="738" y="1476"/>
                    <a:pt x="839" y="1476"/>
                  </a:cubicBezTo>
                  <a:cubicBezTo>
                    <a:pt x="1122" y="1476"/>
                    <a:pt x="1396" y="1315"/>
                    <a:pt x="1517" y="1032"/>
                  </a:cubicBezTo>
                  <a:cubicBezTo>
                    <a:pt x="1679" y="657"/>
                    <a:pt x="1517" y="223"/>
                    <a:pt x="1143" y="61"/>
                  </a:cubicBezTo>
                  <a:cubicBezTo>
                    <a:pt x="1041" y="21"/>
                    <a:pt x="940" y="0"/>
                    <a:pt x="8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52" name="Google Shape;1752;p78"/>
            <p:cNvGrpSpPr/>
            <p:nvPr/>
          </p:nvGrpSpPr>
          <p:grpSpPr>
            <a:xfrm rot="1609036">
              <a:off x="7808181" y="2547064"/>
              <a:ext cx="395000" cy="612913"/>
              <a:chOff x="1514314" y="1637035"/>
              <a:chExt cx="338082" cy="524594"/>
            </a:xfrm>
          </p:grpSpPr>
          <p:sp>
            <p:nvSpPr>
              <p:cNvPr id="1753" name="Google Shape;1753;p78"/>
              <p:cNvSpPr/>
              <p:nvPr/>
            </p:nvSpPr>
            <p:spPr>
              <a:xfrm rot="791413">
                <a:off x="1616328" y="2063606"/>
                <a:ext cx="71329" cy="69097"/>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78"/>
              <p:cNvSpPr/>
              <p:nvPr/>
            </p:nvSpPr>
            <p:spPr>
              <a:xfrm rot="791248">
                <a:off x="1739002" y="1974425"/>
                <a:ext cx="40645" cy="39370"/>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78"/>
              <p:cNvSpPr/>
              <p:nvPr/>
            </p:nvSpPr>
            <p:spPr>
              <a:xfrm rot="791248">
                <a:off x="1748245" y="1826366"/>
                <a:ext cx="40645" cy="39370"/>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78"/>
              <p:cNvSpPr/>
              <p:nvPr/>
            </p:nvSpPr>
            <p:spPr>
              <a:xfrm rot="791227">
                <a:off x="1726044" y="2082669"/>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78"/>
              <p:cNvSpPr/>
              <p:nvPr/>
            </p:nvSpPr>
            <p:spPr>
              <a:xfrm rot="791227">
                <a:off x="1516302" y="2139779"/>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78"/>
              <p:cNvSpPr/>
              <p:nvPr/>
            </p:nvSpPr>
            <p:spPr>
              <a:xfrm rot="791227">
                <a:off x="1829992" y="1639103"/>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759" name="Google Shape;1759;p78"/>
          <p:cNvSpPr txBox="1">
            <a:spLocks noGrp="1"/>
          </p:cNvSpPr>
          <p:nvPr>
            <p:ph type="title"/>
          </p:nvPr>
        </p:nvSpPr>
        <p:spPr>
          <a:xfrm>
            <a:off x="1952275" y="338625"/>
            <a:ext cx="50391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Next Steps </a:t>
            </a:r>
            <a:endParaRPr/>
          </a:p>
        </p:txBody>
      </p:sp>
      <p:grpSp>
        <p:nvGrpSpPr>
          <p:cNvPr id="1760" name="Google Shape;1760;p78"/>
          <p:cNvGrpSpPr/>
          <p:nvPr/>
        </p:nvGrpSpPr>
        <p:grpSpPr>
          <a:xfrm rot="296010">
            <a:off x="7428210" y="629873"/>
            <a:ext cx="873725" cy="1262814"/>
            <a:chOff x="3519729" y="2002311"/>
            <a:chExt cx="873721" cy="1262808"/>
          </a:xfrm>
        </p:grpSpPr>
        <p:sp>
          <p:nvSpPr>
            <p:cNvPr id="1761" name="Google Shape;1761;p78"/>
            <p:cNvSpPr/>
            <p:nvPr/>
          </p:nvSpPr>
          <p:spPr>
            <a:xfrm>
              <a:off x="3764753" y="3089275"/>
              <a:ext cx="226462" cy="175844"/>
            </a:xfrm>
            <a:custGeom>
              <a:avLst/>
              <a:gdLst/>
              <a:ahLst/>
              <a:cxnLst/>
              <a:rect l="l" t="t" r="r" b="b"/>
              <a:pathLst>
                <a:path w="3074" h="2387" extrusionOk="0">
                  <a:moveTo>
                    <a:pt x="2079" y="0"/>
                  </a:moveTo>
                  <a:cubicBezTo>
                    <a:pt x="1845" y="0"/>
                    <a:pt x="1222" y="248"/>
                    <a:pt x="1103" y="486"/>
                  </a:cubicBezTo>
                  <a:cubicBezTo>
                    <a:pt x="849" y="627"/>
                    <a:pt x="0" y="1537"/>
                    <a:pt x="263" y="1870"/>
                  </a:cubicBezTo>
                  <a:cubicBezTo>
                    <a:pt x="311" y="1928"/>
                    <a:pt x="368" y="1951"/>
                    <a:pt x="427" y="1951"/>
                  </a:cubicBezTo>
                  <a:cubicBezTo>
                    <a:pt x="643" y="1951"/>
                    <a:pt x="900" y="1648"/>
                    <a:pt x="971" y="1537"/>
                  </a:cubicBezTo>
                  <a:lnTo>
                    <a:pt x="971" y="1537"/>
                  </a:lnTo>
                  <a:cubicBezTo>
                    <a:pt x="930" y="1749"/>
                    <a:pt x="941" y="1951"/>
                    <a:pt x="1022" y="2133"/>
                  </a:cubicBezTo>
                  <a:cubicBezTo>
                    <a:pt x="1060" y="2143"/>
                    <a:pt x="1095" y="2147"/>
                    <a:pt x="1129" y="2147"/>
                  </a:cubicBezTo>
                  <a:cubicBezTo>
                    <a:pt x="1349" y="2147"/>
                    <a:pt x="1490" y="1961"/>
                    <a:pt x="1577" y="1760"/>
                  </a:cubicBezTo>
                  <a:cubicBezTo>
                    <a:pt x="1618" y="1982"/>
                    <a:pt x="1689" y="2387"/>
                    <a:pt x="1941" y="2387"/>
                  </a:cubicBezTo>
                  <a:cubicBezTo>
                    <a:pt x="2224" y="2387"/>
                    <a:pt x="2245" y="2063"/>
                    <a:pt x="2235" y="1830"/>
                  </a:cubicBezTo>
                  <a:lnTo>
                    <a:pt x="2235" y="1830"/>
                  </a:lnTo>
                  <a:cubicBezTo>
                    <a:pt x="2467" y="1921"/>
                    <a:pt x="2538" y="2306"/>
                    <a:pt x="2821" y="2306"/>
                  </a:cubicBezTo>
                  <a:cubicBezTo>
                    <a:pt x="3074" y="1769"/>
                    <a:pt x="3074" y="1041"/>
                    <a:pt x="2770" y="546"/>
                  </a:cubicBezTo>
                  <a:cubicBezTo>
                    <a:pt x="2629" y="314"/>
                    <a:pt x="2386" y="10"/>
                    <a:pt x="2093" y="1"/>
                  </a:cubicBezTo>
                  <a:cubicBezTo>
                    <a:pt x="2089" y="0"/>
                    <a:pt x="2084" y="0"/>
                    <a:pt x="2079"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78"/>
            <p:cNvSpPr/>
            <p:nvPr/>
          </p:nvSpPr>
          <p:spPr>
            <a:xfrm>
              <a:off x="3519729" y="2188395"/>
              <a:ext cx="840943" cy="952742"/>
            </a:xfrm>
            <a:custGeom>
              <a:avLst/>
              <a:gdLst/>
              <a:ahLst/>
              <a:cxnLst/>
              <a:rect l="l" t="t" r="r" b="b"/>
              <a:pathLst>
                <a:path w="11415" h="12933" extrusionOk="0">
                  <a:moveTo>
                    <a:pt x="5788" y="0"/>
                  </a:moveTo>
                  <a:cubicBezTo>
                    <a:pt x="2838" y="0"/>
                    <a:pt x="349" y="2718"/>
                    <a:pt x="172" y="6193"/>
                  </a:cubicBezTo>
                  <a:cubicBezTo>
                    <a:pt x="0" y="9763"/>
                    <a:pt x="2326" y="12775"/>
                    <a:pt x="5389" y="12927"/>
                  </a:cubicBezTo>
                  <a:cubicBezTo>
                    <a:pt x="5469" y="12931"/>
                    <a:pt x="5549" y="12933"/>
                    <a:pt x="5628" y="12933"/>
                  </a:cubicBezTo>
                  <a:cubicBezTo>
                    <a:pt x="8578" y="12933"/>
                    <a:pt x="11065" y="10215"/>
                    <a:pt x="11232" y="6739"/>
                  </a:cubicBezTo>
                  <a:cubicBezTo>
                    <a:pt x="11414" y="3181"/>
                    <a:pt x="9079" y="158"/>
                    <a:pt x="6026" y="6"/>
                  </a:cubicBezTo>
                  <a:cubicBezTo>
                    <a:pt x="5946" y="2"/>
                    <a:pt x="5867" y="0"/>
                    <a:pt x="5788"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78"/>
            <p:cNvSpPr/>
            <p:nvPr/>
          </p:nvSpPr>
          <p:spPr>
            <a:xfrm>
              <a:off x="3579990" y="2274144"/>
              <a:ext cx="576615" cy="686581"/>
            </a:xfrm>
            <a:custGeom>
              <a:avLst/>
              <a:gdLst/>
              <a:ahLst/>
              <a:cxnLst/>
              <a:rect l="l" t="t" r="r" b="b"/>
              <a:pathLst>
                <a:path w="7827" h="9320" extrusionOk="0">
                  <a:moveTo>
                    <a:pt x="3979" y="1"/>
                  </a:moveTo>
                  <a:cubicBezTo>
                    <a:pt x="1959" y="1"/>
                    <a:pt x="251" y="1964"/>
                    <a:pt x="133" y="4474"/>
                  </a:cubicBezTo>
                  <a:cubicBezTo>
                    <a:pt x="1" y="7042"/>
                    <a:pt x="1589" y="9215"/>
                    <a:pt x="3681" y="9316"/>
                  </a:cubicBezTo>
                  <a:cubicBezTo>
                    <a:pt x="3732" y="9319"/>
                    <a:pt x="3782" y="9320"/>
                    <a:pt x="3833" y="9320"/>
                  </a:cubicBezTo>
                  <a:cubicBezTo>
                    <a:pt x="5861" y="9320"/>
                    <a:pt x="7577" y="7353"/>
                    <a:pt x="7695" y="4847"/>
                  </a:cubicBezTo>
                  <a:cubicBezTo>
                    <a:pt x="7826" y="2270"/>
                    <a:pt x="6239" y="106"/>
                    <a:pt x="4146" y="5"/>
                  </a:cubicBezTo>
                  <a:cubicBezTo>
                    <a:pt x="4090" y="2"/>
                    <a:pt x="4035" y="1"/>
                    <a:pt x="3979" y="1"/>
                  </a:cubicBezTo>
                  <a:close/>
                </a:path>
              </a:pathLst>
            </a:custGeom>
            <a:solidFill>
              <a:srgbClr val="FBFCFC">
                <a:alpha val="24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78"/>
            <p:cNvSpPr/>
            <p:nvPr/>
          </p:nvSpPr>
          <p:spPr>
            <a:xfrm>
              <a:off x="3838496" y="2343686"/>
              <a:ext cx="39487" cy="38896"/>
            </a:xfrm>
            <a:custGeom>
              <a:avLst/>
              <a:gdLst/>
              <a:ahLst/>
              <a:cxnLst/>
              <a:rect l="l" t="t" r="r" b="b"/>
              <a:pathLst>
                <a:path w="536" h="528" extrusionOk="0">
                  <a:moveTo>
                    <a:pt x="273" y="1"/>
                  </a:moveTo>
                  <a:cubicBezTo>
                    <a:pt x="132" y="1"/>
                    <a:pt x="10" y="112"/>
                    <a:pt x="1" y="254"/>
                  </a:cubicBezTo>
                  <a:cubicBezTo>
                    <a:pt x="1" y="396"/>
                    <a:pt x="111" y="517"/>
                    <a:pt x="253" y="527"/>
                  </a:cubicBezTo>
                  <a:cubicBezTo>
                    <a:pt x="259" y="527"/>
                    <a:pt x="265" y="527"/>
                    <a:pt x="271" y="527"/>
                  </a:cubicBezTo>
                  <a:cubicBezTo>
                    <a:pt x="405" y="527"/>
                    <a:pt x="516" y="419"/>
                    <a:pt x="526" y="274"/>
                  </a:cubicBezTo>
                  <a:cubicBezTo>
                    <a:pt x="536" y="133"/>
                    <a:pt x="425" y="11"/>
                    <a:pt x="273" y="1"/>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78"/>
            <p:cNvSpPr/>
            <p:nvPr/>
          </p:nvSpPr>
          <p:spPr>
            <a:xfrm>
              <a:off x="4037329" y="2354073"/>
              <a:ext cx="39561" cy="38233"/>
            </a:xfrm>
            <a:custGeom>
              <a:avLst/>
              <a:gdLst/>
              <a:ahLst/>
              <a:cxnLst/>
              <a:rect l="l" t="t" r="r" b="b"/>
              <a:pathLst>
                <a:path w="537" h="519" extrusionOk="0">
                  <a:moveTo>
                    <a:pt x="266" y="1"/>
                  </a:moveTo>
                  <a:cubicBezTo>
                    <a:pt x="132" y="1"/>
                    <a:pt x="20" y="108"/>
                    <a:pt x="11" y="244"/>
                  </a:cubicBezTo>
                  <a:cubicBezTo>
                    <a:pt x="1" y="386"/>
                    <a:pt x="112" y="507"/>
                    <a:pt x="254" y="517"/>
                  </a:cubicBezTo>
                  <a:cubicBezTo>
                    <a:pt x="260" y="518"/>
                    <a:pt x="266" y="518"/>
                    <a:pt x="272" y="518"/>
                  </a:cubicBezTo>
                  <a:cubicBezTo>
                    <a:pt x="415" y="518"/>
                    <a:pt x="527" y="411"/>
                    <a:pt x="537" y="275"/>
                  </a:cubicBezTo>
                  <a:cubicBezTo>
                    <a:pt x="537" y="123"/>
                    <a:pt x="425" y="1"/>
                    <a:pt x="284" y="1"/>
                  </a:cubicBezTo>
                  <a:cubicBezTo>
                    <a:pt x="278" y="1"/>
                    <a:pt x="272" y="1"/>
                    <a:pt x="266" y="1"/>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78"/>
            <p:cNvSpPr/>
            <p:nvPr/>
          </p:nvSpPr>
          <p:spPr>
            <a:xfrm>
              <a:off x="3943474" y="2369765"/>
              <a:ext cx="23943" cy="23205"/>
            </a:xfrm>
            <a:custGeom>
              <a:avLst/>
              <a:gdLst/>
              <a:ahLst/>
              <a:cxnLst/>
              <a:rect l="l" t="t" r="r" b="b"/>
              <a:pathLst>
                <a:path w="325" h="315" extrusionOk="0">
                  <a:moveTo>
                    <a:pt x="146" y="0"/>
                  </a:moveTo>
                  <a:cubicBezTo>
                    <a:pt x="71" y="0"/>
                    <a:pt x="1" y="67"/>
                    <a:pt x="1" y="143"/>
                  </a:cubicBezTo>
                  <a:cubicBezTo>
                    <a:pt x="1" y="233"/>
                    <a:pt x="61" y="304"/>
                    <a:pt x="153" y="314"/>
                  </a:cubicBezTo>
                  <a:cubicBezTo>
                    <a:pt x="234" y="314"/>
                    <a:pt x="314" y="253"/>
                    <a:pt x="314" y="163"/>
                  </a:cubicBezTo>
                  <a:cubicBezTo>
                    <a:pt x="324" y="71"/>
                    <a:pt x="254" y="1"/>
                    <a:pt x="162" y="1"/>
                  </a:cubicBezTo>
                  <a:cubicBezTo>
                    <a:pt x="157" y="0"/>
                    <a:pt x="152" y="0"/>
                    <a:pt x="146" y="0"/>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78"/>
            <p:cNvSpPr/>
            <p:nvPr/>
          </p:nvSpPr>
          <p:spPr>
            <a:xfrm>
              <a:off x="3946495" y="2383025"/>
              <a:ext cx="10461" cy="85160"/>
            </a:xfrm>
            <a:custGeom>
              <a:avLst/>
              <a:gdLst/>
              <a:ahLst/>
              <a:cxnLst/>
              <a:rect l="l" t="t" r="r" b="b"/>
              <a:pathLst>
                <a:path w="142" h="1156" extrusionOk="0">
                  <a:moveTo>
                    <a:pt x="101" y="0"/>
                  </a:moveTo>
                  <a:cubicBezTo>
                    <a:pt x="88" y="0"/>
                    <a:pt x="81" y="15"/>
                    <a:pt x="81" y="23"/>
                  </a:cubicBezTo>
                  <a:cubicBezTo>
                    <a:pt x="81" y="73"/>
                    <a:pt x="71" y="154"/>
                    <a:pt x="71" y="235"/>
                  </a:cubicBezTo>
                  <a:cubicBezTo>
                    <a:pt x="61" y="518"/>
                    <a:pt x="41" y="1044"/>
                    <a:pt x="11" y="1105"/>
                  </a:cubicBezTo>
                  <a:cubicBezTo>
                    <a:pt x="0" y="1125"/>
                    <a:pt x="11" y="1145"/>
                    <a:pt x="20" y="1145"/>
                  </a:cubicBezTo>
                  <a:cubicBezTo>
                    <a:pt x="31" y="1145"/>
                    <a:pt x="31" y="1145"/>
                    <a:pt x="31" y="1156"/>
                  </a:cubicBezTo>
                  <a:cubicBezTo>
                    <a:pt x="51" y="1156"/>
                    <a:pt x="61" y="1145"/>
                    <a:pt x="61" y="1135"/>
                  </a:cubicBezTo>
                  <a:cubicBezTo>
                    <a:pt x="101" y="1064"/>
                    <a:pt x="112" y="680"/>
                    <a:pt x="132" y="235"/>
                  </a:cubicBezTo>
                  <a:cubicBezTo>
                    <a:pt x="142" y="154"/>
                    <a:pt x="142" y="84"/>
                    <a:pt x="142" y="33"/>
                  </a:cubicBezTo>
                  <a:cubicBezTo>
                    <a:pt x="142" y="13"/>
                    <a:pt x="132" y="3"/>
                    <a:pt x="112" y="3"/>
                  </a:cubicBezTo>
                  <a:cubicBezTo>
                    <a:pt x="108" y="1"/>
                    <a:pt x="104" y="0"/>
                    <a:pt x="101" y="0"/>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78"/>
            <p:cNvSpPr/>
            <p:nvPr/>
          </p:nvSpPr>
          <p:spPr>
            <a:xfrm>
              <a:off x="4118513" y="2384719"/>
              <a:ext cx="81258" cy="78972"/>
            </a:xfrm>
            <a:custGeom>
              <a:avLst/>
              <a:gdLst/>
              <a:ahLst/>
              <a:cxnLst/>
              <a:rect l="l" t="t" r="r" b="b"/>
              <a:pathLst>
                <a:path w="1103" h="1072" extrusionOk="0">
                  <a:moveTo>
                    <a:pt x="547" y="0"/>
                  </a:moveTo>
                  <a:cubicBezTo>
                    <a:pt x="264" y="0"/>
                    <a:pt x="31" y="223"/>
                    <a:pt x="11" y="516"/>
                  </a:cubicBezTo>
                  <a:cubicBezTo>
                    <a:pt x="1" y="809"/>
                    <a:pt x="223" y="1061"/>
                    <a:pt x="527" y="1072"/>
                  </a:cubicBezTo>
                  <a:lnTo>
                    <a:pt x="547" y="1072"/>
                  </a:lnTo>
                  <a:cubicBezTo>
                    <a:pt x="830" y="1072"/>
                    <a:pt x="1073" y="850"/>
                    <a:pt x="1082" y="566"/>
                  </a:cubicBezTo>
                  <a:cubicBezTo>
                    <a:pt x="1103" y="273"/>
                    <a:pt x="870" y="21"/>
                    <a:pt x="5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78"/>
            <p:cNvSpPr/>
            <p:nvPr/>
          </p:nvSpPr>
          <p:spPr>
            <a:xfrm>
              <a:off x="3924099" y="2451756"/>
              <a:ext cx="28363" cy="20111"/>
            </a:xfrm>
            <a:custGeom>
              <a:avLst/>
              <a:gdLst/>
              <a:ahLst/>
              <a:cxnLst/>
              <a:rect l="l" t="t" r="r" b="b"/>
              <a:pathLst>
                <a:path w="385" h="273" extrusionOk="0">
                  <a:moveTo>
                    <a:pt x="32" y="0"/>
                  </a:moveTo>
                  <a:cubicBezTo>
                    <a:pt x="11" y="10"/>
                    <a:pt x="1" y="20"/>
                    <a:pt x="1" y="41"/>
                  </a:cubicBezTo>
                  <a:cubicBezTo>
                    <a:pt x="21" y="151"/>
                    <a:pt x="142" y="263"/>
                    <a:pt x="243" y="273"/>
                  </a:cubicBezTo>
                  <a:cubicBezTo>
                    <a:pt x="304" y="273"/>
                    <a:pt x="365" y="232"/>
                    <a:pt x="385" y="151"/>
                  </a:cubicBezTo>
                  <a:cubicBezTo>
                    <a:pt x="385" y="131"/>
                    <a:pt x="375" y="122"/>
                    <a:pt x="365" y="111"/>
                  </a:cubicBezTo>
                  <a:cubicBezTo>
                    <a:pt x="345" y="111"/>
                    <a:pt x="324" y="122"/>
                    <a:pt x="324" y="131"/>
                  </a:cubicBezTo>
                  <a:cubicBezTo>
                    <a:pt x="304" y="212"/>
                    <a:pt x="254" y="212"/>
                    <a:pt x="243" y="212"/>
                  </a:cubicBezTo>
                  <a:cubicBezTo>
                    <a:pt x="173" y="212"/>
                    <a:pt x="82" y="111"/>
                    <a:pt x="61" y="30"/>
                  </a:cubicBezTo>
                  <a:cubicBezTo>
                    <a:pt x="61" y="10"/>
                    <a:pt x="41" y="0"/>
                    <a:pt x="32" y="0"/>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78"/>
            <p:cNvSpPr/>
            <p:nvPr/>
          </p:nvSpPr>
          <p:spPr>
            <a:xfrm>
              <a:off x="3947968" y="2454409"/>
              <a:ext cx="29836" cy="18270"/>
            </a:xfrm>
            <a:custGeom>
              <a:avLst/>
              <a:gdLst/>
              <a:ahLst/>
              <a:cxnLst/>
              <a:rect l="l" t="t" r="r" b="b"/>
              <a:pathLst>
                <a:path w="405" h="248" extrusionOk="0">
                  <a:moveTo>
                    <a:pt x="365" y="1"/>
                  </a:moveTo>
                  <a:cubicBezTo>
                    <a:pt x="354" y="1"/>
                    <a:pt x="341" y="10"/>
                    <a:pt x="334" y="25"/>
                  </a:cubicBezTo>
                  <a:cubicBezTo>
                    <a:pt x="314" y="106"/>
                    <a:pt x="213" y="187"/>
                    <a:pt x="142" y="187"/>
                  </a:cubicBezTo>
                  <a:cubicBezTo>
                    <a:pt x="122" y="187"/>
                    <a:pt x="81" y="176"/>
                    <a:pt x="71" y="106"/>
                  </a:cubicBezTo>
                  <a:cubicBezTo>
                    <a:pt x="61" y="86"/>
                    <a:pt x="51" y="75"/>
                    <a:pt x="31" y="75"/>
                  </a:cubicBezTo>
                  <a:cubicBezTo>
                    <a:pt x="21" y="75"/>
                    <a:pt x="0" y="95"/>
                    <a:pt x="11" y="115"/>
                  </a:cubicBezTo>
                  <a:cubicBezTo>
                    <a:pt x="21" y="196"/>
                    <a:pt x="71" y="237"/>
                    <a:pt x="132" y="247"/>
                  </a:cubicBezTo>
                  <a:cubicBezTo>
                    <a:pt x="243" y="247"/>
                    <a:pt x="364" y="146"/>
                    <a:pt x="395" y="35"/>
                  </a:cubicBezTo>
                  <a:cubicBezTo>
                    <a:pt x="405" y="25"/>
                    <a:pt x="395" y="5"/>
                    <a:pt x="375" y="5"/>
                  </a:cubicBezTo>
                  <a:cubicBezTo>
                    <a:pt x="372" y="2"/>
                    <a:pt x="368" y="1"/>
                    <a:pt x="365" y="1"/>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78"/>
            <p:cNvSpPr/>
            <p:nvPr/>
          </p:nvSpPr>
          <p:spPr>
            <a:xfrm>
              <a:off x="3609826" y="2002311"/>
              <a:ext cx="228745" cy="273454"/>
            </a:xfrm>
            <a:custGeom>
              <a:avLst/>
              <a:gdLst/>
              <a:ahLst/>
              <a:cxnLst/>
              <a:rect l="l" t="t" r="r" b="b"/>
              <a:pathLst>
                <a:path w="3105" h="3712" extrusionOk="0">
                  <a:moveTo>
                    <a:pt x="634" y="0"/>
                  </a:moveTo>
                  <a:cubicBezTo>
                    <a:pt x="432" y="0"/>
                    <a:pt x="266" y="115"/>
                    <a:pt x="193" y="440"/>
                  </a:cubicBezTo>
                  <a:cubicBezTo>
                    <a:pt x="0" y="1329"/>
                    <a:pt x="769" y="2138"/>
                    <a:pt x="1315" y="2724"/>
                  </a:cubicBezTo>
                  <a:cubicBezTo>
                    <a:pt x="1578" y="2987"/>
                    <a:pt x="1800" y="3321"/>
                    <a:pt x="2073" y="3563"/>
                  </a:cubicBezTo>
                  <a:cubicBezTo>
                    <a:pt x="2180" y="3661"/>
                    <a:pt x="2282" y="3712"/>
                    <a:pt x="2402" y="3712"/>
                  </a:cubicBezTo>
                  <a:cubicBezTo>
                    <a:pt x="2556" y="3712"/>
                    <a:pt x="2738" y="3628"/>
                    <a:pt x="2993" y="3452"/>
                  </a:cubicBezTo>
                  <a:cubicBezTo>
                    <a:pt x="3105" y="2360"/>
                    <a:pt x="2498" y="1137"/>
                    <a:pt x="1638" y="500"/>
                  </a:cubicBezTo>
                  <a:cubicBezTo>
                    <a:pt x="1376" y="300"/>
                    <a:pt x="959" y="0"/>
                    <a:pt x="634"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78"/>
            <p:cNvSpPr/>
            <p:nvPr/>
          </p:nvSpPr>
          <p:spPr>
            <a:xfrm>
              <a:off x="3667215" y="2071264"/>
              <a:ext cx="142257" cy="169509"/>
            </a:xfrm>
            <a:custGeom>
              <a:avLst/>
              <a:gdLst/>
              <a:ahLst/>
              <a:cxnLst/>
              <a:rect l="l" t="t" r="r" b="b"/>
              <a:pathLst>
                <a:path w="1931" h="2301" extrusionOk="0">
                  <a:moveTo>
                    <a:pt x="394" y="0"/>
                  </a:moveTo>
                  <a:cubicBezTo>
                    <a:pt x="270" y="0"/>
                    <a:pt x="168" y="71"/>
                    <a:pt x="122" y="272"/>
                  </a:cubicBezTo>
                  <a:cubicBezTo>
                    <a:pt x="0" y="818"/>
                    <a:pt x="475" y="1323"/>
                    <a:pt x="819" y="1687"/>
                  </a:cubicBezTo>
                  <a:cubicBezTo>
                    <a:pt x="980" y="1849"/>
                    <a:pt x="1112" y="2061"/>
                    <a:pt x="1294" y="2213"/>
                  </a:cubicBezTo>
                  <a:cubicBezTo>
                    <a:pt x="1360" y="2270"/>
                    <a:pt x="1423" y="2301"/>
                    <a:pt x="1496" y="2301"/>
                  </a:cubicBezTo>
                  <a:cubicBezTo>
                    <a:pt x="1590" y="2301"/>
                    <a:pt x="1701" y="2250"/>
                    <a:pt x="1860" y="2142"/>
                  </a:cubicBezTo>
                  <a:cubicBezTo>
                    <a:pt x="1931" y="1465"/>
                    <a:pt x="1557" y="706"/>
                    <a:pt x="1021" y="312"/>
                  </a:cubicBezTo>
                  <a:cubicBezTo>
                    <a:pt x="852" y="187"/>
                    <a:pt x="595" y="0"/>
                    <a:pt x="394" y="0"/>
                  </a:cubicBezTo>
                  <a:close/>
                </a:path>
              </a:pathLst>
            </a:custGeom>
            <a:solidFill>
              <a:srgbClr val="FBFCFC">
                <a:alpha val="24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78"/>
            <p:cNvSpPr/>
            <p:nvPr/>
          </p:nvSpPr>
          <p:spPr>
            <a:xfrm>
              <a:off x="4124480" y="2062203"/>
              <a:ext cx="268969" cy="249585"/>
            </a:xfrm>
            <a:custGeom>
              <a:avLst/>
              <a:gdLst/>
              <a:ahLst/>
              <a:cxnLst/>
              <a:rect l="l" t="t" r="r" b="b"/>
              <a:pathLst>
                <a:path w="3651" h="3388" extrusionOk="0">
                  <a:moveTo>
                    <a:pt x="2791" y="0"/>
                  </a:moveTo>
                  <a:cubicBezTo>
                    <a:pt x="1881" y="0"/>
                    <a:pt x="1254" y="930"/>
                    <a:pt x="810" y="1598"/>
                  </a:cubicBezTo>
                  <a:cubicBezTo>
                    <a:pt x="607" y="1911"/>
                    <a:pt x="334" y="2195"/>
                    <a:pt x="152" y="2518"/>
                  </a:cubicBezTo>
                  <a:cubicBezTo>
                    <a:pt x="1" y="2811"/>
                    <a:pt x="61" y="3013"/>
                    <a:pt x="466" y="3388"/>
                  </a:cubicBezTo>
                  <a:cubicBezTo>
                    <a:pt x="1558" y="3256"/>
                    <a:pt x="2609" y="2397"/>
                    <a:pt x="3044" y="1416"/>
                  </a:cubicBezTo>
                  <a:cubicBezTo>
                    <a:pt x="3266" y="930"/>
                    <a:pt x="3650" y="0"/>
                    <a:pt x="2791"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78"/>
            <p:cNvSpPr/>
            <p:nvPr/>
          </p:nvSpPr>
          <p:spPr>
            <a:xfrm>
              <a:off x="4158736" y="2125483"/>
              <a:ext cx="166936" cy="154996"/>
            </a:xfrm>
            <a:custGeom>
              <a:avLst/>
              <a:gdLst/>
              <a:ahLst/>
              <a:cxnLst/>
              <a:rect l="l" t="t" r="r" b="b"/>
              <a:pathLst>
                <a:path w="2266" h="2104" extrusionOk="0">
                  <a:moveTo>
                    <a:pt x="1729" y="1"/>
                  </a:moveTo>
                  <a:cubicBezTo>
                    <a:pt x="1163" y="1"/>
                    <a:pt x="779" y="577"/>
                    <a:pt x="506" y="992"/>
                  </a:cubicBezTo>
                  <a:cubicBezTo>
                    <a:pt x="375" y="1183"/>
                    <a:pt x="203" y="1365"/>
                    <a:pt x="91" y="1568"/>
                  </a:cubicBezTo>
                  <a:cubicBezTo>
                    <a:pt x="1" y="1740"/>
                    <a:pt x="31" y="1871"/>
                    <a:pt x="294" y="2104"/>
                  </a:cubicBezTo>
                  <a:cubicBezTo>
                    <a:pt x="961" y="2023"/>
                    <a:pt x="1619" y="1487"/>
                    <a:pt x="1891" y="880"/>
                  </a:cubicBezTo>
                  <a:cubicBezTo>
                    <a:pt x="2023" y="577"/>
                    <a:pt x="2266" y="1"/>
                    <a:pt x="1729" y="1"/>
                  </a:cubicBezTo>
                  <a:close/>
                </a:path>
              </a:pathLst>
            </a:custGeom>
            <a:solidFill>
              <a:srgbClr val="FBFCFC">
                <a:alpha val="24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78"/>
            <p:cNvSpPr/>
            <p:nvPr/>
          </p:nvSpPr>
          <p:spPr>
            <a:xfrm>
              <a:off x="3715050" y="2384719"/>
              <a:ext cx="81258" cy="78972"/>
            </a:xfrm>
            <a:custGeom>
              <a:avLst/>
              <a:gdLst/>
              <a:ahLst/>
              <a:cxnLst/>
              <a:rect l="l" t="t" r="r" b="b"/>
              <a:pathLst>
                <a:path w="1103" h="1072" extrusionOk="0">
                  <a:moveTo>
                    <a:pt x="547" y="0"/>
                  </a:moveTo>
                  <a:cubicBezTo>
                    <a:pt x="264" y="0"/>
                    <a:pt x="31" y="223"/>
                    <a:pt x="11" y="516"/>
                  </a:cubicBezTo>
                  <a:cubicBezTo>
                    <a:pt x="1" y="809"/>
                    <a:pt x="223" y="1061"/>
                    <a:pt x="527" y="1072"/>
                  </a:cubicBezTo>
                  <a:lnTo>
                    <a:pt x="547" y="1072"/>
                  </a:lnTo>
                  <a:cubicBezTo>
                    <a:pt x="830" y="1072"/>
                    <a:pt x="1073" y="850"/>
                    <a:pt x="1082" y="566"/>
                  </a:cubicBezTo>
                  <a:cubicBezTo>
                    <a:pt x="1103" y="273"/>
                    <a:pt x="870" y="21"/>
                    <a:pt x="5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76" name="Google Shape;1776;p78"/>
            <p:cNvGrpSpPr/>
            <p:nvPr/>
          </p:nvGrpSpPr>
          <p:grpSpPr>
            <a:xfrm rot="955956">
              <a:off x="3844965" y="2506144"/>
              <a:ext cx="394974" cy="612872"/>
              <a:chOff x="1514314" y="1637035"/>
              <a:chExt cx="338082" cy="524594"/>
            </a:xfrm>
          </p:grpSpPr>
          <p:sp>
            <p:nvSpPr>
              <p:cNvPr id="1777" name="Google Shape;1777;p78"/>
              <p:cNvSpPr/>
              <p:nvPr/>
            </p:nvSpPr>
            <p:spPr>
              <a:xfrm rot="791413">
                <a:off x="1616328" y="2063606"/>
                <a:ext cx="71329" cy="69097"/>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78"/>
              <p:cNvSpPr/>
              <p:nvPr/>
            </p:nvSpPr>
            <p:spPr>
              <a:xfrm rot="791248">
                <a:off x="1739002" y="1974425"/>
                <a:ext cx="40645" cy="39370"/>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78"/>
              <p:cNvSpPr/>
              <p:nvPr/>
            </p:nvSpPr>
            <p:spPr>
              <a:xfrm rot="791248">
                <a:off x="1748245" y="1826366"/>
                <a:ext cx="40645" cy="39370"/>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78"/>
              <p:cNvSpPr/>
              <p:nvPr/>
            </p:nvSpPr>
            <p:spPr>
              <a:xfrm rot="791227">
                <a:off x="1726044" y="2082669"/>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78"/>
              <p:cNvSpPr/>
              <p:nvPr/>
            </p:nvSpPr>
            <p:spPr>
              <a:xfrm rot="791227">
                <a:off x="1516302" y="2139779"/>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78"/>
              <p:cNvSpPr/>
              <p:nvPr/>
            </p:nvSpPr>
            <p:spPr>
              <a:xfrm rot="791227">
                <a:off x="1829992" y="1639103"/>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783" name="Google Shape;1783;p78"/>
          <p:cNvGrpSpPr/>
          <p:nvPr/>
        </p:nvGrpSpPr>
        <p:grpSpPr>
          <a:xfrm rot="-245465">
            <a:off x="164508" y="996756"/>
            <a:ext cx="1250846" cy="1196092"/>
            <a:chOff x="4610845" y="2033030"/>
            <a:chExt cx="1394343" cy="1333308"/>
          </a:xfrm>
        </p:grpSpPr>
        <p:sp>
          <p:nvSpPr>
            <p:cNvPr id="1784" name="Google Shape;1784;p78"/>
            <p:cNvSpPr/>
            <p:nvPr/>
          </p:nvSpPr>
          <p:spPr>
            <a:xfrm>
              <a:off x="5289413" y="3147841"/>
              <a:ext cx="280830" cy="218498"/>
            </a:xfrm>
            <a:custGeom>
              <a:avLst/>
              <a:gdLst/>
              <a:ahLst/>
              <a:cxnLst/>
              <a:rect l="l" t="t" r="r" b="b"/>
              <a:pathLst>
                <a:path w="3812" h="2966" extrusionOk="0">
                  <a:moveTo>
                    <a:pt x="2207" y="1"/>
                  </a:moveTo>
                  <a:cubicBezTo>
                    <a:pt x="2165" y="1"/>
                    <a:pt x="2124" y="5"/>
                    <a:pt x="2083" y="14"/>
                  </a:cubicBezTo>
                  <a:cubicBezTo>
                    <a:pt x="1809" y="64"/>
                    <a:pt x="1102" y="570"/>
                    <a:pt x="1021" y="904"/>
                  </a:cubicBezTo>
                  <a:cubicBezTo>
                    <a:pt x="768" y="1147"/>
                    <a:pt x="0" y="2522"/>
                    <a:pt x="434" y="2835"/>
                  </a:cubicBezTo>
                  <a:cubicBezTo>
                    <a:pt x="489" y="2876"/>
                    <a:pt x="544" y="2894"/>
                    <a:pt x="597" y="2894"/>
                  </a:cubicBezTo>
                  <a:cubicBezTo>
                    <a:pt x="880" y="2894"/>
                    <a:pt x="1132" y="2388"/>
                    <a:pt x="1183" y="2218"/>
                  </a:cubicBezTo>
                  <a:cubicBezTo>
                    <a:pt x="1203" y="2491"/>
                    <a:pt x="1263" y="2734"/>
                    <a:pt x="1425" y="2926"/>
                  </a:cubicBezTo>
                  <a:cubicBezTo>
                    <a:pt x="1431" y="2926"/>
                    <a:pt x="1436" y="2926"/>
                    <a:pt x="1442" y="2926"/>
                  </a:cubicBezTo>
                  <a:cubicBezTo>
                    <a:pt x="1793" y="2926"/>
                    <a:pt x="1931" y="2618"/>
                    <a:pt x="1982" y="2309"/>
                  </a:cubicBezTo>
                  <a:cubicBezTo>
                    <a:pt x="2093" y="2551"/>
                    <a:pt x="2282" y="2965"/>
                    <a:pt x="2549" y="2965"/>
                  </a:cubicBezTo>
                  <a:cubicBezTo>
                    <a:pt x="2571" y="2965"/>
                    <a:pt x="2594" y="2962"/>
                    <a:pt x="2618" y="2956"/>
                  </a:cubicBezTo>
                  <a:cubicBezTo>
                    <a:pt x="2972" y="2875"/>
                    <a:pt x="2881" y="2481"/>
                    <a:pt x="2811" y="2188"/>
                  </a:cubicBezTo>
                  <a:lnTo>
                    <a:pt x="2811" y="2188"/>
                  </a:lnTo>
                  <a:cubicBezTo>
                    <a:pt x="3097" y="2234"/>
                    <a:pt x="3291" y="2602"/>
                    <a:pt x="3578" y="2602"/>
                  </a:cubicBezTo>
                  <a:cubicBezTo>
                    <a:pt x="3604" y="2602"/>
                    <a:pt x="3632" y="2599"/>
                    <a:pt x="3660" y="2592"/>
                  </a:cubicBezTo>
                  <a:cubicBezTo>
                    <a:pt x="3811" y="1864"/>
                    <a:pt x="3589" y="985"/>
                    <a:pt x="3074" y="469"/>
                  </a:cubicBezTo>
                  <a:cubicBezTo>
                    <a:pt x="2859" y="254"/>
                    <a:pt x="2526" y="1"/>
                    <a:pt x="2207" y="1"/>
                  </a:cubicBezTo>
                  <a:close/>
                </a:path>
              </a:pathLst>
            </a:cu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78"/>
            <p:cNvSpPr/>
            <p:nvPr/>
          </p:nvSpPr>
          <p:spPr>
            <a:xfrm>
              <a:off x="4774685" y="2033030"/>
              <a:ext cx="1130024" cy="1187667"/>
            </a:xfrm>
            <a:custGeom>
              <a:avLst/>
              <a:gdLst/>
              <a:ahLst/>
              <a:cxnLst/>
              <a:rect l="l" t="t" r="r" b="b"/>
              <a:pathLst>
                <a:path w="15339" h="16122" extrusionOk="0">
                  <a:moveTo>
                    <a:pt x="7262" y="0"/>
                  </a:moveTo>
                  <a:cubicBezTo>
                    <a:pt x="6879" y="0"/>
                    <a:pt x="6493" y="37"/>
                    <a:pt x="6107" y="113"/>
                  </a:cubicBezTo>
                  <a:cubicBezTo>
                    <a:pt x="2346" y="861"/>
                    <a:pt x="1" y="5017"/>
                    <a:pt x="870" y="9405"/>
                  </a:cubicBezTo>
                  <a:cubicBezTo>
                    <a:pt x="1640" y="13336"/>
                    <a:pt x="4730" y="16122"/>
                    <a:pt x="8069" y="16122"/>
                  </a:cubicBezTo>
                  <a:cubicBezTo>
                    <a:pt x="8458" y="16122"/>
                    <a:pt x="8849" y="16084"/>
                    <a:pt x="9241" y="16006"/>
                  </a:cubicBezTo>
                  <a:cubicBezTo>
                    <a:pt x="12992" y="15269"/>
                    <a:pt x="15338" y="11113"/>
                    <a:pt x="14478" y="6725"/>
                  </a:cubicBezTo>
                  <a:cubicBezTo>
                    <a:pt x="13698" y="2789"/>
                    <a:pt x="10600" y="0"/>
                    <a:pt x="7262" y="0"/>
                  </a:cubicBezTo>
                  <a:close/>
                </a:path>
              </a:pathLst>
            </a:cu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78"/>
            <p:cNvSpPr/>
            <p:nvPr/>
          </p:nvSpPr>
          <p:spPr>
            <a:xfrm>
              <a:off x="4911652" y="2119737"/>
              <a:ext cx="777661" cy="854764"/>
            </a:xfrm>
            <a:custGeom>
              <a:avLst/>
              <a:gdLst/>
              <a:ahLst/>
              <a:cxnLst/>
              <a:rect l="l" t="t" r="r" b="b"/>
              <a:pathLst>
                <a:path w="10556" h="11603" extrusionOk="0">
                  <a:moveTo>
                    <a:pt x="4910" y="1"/>
                  </a:moveTo>
                  <a:cubicBezTo>
                    <a:pt x="4660" y="1"/>
                    <a:pt x="4408" y="25"/>
                    <a:pt x="4156" y="74"/>
                  </a:cubicBezTo>
                  <a:cubicBezTo>
                    <a:pt x="1578" y="580"/>
                    <a:pt x="1" y="3552"/>
                    <a:pt x="627" y="6716"/>
                  </a:cubicBezTo>
                  <a:cubicBezTo>
                    <a:pt x="1184" y="9571"/>
                    <a:pt x="3352" y="11602"/>
                    <a:pt x="5656" y="11602"/>
                  </a:cubicBezTo>
                  <a:cubicBezTo>
                    <a:pt x="5907" y="11602"/>
                    <a:pt x="6159" y="11578"/>
                    <a:pt x="6410" y="11529"/>
                  </a:cubicBezTo>
                  <a:cubicBezTo>
                    <a:pt x="8978" y="11023"/>
                    <a:pt x="10556" y="8051"/>
                    <a:pt x="9939" y="4887"/>
                  </a:cubicBezTo>
                  <a:cubicBezTo>
                    <a:pt x="9374" y="2032"/>
                    <a:pt x="7213" y="1"/>
                    <a:pt x="4910" y="1"/>
                  </a:cubicBezTo>
                  <a:close/>
                </a:path>
              </a:pathLst>
            </a:custGeom>
            <a:solidFill>
              <a:srgbClr val="FBFCFC">
                <a:alpha val="24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78"/>
            <p:cNvSpPr/>
            <p:nvPr/>
          </p:nvSpPr>
          <p:spPr>
            <a:xfrm>
              <a:off x="5122552" y="2261179"/>
              <a:ext cx="52232" cy="48179"/>
            </a:xfrm>
            <a:custGeom>
              <a:avLst/>
              <a:gdLst/>
              <a:ahLst/>
              <a:cxnLst/>
              <a:rect l="l" t="t" r="r" b="b"/>
              <a:pathLst>
                <a:path w="709" h="654" extrusionOk="0">
                  <a:moveTo>
                    <a:pt x="368" y="0"/>
                  </a:moveTo>
                  <a:cubicBezTo>
                    <a:pt x="343" y="0"/>
                    <a:pt x="318" y="3"/>
                    <a:pt x="293" y="9"/>
                  </a:cubicBezTo>
                  <a:cubicBezTo>
                    <a:pt x="111" y="39"/>
                    <a:pt x="0" y="211"/>
                    <a:pt x="30" y="393"/>
                  </a:cubicBezTo>
                  <a:cubicBezTo>
                    <a:pt x="65" y="543"/>
                    <a:pt x="200" y="654"/>
                    <a:pt x="354" y="654"/>
                  </a:cubicBezTo>
                  <a:cubicBezTo>
                    <a:pt x="378" y="654"/>
                    <a:pt x="401" y="651"/>
                    <a:pt x="425" y="646"/>
                  </a:cubicBezTo>
                  <a:cubicBezTo>
                    <a:pt x="596" y="615"/>
                    <a:pt x="708" y="444"/>
                    <a:pt x="677" y="262"/>
                  </a:cubicBezTo>
                  <a:cubicBezTo>
                    <a:pt x="652" y="105"/>
                    <a:pt x="520" y="0"/>
                    <a:pt x="368" y="0"/>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78"/>
            <p:cNvSpPr/>
            <p:nvPr/>
          </p:nvSpPr>
          <p:spPr>
            <a:xfrm>
              <a:off x="5367576" y="2212853"/>
              <a:ext cx="52969" cy="48105"/>
            </a:xfrm>
            <a:custGeom>
              <a:avLst/>
              <a:gdLst/>
              <a:ahLst/>
              <a:cxnLst/>
              <a:rect l="l" t="t" r="r" b="b"/>
              <a:pathLst>
                <a:path w="719" h="653" extrusionOk="0">
                  <a:moveTo>
                    <a:pt x="364" y="0"/>
                  </a:moveTo>
                  <a:cubicBezTo>
                    <a:pt x="341" y="0"/>
                    <a:pt x="318" y="3"/>
                    <a:pt x="294" y="8"/>
                  </a:cubicBezTo>
                  <a:cubicBezTo>
                    <a:pt x="122" y="38"/>
                    <a:pt x="0" y="210"/>
                    <a:pt x="41" y="392"/>
                  </a:cubicBezTo>
                  <a:cubicBezTo>
                    <a:pt x="67" y="541"/>
                    <a:pt x="200" y="652"/>
                    <a:pt x="354" y="652"/>
                  </a:cubicBezTo>
                  <a:cubicBezTo>
                    <a:pt x="377" y="652"/>
                    <a:pt x="401" y="650"/>
                    <a:pt x="425" y="645"/>
                  </a:cubicBezTo>
                  <a:cubicBezTo>
                    <a:pt x="597" y="615"/>
                    <a:pt x="718" y="442"/>
                    <a:pt x="678" y="260"/>
                  </a:cubicBezTo>
                  <a:cubicBezTo>
                    <a:pt x="651" y="111"/>
                    <a:pt x="518" y="0"/>
                    <a:pt x="364" y="0"/>
                  </a:cubicBezTo>
                  <a:close/>
                </a:path>
              </a:pathLst>
            </a:custGeom>
            <a:solidFill>
              <a:srgbClr val="443D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78"/>
            <p:cNvSpPr/>
            <p:nvPr/>
          </p:nvSpPr>
          <p:spPr>
            <a:xfrm>
              <a:off x="5479259" y="2218599"/>
              <a:ext cx="107337" cy="99156"/>
            </a:xfrm>
            <a:custGeom>
              <a:avLst/>
              <a:gdLst/>
              <a:ahLst/>
              <a:cxnLst/>
              <a:rect l="l" t="t" r="r" b="b"/>
              <a:pathLst>
                <a:path w="1457" h="1346" extrusionOk="0">
                  <a:moveTo>
                    <a:pt x="729" y="0"/>
                  </a:moveTo>
                  <a:cubicBezTo>
                    <a:pt x="688" y="0"/>
                    <a:pt x="648" y="11"/>
                    <a:pt x="598" y="21"/>
                  </a:cubicBezTo>
                  <a:cubicBezTo>
                    <a:pt x="234" y="92"/>
                    <a:pt x="1" y="445"/>
                    <a:pt x="72" y="809"/>
                  </a:cubicBezTo>
                  <a:cubicBezTo>
                    <a:pt x="133" y="1123"/>
                    <a:pt x="416" y="1345"/>
                    <a:pt x="729" y="1345"/>
                  </a:cubicBezTo>
                  <a:cubicBezTo>
                    <a:pt x="769" y="1345"/>
                    <a:pt x="820" y="1345"/>
                    <a:pt x="860" y="1335"/>
                  </a:cubicBezTo>
                  <a:cubicBezTo>
                    <a:pt x="1224" y="1265"/>
                    <a:pt x="1457" y="910"/>
                    <a:pt x="1386" y="546"/>
                  </a:cubicBezTo>
                  <a:cubicBezTo>
                    <a:pt x="1326" y="223"/>
                    <a:pt x="1042" y="0"/>
                    <a:pt x="72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78"/>
            <p:cNvSpPr/>
            <p:nvPr/>
          </p:nvSpPr>
          <p:spPr>
            <a:xfrm>
              <a:off x="5526260" y="2086292"/>
              <a:ext cx="478929" cy="568124"/>
            </a:xfrm>
            <a:custGeom>
              <a:avLst/>
              <a:gdLst/>
              <a:ahLst/>
              <a:cxnLst/>
              <a:rect l="l" t="t" r="r" b="b"/>
              <a:pathLst>
                <a:path w="6501" h="7712" extrusionOk="0">
                  <a:moveTo>
                    <a:pt x="727" y="1"/>
                  </a:moveTo>
                  <a:cubicBezTo>
                    <a:pt x="375" y="1"/>
                    <a:pt x="82" y="97"/>
                    <a:pt x="0" y="391"/>
                  </a:cubicBezTo>
                  <a:cubicBezTo>
                    <a:pt x="899" y="2464"/>
                    <a:pt x="2002" y="4415"/>
                    <a:pt x="3002" y="6437"/>
                  </a:cubicBezTo>
                  <a:cubicBezTo>
                    <a:pt x="3235" y="6902"/>
                    <a:pt x="3508" y="7610"/>
                    <a:pt x="4013" y="7691"/>
                  </a:cubicBezTo>
                  <a:cubicBezTo>
                    <a:pt x="4098" y="7705"/>
                    <a:pt x="4181" y="7712"/>
                    <a:pt x="4261" y="7712"/>
                  </a:cubicBezTo>
                  <a:cubicBezTo>
                    <a:pt x="5279" y="7712"/>
                    <a:pt x="5914" y="6635"/>
                    <a:pt x="6167" y="5810"/>
                  </a:cubicBezTo>
                  <a:cubicBezTo>
                    <a:pt x="6500" y="4719"/>
                    <a:pt x="6217" y="3090"/>
                    <a:pt x="5500" y="2181"/>
                  </a:cubicBezTo>
                  <a:cubicBezTo>
                    <a:pt x="4762" y="1250"/>
                    <a:pt x="3346" y="664"/>
                    <a:pt x="2254" y="320"/>
                  </a:cubicBezTo>
                  <a:cubicBezTo>
                    <a:pt x="1988" y="240"/>
                    <a:pt x="1283" y="1"/>
                    <a:pt x="727" y="1"/>
                  </a:cubicBezTo>
                  <a:close/>
                </a:path>
              </a:pathLst>
            </a:cu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78"/>
            <p:cNvSpPr/>
            <p:nvPr/>
          </p:nvSpPr>
          <p:spPr>
            <a:xfrm>
              <a:off x="4610845" y="2213368"/>
              <a:ext cx="347943" cy="639213"/>
            </a:xfrm>
            <a:custGeom>
              <a:avLst/>
              <a:gdLst/>
              <a:ahLst/>
              <a:cxnLst/>
              <a:rect l="l" t="t" r="r" b="b"/>
              <a:pathLst>
                <a:path w="4723" h="8677" extrusionOk="0">
                  <a:moveTo>
                    <a:pt x="4328" y="1"/>
                  </a:moveTo>
                  <a:cubicBezTo>
                    <a:pt x="3743" y="1"/>
                    <a:pt x="2891" y="750"/>
                    <a:pt x="2619" y="981"/>
                  </a:cubicBezTo>
                  <a:cubicBezTo>
                    <a:pt x="1730" y="1699"/>
                    <a:pt x="647" y="2791"/>
                    <a:pt x="314" y="3933"/>
                  </a:cubicBezTo>
                  <a:cubicBezTo>
                    <a:pt x="0" y="5046"/>
                    <a:pt x="355" y="6653"/>
                    <a:pt x="1072" y="7533"/>
                  </a:cubicBezTo>
                  <a:cubicBezTo>
                    <a:pt x="1520" y="8079"/>
                    <a:pt x="2257" y="8676"/>
                    <a:pt x="3025" y="8676"/>
                  </a:cubicBezTo>
                  <a:cubicBezTo>
                    <a:pt x="3280" y="8676"/>
                    <a:pt x="3539" y="8610"/>
                    <a:pt x="3792" y="8453"/>
                  </a:cubicBezTo>
                  <a:cubicBezTo>
                    <a:pt x="4217" y="8190"/>
                    <a:pt x="4206" y="7442"/>
                    <a:pt x="4247" y="6916"/>
                  </a:cubicBezTo>
                  <a:cubicBezTo>
                    <a:pt x="4399" y="4672"/>
                    <a:pt x="4682" y="2437"/>
                    <a:pt x="4722" y="183"/>
                  </a:cubicBezTo>
                  <a:cubicBezTo>
                    <a:pt x="4620" y="53"/>
                    <a:pt x="4484" y="1"/>
                    <a:pt x="4328" y="1"/>
                  </a:cubicBezTo>
                  <a:close/>
                </a:path>
              </a:pathLst>
            </a:cu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78"/>
            <p:cNvSpPr/>
            <p:nvPr/>
          </p:nvSpPr>
          <p:spPr>
            <a:xfrm>
              <a:off x="5030907" y="2302211"/>
              <a:ext cx="450713" cy="696895"/>
            </a:xfrm>
            <a:custGeom>
              <a:avLst/>
              <a:gdLst/>
              <a:ahLst/>
              <a:cxnLst/>
              <a:rect l="l" t="t" r="r" b="b"/>
              <a:pathLst>
                <a:path w="6118" h="9460" extrusionOk="0">
                  <a:moveTo>
                    <a:pt x="3932" y="1"/>
                  </a:moveTo>
                  <a:cubicBezTo>
                    <a:pt x="3102" y="1"/>
                    <a:pt x="2104" y="585"/>
                    <a:pt x="1598" y="1039"/>
                  </a:cubicBezTo>
                  <a:cubicBezTo>
                    <a:pt x="223" y="2273"/>
                    <a:pt x="0" y="4881"/>
                    <a:pt x="526" y="6590"/>
                  </a:cubicBezTo>
                  <a:cubicBezTo>
                    <a:pt x="951" y="7935"/>
                    <a:pt x="2346" y="9339"/>
                    <a:pt x="3822" y="9451"/>
                  </a:cubicBezTo>
                  <a:cubicBezTo>
                    <a:pt x="3884" y="9457"/>
                    <a:pt x="3949" y="9460"/>
                    <a:pt x="4017" y="9460"/>
                  </a:cubicBezTo>
                  <a:cubicBezTo>
                    <a:pt x="4552" y="9460"/>
                    <a:pt x="5233" y="9268"/>
                    <a:pt x="5197" y="8622"/>
                  </a:cubicBezTo>
                  <a:cubicBezTo>
                    <a:pt x="5172" y="8253"/>
                    <a:pt x="4983" y="8164"/>
                    <a:pt x="4736" y="8164"/>
                  </a:cubicBezTo>
                  <a:cubicBezTo>
                    <a:pt x="4509" y="8164"/>
                    <a:pt x="4233" y="8240"/>
                    <a:pt x="3994" y="8240"/>
                  </a:cubicBezTo>
                  <a:cubicBezTo>
                    <a:pt x="3973" y="8240"/>
                    <a:pt x="3953" y="8239"/>
                    <a:pt x="3934" y="8238"/>
                  </a:cubicBezTo>
                  <a:cubicBezTo>
                    <a:pt x="3125" y="8187"/>
                    <a:pt x="2710" y="7692"/>
                    <a:pt x="2498" y="6964"/>
                  </a:cubicBezTo>
                  <a:cubicBezTo>
                    <a:pt x="2306" y="6306"/>
                    <a:pt x="2053" y="5468"/>
                    <a:pt x="2640" y="5003"/>
                  </a:cubicBezTo>
                  <a:cubicBezTo>
                    <a:pt x="3388" y="4406"/>
                    <a:pt x="4500" y="4669"/>
                    <a:pt x="5187" y="3850"/>
                  </a:cubicBezTo>
                  <a:cubicBezTo>
                    <a:pt x="6117" y="2748"/>
                    <a:pt x="5855" y="777"/>
                    <a:pt x="4732" y="261"/>
                  </a:cubicBezTo>
                  <a:cubicBezTo>
                    <a:pt x="4507" y="76"/>
                    <a:pt x="4231" y="1"/>
                    <a:pt x="3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78"/>
            <p:cNvSpPr/>
            <p:nvPr/>
          </p:nvSpPr>
          <p:spPr>
            <a:xfrm>
              <a:off x="4985859" y="2313549"/>
              <a:ext cx="107337" cy="99156"/>
            </a:xfrm>
            <a:custGeom>
              <a:avLst/>
              <a:gdLst/>
              <a:ahLst/>
              <a:cxnLst/>
              <a:rect l="l" t="t" r="r" b="b"/>
              <a:pathLst>
                <a:path w="1457" h="1346" extrusionOk="0">
                  <a:moveTo>
                    <a:pt x="729" y="0"/>
                  </a:moveTo>
                  <a:cubicBezTo>
                    <a:pt x="688" y="0"/>
                    <a:pt x="648" y="11"/>
                    <a:pt x="598" y="21"/>
                  </a:cubicBezTo>
                  <a:cubicBezTo>
                    <a:pt x="234" y="92"/>
                    <a:pt x="1" y="445"/>
                    <a:pt x="72" y="809"/>
                  </a:cubicBezTo>
                  <a:cubicBezTo>
                    <a:pt x="133" y="1123"/>
                    <a:pt x="416" y="1345"/>
                    <a:pt x="729" y="1345"/>
                  </a:cubicBezTo>
                  <a:cubicBezTo>
                    <a:pt x="769" y="1345"/>
                    <a:pt x="820" y="1345"/>
                    <a:pt x="860" y="1335"/>
                  </a:cubicBezTo>
                  <a:cubicBezTo>
                    <a:pt x="1224" y="1265"/>
                    <a:pt x="1457" y="910"/>
                    <a:pt x="1386" y="546"/>
                  </a:cubicBezTo>
                  <a:cubicBezTo>
                    <a:pt x="1326" y="223"/>
                    <a:pt x="1042" y="0"/>
                    <a:pt x="72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94" name="Google Shape;1794;p78"/>
            <p:cNvGrpSpPr/>
            <p:nvPr/>
          </p:nvGrpSpPr>
          <p:grpSpPr>
            <a:xfrm rot="-355489">
              <a:off x="5341343" y="2538179"/>
              <a:ext cx="394995" cy="612905"/>
              <a:chOff x="1514314" y="1637035"/>
              <a:chExt cx="338082" cy="524594"/>
            </a:xfrm>
          </p:grpSpPr>
          <p:sp>
            <p:nvSpPr>
              <p:cNvPr id="1795" name="Google Shape;1795;p78"/>
              <p:cNvSpPr/>
              <p:nvPr/>
            </p:nvSpPr>
            <p:spPr>
              <a:xfrm rot="791413">
                <a:off x="1616328" y="2063606"/>
                <a:ext cx="71329" cy="69097"/>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78"/>
              <p:cNvSpPr/>
              <p:nvPr/>
            </p:nvSpPr>
            <p:spPr>
              <a:xfrm rot="791248">
                <a:off x="1739002" y="1974425"/>
                <a:ext cx="40645" cy="39370"/>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78"/>
              <p:cNvSpPr/>
              <p:nvPr/>
            </p:nvSpPr>
            <p:spPr>
              <a:xfrm rot="791248">
                <a:off x="1748245" y="1826366"/>
                <a:ext cx="40645" cy="39370"/>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78"/>
              <p:cNvSpPr/>
              <p:nvPr/>
            </p:nvSpPr>
            <p:spPr>
              <a:xfrm rot="791227">
                <a:off x="1726044" y="2082669"/>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78"/>
              <p:cNvSpPr/>
              <p:nvPr/>
            </p:nvSpPr>
            <p:spPr>
              <a:xfrm rot="791227">
                <a:off x="1516302" y="2139779"/>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78"/>
              <p:cNvSpPr/>
              <p:nvPr/>
            </p:nvSpPr>
            <p:spPr>
              <a:xfrm rot="791227">
                <a:off x="1829992" y="1639103"/>
                <a:ext cx="20416" cy="19783"/>
              </a:xfrm>
              <a:custGeom>
                <a:avLst/>
                <a:gdLst/>
                <a:ahLst/>
                <a:cxnLst/>
                <a:rect l="l" t="t" r="r" b="b"/>
                <a:pathLst>
                  <a:path w="992" h="961" extrusionOk="0">
                    <a:moveTo>
                      <a:pt x="456" y="0"/>
                    </a:moveTo>
                    <a:cubicBezTo>
                      <a:pt x="193" y="20"/>
                      <a:pt x="0" y="252"/>
                      <a:pt x="21" y="515"/>
                    </a:cubicBezTo>
                    <a:cubicBezTo>
                      <a:pt x="41" y="768"/>
                      <a:pt x="243" y="960"/>
                      <a:pt x="496" y="960"/>
                    </a:cubicBezTo>
                    <a:cubicBezTo>
                      <a:pt x="506" y="960"/>
                      <a:pt x="516" y="960"/>
                      <a:pt x="526" y="950"/>
                    </a:cubicBezTo>
                    <a:cubicBezTo>
                      <a:pt x="799" y="930"/>
                      <a:pt x="991" y="708"/>
                      <a:pt x="971" y="445"/>
                    </a:cubicBezTo>
                    <a:cubicBezTo>
                      <a:pt x="951" y="192"/>
                      <a:pt x="739" y="0"/>
                      <a:pt x="496" y="0"/>
                    </a:cubicBezTo>
                    <a:close/>
                  </a:path>
                </a:pathLst>
              </a:custGeom>
              <a:solidFill>
                <a:srgbClr val="FFFFFF">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01" name="Google Shape;1801;p78"/>
          <p:cNvSpPr/>
          <p:nvPr/>
        </p:nvSpPr>
        <p:spPr>
          <a:xfrm flipH="1">
            <a:off x="786275" y="1261275"/>
            <a:ext cx="7716000" cy="37716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78"/>
          <p:cNvSpPr txBox="1">
            <a:spLocks noGrp="1"/>
          </p:cNvSpPr>
          <p:nvPr>
            <p:ph type="body" idx="1"/>
          </p:nvPr>
        </p:nvSpPr>
        <p:spPr>
          <a:xfrm>
            <a:off x="900300" y="1280150"/>
            <a:ext cx="7454400" cy="35970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b="1"/>
              <a:t>Ethical Implications of our solution:</a:t>
            </a:r>
            <a:endParaRPr sz="1800" b="1"/>
          </a:p>
          <a:p>
            <a:pPr marL="457200" lvl="0" indent="-317500" algn="l" rtl="0">
              <a:lnSpc>
                <a:spcPct val="100000"/>
              </a:lnSpc>
              <a:spcBef>
                <a:spcPts val="0"/>
              </a:spcBef>
              <a:spcAft>
                <a:spcPts val="0"/>
              </a:spcAft>
              <a:buSzPts val="1400"/>
              <a:buChar char="-"/>
            </a:pPr>
            <a:r>
              <a:rPr lang="en" sz="1800"/>
              <a:t>Privacy of medical data</a:t>
            </a:r>
            <a:endParaRPr sz="1800"/>
          </a:p>
          <a:p>
            <a:pPr marL="457200" lvl="0" indent="-317500" algn="l" rtl="0">
              <a:lnSpc>
                <a:spcPct val="100000"/>
              </a:lnSpc>
              <a:spcBef>
                <a:spcPts val="0"/>
              </a:spcBef>
              <a:spcAft>
                <a:spcPts val="0"/>
              </a:spcAft>
              <a:buSzPts val="1400"/>
              <a:buChar char="-"/>
            </a:pPr>
            <a:r>
              <a:rPr lang="en" sz="1800"/>
              <a:t>Creating positive/negative correlations around one’s personal health</a:t>
            </a:r>
            <a:endParaRPr sz="1800"/>
          </a:p>
          <a:p>
            <a:pPr marL="457200" lvl="0" indent="0" algn="l" rtl="0">
              <a:lnSpc>
                <a:spcPct val="100000"/>
              </a:lnSpc>
              <a:spcBef>
                <a:spcPts val="0"/>
              </a:spcBef>
              <a:spcAft>
                <a:spcPts val="0"/>
              </a:spcAft>
              <a:buNone/>
            </a:pPr>
            <a:endParaRPr sz="1800"/>
          </a:p>
          <a:p>
            <a:pPr marL="0" lvl="0" indent="0" algn="l" rtl="0">
              <a:lnSpc>
                <a:spcPct val="100000"/>
              </a:lnSpc>
              <a:spcBef>
                <a:spcPts val="0"/>
              </a:spcBef>
              <a:spcAft>
                <a:spcPts val="0"/>
              </a:spcAft>
              <a:buNone/>
            </a:pPr>
            <a:r>
              <a:rPr lang="en" sz="1800" b="1"/>
              <a:t>Who can we serve with our solution?</a:t>
            </a:r>
            <a:endParaRPr sz="1800" b="1"/>
          </a:p>
          <a:p>
            <a:pPr marL="457200" lvl="0" indent="-317500" algn="l" rtl="0">
              <a:lnSpc>
                <a:spcPct val="100000"/>
              </a:lnSpc>
              <a:spcBef>
                <a:spcPts val="0"/>
              </a:spcBef>
              <a:spcAft>
                <a:spcPts val="0"/>
              </a:spcAft>
              <a:buSzPts val="1400"/>
              <a:buChar char="-"/>
            </a:pPr>
            <a:r>
              <a:rPr lang="en" sz="1800"/>
              <a:t>Patients + their Caretakers</a:t>
            </a:r>
            <a:endParaRPr sz="1800"/>
          </a:p>
          <a:p>
            <a:pPr marL="457200" lvl="0" indent="-342900" algn="l" rtl="0">
              <a:spcBef>
                <a:spcPts val="0"/>
              </a:spcBef>
              <a:spcAft>
                <a:spcPts val="0"/>
              </a:spcAft>
              <a:buSzPts val="1800"/>
              <a:buChar char="-"/>
            </a:pPr>
            <a:r>
              <a:rPr lang="en" sz="1800"/>
              <a:t>Family of patients</a:t>
            </a:r>
            <a:endParaRPr sz="1800"/>
          </a:p>
          <a:p>
            <a:pPr marL="457200" lvl="0" indent="-317500" algn="l" rtl="0">
              <a:lnSpc>
                <a:spcPct val="100000"/>
              </a:lnSpc>
              <a:spcBef>
                <a:spcPts val="0"/>
              </a:spcBef>
              <a:spcAft>
                <a:spcPts val="0"/>
              </a:spcAft>
              <a:buSzPts val="1400"/>
              <a:buChar char="-"/>
            </a:pPr>
            <a:r>
              <a:rPr lang="en" sz="1800"/>
              <a:t>Medical Professionals</a:t>
            </a:r>
            <a:endParaRPr sz="1800"/>
          </a:p>
          <a:p>
            <a:pPr marL="457200" lvl="0" indent="0" algn="l" rtl="0">
              <a:lnSpc>
                <a:spcPct val="100000"/>
              </a:lnSpc>
              <a:spcBef>
                <a:spcPts val="0"/>
              </a:spcBef>
              <a:spcAft>
                <a:spcPts val="0"/>
              </a:spcAft>
              <a:buNone/>
            </a:pPr>
            <a:endParaRPr sz="1800"/>
          </a:p>
          <a:p>
            <a:pPr marL="0" lvl="0" indent="0" algn="l" rtl="0">
              <a:lnSpc>
                <a:spcPct val="100000"/>
              </a:lnSpc>
              <a:spcBef>
                <a:spcPts val="0"/>
              </a:spcBef>
              <a:spcAft>
                <a:spcPts val="0"/>
              </a:spcAft>
              <a:buNone/>
            </a:pPr>
            <a:r>
              <a:rPr lang="en" sz="1800" b="1"/>
              <a:t>Who is left out from our solution?</a:t>
            </a:r>
            <a:endParaRPr sz="1800" b="1"/>
          </a:p>
          <a:p>
            <a:pPr marL="457200" lvl="0" indent="-317500" algn="l" rtl="0">
              <a:lnSpc>
                <a:spcPct val="100000"/>
              </a:lnSpc>
              <a:spcBef>
                <a:spcPts val="0"/>
              </a:spcBef>
              <a:spcAft>
                <a:spcPts val="0"/>
              </a:spcAft>
              <a:buSzPts val="1400"/>
              <a:buChar char="-"/>
            </a:pPr>
            <a:r>
              <a:rPr lang="en" sz="1800"/>
              <a:t>People without consistent access to a mobile device</a:t>
            </a:r>
            <a:endParaRPr sz="1800"/>
          </a:p>
          <a:p>
            <a:pPr marL="457200" lvl="0" indent="-317500" algn="l" rtl="0">
              <a:lnSpc>
                <a:spcPct val="100000"/>
              </a:lnSpc>
              <a:spcBef>
                <a:spcPts val="0"/>
              </a:spcBef>
              <a:spcAft>
                <a:spcPts val="0"/>
              </a:spcAft>
              <a:buSzPts val="1400"/>
              <a:buChar char="-"/>
            </a:pPr>
            <a:r>
              <a:rPr lang="en" sz="1800"/>
              <a:t>People with skepticism of technology</a:t>
            </a:r>
            <a:endParaRPr sz="1800"/>
          </a:p>
          <a:p>
            <a:pPr marL="457200" lvl="0" indent="-317500" algn="l" rtl="0">
              <a:lnSpc>
                <a:spcPct val="100000"/>
              </a:lnSpc>
              <a:spcBef>
                <a:spcPts val="0"/>
              </a:spcBef>
              <a:spcAft>
                <a:spcPts val="0"/>
              </a:spcAft>
              <a:buSzPts val="1400"/>
              <a:buChar char="-"/>
            </a:pPr>
            <a:r>
              <a:rPr lang="en" sz="1800"/>
              <a:t>People with disabilities </a:t>
            </a:r>
            <a:endParaRPr sz="1800"/>
          </a:p>
          <a:p>
            <a:pPr marL="457200" lvl="0" indent="0" algn="l" rtl="0">
              <a:lnSpc>
                <a:spcPct val="100000"/>
              </a:lnSpc>
              <a:spcBef>
                <a:spcPts val="0"/>
              </a:spcBef>
              <a:spcAft>
                <a:spcPts val="0"/>
              </a:spcAft>
              <a:buNone/>
            </a:pPr>
            <a:endParaRPr sz="1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06"/>
        <p:cNvGrpSpPr/>
        <p:nvPr/>
      </p:nvGrpSpPr>
      <p:grpSpPr>
        <a:xfrm>
          <a:off x="0" y="0"/>
          <a:ext cx="0" cy="0"/>
          <a:chOff x="0" y="0"/>
          <a:chExt cx="0" cy="0"/>
        </a:xfrm>
      </p:grpSpPr>
      <p:sp>
        <p:nvSpPr>
          <p:cNvPr id="1807" name="Google Shape;1807;p79"/>
          <p:cNvSpPr/>
          <p:nvPr/>
        </p:nvSpPr>
        <p:spPr>
          <a:xfrm flipH="1">
            <a:off x="715000" y="1450150"/>
            <a:ext cx="7713900" cy="23061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79"/>
          <p:cNvSpPr/>
          <p:nvPr/>
        </p:nvSpPr>
        <p:spPr>
          <a:xfrm>
            <a:off x="1429599" y="2073636"/>
            <a:ext cx="6456454" cy="996214"/>
          </a:xfrm>
          <a:prstGeom prst="rect">
            <a:avLst/>
          </a:prstGeom>
        </p:spPr>
        <p:txBody>
          <a:bodyPr>
            <a:prstTxWarp prst="textPlain">
              <a:avLst/>
            </a:prstTxWarp>
          </a:bodyPr>
          <a:lstStyle/>
          <a:p>
            <a:pPr lvl="0" algn="ctr"/>
            <a:r>
              <a:rPr b="1" i="0">
                <a:ln w="19050" cap="flat" cmpd="sng">
                  <a:solidFill>
                    <a:schemeClr val="dk1"/>
                  </a:solidFill>
                  <a:prstDash val="solid"/>
                  <a:round/>
                  <a:headEnd type="none" w="sm" len="sm"/>
                  <a:tailEnd type="none" w="sm" len="sm"/>
                </a:ln>
                <a:solidFill>
                  <a:schemeClr val="accent5"/>
                </a:solidFill>
                <a:latin typeface="Fredoka One"/>
              </a:rPr>
              <a:t>Thank You!</a:t>
            </a:r>
          </a:p>
        </p:txBody>
      </p:sp>
      <p:sp>
        <p:nvSpPr>
          <p:cNvPr id="1809" name="Google Shape;1809;p79"/>
          <p:cNvSpPr/>
          <p:nvPr/>
        </p:nvSpPr>
        <p:spPr>
          <a:xfrm>
            <a:off x="-393075" y="3521345"/>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79"/>
          <p:cNvSpPr/>
          <p:nvPr/>
        </p:nvSpPr>
        <p:spPr>
          <a:xfrm>
            <a:off x="8710501" y="1520812"/>
            <a:ext cx="951888" cy="555126"/>
          </a:xfrm>
          <a:custGeom>
            <a:avLst/>
            <a:gdLst/>
            <a:ahLst/>
            <a:cxnLst/>
            <a:rect l="l" t="t" r="r" b="b"/>
            <a:pathLst>
              <a:path w="9625" h="5613" extrusionOk="0">
                <a:moveTo>
                  <a:pt x="5523" y="0"/>
                </a:moveTo>
                <a:cubicBezTo>
                  <a:pt x="5481" y="0"/>
                  <a:pt x="5439" y="2"/>
                  <a:pt x="5398" y="6"/>
                </a:cubicBezTo>
                <a:cubicBezTo>
                  <a:pt x="4962" y="38"/>
                  <a:pt x="4355" y="240"/>
                  <a:pt x="4046" y="581"/>
                </a:cubicBezTo>
                <a:cubicBezTo>
                  <a:pt x="3801" y="836"/>
                  <a:pt x="3822" y="1071"/>
                  <a:pt x="3801" y="1390"/>
                </a:cubicBezTo>
                <a:cubicBezTo>
                  <a:pt x="3429" y="1444"/>
                  <a:pt x="3077" y="1912"/>
                  <a:pt x="3120" y="2284"/>
                </a:cubicBezTo>
                <a:cubicBezTo>
                  <a:pt x="2805" y="2025"/>
                  <a:pt x="2386" y="1835"/>
                  <a:pt x="1966" y="1835"/>
                </a:cubicBezTo>
                <a:cubicBezTo>
                  <a:pt x="1817" y="1835"/>
                  <a:pt x="1668" y="1859"/>
                  <a:pt x="1523" y="1912"/>
                </a:cubicBezTo>
                <a:cubicBezTo>
                  <a:pt x="959" y="2114"/>
                  <a:pt x="767" y="2689"/>
                  <a:pt x="746" y="3232"/>
                </a:cubicBezTo>
                <a:cubicBezTo>
                  <a:pt x="320" y="3488"/>
                  <a:pt x="54" y="3743"/>
                  <a:pt x="32" y="4264"/>
                </a:cubicBezTo>
                <a:cubicBezTo>
                  <a:pt x="1" y="4903"/>
                  <a:pt x="416" y="5340"/>
                  <a:pt x="1065" y="5425"/>
                </a:cubicBezTo>
                <a:cubicBezTo>
                  <a:pt x="1145" y="5438"/>
                  <a:pt x="1237" y="5444"/>
                  <a:pt x="1331" y="5444"/>
                </a:cubicBezTo>
                <a:cubicBezTo>
                  <a:pt x="1474" y="5444"/>
                  <a:pt x="1624" y="5430"/>
                  <a:pt x="1747" y="5404"/>
                </a:cubicBezTo>
                <a:cubicBezTo>
                  <a:pt x="1875" y="5371"/>
                  <a:pt x="2024" y="5222"/>
                  <a:pt x="2151" y="5222"/>
                </a:cubicBezTo>
                <a:cubicBezTo>
                  <a:pt x="2225" y="5222"/>
                  <a:pt x="2300" y="5340"/>
                  <a:pt x="2374" y="5383"/>
                </a:cubicBezTo>
                <a:cubicBezTo>
                  <a:pt x="2535" y="5489"/>
                  <a:pt x="2779" y="5563"/>
                  <a:pt x="2971" y="5584"/>
                </a:cubicBezTo>
                <a:cubicBezTo>
                  <a:pt x="3098" y="5604"/>
                  <a:pt x="3220" y="5613"/>
                  <a:pt x="3339" y="5613"/>
                </a:cubicBezTo>
                <a:cubicBezTo>
                  <a:pt x="3946" y="5613"/>
                  <a:pt x="4452" y="5370"/>
                  <a:pt x="4951" y="4978"/>
                </a:cubicBezTo>
                <a:cubicBezTo>
                  <a:pt x="5154" y="5371"/>
                  <a:pt x="5409" y="5478"/>
                  <a:pt x="5877" y="5478"/>
                </a:cubicBezTo>
                <a:cubicBezTo>
                  <a:pt x="6250" y="5478"/>
                  <a:pt x="6846" y="5435"/>
                  <a:pt x="6974" y="4978"/>
                </a:cubicBezTo>
                <a:lnTo>
                  <a:pt x="6974" y="4978"/>
                </a:lnTo>
                <a:cubicBezTo>
                  <a:pt x="6942" y="5095"/>
                  <a:pt x="7485" y="5383"/>
                  <a:pt x="7570" y="5425"/>
                </a:cubicBezTo>
                <a:cubicBezTo>
                  <a:pt x="7726" y="5490"/>
                  <a:pt x="7879" y="5516"/>
                  <a:pt x="8037" y="5516"/>
                </a:cubicBezTo>
                <a:cubicBezTo>
                  <a:pt x="8138" y="5516"/>
                  <a:pt x="8240" y="5506"/>
                  <a:pt x="8347" y="5489"/>
                </a:cubicBezTo>
                <a:cubicBezTo>
                  <a:pt x="8698" y="5435"/>
                  <a:pt x="8986" y="5170"/>
                  <a:pt x="9135" y="4850"/>
                </a:cubicBezTo>
                <a:cubicBezTo>
                  <a:pt x="9209" y="4690"/>
                  <a:pt x="9252" y="4541"/>
                  <a:pt x="9242" y="4371"/>
                </a:cubicBezTo>
                <a:cubicBezTo>
                  <a:pt x="9231" y="4330"/>
                  <a:pt x="9051" y="3869"/>
                  <a:pt x="9011" y="3869"/>
                </a:cubicBezTo>
                <a:cubicBezTo>
                  <a:pt x="9010" y="3869"/>
                  <a:pt x="9008" y="3870"/>
                  <a:pt x="9007" y="3871"/>
                </a:cubicBezTo>
                <a:cubicBezTo>
                  <a:pt x="9529" y="3285"/>
                  <a:pt x="9625" y="2327"/>
                  <a:pt x="8954" y="1806"/>
                </a:cubicBezTo>
                <a:cubicBezTo>
                  <a:pt x="8632" y="1566"/>
                  <a:pt x="8272" y="1341"/>
                  <a:pt x="7894" y="1341"/>
                </a:cubicBezTo>
                <a:cubicBezTo>
                  <a:pt x="7736" y="1341"/>
                  <a:pt x="7574" y="1381"/>
                  <a:pt x="7410" y="1475"/>
                </a:cubicBezTo>
                <a:cubicBezTo>
                  <a:pt x="7309" y="656"/>
                  <a:pt x="6324" y="0"/>
                  <a:pt x="5523" y="0"/>
                </a:cubicBezTo>
                <a:close/>
              </a:path>
            </a:pathLst>
          </a:cu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14"/>
        <p:cNvGrpSpPr/>
        <p:nvPr/>
      </p:nvGrpSpPr>
      <p:grpSpPr>
        <a:xfrm>
          <a:off x="0" y="0"/>
          <a:ext cx="0" cy="0"/>
          <a:chOff x="0" y="0"/>
          <a:chExt cx="0" cy="0"/>
        </a:xfrm>
      </p:grpSpPr>
      <p:sp>
        <p:nvSpPr>
          <p:cNvPr id="1815" name="Google Shape;1815;p80"/>
          <p:cNvSpPr/>
          <p:nvPr/>
        </p:nvSpPr>
        <p:spPr>
          <a:xfrm flipH="1">
            <a:off x="715000" y="1450150"/>
            <a:ext cx="7713900" cy="23061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80"/>
          <p:cNvSpPr/>
          <p:nvPr/>
        </p:nvSpPr>
        <p:spPr>
          <a:xfrm>
            <a:off x="1834074" y="2075949"/>
            <a:ext cx="5475864" cy="1257931"/>
          </a:xfrm>
          <a:prstGeom prst="rect">
            <a:avLst/>
          </a:prstGeom>
        </p:spPr>
        <p:txBody>
          <a:bodyPr>
            <a:prstTxWarp prst="textPlain">
              <a:avLst/>
            </a:prstTxWarp>
          </a:bodyPr>
          <a:lstStyle/>
          <a:p>
            <a:pPr lvl="0" algn="ctr"/>
            <a:r>
              <a:rPr b="1" i="0">
                <a:ln w="19050" cap="flat" cmpd="sng">
                  <a:solidFill>
                    <a:schemeClr val="dk1"/>
                  </a:solidFill>
                  <a:prstDash val="solid"/>
                  <a:round/>
                  <a:headEnd type="none" w="sm" len="sm"/>
                  <a:tailEnd type="none" w="sm" len="sm"/>
                </a:ln>
                <a:solidFill>
                  <a:schemeClr val="lt2"/>
                </a:solidFill>
                <a:latin typeface="Fredoka One"/>
              </a:rPr>
              <a:t>Appendix</a:t>
            </a:r>
          </a:p>
        </p:txBody>
      </p:sp>
      <p:sp>
        <p:nvSpPr>
          <p:cNvPr id="1817" name="Google Shape;1817;p80"/>
          <p:cNvSpPr/>
          <p:nvPr/>
        </p:nvSpPr>
        <p:spPr>
          <a:xfrm>
            <a:off x="-393075" y="3521345"/>
            <a:ext cx="844193" cy="519303"/>
          </a:xfrm>
          <a:custGeom>
            <a:avLst/>
            <a:gdLst/>
            <a:ahLst/>
            <a:cxnLst/>
            <a:rect l="l" t="t" r="r" b="b"/>
            <a:pathLst>
              <a:path w="7070" h="4349" extrusionOk="0">
                <a:moveTo>
                  <a:pt x="4102" y="0"/>
                </a:moveTo>
                <a:cubicBezTo>
                  <a:pt x="3302" y="0"/>
                  <a:pt x="2534" y="617"/>
                  <a:pt x="2524" y="1475"/>
                </a:cubicBezTo>
                <a:cubicBezTo>
                  <a:pt x="2266" y="1209"/>
                  <a:pt x="1917" y="1099"/>
                  <a:pt x="1563" y="1099"/>
                </a:cubicBezTo>
                <a:cubicBezTo>
                  <a:pt x="1464" y="1099"/>
                  <a:pt x="1365" y="1107"/>
                  <a:pt x="1267" y="1123"/>
                </a:cubicBezTo>
                <a:cubicBezTo>
                  <a:pt x="1054" y="1166"/>
                  <a:pt x="874" y="1273"/>
                  <a:pt x="756" y="1443"/>
                </a:cubicBezTo>
                <a:cubicBezTo>
                  <a:pt x="704" y="1518"/>
                  <a:pt x="640" y="1624"/>
                  <a:pt x="629" y="1709"/>
                </a:cubicBezTo>
                <a:cubicBezTo>
                  <a:pt x="629" y="1741"/>
                  <a:pt x="682" y="2071"/>
                  <a:pt x="682" y="2071"/>
                </a:cubicBezTo>
                <a:cubicBezTo>
                  <a:pt x="469" y="2093"/>
                  <a:pt x="288" y="2114"/>
                  <a:pt x="160" y="2295"/>
                </a:cubicBezTo>
                <a:cubicBezTo>
                  <a:pt x="11" y="2507"/>
                  <a:pt x="1" y="2763"/>
                  <a:pt x="118" y="2997"/>
                </a:cubicBezTo>
                <a:cubicBezTo>
                  <a:pt x="278" y="3274"/>
                  <a:pt x="565" y="3444"/>
                  <a:pt x="863" y="3466"/>
                </a:cubicBezTo>
                <a:cubicBezTo>
                  <a:pt x="891" y="3467"/>
                  <a:pt x="919" y="3467"/>
                  <a:pt x="947" y="3467"/>
                </a:cubicBezTo>
                <a:cubicBezTo>
                  <a:pt x="1190" y="3467"/>
                  <a:pt x="1409" y="3423"/>
                  <a:pt x="1619" y="3328"/>
                </a:cubicBezTo>
                <a:cubicBezTo>
                  <a:pt x="1800" y="3242"/>
                  <a:pt x="1917" y="3082"/>
                  <a:pt x="2088" y="2997"/>
                </a:cubicBezTo>
                <a:cubicBezTo>
                  <a:pt x="2098" y="3551"/>
                  <a:pt x="2194" y="3881"/>
                  <a:pt x="2715" y="4158"/>
                </a:cubicBezTo>
                <a:cubicBezTo>
                  <a:pt x="2968" y="4287"/>
                  <a:pt x="3221" y="4348"/>
                  <a:pt x="3479" y="4348"/>
                </a:cubicBezTo>
                <a:cubicBezTo>
                  <a:pt x="3732" y="4348"/>
                  <a:pt x="3991" y="4290"/>
                  <a:pt x="4259" y="4179"/>
                </a:cubicBezTo>
                <a:cubicBezTo>
                  <a:pt x="4643" y="4019"/>
                  <a:pt x="4770" y="3711"/>
                  <a:pt x="5047" y="3455"/>
                </a:cubicBezTo>
                <a:cubicBezTo>
                  <a:pt x="5207" y="3785"/>
                  <a:pt x="5790" y="4012"/>
                  <a:pt x="6160" y="4012"/>
                </a:cubicBezTo>
                <a:cubicBezTo>
                  <a:pt x="6184" y="4012"/>
                  <a:pt x="6207" y="4011"/>
                  <a:pt x="6228" y="4009"/>
                </a:cubicBezTo>
                <a:cubicBezTo>
                  <a:pt x="6687" y="3966"/>
                  <a:pt x="6985" y="3519"/>
                  <a:pt x="7027" y="3104"/>
                </a:cubicBezTo>
                <a:cubicBezTo>
                  <a:pt x="7070" y="2561"/>
                  <a:pt x="6888" y="2060"/>
                  <a:pt x="6431" y="1752"/>
                </a:cubicBezTo>
                <a:cubicBezTo>
                  <a:pt x="6294" y="1659"/>
                  <a:pt x="6174" y="1622"/>
                  <a:pt x="6053" y="1622"/>
                </a:cubicBezTo>
                <a:cubicBezTo>
                  <a:pt x="5912" y="1622"/>
                  <a:pt x="5768" y="1672"/>
                  <a:pt x="5590" y="1741"/>
                </a:cubicBezTo>
                <a:cubicBezTo>
                  <a:pt x="5558" y="922"/>
                  <a:pt x="5249" y="134"/>
                  <a:pt x="4323" y="16"/>
                </a:cubicBezTo>
                <a:cubicBezTo>
                  <a:pt x="4250" y="6"/>
                  <a:pt x="4176" y="0"/>
                  <a:pt x="4102" y="0"/>
                </a:cubicBezTo>
                <a:close/>
              </a:path>
            </a:pathLst>
          </a:cu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80"/>
          <p:cNvSpPr/>
          <p:nvPr/>
        </p:nvSpPr>
        <p:spPr>
          <a:xfrm>
            <a:off x="8710501" y="1520812"/>
            <a:ext cx="951888" cy="555126"/>
          </a:xfrm>
          <a:custGeom>
            <a:avLst/>
            <a:gdLst/>
            <a:ahLst/>
            <a:cxnLst/>
            <a:rect l="l" t="t" r="r" b="b"/>
            <a:pathLst>
              <a:path w="9625" h="5613" extrusionOk="0">
                <a:moveTo>
                  <a:pt x="5523" y="0"/>
                </a:moveTo>
                <a:cubicBezTo>
                  <a:pt x="5481" y="0"/>
                  <a:pt x="5439" y="2"/>
                  <a:pt x="5398" y="6"/>
                </a:cubicBezTo>
                <a:cubicBezTo>
                  <a:pt x="4962" y="38"/>
                  <a:pt x="4355" y="240"/>
                  <a:pt x="4046" y="581"/>
                </a:cubicBezTo>
                <a:cubicBezTo>
                  <a:pt x="3801" y="836"/>
                  <a:pt x="3822" y="1071"/>
                  <a:pt x="3801" y="1390"/>
                </a:cubicBezTo>
                <a:cubicBezTo>
                  <a:pt x="3429" y="1444"/>
                  <a:pt x="3077" y="1912"/>
                  <a:pt x="3120" y="2284"/>
                </a:cubicBezTo>
                <a:cubicBezTo>
                  <a:pt x="2805" y="2025"/>
                  <a:pt x="2386" y="1835"/>
                  <a:pt x="1966" y="1835"/>
                </a:cubicBezTo>
                <a:cubicBezTo>
                  <a:pt x="1817" y="1835"/>
                  <a:pt x="1668" y="1859"/>
                  <a:pt x="1523" y="1912"/>
                </a:cubicBezTo>
                <a:cubicBezTo>
                  <a:pt x="959" y="2114"/>
                  <a:pt x="767" y="2689"/>
                  <a:pt x="746" y="3232"/>
                </a:cubicBezTo>
                <a:cubicBezTo>
                  <a:pt x="320" y="3488"/>
                  <a:pt x="54" y="3743"/>
                  <a:pt x="32" y="4264"/>
                </a:cubicBezTo>
                <a:cubicBezTo>
                  <a:pt x="1" y="4903"/>
                  <a:pt x="416" y="5340"/>
                  <a:pt x="1065" y="5425"/>
                </a:cubicBezTo>
                <a:cubicBezTo>
                  <a:pt x="1145" y="5438"/>
                  <a:pt x="1237" y="5444"/>
                  <a:pt x="1331" y="5444"/>
                </a:cubicBezTo>
                <a:cubicBezTo>
                  <a:pt x="1474" y="5444"/>
                  <a:pt x="1624" y="5430"/>
                  <a:pt x="1747" y="5404"/>
                </a:cubicBezTo>
                <a:cubicBezTo>
                  <a:pt x="1875" y="5371"/>
                  <a:pt x="2024" y="5222"/>
                  <a:pt x="2151" y="5222"/>
                </a:cubicBezTo>
                <a:cubicBezTo>
                  <a:pt x="2225" y="5222"/>
                  <a:pt x="2300" y="5340"/>
                  <a:pt x="2374" y="5383"/>
                </a:cubicBezTo>
                <a:cubicBezTo>
                  <a:pt x="2535" y="5489"/>
                  <a:pt x="2779" y="5563"/>
                  <a:pt x="2971" y="5584"/>
                </a:cubicBezTo>
                <a:cubicBezTo>
                  <a:pt x="3098" y="5604"/>
                  <a:pt x="3220" y="5613"/>
                  <a:pt x="3339" y="5613"/>
                </a:cubicBezTo>
                <a:cubicBezTo>
                  <a:pt x="3946" y="5613"/>
                  <a:pt x="4452" y="5370"/>
                  <a:pt x="4951" y="4978"/>
                </a:cubicBezTo>
                <a:cubicBezTo>
                  <a:pt x="5154" y="5371"/>
                  <a:pt x="5409" y="5478"/>
                  <a:pt x="5877" y="5478"/>
                </a:cubicBezTo>
                <a:cubicBezTo>
                  <a:pt x="6250" y="5478"/>
                  <a:pt x="6846" y="5435"/>
                  <a:pt x="6974" y="4978"/>
                </a:cubicBezTo>
                <a:lnTo>
                  <a:pt x="6974" y="4978"/>
                </a:lnTo>
                <a:cubicBezTo>
                  <a:pt x="6942" y="5095"/>
                  <a:pt x="7485" y="5383"/>
                  <a:pt x="7570" y="5425"/>
                </a:cubicBezTo>
                <a:cubicBezTo>
                  <a:pt x="7726" y="5490"/>
                  <a:pt x="7879" y="5516"/>
                  <a:pt x="8037" y="5516"/>
                </a:cubicBezTo>
                <a:cubicBezTo>
                  <a:pt x="8138" y="5516"/>
                  <a:pt x="8240" y="5506"/>
                  <a:pt x="8347" y="5489"/>
                </a:cubicBezTo>
                <a:cubicBezTo>
                  <a:pt x="8698" y="5435"/>
                  <a:pt x="8986" y="5170"/>
                  <a:pt x="9135" y="4850"/>
                </a:cubicBezTo>
                <a:cubicBezTo>
                  <a:pt x="9209" y="4690"/>
                  <a:pt x="9252" y="4541"/>
                  <a:pt x="9242" y="4371"/>
                </a:cubicBezTo>
                <a:cubicBezTo>
                  <a:pt x="9231" y="4330"/>
                  <a:pt x="9051" y="3869"/>
                  <a:pt x="9011" y="3869"/>
                </a:cubicBezTo>
                <a:cubicBezTo>
                  <a:pt x="9010" y="3869"/>
                  <a:pt x="9008" y="3870"/>
                  <a:pt x="9007" y="3871"/>
                </a:cubicBezTo>
                <a:cubicBezTo>
                  <a:pt x="9529" y="3285"/>
                  <a:pt x="9625" y="2327"/>
                  <a:pt x="8954" y="1806"/>
                </a:cubicBezTo>
                <a:cubicBezTo>
                  <a:pt x="8632" y="1566"/>
                  <a:pt x="8272" y="1341"/>
                  <a:pt x="7894" y="1341"/>
                </a:cubicBezTo>
                <a:cubicBezTo>
                  <a:pt x="7736" y="1341"/>
                  <a:pt x="7574" y="1381"/>
                  <a:pt x="7410" y="1475"/>
                </a:cubicBezTo>
                <a:cubicBezTo>
                  <a:pt x="7309" y="656"/>
                  <a:pt x="6324" y="0"/>
                  <a:pt x="5523" y="0"/>
                </a:cubicBezTo>
                <a:close/>
              </a:path>
            </a:pathLst>
          </a:cu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22"/>
        <p:cNvGrpSpPr/>
        <p:nvPr/>
      </p:nvGrpSpPr>
      <p:grpSpPr>
        <a:xfrm>
          <a:off x="0" y="0"/>
          <a:ext cx="0" cy="0"/>
          <a:chOff x="0" y="0"/>
          <a:chExt cx="0" cy="0"/>
        </a:xfrm>
      </p:grpSpPr>
      <p:sp>
        <p:nvSpPr>
          <p:cNvPr id="1823" name="Google Shape;1823;p81"/>
          <p:cNvSpPr txBox="1">
            <a:spLocks noGrp="1"/>
          </p:cNvSpPr>
          <p:nvPr>
            <p:ph type="title"/>
          </p:nvPr>
        </p:nvSpPr>
        <p:spPr>
          <a:xfrm>
            <a:off x="720000" y="37779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10+ HMWs generated for each POV - Dr. Kim</a:t>
            </a:r>
            <a:endParaRPr/>
          </a:p>
        </p:txBody>
      </p:sp>
      <p:sp>
        <p:nvSpPr>
          <p:cNvPr id="1824" name="Google Shape;1824;p81"/>
          <p:cNvSpPr/>
          <p:nvPr/>
        </p:nvSpPr>
        <p:spPr>
          <a:xfrm flipH="1">
            <a:off x="720000" y="1013175"/>
            <a:ext cx="7704000" cy="41931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81"/>
          <p:cNvSpPr txBox="1">
            <a:spLocks noGrp="1"/>
          </p:cNvSpPr>
          <p:nvPr>
            <p:ph type="body" idx="1"/>
          </p:nvPr>
        </p:nvSpPr>
        <p:spPr>
          <a:xfrm>
            <a:off x="872400" y="1102900"/>
            <a:ext cx="7865700" cy="419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50">
                <a:solidFill>
                  <a:schemeClr val="dk1"/>
                </a:solidFill>
              </a:rPr>
              <a:t>How might we…</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educate patients on reliable and unreliable sources of information about their medication?</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provide feedback to doctors on their effectiveness at explaining medication to patients?</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develop a space that feels safe for patients to request information while providing accurate information?</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decrease patients distrust and feelings of alienation in medical systems due to understanding gaps between doctors and patients?</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help patients understand the importance of taking their medication even if they don't immediately feel the benefits?</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address misinformation that patients might see about their medications online and instead increase their reliance on doctors for accurate information?</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help doctors understand the level of medical knowledge for each patient?</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Rely on information accessibility to make patients feel confident in the medical environment and in the care they receive?</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Rely on more than the patients physical responses to convince patients that medications are worth the potential costs to take them?</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help doctors better understand how to cultivate an environment that patients feel safe asking questions in?</a:t>
            </a:r>
            <a:endParaRPr sz="1450">
              <a:solidFill>
                <a:schemeClr val="dk1"/>
              </a:solidFill>
            </a:endParaRPr>
          </a:p>
          <a:p>
            <a:pPr marL="0" lvl="0" indent="0" algn="l" rtl="0">
              <a:spcBef>
                <a:spcPts val="0"/>
              </a:spcBef>
              <a:spcAft>
                <a:spcPts val="0"/>
              </a:spcAft>
              <a:buNone/>
            </a:pPr>
            <a:endParaRPr sz="1450">
              <a:solidFill>
                <a:schemeClr val="dk1"/>
              </a:solidFill>
            </a:endParaRPr>
          </a:p>
        </p:txBody>
      </p:sp>
      <p:pic>
        <p:nvPicPr>
          <p:cNvPr id="1826" name="Google Shape;1826;p8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7764844" y="-7"/>
            <a:ext cx="1379149" cy="142187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30"/>
        <p:cNvGrpSpPr/>
        <p:nvPr/>
      </p:nvGrpSpPr>
      <p:grpSpPr>
        <a:xfrm>
          <a:off x="0" y="0"/>
          <a:ext cx="0" cy="0"/>
          <a:chOff x="0" y="0"/>
          <a:chExt cx="0" cy="0"/>
        </a:xfrm>
      </p:grpSpPr>
      <p:sp>
        <p:nvSpPr>
          <p:cNvPr id="1831" name="Google Shape;1831;p82"/>
          <p:cNvSpPr txBox="1">
            <a:spLocks noGrp="1"/>
          </p:cNvSpPr>
          <p:nvPr>
            <p:ph type="title"/>
          </p:nvPr>
        </p:nvSpPr>
        <p:spPr>
          <a:xfrm>
            <a:off x="720000" y="37779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10+ HMWs generated for each POV - Dr. Keesha</a:t>
            </a:r>
            <a:endParaRPr/>
          </a:p>
        </p:txBody>
      </p:sp>
      <p:sp>
        <p:nvSpPr>
          <p:cNvPr id="1832" name="Google Shape;1832;p82"/>
          <p:cNvSpPr/>
          <p:nvPr/>
        </p:nvSpPr>
        <p:spPr>
          <a:xfrm flipH="1">
            <a:off x="110403" y="1067475"/>
            <a:ext cx="7704000" cy="38430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82"/>
          <p:cNvSpPr txBox="1">
            <a:spLocks noGrp="1"/>
          </p:cNvSpPr>
          <p:nvPr>
            <p:ph type="body" idx="1"/>
          </p:nvPr>
        </p:nvSpPr>
        <p:spPr>
          <a:xfrm>
            <a:off x="110400" y="1261275"/>
            <a:ext cx="7343700" cy="323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dk1"/>
                </a:solidFill>
              </a:rPr>
              <a:t>How might we…</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a:solidFill>
                  <a:schemeClr val="dk1"/>
                </a:solidFill>
              </a:rPr>
              <a:t>help patients understand what information they should know about their medication?</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a:solidFill>
                  <a:schemeClr val="dk1"/>
                </a:solidFill>
              </a:rPr>
              <a:t>help pharmacists effectively communicate with patients given the short period of time?</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a:solidFill>
                  <a:schemeClr val="dk1"/>
                </a:solidFill>
              </a:rPr>
              <a:t>help doctors teach patients about their medication in ways that they might understand?</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a:solidFill>
                  <a:schemeClr val="dk1"/>
                </a:solidFill>
              </a:rPr>
              <a:t>help pharmacists know what doctors informed their patients about their medication?</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a:solidFill>
                  <a:schemeClr val="dk1"/>
                </a:solidFill>
              </a:rPr>
              <a:t>make the process about learning medication more fun?</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a:solidFill>
                  <a:schemeClr val="dk1"/>
                </a:solidFill>
              </a:rPr>
              <a:t>help improve the health literacy of patients?</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a:solidFill>
                  <a:schemeClr val="dk1"/>
                </a:solidFill>
              </a:rPr>
              <a:t>help patients feel more comfortable asking questions about their medication?</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a:solidFill>
                  <a:schemeClr val="dk1"/>
                </a:solidFill>
              </a:rPr>
              <a:t>improve lines of communication between doctors, patients, and pharmacists regarding the patients’ medication?</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a:solidFill>
                  <a:schemeClr val="dk1"/>
                </a:solidFill>
              </a:rPr>
              <a:t>administer baseline explanations in a widely accessible way before a patient reaches their pharmacist</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a:solidFill>
                  <a:schemeClr val="dk1"/>
                </a:solidFill>
              </a:rPr>
              <a:t>remove the stigma of asking questions in medical settings?</a:t>
            </a:r>
            <a:endParaRPr sz="1600">
              <a:solidFill>
                <a:schemeClr val="dk1"/>
              </a:solidFill>
            </a:endParaRPr>
          </a:p>
          <a:p>
            <a:pPr marL="457200" lvl="0" indent="0" algn="l" rtl="0">
              <a:spcBef>
                <a:spcPts val="0"/>
              </a:spcBef>
              <a:spcAft>
                <a:spcPts val="0"/>
              </a:spcAft>
              <a:buNone/>
            </a:pPr>
            <a:endParaRPr sz="1600">
              <a:solidFill>
                <a:schemeClr val="dk1"/>
              </a:solidFill>
            </a:endParaRPr>
          </a:p>
          <a:p>
            <a:pPr marL="457200" lvl="0" indent="0" algn="l" rtl="0">
              <a:spcBef>
                <a:spcPts val="0"/>
              </a:spcBef>
              <a:spcAft>
                <a:spcPts val="0"/>
              </a:spcAft>
              <a:buNone/>
            </a:pPr>
            <a:endParaRPr sz="1600">
              <a:solidFill>
                <a:schemeClr val="dk1"/>
              </a:solidFill>
            </a:endParaRPr>
          </a:p>
        </p:txBody>
      </p:sp>
      <p:pic>
        <p:nvPicPr>
          <p:cNvPr id="1834" name="Google Shape;1834;p82"/>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7393200" y="3570750"/>
            <a:ext cx="1750800" cy="171272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38"/>
        <p:cNvGrpSpPr/>
        <p:nvPr/>
      </p:nvGrpSpPr>
      <p:grpSpPr>
        <a:xfrm>
          <a:off x="0" y="0"/>
          <a:ext cx="0" cy="0"/>
          <a:chOff x="0" y="0"/>
          <a:chExt cx="0" cy="0"/>
        </a:xfrm>
      </p:grpSpPr>
      <p:sp>
        <p:nvSpPr>
          <p:cNvPr id="1839" name="Google Shape;1839;p83"/>
          <p:cNvSpPr txBox="1">
            <a:spLocks noGrp="1"/>
          </p:cNvSpPr>
          <p:nvPr>
            <p:ph type="title"/>
          </p:nvPr>
        </p:nvSpPr>
        <p:spPr>
          <a:xfrm>
            <a:off x="796200" y="37779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10+ HMWs generated for each POV - Corey</a:t>
            </a:r>
            <a:endParaRPr/>
          </a:p>
        </p:txBody>
      </p:sp>
      <p:sp>
        <p:nvSpPr>
          <p:cNvPr id="1840" name="Google Shape;1840;p83"/>
          <p:cNvSpPr/>
          <p:nvPr/>
        </p:nvSpPr>
        <p:spPr>
          <a:xfrm flipH="1">
            <a:off x="52275" y="1032675"/>
            <a:ext cx="9003000" cy="40101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83"/>
          <p:cNvSpPr txBox="1">
            <a:spLocks noGrp="1"/>
          </p:cNvSpPr>
          <p:nvPr>
            <p:ph type="body" idx="1"/>
          </p:nvPr>
        </p:nvSpPr>
        <p:spPr>
          <a:xfrm>
            <a:off x="230298" y="1178049"/>
            <a:ext cx="8582100" cy="3268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50">
                <a:solidFill>
                  <a:schemeClr val="dk1"/>
                </a:solidFill>
              </a:rPr>
              <a:t>How might we…</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make it easier to integrate specialized needs such as recovery into search and retention of new medication</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find resources/ providers that take into account or cater to his experience &amp; biology as a person in recovery into a health plan</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make it easier to identify medications that would disrupt his recovery process and find solutions</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make it easier for Corey to keep track of his learnings from trial and error of medication?</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allow Corey to predict the long/short term side effects/experience of a new medications without experimenting on himself</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help doctors understand additional mental health factors of a patient for them to keep in mind when prescribing?</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help those with busy lives juggle multiple medications?</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help Corey more easily identify affordable medication options while accounting for his medical history?</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support those in active recovery through being mindful of their medications/daily habits?</a:t>
            </a:r>
            <a:endParaRPr sz="1450">
              <a:solidFill>
                <a:schemeClr val="dk1"/>
              </a:solidFill>
            </a:endParaRPr>
          </a:p>
          <a:p>
            <a:pPr marL="457200" lvl="0" indent="-320675" algn="l" rtl="0">
              <a:spcBef>
                <a:spcPts val="0"/>
              </a:spcBef>
              <a:spcAft>
                <a:spcPts val="0"/>
              </a:spcAft>
              <a:buClr>
                <a:schemeClr val="dk1"/>
              </a:buClr>
              <a:buSzPts val="1450"/>
              <a:buAutoNum type="arabicPeriod"/>
            </a:pPr>
            <a:r>
              <a:rPr lang="en" sz="1450">
                <a:solidFill>
                  <a:schemeClr val="dk1"/>
                </a:solidFill>
              </a:rPr>
              <a:t>help doctors make the medical prescription experience feel more personalized?</a:t>
            </a:r>
            <a:endParaRPr sz="1450">
              <a:solidFill>
                <a:schemeClr val="dk1"/>
              </a:solidFill>
            </a:endParaRPr>
          </a:p>
          <a:p>
            <a:pPr marL="457200" lvl="0" indent="0" algn="l" rtl="0">
              <a:spcBef>
                <a:spcPts val="0"/>
              </a:spcBef>
              <a:spcAft>
                <a:spcPts val="0"/>
              </a:spcAft>
              <a:buNone/>
            </a:pPr>
            <a:endParaRPr sz="1450">
              <a:solidFill>
                <a:schemeClr val="dk1"/>
              </a:solidFill>
            </a:endParaRPr>
          </a:p>
        </p:txBody>
      </p:sp>
      <p:pic>
        <p:nvPicPr>
          <p:cNvPr id="1842" name="Google Shape;1842;p8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7672525" y="3862200"/>
            <a:ext cx="1471476" cy="14091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46"/>
        <p:cNvGrpSpPr/>
        <p:nvPr/>
      </p:nvGrpSpPr>
      <p:grpSpPr>
        <a:xfrm>
          <a:off x="0" y="0"/>
          <a:ext cx="0" cy="0"/>
          <a:chOff x="0" y="0"/>
          <a:chExt cx="0" cy="0"/>
        </a:xfrm>
      </p:grpSpPr>
      <p:sp>
        <p:nvSpPr>
          <p:cNvPr id="1847" name="Google Shape;1847;p84"/>
          <p:cNvSpPr txBox="1">
            <a:spLocks noGrp="1"/>
          </p:cNvSpPr>
          <p:nvPr>
            <p:ph type="title"/>
          </p:nvPr>
        </p:nvSpPr>
        <p:spPr>
          <a:xfrm>
            <a:off x="720000" y="37779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Experience Prototype Participants</a:t>
            </a:r>
            <a:endParaRPr/>
          </a:p>
        </p:txBody>
      </p:sp>
      <p:sp>
        <p:nvSpPr>
          <p:cNvPr id="1848" name="Google Shape;1848;p84"/>
          <p:cNvSpPr/>
          <p:nvPr/>
        </p:nvSpPr>
        <p:spPr>
          <a:xfrm>
            <a:off x="1048625" y="1439812"/>
            <a:ext cx="894900" cy="8949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49" name="Google Shape;1849;p84"/>
          <p:cNvGrpSpPr/>
          <p:nvPr/>
        </p:nvGrpSpPr>
        <p:grpSpPr>
          <a:xfrm>
            <a:off x="1282463" y="1609555"/>
            <a:ext cx="426933" cy="555132"/>
            <a:chOff x="5808042" y="2431225"/>
            <a:chExt cx="280711" cy="365026"/>
          </a:xfrm>
        </p:grpSpPr>
        <p:sp>
          <p:nvSpPr>
            <p:cNvPr id="1850" name="Google Shape;1850;p84"/>
            <p:cNvSpPr/>
            <p:nvPr/>
          </p:nvSpPr>
          <p:spPr>
            <a:xfrm>
              <a:off x="5822671" y="2436521"/>
              <a:ext cx="79963" cy="80068"/>
            </a:xfrm>
            <a:custGeom>
              <a:avLst/>
              <a:gdLst/>
              <a:ahLst/>
              <a:cxnLst/>
              <a:rect l="l" t="t" r="r" b="b"/>
              <a:pathLst>
                <a:path w="3050" h="3054" extrusionOk="0">
                  <a:moveTo>
                    <a:pt x="1525" y="0"/>
                  </a:moveTo>
                  <a:cubicBezTo>
                    <a:pt x="681" y="0"/>
                    <a:pt x="0" y="685"/>
                    <a:pt x="0" y="1529"/>
                  </a:cubicBezTo>
                  <a:cubicBezTo>
                    <a:pt x="0" y="2369"/>
                    <a:pt x="681" y="3053"/>
                    <a:pt x="1525" y="3053"/>
                  </a:cubicBezTo>
                  <a:cubicBezTo>
                    <a:pt x="2369" y="3053"/>
                    <a:pt x="3050" y="2369"/>
                    <a:pt x="3050" y="1529"/>
                  </a:cubicBezTo>
                  <a:cubicBezTo>
                    <a:pt x="3050" y="685"/>
                    <a:pt x="2369" y="0"/>
                    <a:pt x="1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84"/>
            <p:cNvSpPr/>
            <p:nvPr/>
          </p:nvSpPr>
          <p:spPr>
            <a:xfrm>
              <a:off x="5994055" y="2436521"/>
              <a:ext cx="80068" cy="80068"/>
            </a:xfrm>
            <a:custGeom>
              <a:avLst/>
              <a:gdLst/>
              <a:ahLst/>
              <a:cxnLst/>
              <a:rect l="l" t="t" r="r" b="b"/>
              <a:pathLst>
                <a:path w="3054" h="3054" extrusionOk="0">
                  <a:moveTo>
                    <a:pt x="1529" y="0"/>
                  </a:moveTo>
                  <a:cubicBezTo>
                    <a:pt x="685" y="0"/>
                    <a:pt x="0" y="685"/>
                    <a:pt x="0" y="1529"/>
                  </a:cubicBezTo>
                  <a:cubicBezTo>
                    <a:pt x="0" y="2369"/>
                    <a:pt x="685" y="3053"/>
                    <a:pt x="1529" y="3053"/>
                  </a:cubicBezTo>
                  <a:cubicBezTo>
                    <a:pt x="2369" y="3053"/>
                    <a:pt x="3053" y="2369"/>
                    <a:pt x="3053" y="1529"/>
                  </a:cubicBezTo>
                  <a:cubicBezTo>
                    <a:pt x="3053" y="685"/>
                    <a:pt x="2369" y="0"/>
                    <a:pt x="15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84"/>
            <p:cNvSpPr/>
            <p:nvPr/>
          </p:nvSpPr>
          <p:spPr>
            <a:xfrm>
              <a:off x="5830720" y="2442105"/>
              <a:ext cx="219755" cy="137327"/>
            </a:xfrm>
            <a:custGeom>
              <a:avLst/>
              <a:gdLst/>
              <a:ahLst/>
              <a:cxnLst/>
              <a:rect l="l" t="t" r="r" b="b"/>
              <a:pathLst>
                <a:path w="8382" h="5238" extrusionOk="0">
                  <a:moveTo>
                    <a:pt x="4488" y="1"/>
                  </a:moveTo>
                  <a:cubicBezTo>
                    <a:pt x="1794" y="1"/>
                    <a:pt x="1" y="2786"/>
                    <a:pt x="1116" y="5238"/>
                  </a:cubicBezTo>
                  <a:lnTo>
                    <a:pt x="7860" y="5238"/>
                  </a:lnTo>
                  <a:cubicBezTo>
                    <a:pt x="8382" y="4090"/>
                    <a:pt x="8287" y="2757"/>
                    <a:pt x="7603" y="1700"/>
                  </a:cubicBezTo>
                  <a:cubicBezTo>
                    <a:pt x="6922" y="638"/>
                    <a:pt x="5749" y="1"/>
                    <a:pt x="44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84"/>
            <p:cNvSpPr/>
            <p:nvPr/>
          </p:nvSpPr>
          <p:spPr>
            <a:xfrm>
              <a:off x="5816956" y="2647965"/>
              <a:ext cx="262857" cy="142938"/>
            </a:xfrm>
            <a:custGeom>
              <a:avLst/>
              <a:gdLst/>
              <a:ahLst/>
              <a:cxnLst/>
              <a:rect l="l" t="t" r="r" b="b"/>
              <a:pathLst>
                <a:path w="10026" h="5452" extrusionOk="0">
                  <a:moveTo>
                    <a:pt x="3702" y="1"/>
                  </a:moveTo>
                  <a:lnTo>
                    <a:pt x="3702" y="1127"/>
                  </a:lnTo>
                  <a:cubicBezTo>
                    <a:pt x="3702" y="1497"/>
                    <a:pt x="3470" y="1826"/>
                    <a:pt x="3123" y="1953"/>
                  </a:cubicBezTo>
                  <a:lnTo>
                    <a:pt x="874" y="2746"/>
                  </a:lnTo>
                  <a:cubicBezTo>
                    <a:pt x="348" y="2931"/>
                    <a:pt x="1" y="3423"/>
                    <a:pt x="1" y="3977"/>
                  </a:cubicBezTo>
                  <a:lnTo>
                    <a:pt x="1" y="5452"/>
                  </a:lnTo>
                  <a:lnTo>
                    <a:pt x="10026" y="5452"/>
                  </a:lnTo>
                  <a:lnTo>
                    <a:pt x="10026" y="3977"/>
                  </a:lnTo>
                  <a:cubicBezTo>
                    <a:pt x="10026" y="3423"/>
                    <a:pt x="9674" y="2931"/>
                    <a:pt x="9153" y="2746"/>
                  </a:cubicBezTo>
                  <a:lnTo>
                    <a:pt x="6900" y="1953"/>
                  </a:lnTo>
                  <a:cubicBezTo>
                    <a:pt x="6552" y="1830"/>
                    <a:pt x="6317" y="1500"/>
                    <a:pt x="6317" y="1131"/>
                  </a:cubicBezTo>
                  <a:lnTo>
                    <a:pt x="631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84"/>
            <p:cNvSpPr/>
            <p:nvPr/>
          </p:nvSpPr>
          <p:spPr>
            <a:xfrm>
              <a:off x="5816956" y="2711883"/>
              <a:ext cx="262857" cy="79020"/>
            </a:xfrm>
            <a:custGeom>
              <a:avLst/>
              <a:gdLst/>
              <a:ahLst/>
              <a:cxnLst/>
              <a:rect l="l" t="t" r="r" b="b"/>
              <a:pathLst>
                <a:path w="10026" h="3014" extrusionOk="0">
                  <a:moveTo>
                    <a:pt x="1739" y="0"/>
                  </a:moveTo>
                  <a:lnTo>
                    <a:pt x="874" y="308"/>
                  </a:lnTo>
                  <a:cubicBezTo>
                    <a:pt x="348" y="493"/>
                    <a:pt x="1" y="985"/>
                    <a:pt x="1" y="1539"/>
                  </a:cubicBezTo>
                  <a:lnTo>
                    <a:pt x="1" y="3014"/>
                  </a:lnTo>
                  <a:lnTo>
                    <a:pt x="10026" y="3014"/>
                  </a:lnTo>
                  <a:lnTo>
                    <a:pt x="10026" y="1539"/>
                  </a:lnTo>
                  <a:cubicBezTo>
                    <a:pt x="10026" y="985"/>
                    <a:pt x="9674" y="493"/>
                    <a:pt x="9153" y="308"/>
                  </a:cubicBezTo>
                  <a:lnTo>
                    <a:pt x="8284" y="0"/>
                  </a:lnTo>
                  <a:cubicBezTo>
                    <a:pt x="7418" y="991"/>
                    <a:pt x="6215" y="1486"/>
                    <a:pt x="5011" y="1486"/>
                  </a:cubicBezTo>
                  <a:cubicBezTo>
                    <a:pt x="3808" y="1486"/>
                    <a:pt x="2605" y="991"/>
                    <a:pt x="17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84"/>
            <p:cNvSpPr/>
            <p:nvPr/>
          </p:nvSpPr>
          <p:spPr>
            <a:xfrm>
              <a:off x="5914091" y="2647965"/>
              <a:ext cx="68585" cy="28630"/>
            </a:xfrm>
            <a:custGeom>
              <a:avLst/>
              <a:gdLst/>
              <a:ahLst/>
              <a:cxnLst/>
              <a:rect l="l" t="t" r="r" b="b"/>
              <a:pathLst>
                <a:path w="2616" h="1092" extrusionOk="0">
                  <a:moveTo>
                    <a:pt x="1" y="1"/>
                  </a:moveTo>
                  <a:lnTo>
                    <a:pt x="1" y="812"/>
                  </a:lnTo>
                  <a:cubicBezTo>
                    <a:pt x="417" y="999"/>
                    <a:pt x="863" y="1092"/>
                    <a:pt x="1308" y="1092"/>
                  </a:cubicBezTo>
                  <a:cubicBezTo>
                    <a:pt x="1754" y="1092"/>
                    <a:pt x="2199" y="999"/>
                    <a:pt x="2616" y="812"/>
                  </a:cubicBezTo>
                  <a:lnTo>
                    <a:pt x="261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84"/>
            <p:cNvSpPr/>
            <p:nvPr/>
          </p:nvSpPr>
          <p:spPr>
            <a:xfrm>
              <a:off x="5851248" y="2481326"/>
              <a:ext cx="194298" cy="178174"/>
            </a:xfrm>
            <a:custGeom>
              <a:avLst/>
              <a:gdLst/>
              <a:ahLst/>
              <a:cxnLst/>
              <a:rect l="l" t="t" r="r" b="b"/>
              <a:pathLst>
                <a:path w="7411" h="6796" extrusionOk="0">
                  <a:moveTo>
                    <a:pt x="3705" y="1"/>
                  </a:moveTo>
                  <a:cubicBezTo>
                    <a:pt x="2126" y="1"/>
                    <a:pt x="851" y="1290"/>
                    <a:pt x="869" y="2869"/>
                  </a:cubicBezTo>
                  <a:lnTo>
                    <a:pt x="869" y="3090"/>
                  </a:lnTo>
                  <a:lnTo>
                    <a:pt x="543" y="3090"/>
                  </a:lnTo>
                  <a:cubicBezTo>
                    <a:pt x="243" y="3090"/>
                    <a:pt x="0" y="3333"/>
                    <a:pt x="0" y="3633"/>
                  </a:cubicBezTo>
                  <a:cubicBezTo>
                    <a:pt x="0" y="3934"/>
                    <a:pt x="243" y="4177"/>
                    <a:pt x="543" y="4177"/>
                  </a:cubicBezTo>
                  <a:lnTo>
                    <a:pt x="884" y="4177"/>
                  </a:lnTo>
                  <a:cubicBezTo>
                    <a:pt x="996" y="5654"/>
                    <a:pt x="2224" y="6795"/>
                    <a:pt x="3705" y="6795"/>
                  </a:cubicBezTo>
                  <a:cubicBezTo>
                    <a:pt x="5187" y="6795"/>
                    <a:pt x="6418" y="5654"/>
                    <a:pt x="6530" y="4177"/>
                  </a:cubicBezTo>
                  <a:lnTo>
                    <a:pt x="6867" y="4177"/>
                  </a:lnTo>
                  <a:cubicBezTo>
                    <a:pt x="7168" y="4177"/>
                    <a:pt x="7410" y="3934"/>
                    <a:pt x="7410" y="3633"/>
                  </a:cubicBezTo>
                  <a:cubicBezTo>
                    <a:pt x="7410" y="3333"/>
                    <a:pt x="7168" y="3090"/>
                    <a:pt x="6867" y="3090"/>
                  </a:cubicBezTo>
                  <a:lnTo>
                    <a:pt x="6537" y="3090"/>
                  </a:lnTo>
                  <a:lnTo>
                    <a:pt x="6537" y="2869"/>
                  </a:lnTo>
                  <a:cubicBezTo>
                    <a:pt x="6559" y="1290"/>
                    <a:pt x="5284" y="1"/>
                    <a:pt x="37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84"/>
            <p:cNvSpPr/>
            <p:nvPr/>
          </p:nvSpPr>
          <p:spPr>
            <a:xfrm>
              <a:off x="5850383" y="2482323"/>
              <a:ext cx="172275" cy="177204"/>
            </a:xfrm>
            <a:custGeom>
              <a:avLst/>
              <a:gdLst/>
              <a:ahLst/>
              <a:cxnLst/>
              <a:rect l="l" t="t" r="r" b="b"/>
              <a:pathLst>
                <a:path w="6571" h="6759" extrusionOk="0">
                  <a:moveTo>
                    <a:pt x="3728" y="0"/>
                  </a:moveTo>
                  <a:cubicBezTo>
                    <a:pt x="3108" y="0"/>
                    <a:pt x="2492" y="202"/>
                    <a:pt x="1982" y="597"/>
                  </a:cubicBezTo>
                  <a:cubicBezTo>
                    <a:pt x="1323" y="1111"/>
                    <a:pt x="906" y="1922"/>
                    <a:pt x="906" y="2882"/>
                  </a:cubicBezTo>
                  <a:lnTo>
                    <a:pt x="906" y="3052"/>
                  </a:lnTo>
                  <a:lnTo>
                    <a:pt x="609" y="3052"/>
                  </a:lnTo>
                  <a:cubicBezTo>
                    <a:pt x="323" y="3052"/>
                    <a:pt x="66" y="3255"/>
                    <a:pt x="37" y="3541"/>
                  </a:cubicBezTo>
                  <a:cubicBezTo>
                    <a:pt x="1" y="3863"/>
                    <a:pt x="254" y="4142"/>
                    <a:pt x="580" y="4142"/>
                  </a:cubicBezTo>
                  <a:lnTo>
                    <a:pt x="917" y="4142"/>
                  </a:lnTo>
                  <a:cubicBezTo>
                    <a:pt x="1022" y="5637"/>
                    <a:pt x="2270" y="6758"/>
                    <a:pt x="3717" y="6758"/>
                  </a:cubicBezTo>
                  <a:cubicBezTo>
                    <a:pt x="3868" y="6758"/>
                    <a:pt x="4022" y="6746"/>
                    <a:pt x="4176" y="6721"/>
                  </a:cubicBezTo>
                  <a:cubicBezTo>
                    <a:pt x="2797" y="6507"/>
                    <a:pt x="1779" y="5319"/>
                    <a:pt x="1779" y="3925"/>
                  </a:cubicBezTo>
                  <a:lnTo>
                    <a:pt x="1779" y="2831"/>
                  </a:lnTo>
                  <a:cubicBezTo>
                    <a:pt x="1775" y="2592"/>
                    <a:pt x="1808" y="2357"/>
                    <a:pt x="1869" y="2125"/>
                  </a:cubicBezTo>
                  <a:cubicBezTo>
                    <a:pt x="1947" y="1824"/>
                    <a:pt x="2216" y="1637"/>
                    <a:pt x="2499" y="1637"/>
                  </a:cubicBezTo>
                  <a:cubicBezTo>
                    <a:pt x="2612" y="1637"/>
                    <a:pt x="2727" y="1666"/>
                    <a:pt x="2833" y="1730"/>
                  </a:cubicBezTo>
                  <a:cubicBezTo>
                    <a:pt x="3963" y="2415"/>
                    <a:pt x="5252" y="2791"/>
                    <a:pt x="6570" y="2828"/>
                  </a:cubicBezTo>
                  <a:cubicBezTo>
                    <a:pt x="6563" y="1745"/>
                    <a:pt x="5944" y="760"/>
                    <a:pt x="4970" y="285"/>
                  </a:cubicBezTo>
                  <a:cubicBezTo>
                    <a:pt x="4575" y="94"/>
                    <a:pt x="4150" y="0"/>
                    <a:pt x="37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84"/>
            <p:cNvSpPr/>
            <p:nvPr/>
          </p:nvSpPr>
          <p:spPr>
            <a:xfrm>
              <a:off x="5883050" y="2442315"/>
              <a:ext cx="162391" cy="97162"/>
            </a:xfrm>
            <a:custGeom>
              <a:avLst/>
              <a:gdLst/>
              <a:ahLst/>
              <a:cxnLst/>
              <a:rect l="l" t="t" r="r" b="b"/>
              <a:pathLst>
                <a:path w="6194" h="3706" extrusionOk="0">
                  <a:moveTo>
                    <a:pt x="2492" y="0"/>
                  </a:moveTo>
                  <a:cubicBezTo>
                    <a:pt x="1569" y="0"/>
                    <a:pt x="681" y="344"/>
                    <a:pt x="1" y="967"/>
                  </a:cubicBezTo>
                  <a:cubicBezTo>
                    <a:pt x="1319" y="2695"/>
                    <a:pt x="3369" y="3705"/>
                    <a:pt x="5542" y="3705"/>
                  </a:cubicBezTo>
                  <a:cubicBezTo>
                    <a:pt x="5763" y="3705"/>
                    <a:pt x="5980" y="3694"/>
                    <a:pt x="6194" y="3673"/>
                  </a:cubicBezTo>
                  <a:cubicBezTo>
                    <a:pt x="6179" y="1641"/>
                    <a:pt x="4524" y="0"/>
                    <a:pt x="249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84"/>
            <p:cNvSpPr/>
            <p:nvPr/>
          </p:nvSpPr>
          <p:spPr>
            <a:xfrm>
              <a:off x="5847342" y="2711883"/>
              <a:ext cx="201901" cy="56132"/>
            </a:xfrm>
            <a:custGeom>
              <a:avLst/>
              <a:gdLst/>
              <a:ahLst/>
              <a:cxnLst/>
              <a:rect l="l" t="t" r="r" b="b"/>
              <a:pathLst>
                <a:path w="7701" h="2141" extrusionOk="0">
                  <a:moveTo>
                    <a:pt x="580" y="0"/>
                  </a:moveTo>
                  <a:lnTo>
                    <a:pt x="1" y="203"/>
                  </a:lnTo>
                  <a:cubicBezTo>
                    <a:pt x="906" y="1424"/>
                    <a:pt x="2337" y="2141"/>
                    <a:pt x="3854" y="2141"/>
                  </a:cubicBezTo>
                  <a:cubicBezTo>
                    <a:pt x="5372" y="2141"/>
                    <a:pt x="6799" y="1420"/>
                    <a:pt x="7701" y="203"/>
                  </a:cubicBezTo>
                  <a:lnTo>
                    <a:pt x="7125" y="0"/>
                  </a:lnTo>
                  <a:cubicBezTo>
                    <a:pt x="6259" y="991"/>
                    <a:pt x="5056" y="1486"/>
                    <a:pt x="3852" y="1486"/>
                  </a:cubicBezTo>
                  <a:cubicBezTo>
                    <a:pt x="2649" y="1486"/>
                    <a:pt x="1446" y="991"/>
                    <a:pt x="5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84"/>
            <p:cNvSpPr/>
            <p:nvPr/>
          </p:nvSpPr>
          <p:spPr>
            <a:xfrm>
              <a:off x="5816956" y="2705617"/>
              <a:ext cx="85784" cy="85181"/>
            </a:xfrm>
            <a:custGeom>
              <a:avLst/>
              <a:gdLst/>
              <a:ahLst/>
              <a:cxnLst/>
              <a:rect l="l" t="t" r="r" b="b"/>
              <a:pathLst>
                <a:path w="3272" h="3249" extrusionOk="0">
                  <a:moveTo>
                    <a:pt x="2420" y="0"/>
                  </a:moveTo>
                  <a:lnTo>
                    <a:pt x="874" y="543"/>
                  </a:lnTo>
                  <a:cubicBezTo>
                    <a:pt x="352" y="728"/>
                    <a:pt x="1" y="1224"/>
                    <a:pt x="1" y="1778"/>
                  </a:cubicBezTo>
                  <a:lnTo>
                    <a:pt x="1" y="3249"/>
                  </a:lnTo>
                  <a:lnTo>
                    <a:pt x="3271" y="3249"/>
                  </a:lnTo>
                  <a:lnTo>
                    <a:pt x="3271" y="1123"/>
                  </a:lnTo>
                  <a:cubicBezTo>
                    <a:pt x="3271" y="949"/>
                    <a:pt x="3199" y="783"/>
                    <a:pt x="3079" y="663"/>
                  </a:cubicBezTo>
                  <a:lnTo>
                    <a:pt x="242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84"/>
            <p:cNvSpPr/>
            <p:nvPr/>
          </p:nvSpPr>
          <p:spPr>
            <a:xfrm>
              <a:off x="5994055" y="2705617"/>
              <a:ext cx="85757" cy="85181"/>
            </a:xfrm>
            <a:custGeom>
              <a:avLst/>
              <a:gdLst/>
              <a:ahLst/>
              <a:cxnLst/>
              <a:rect l="l" t="t" r="r" b="b"/>
              <a:pathLst>
                <a:path w="3271" h="3249" extrusionOk="0">
                  <a:moveTo>
                    <a:pt x="855" y="0"/>
                  </a:moveTo>
                  <a:lnTo>
                    <a:pt x="192" y="663"/>
                  </a:lnTo>
                  <a:cubicBezTo>
                    <a:pt x="69" y="786"/>
                    <a:pt x="0" y="949"/>
                    <a:pt x="0" y="1123"/>
                  </a:cubicBezTo>
                  <a:lnTo>
                    <a:pt x="0" y="3249"/>
                  </a:lnTo>
                  <a:lnTo>
                    <a:pt x="3271" y="3249"/>
                  </a:lnTo>
                  <a:lnTo>
                    <a:pt x="3271" y="1778"/>
                  </a:lnTo>
                  <a:cubicBezTo>
                    <a:pt x="3271" y="1224"/>
                    <a:pt x="2919" y="728"/>
                    <a:pt x="2398" y="543"/>
                  </a:cubicBezTo>
                  <a:lnTo>
                    <a:pt x="85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84"/>
            <p:cNvSpPr/>
            <p:nvPr/>
          </p:nvSpPr>
          <p:spPr>
            <a:xfrm>
              <a:off x="5808042" y="2431225"/>
              <a:ext cx="280711" cy="365026"/>
            </a:xfrm>
            <a:custGeom>
              <a:avLst/>
              <a:gdLst/>
              <a:ahLst/>
              <a:cxnLst/>
              <a:rect l="l" t="t" r="r" b="b"/>
              <a:pathLst>
                <a:path w="10707" h="13923" extrusionOk="0">
                  <a:moveTo>
                    <a:pt x="2081" y="405"/>
                  </a:moveTo>
                  <a:cubicBezTo>
                    <a:pt x="2481" y="405"/>
                    <a:pt x="2870" y="588"/>
                    <a:pt x="3126" y="916"/>
                  </a:cubicBezTo>
                  <a:cubicBezTo>
                    <a:pt x="2409" y="1412"/>
                    <a:pt x="1880" y="2133"/>
                    <a:pt x="1619" y="2966"/>
                  </a:cubicBezTo>
                  <a:cubicBezTo>
                    <a:pt x="1105" y="2774"/>
                    <a:pt x="761" y="2281"/>
                    <a:pt x="761" y="1731"/>
                  </a:cubicBezTo>
                  <a:cubicBezTo>
                    <a:pt x="761" y="1166"/>
                    <a:pt x="1119" y="662"/>
                    <a:pt x="1652" y="478"/>
                  </a:cubicBezTo>
                  <a:cubicBezTo>
                    <a:pt x="1792" y="429"/>
                    <a:pt x="1937" y="405"/>
                    <a:pt x="2081" y="405"/>
                  </a:cubicBezTo>
                  <a:close/>
                  <a:moveTo>
                    <a:pt x="8612" y="409"/>
                  </a:moveTo>
                  <a:cubicBezTo>
                    <a:pt x="8616" y="409"/>
                    <a:pt x="8620" y="409"/>
                    <a:pt x="8624" y="409"/>
                  </a:cubicBezTo>
                  <a:cubicBezTo>
                    <a:pt x="9261" y="409"/>
                    <a:pt x="9808" y="865"/>
                    <a:pt x="9924" y="1492"/>
                  </a:cubicBezTo>
                  <a:cubicBezTo>
                    <a:pt x="10036" y="2122"/>
                    <a:pt x="9685" y="2741"/>
                    <a:pt x="9087" y="2966"/>
                  </a:cubicBezTo>
                  <a:cubicBezTo>
                    <a:pt x="8826" y="2136"/>
                    <a:pt x="8298" y="1412"/>
                    <a:pt x="7581" y="916"/>
                  </a:cubicBezTo>
                  <a:cubicBezTo>
                    <a:pt x="7828" y="596"/>
                    <a:pt x="8207" y="409"/>
                    <a:pt x="8612" y="409"/>
                  </a:cubicBezTo>
                  <a:close/>
                  <a:moveTo>
                    <a:pt x="5353" y="626"/>
                  </a:moveTo>
                  <a:cubicBezTo>
                    <a:pt x="7573" y="626"/>
                    <a:pt x="9232" y="2669"/>
                    <a:pt x="8779" y="4842"/>
                  </a:cubicBezTo>
                  <a:cubicBezTo>
                    <a:pt x="8696" y="4809"/>
                    <a:pt x="8606" y="4795"/>
                    <a:pt x="8515" y="4795"/>
                  </a:cubicBezTo>
                  <a:lnTo>
                    <a:pt x="8392" y="4795"/>
                  </a:lnTo>
                  <a:lnTo>
                    <a:pt x="8392" y="4313"/>
                  </a:lnTo>
                  <a:lnTo>
                    <a:pt x="8403" y="4313"/>
                  </a:lnTo>
                  <a:cubicBezTo>
                    <a:pt x="8674" y="4313"/>
                    <a:pt x="8674" y="3907"/>
                    <a:pt x="8403" y="3907"/>
                  </a:cubicBezTo>
                  <a:cubicBezTo>
                    <a:pt x="6697" y="3907"/>
                    <a:pt x="5462" y="3353"/>
                    <a:pt x="4727" y="2890"/>
                  </a:cubicBezTo>
                  <a:cubicBezTo>
                    <a:pt x="3930" y="2386"/>
                    <a:pt x="3532" y="1876"/>
                    <a:pt x="3524" y="1868"/>
                  </a:cubicBezTo>
                  <a:cubicBezTo>
                    <a:pt x="3480" y="1810"/>
                    <a:pt x="3424" y="1786"/>
                    <a:pt x="3369" y="1786"/>
                  </a:cubicBezTo>
                  <a:cubicBezTo>
                    <a:pt x="3221" y="1786"/>
                    <a:pt x="3081" y="1960"/>
                    <a:pt x="3202" y="2118"/>
                  </a:cubicBezTo>
                  <a:cubicBezTo>
                    <a:pt x="3220" y="2140"/>
                    <a:pt x="3640" y="2683"/>
                    <a:pt x="4495" y="3223"/>
                  </a:cubicBezTo>
                  <a:cubicBezTo>
                    <a:pt x="5216" y="3679"/>
                    <a:pt x="6385" y="4219"/>
                    <a:pt x="7983" y="4302"/>
                  </a:cubicBezTo>
                  <a:lnTo>
                    <a:pt x="7983" y="4997"/>
                  </a:lnTo>
                  <a:cubicBezTo>
                    <a:pt x="7983" y="5070"/>
                    <a:pt x="8019" y="5135"/>
                    <a:pt x="8080" y="5175"/>
                  </a:cubicBezTo>
                  <a:cubicBezTo>
                    <a:pt x="8131" y="5204"/>
                    <a:pt x="8131" y="5204"/>
                    <a:pt x="8348" y="5204"/>
                  </a:cubicBezTo>
                  <a:lnTo>
                    <a:pt x="8515" y="5204"/>
                  </a:lnTo>
                  <a:cubicBezTo>
                    <a:pt x="8700" y="5204"/>
                    <a:pt x="8855" y="5356"/>
                    <a:pt x="8855" y="5544"/>
                  </a:cubicBezTo>
                  <a:cubicBezTo>
                    <a:pt x="8855" y="5733"/>
                    <a:pt x="8700" y="5885"/>
                    <a:pt x="8515" y="5885"/>
                  </a:cubicBezTo>
                  <a:lnTo>
                    <a:pt x="8392" y="5885"/>
                  </a:lnTo>
                  <a:lnTo>
                    <a:pt x="8392" y="5870"/>
                  </a:lnTo>
                  <a:cubicBezTo>
                    <a:pt x="8392" y="5734"/>
                    <a:pt x="8290" y="5667"/>
                    <a:pt x="8187" y="5667"/>
                  </a:cubicBezTo>
                  <a:cubicBezTo>
                    <a:pt x="8085" y="5667"/>
                    <a:pt x="7983" y="5734"/>
                    <a:pt x="7983" y="5870"/>
                  </a:cubicBezTo>
                  <a:cubicBezTo>
                    <a:pt x="7983" y="7323"/>
                    <a:pt x="6806" y="8500"/>
                    <a:pt x="5353" y="8500"/>
                  </a:cubicBezTo>
                  <a:cubicBezTo>
                    <a:pt x="3901" y="8500"/>
                    <a:pt x="2724" y="7323"/>
                    <a:pt x="2724" y="5870"/>
                  </a:cubicBezTo>
                  <a:lnTo>
                    <a:pt x="2724" y="5874"/>
                  </a:lnTo>
                  <a:cubicBezTo>
                    <a:pt x="2724" y="5738"/>
                    <a:pt x="2622" y="5670"/>
                    <a:pt x="2519" y="5670"/>
                  </a:cubicBezTo>
                  <a:cubicBezTo>
                    <a:pt x="2417" y="5670"/>
                    <a:pt x="2315" y="5738"/>
                    <a:pt x="2315" y="5874"/>
                  </a:cubicBezTo>
                  <a:lnTo>
                    <a:pt x="2315" y="5885"/>
                  </a:lnTo>
                  <a:lnTo>
                    <a:pt x="2191" y="5885"/>
                  </a:lnTo>
                  <a:cubicBezTo>
                    <a:pt x="2003" y="5885"/>
                    <a:pt x="1851" y="5733"/>
                    <a:pt x="1851" y="5544"/>
                  </a:cubicBezTo>
                  <a:cubicBezTo>
                    <a:pt x="1851" y="5356"/>
                    <a:pt x="2003" y="5204"/>
                    <a:pt x="2191" y="5204"/>
                  </a:cubicBezTo>
                  <a:lnTo>
                    <a:pt x="2354" y="5204"/>
                  </a:lnTo>
                  <a:cubicBezTo>
                    <a:pt x="2572" y="5204"/>
                    <a:pt x="2572" y="5204"/>
                    <a:pt x="2619" y="5179"/>
                  </a:cubicBezTo>
                  <a:cubicBezTo>
                    <a:pt x="2684" y="5142"/>
                    <a:pt x="2724" y="5073"/>
                    <a:pt x="2724" y="4997"/>
                  </a:cubicBezTo>
                  <a:lnTo>
                    <a:pt x="2724" y="4780"/>
                  </a:lnTo>
                  <a:cubicBezTo>
                    <a:pt x="2724" y="4132"/>
                    <a:pt x="2927" y="3567"/>
                    <a:pt x="3329" y="3100"/>
                  </a:cubicBezTo>
                  <a:cubicBezTo>
                    <a:pt x="3461" y="2946"/>
                    <a:pt x="3321" y="2757"/>
                    <a:pt x="3168" y="2757"/>
                  </a:cubicBezTo>
                  <a:cubicBezTo>
                    <a:pt x="3116" y="2757"/>
                    <a:pt x="3062" y="2779"/>
                    <a:pt x="3017" y="2832"/>
                  </a:cubicBezTo>
                  <a:cubicBezTo>
                    <a:pt x="2554" y="3375"/>
                    <a:pt x="2315" y="4030"/>
                    <a:pt x="2315" y="4780"/>
                  </a:cubicBezTo>
                  <a:lnTo>
                    <a:pt x="2315" y="4795"/>
                  </a:lnTo>
                  <a:lnTo>
                    <a:pt x="2191" y="4795"/>
                  </a:lnTo>
                  <a:cubicBezTo>
                    <a:pt x="2101" y="4795"/>
                    <a:pt x="2010" y="4809"/>
                    <a:pt x="1923" y="4842"/>
                  </a:cubicBezTo>
                  <a:cubicBezTo>
                    <a:pt x="1471" y="2669"/>
                    <a:pt x="3133" y="626"/>
                    <a:pt x="5353" y="626"/>
                  </a:cubicBezTo>
                  <a:close/>
                  <a:moveTo>
                    <a:pt x="6458" y="8702"/>
                  </a:moveTo>
                  <a:lnTo>
                    <a:pt x="6458" y="9394"/>
                  </a:lnTo>
                  <a:cubicBezTo>
                    <a:pt x="6458" y="9851"/>
                    <a:pt x="6744" y="10256"/>
                    <a:pt x="7175" y="10408"/>
                  </a:cubicBezTo>
                  <a:lnTo>
                    <a:pt x="7577" y="10553"/>
                  </a:lnTo>
                  <a:lnTo>
                    <a:pt x="7142" y="10984"/>
                  </a:lnTo>
                  <a:cubicBezTo>
                    <a:pt x="6983" y="11147"/>
                    <a:pt x="6892" y="11364"/>
                    <a:pt x="6892" y="11593"/>
                  </a:cubicBezTo>
                  <a:lnTo>
                    <a:pt x="6892" y="11661"/>
                  </a:lnTo>
                  <a:cubicBezTo>
                    <a:pt x="6402" y="11879"/>
                    <a:pt x="5877" y="11987"/>
                    <a:pt x="5352" y="11987"/>
                  </a:cubicBezTo>
                  <a:cubicBezTo>
                    <a:pt x="4827" y="11987"/>
                    <a:pt x="4303" y="11879"/>
                    <a:pt x="3814" y="11661"/>
                  </a:cubicBezTo>
                  <a:lnTo>
                    <a:pt x="3814" y="11593"/>
                  </a:lnTo>
                  <a:cubicBezTo>
                    <a:pt x="3814" y="11364"/>
                    <a:pt x="3723" y="11147"/>
                    <a:pt x="3564" y="10984"/>
                  </a:cubicBezTo>
                  <a:lnTo>
                    <a:pt x="3130" y="10553"/>
                  </a:lnTo>
                  <a:lnTo>
                    <a:pt x="3532" y="10412"/>
                  </a:lnTo>
                  <a:cubicBezTo>
                    <a:pt x="3963" y="10260"/>
                    <a:pt x="4249" y="9854"/>
                    <a:pt x="4249" y="9398"/>
                  </a:cubicBezTo>
                  <a:lnTo>
                    <a:pt x="4249" y="8702"/>
                  </a:lnTo>
                  <a:cubicBezTo>
                    <a:pt x="4604" y="8840"/>
                    <a:pt x="4978" y="8909"/>
                    <a:pt x="5353" y="8909"/>
                  </a:cubicBezTo>
                  <a:cubicBezTo>
                    <a:pt x="5728" y="8909"/>
                    <a:pt x="6103" y="8840"/>
                    <a:pt x="6458" y="8702"/>
                  </a:cubicBezTo>
                  <a:close/>
                  <a:moveTo>
                    <a:pt x="2084" y="0"/>
                  </a:moveTo>
                  <a:cubicBezTo>
                    <a:pt x="1560" y="0"/>
                    <a:pt x="1035" y="236"/>
                    <a:pt x="688" y="706"/>
                  </a:cubicBezTo>
                  <a:cubicBezTo>
                    <a:pt x="0" y="1647"/>
                    <a:pt x="420" y="2984"/>
                    <a:pt x="1521" y="3364"/>
                  </a:cubicBezTo>
                  <a:cubicBezTo>
                    <a:pt x="1406" y="3947"/>
                    <a:pt x="1424" y="4548"/>
                    <a:pt x="1576" y="5124"/>
                  </a:cubicBezTo>
                  <a:cubicBezTo>
                    <a:pt x="1239" y="5620"/>
                    <a:pt x="1594" y="6294"/>
                    <a:pt x="2195" y="6294"/>
                  </a:cubicBezTo>
                  <a:lnTo>
                    <a:pt x="2347" y="6294"/>
                  </a:lnTo>
                  <a:cubicBezTo>
                    <a:pt x="2478" y="7221"/>
                    <a:pt x="3032" y="8036"/>
                    <a:pt x="3843" y="8503"/>
                  </a:cubicBezTo>
                  <a:lnTo>
                    <a:pt x="3843" y="9394"/>
                  </a:lnTo>
                  <a:cubicBezTo>
                    <a:pt x="3843" y="9677"/>
                    <a:pt x="3666" y="9930"/>
                    <a:pt x="3398" y="10024"/>
                  </a:cubicBezTo>
                  <a:lnTo>
                    <a:pt x="1145" y="10818"/>
                  </a:lnTo>
                  <a:cubicBezTo>
                    <a:pt x="544" y="11035"/>
                    <a:pt x="138" y="11603"/>
                    <a:pt x="138" y="12244"/>
                  </a:cubicBezTo>
                  <a:lnTo>
                    <a:pt x="138" y="13719"/>
                  </a:lnTo>
                  <a:cubicBezTo>
                    <a:pt x="138" y="13854"/>
                    <a:pt x="239" y="13922"/>
                    <a:pt x="341" y="13922"/>
                  </a:cubicBezTo>
                  <a:cubicBezTo>
                    <a:pt x="442" y="13922"/>
                    <a:pt x="544" y="13854"/>
                    <a:pt x="544" y="13719"/>
                  </a:cubicBezTo>
                  <a:lnTo>
                    <a:pt x="544" y="12244"/>
                  </a:lnTo>
                  <a:cubicBezTo>
                    <a:pt x="547" y="11777"/>
                    <a:pt x="841" y="11361"/>
                    <a:pt x="1282" y="11205"/>
                  </a:cubicBezTo>
                  <a:lnTo>
                    <a:pt x="2706" y="10702"/>
                  </a:lnTo>
                  <a:lnTo>
                    <a:pt x="3274" y="11270"/>
                  </a:lnTo>
                  <a:cubicBezTo>
                    <a:pt x="3361" y="11357"/>
                    <a:pt x="3408" y="11469"/>
                    <a:pt x="3408" y="11589"/>
                  </a:cubicBezTo>
                  <a:lnTo>
                    <a:pt x="3408" y="13715"/>
                  </a:lnTo>
                  <a:cubicBezTo>
                    <a:pt x="3408" y="13851"/>
                    <a:pt x="3510" y="13919"/>
                    <a:pt x="3611" y="13919"/>
                  </a:cubicBezTo>
                  <a:cubicBezTo>
                    <a:pt x="3713" y="13919"/>
                    <a:pt x="3814" y="13851"/>
                    <a:pt x="3814" y="13715"/>
                  </a:cubicBezTo>
                  <a:lnTo>
                    <a:pt x="3814" y="12103"/>
                  </a:lnTo>
                  <a:cubicBezTo>
                    <a:pt x="4308" y="12297"/>
                    <a:pt x="4831" y="12394"/>
                    <a:pt x="5353" y="12394"/>
                  </a:cubicBezTo>
                  <a:cubicBezTo>
                    <a:pt x="5876" y="12394"/>
                    <a:pt x="6398" y="12297"/>
                    <a:pt x="6892" y="12103"/>
                  </a:cubicBezTo>
                  <a:lnTo>
                    <a:pt x="6892" y="12190"/>
                  </a:lnTo>
                  <a:cubicBezTo>
                    <a:pt x="6892" y="12326"/>
                    <a:pt x="6995" y="12394"/>
                    <a:pt x="7097" y="12394"/>
                  </a:cubicBezTo>
                  <a:cubicBezTo>
                    <a:pt x="7199" y="12394"/>
                    <a:pt x="7302" y="12326"/>
                    <a:pt x="7302" y="12190"/>
                  </a:cubicBezTo>
                  <a:lnTo>
                    <a:pt x="7302" y="11589"/>
                  </a:lnTo>
                  <a:cubicBezTo>
                    <a:pt x="7302" y="11473"/>
                    <a:pt x="7349" y="11357"/>
                    <a:pt x="7432" y="11274"/>
                  </a:cubicBezTo>
                  <a:lnTo>
                    <a:pt x="8001" y="10702"/>
                  </a:lnTo>
                  <a:lnTo>
                    <a:pt x="9424" y="11205"/>
                  </a:lnTo>
                  <a:cubicBezTo>
                    <a:pt x="9866" y="11361"/>
                    <a:pt x="10163" y="11777"/>
                    <a:pt x="10163" y="12244"/>
                  </a:cubicBezTo>
                  <a:lnTo>
                    <a:pt x="10163" y="13719"/>
                  </a:lnTo>
                  <a:cubicBezTo>
                    <a:pt x="10163" y="13854"/>
                    <a:pt x="10264" y="13922"/>
                    <a:pt x="10366" y="13922"/>
                  </a:cubicBezTo>
                  <a:cubicBezTo>
                    <a:pt x="10467" y="13922"/>
                    <a:pt x="10569" y="13854"/>
                    <a:pt x="10569" y="13719"/>
                  </a:cubicBezTo>
                  <a:lnTo>
                    <a:pt x="10569" y="12244"/>
                  </a:lnTo>
                  <a:cubicBezTo>
                    <a:pt x="10569" y="11603"/>
                    <a:pt x="10167" y="11035"/>
                    <a:pt x="9562" y="10821"/>
                  </a:cubicBezTo>
                  <a:lnTo>
                    <a:pt x="7309" y="10024"/>
                  </a:lnTo>
                  <a:cubicBezTo>
                    <a:pt x="7045" y="9930"/>
                    <a:pt x="6864" y="9680"/>
                    <a:pt x="6864" y="9394"/>
                  </a:cubicBezTo>
                  <a:lnTo>
                    <a:pt x="6864" y="8503"/>
                  </a:lnTo>
                  <a:cubicBezTo>
                    <a:pt x="7678" y="8036"/>
                    <a:pt x="8229" y="7221"/>
                    <a:pt x="8359" y="6294"/>
                  </a:cubicBezTo>
                  <a:lnTo>
                    <a:pt x="8515" y="6294"/>
                  </a:lnTo>
                  <a:cubicBezTo>
                    <a:pt x="9113" y="6294"/>
                    <a:pt x="9471" y="5620"/>
                    <a:pt x="9134" y="5124"/>
                  </a:cubicBezTo>
                  <a:cubicBezTo>
                    <a:pt x="9283" y="4548"/>
                    <a:pt x="9305" y="3947"/>
                    <a:pt x="9189" y="3364"/>
                  </a:cubicBezTo>
                  <a:cubicBezTo>
                    <a:pt x="10290" y="2984"/>
                    <a:pt x="10706" y="1647"/>
                    <a:pt x="10018" y="706"/>
                  </a:cubicBezTo>
                  <a:cubicBezTo>
                    <a:pt x="9671" y="236"/>
                    <a:pt x="9147" y="0"/>
                    <a:pt x="8622" y="0"/>
                  </a:cubicBezTo>
                  <a:cubicBezTo>
                    <a:pt x="8100" y="0"/>
                    <a:pt x="7578" y="234"/>
                    <a:pt x="7233" y="702"/>
                  </a:cubicBezTo>
                  <a:cubicBezTo>
                    <a:pt x="6648" y="380"/>
                    <a:pt x="6001" y="219"/>
                    <a:pt x="5353" y="219"/>
                  </a:cubicBezTo>
                  <a:cubicBezTo>
                    <a:pt x="4706" y="219"/>
                    <a:pt x="4058" y="380"/>
                    <a:pt x="3474" y="702"/>
                  </a:cubicBezTo>
                  <a:cubicBezTo>
                    <a:pt x="3128" y="234"/>
                    <a:pt x="2606" y="0"/>
                    <a:pt x="20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84"/>
            <p:cNvSpPr/>
            <p:nvPr/>
          </p:nvSpPr>
          <p:spPr>
            <a:xfrm>
              <a:off x="5923530" y="2608245"/>
              <a:ext cx="49630" cy="16596"/>
            </a:xfrm>
            <a:custGeom>
              <a:avLst/>
              <a:gdLst/>
              <a:ahLst/>
              <a:cxnLst/>
              <a:rect l="l" t="t" r="r" b="b"/>
              <a:pathLst>
                <a:path w="1893" h="633" extrusionOk="0">
                  <a:moveTo>
                    <a:pt x="295" y="1"/>
                  </a:moveTo>
                  <a:cubicBezTo>
                    <a:pt x="136" y="1"/>
                    <a:pt x="1" y="208"/>
                    <a:pt x="151" y="353"/>
                  </a:cubicBezTo>
                  <a:cubicBezTo>
                    <a:pt x="325" y="527"/>
                    <a:pt x="622" y="632"/>
                    <a:pt x="948" y="632"/>
                  </a:cubicBezTo>
                  <a:cubicBezTo>
                    <a:pt x="1271" y="632"/>
                    <a:pt x="1568" y="527"/>
                    <a:pt x="1745" y="353"/>
                  </a:cubicBezTo>
                  <a:cubicBezTo>
                    <a:pt x="1893" y="208"/>
                    <a:pt x="1757" y="1"/>
                    <a:pt x="1599" y="1"/>
                  </a:cubicBezTo>
                  <a:cubicBezTo>
                    <a:pt x="1552" y="1"/>
                    <a:pt x="1503" y="19"/>
                    <a:pt x="1459" y="64"/>
                  </a:cubicBezTo>
                  <a:cubicBezTo>
                    <a:pt x="1383" y="136"/>
                    <a:pt x="1205" y="223"/>
                    <a:pt x="948" y="223"/>
                  </a:cubicBezTo>
                  <a:cubicBezTo>
                    <a:pt x="691" y="223"/>
                    <a:pt x="510" y="140"/>
                    <a:pt x="438" y="64"/>
                  </a:cubicBezTo>
                  <a:cubicBezTo>
                    <a:pt x="393" y="19"/>
                    <a:pt x="343" y="1"/>
                    <a:pt x="2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84"/>
            <p:cNvSpPr/>
            <p:nvPr/>
          </p:nvSpPr>
          <p:spPr>
            <a:xfrm>
              <a:off x="5988733" y="2768382"/>
              <a:ext cx="10749" cy="27869"/>
            </a:xfrm>
            <a:custGeom>
              <a:avLst/>
              <a:gdLst/>
              <a:ahLst/>
              <a:cxnLst/>
              <a:rect l="l" t="t" r="r" b="b"/>
              <a:pathLst>
                <a:path w="410" h="1063" extrusionOk="0">
                  <a:moveTo>
                    <a:pt x="203" y="0"/>
                  </a:moveTo>
                  <a:cubicBezTo>
                    <a:pt x="91" y="0"/>
                    <a:pt x="0" y="91"/>
                    <a:pt x="0" y="203"/>
                  </a:cubicBezTo>
                  <a:lnTo>
                    <a:pt x="0" y="859"/>
                  </a:lnTo>
                  <a:cubicBezTo>
                    <a:pt x="0" y="994"/>
                    <a:pt x="103" y="1062"/>
                    <a:pt x="205" y="1062"/>
                  </a:cubicBezTo>
                  <a:cubicBezTo>
                    <a:pt x="307" y="1062"/>
                    <a:pt x="410" y="994"/>
                    <a:pt x="410" y="859"/>
                  </a:cubicBezTo>
                  <a:lnTo>
                    <a:pt x="410" y="203"/>
                  </a:lnTo>
                  <a:cubicBezTo>
                    <a:pt x="410" y="91"/>
                    <a:pt x="316" y="0"/>
                    <a:pt x="2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84"/>
            <p:cNvSpPr/>
            <p:nvPr/>
          </p:nvSpPr>
          <p:spPr>
            <a:xfrm>
              <a:off x="5908796" y="2562601"/>
              <a:ext cx="10644" cy="16386"/>
            </a:xfrm>
            <a:custGeom>
              <a:avLst/>
              <a:gdLst/>
              <a:ahLst/>
              <a:cxnLst/>
              <a:rect l="l" t="t" r="r" b="b"/>
              <a:pathLst>
                <a:path w="406" h="625" extrusionOk="0">
                  <a:moveTo>
                    <a:pt x="203" y="1"/>
                  </a:moveTo>
                  <a:cubicBezTo>
                    <a:pt x="91" y="1"/>
                    <a:pt x="0" y="91"/>
                    <a:pt x="0" y="204"/>
                  </a:cubicBezTo>
                  <a:lnTo>
                    <a:pt x="0" y="421"/>
                  </a:lnTo>
                  <a:cubicBezTo>
                    <a:pt x="0" y="557"/>
                    <a:pt x="101" y="625"/>
                    <a:pt x="203" y="625"/>
                  </a:cubicBezTo>
                  <a:cubicBezTo>
                    <a:pt x="304" y="625"/>
                    <a:pt x="406" y="557"/>
                    <a:pt x="406" y="421"/>
                  </a:cubicBezTo>
                  <a:lnTo>
                    <a:pt x="406" y="204"/>
                  </a:lnTo>
                  <a:cubicBezTo>
                    <a:pt x="406" y="91"/>
                    <a:pt x="315" y="1"/>
                    <a:pt x="2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84"/>
            <p:cNvSpPr/>
            <p:nvPr/>
          </p:nvSpPr>
          <p:spPr>
            <a:xfrm>
              <a:off x="5977328" y="2562679"/>
              <a:ext cx="10671" cy="16386"/>
            </a:xfrm>
            <a:custGeom>
              <a:avLst/>
              <a:gdLst/>
              <a:ahLst/>
              <a:cxnLst/>
              <a:rect l="l" t="t" r="r" b="b"/>
              <a:pathLst>
                <a:path w="407" h="625" extrusionOk="0">
                  <a:moveTo>
                    <a:pt x="204" y="1"/>
                  </a:moveTo>
                  <a:cubicBezTo>
                    <a:pt x="102" y="1"/>
                    <a:pt x="1" y="69"/>
                    <a:pt x="1" y="204"/>
                  </a:cubicBezTo>
                  <a:lnTo>
                    <a:pt x="1" y="422"/>
                  </a:lnTo>
                  <a:cubicBezTo>
                    <a:pt x="1" y="534"/>
                    <a:pt x="91" y="624"/>
                    <a:pt x="204" y="624"/>
                  </a:cubicBezTo>
                  <a:cubicBezTo>
                    <a:pt x="316" y="624"/>
                    <a:pt x="407" y="534"/>
                    <a:pt x="407" y="422"/>
                  </a:cubicBezTo>
                  <a:lnTo>
                    <a:pt x="407" y="204"/>
                  </a:lnTo>
                  <a:cubicBezTo>
                    <a:pt x="407" y="69"/>
                    <a:pt x="30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84"/>
            <p:cNvSpPr/>
            <p:nvPr/>
          </p:nvSpPr>
          <p:spPr>
            <a:xfrm>
              <a:off x="5901166" y="2545428"/>
              <a:ext cx="20187" cy="10854"/>
            </a:xfrm>
            <a:custGeom>
              <a:avLst/>
              <a:gdLst/>
              <a:ahLst/>
              <a:cxnLst/>
              <a:rect l="l" t="t" r="r" b="b"/>
              <a:pathLst>
                <a:path w="770" h="414" extrusionOk="0">
                  <a:moveTo>
                    <a:pt x="273" y="0"/>
                  </a:moveTo>
                  <a:cubicBezTo>
                    <a:pt x="8" y="0"/>
                    <a:pt x="0" y="399"/>
                    <a:pt x="269" y="406"/>
                  </a:cubicBezTo>
                  <a:lnTo>
                    <a:pt x="487" y="413"/>
                  </a:lnTo>
                  <a:lnTo>
                    <a:pt x="494" y="413"/>
                  </a:lnTo>
                  <a:cubicBezTo>
                    <a:pt x="765" y="413"/>
                    <a:pt x="769" y="8"/>
                    <a:pt x="497" y="4"/>
                  </a:cubicBezTo>
                  <a:lnTo>
                    <a:pt x="280" y="0"/>
                  </a:lnTo>
                  <a:cubicBezTo>
                    <a:pt x="278" y="0"/>
                    <a:pt x="275" y="0"/>
                    <a:pt x="2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84"/>
            <p:cNvSpPr/>
            <p:nvPr/>
          </p:nvSpPr>
          <p:spPr>
            <a:xfrm>
              <a:off x="5975440" y="2545428"/>
              <a:ext cx="20083" cy="10854"/>
            </a:xfrm>
            <a:custGeom>
              <a:avLst/>
              <a:gdLst/>
              <a:ahLst/>
              <a:cxnLst/>
              <a:rect l="l" t="t" r="r" b="b"/>
              <a:pathLst>
                <a:path w="766" h="414" extrusionOk="0">
                  <a:moveTo>
                    <a:pt x="497" y="0"/>
                  </a:moveTo>
                  <a:cubicBezTo>
                    <a:pt x="494" y="0"/>
                    <a:pt x="492" y="0"/>
                    <a:pt x="489" y="0"/>
                  </a:cubicBezTo>
                  <a:lnTo>
                    <a:pt x="268" y="4"/>
                  </a:lnTo>
                  <a:cubicBezTo>
                    <a:pt x="0" y="8"/>
                    <a:pt x="4" y="413"/>
                    <a:pt x="276" y="413"/>
                  </a:cubicBezTo>
                  <a:lnTo>
                    <a:pt x="279" y="413"/>
                  </a:lnTo>
                  <a:lnTo>
                    <a:pt x="497" y="406"/>
                  </a:lnTo>
                  <a:cubicBezTo>
                    <a:pt x="766" y="399"/>
                    <a:pt x="761" y="0"/>
                    <a:pt x="4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69" name="Google Shape;1869;p84"/>
          <p:cNvSpPr/>
          <p:nvPr/>
        </p:nvSpPr>
        <p:spPr>
          <a:xfrm>
            <a:off x="3073775" y="1439950"/>
            <a:ext cx="894900" cy="8949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84"/>
          <p:cNvSpPr/>
          <p:nvPr/>
        </p:nvSpPr>
        <p:spPr>
          <a:xfrm>
            <a:off x="5040650" y="1439950"/>
            <a:ext cx="894900" cy="8949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71" name="Google Shape;1871;p84"/>
          <p:cNvGrpSpPr/>
          <p:nvPr/>
        </p:nvGrpSpPr>
        <p:grpSpPr>
          <a:xfrm>
            <a:off x="5274488" y="1609693"/>
            <a:ext cx="426933" cy="555132"/>
            <a:chOff x="5808042" y="2431225"/>
            <a:chExt cx="280711" cy="365026"/>
          </a:xfrm>
        </p:grpSpPr>
        <p:sp>
          <p:nvSpPr>
            <p:cNvPr id="1872" name="Google Shape;1872;p84"/>
            <p:cNvSpPr/>
            <p:nvPr/>
          </p:nvSpPr>
          <p:spPr>
            <a:xfrm>
              <a:off x="5822671" y="2436521"/>
              <a:ext cx="79963" cy="80068"/>
            </a:xfrm>
            <a:custGeom>
              <a:avLst/>
              <a:gdLst/>
              <a:ahLst/>
              <a:cxnLst/>
              <a:rect l="l" t="t" r="r" b="b"/>
              <a:pathLst>
                <a:path w="3050" h="3054" extrusionOk="0">
                  <a:moveTo>
                    <a:pt x="1525" y="0"/>
                  </a:moveTo>
                  <a:cubicBezTo>
                    <a:pt x="681" y="0"/>
                    <a:pt x="0" y="685"/>
                    <a:pt x="0" y="1529"/>
                  </a:cubicBezTo>
                  <a:cubicBezTo>
                    <a:pt x="0" y="2369"/>
                    <a:pt x="681" y="3053"/>
                    <a:pt x="1525" y="3053"/>
                  </a:cubicBezTo>
                  <a:cubicBezTo>
                    <a:pt x="2369" y="3053"/>
                    <a:pt x="3050" y="2369"/>
                    <a:pt x="3050" y="1529"/>
                  </a:cubicBezTo>
                  <a:cubicBezTo>
                    <a:pt x="3050" y="685"/>
                    <a:pt x="2369" y="0"/>
                    <a:pt x="1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84"/>
            <p:cNvSpPr/>
            <p:nvPr/>
          </p:nvSpPr>
          <p:spPr>
            <a:xfrm>
              <a:off x="5994055" y="2436521"/>
              <a:ext cx="80068" cy="80068"/>
            </a:xfrm>
            <a:custGeom>
              <a:avLst/>
              <a:gdLst/>
              <a:ahLst/>
              <a:cxnLst/>
              <a:rect l="l" t="t" r="r" b="b"/>
              <a:pathLst>
                <a:path w="3054" h="3054" extrusionOk="0">
                  <a:moveTo>
                    <a:pt x="1529" y="0"/>
                  </a:moveTo>
                  <a:cubicBezTo>
                    <a:pt x="685" y="0"/>
                    <a:pt x="0" y="685"/>
                    <a:pt x="0" y="1529"/>
                  </a:cubicBezTo>
                  <a:cubicBezTo>
                    <a:pt x="0" y="2369"/>
                    <a:pt x="685" y="3053"/>
                    <a:pt x="1529" y="3053"/>
                  </a:cubicBezTo>
                  <a:cubicBezTo>
                    <a:pt x="2369" y="3053"/>
                    <a:pt x="3053" y="2369"/>
                    <a:pt x="3053" y="1529"/>
                  </a:cubicBezTo>
                  <a:cubicBezTo>
                    <a:pt x="3053" y="685"/>
                    <a:pt x="2369" y="0"/>
                    <a:pt x="15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84"/>
            <p:cNvSpPr/>
            <p:nvPr/>
          </p:nvSpPr>
          <p:spPr>
            <a:xfrm>
              <a:off x="5830720" y="2442105"/>
              <a:ext cx="219755" cy="137327"/>
            </a:xfrm>
            <a:custGeom>
              <a:avLst/>
              <a:gdLst/>
              <a:ahLst/>
              <a:cxnLst/>
              <a:rect l="l" t="t" r="r" b="b"/>
              <a:pathLst>
                <a:path w="8382" h="5238" extrusionOk="0">
                  <a:moveTo>
                    <a:pt x="4488" y="1"/>
                  </a:moveTo>
                  <a:cubicBezTo>
                    <a:pt x="1794" y="1"/>
                    <a:pt x="1" y="2786"/>
                    <a:pt x="1116" y="5238"/>
                  </a:cubicBezTo>
                  <a:lnTo>
                    <a:pt x="7860" y="5238"/>
                  </a:lnTo>
                  <a:cubicBezTo>
                    <a:pt x="8382" y="4090"/>
                    <a:pt x="8287" y="2757"/>
                    <a:pt x="7603" y="1700"/>
                  </a:cubicBezTo>
                  <a:cubicBezTo>
                    <a:pt x="6922" y="638"/>
                    <a:pt x="5749" y="1"/>
                    <a:pt x="44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84"/>
            <p:cNvSpPr/>
            <p:nvPr/>
          </p:nvSpPr>
          <p:spPr>
            <a:xfrm>
              <a:off x="5816956" y="2647965"/>
              <a:ext cx="262857" cy="142938"/>
            </a:xfrm>
            <a:custGeom>
              <a:avLst/>
              <a:gdLst/>
              <a:ahLst/>
              <a:cxnLst/>
              <a:rect l="l" t="t" r="r" b="b"/>
              <a:pathLst>
                <a:path w="10026" h="5452" extrusionOk="0">
                  <a:moveTo>
                    <a:pt x="3702" y="1"/>
                  </a:moveTo>
                  <a:lnTo>
                    <a:pt x="3702" y="1127"/>
                  </a:lnTo>
                  <a:cubicBezTo>
                    <a:pt x="3702" y="1497"/>
                    <a:pt x="3470" y="1826"/>
                    <a:pt x="3123" y="1953"/>
                  </a:cubicBezTo>
                  <a:lnTo>
                    <a:pt x="874" y="2746"/>
                  </a:lnTo>
                  <a:cubicBezTo>
                    <a:pt x="348" y="2931"/>
                    <a:pt x="1" y="3423"/>
                    <a:pt x="1" y="3977"/>
                  </a:cubicBezTo>
                  <a:lnTo>
                    <a:pt x="1" y="5452"/>
                  </a:lnTo>
                  <a:lnTo>
                    <a:pt x="10026" y="5452"/>
                  </a:lnTo>
                  <a:lnTo>
                    <a:pt x="10026" y="3977"/>
                  </a:lnTo>
                  <a:cubicBezTo>
                    <a:pt x="10026" y="3423"/>
                    <a:pt x="9674" y="2931"/>
                    <a:pt x="9153" y="2746"/>
                  </a:cubicBezTo>
                  <a:lnTo>
                    <a:pt x="6900" y="1953"/>
                  </a:lnTo>
                  <a:cubicBezTo>
                    <a:pt x="6552" y="1830"/>
                    <a:pt x="6317" y="1500"/>
                    <a:pt x="6317" y="1131"/>
                  </a:cubicBezTo>
                  <a:lnTo>
                    <a:pt x="631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84"/>
            <p:cNvSpPr/>
            <p:nvPr/>
          </p:nvSpPr>
          <p:spPr>
            <a:xfrm>
              <a:off x="5816956" y="2711883"/>
              <a:ext cx="262857" cy="79020"/>
            </a:xfrm>
            <a:custGeom>
              <a:avLst/>
              <a:gdLst/>
              <a:ahLst/>
              <a:cxnLst/>
              <a:rect l="l" t="t" r="r" b="b"/>
              <a:pathLst>
                <a:path w="10026" h="3014" extrusionOk="0">
                  <a:moveTo>
                    <a:pt x="1739" y="0"/>
                  </a:moveTo>
                  <a:lnTo>
                    <a:pt x="874" y="308"/>
                  </a:lnTo>
                  <a:cubicBezTo>
                    <a:pt x="348" y="493"/>
                    <a:pt x="1" y="985"/>
                    <a:pt x="1" y="1539"/>
                  </a:cubicBezTo>
                  <a:lnTo>
                    <a:pt x="1" y="3014"/>
                  </a:lnTo>
                  <a:lnTo>
                    <a:pt x="10026" y="3014"/>
                  </a:lnTo>
                  <a:lnTo>
                    <a:pt x="10026" y="1539"/>
                  </a:lnTo>
                  <a:cubicBezTo>
                    <a:pt x="10026" y="985"/>
                    <a:pt x="9674" y="493"/>
                    <a:pt x="9153" y="308"/>
                  </a:cubicBezTo>
                  <a:lnTo>
                    <a:pt x="8284" y="0"/>
                  </a:lnTo>
                  <a:cubicBezTo>
                    <a:pt x="7418" y="991"/>
                    <a:pt x="6215" y="1486"/>
                    <a:pt x="5011" y="1486"/>
                  </a:cubicBezTo>
                  <a:cubicBezTo>
                    <a:pt x="3808" y="1486"/>
                    <a:pt x="2605" y="991"/>
                    <a:pt x="17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84"/>
            <p:cNvSpPr/>
            <p:nvPr/>
          </p:nvSpPr>
          <p:spPr>
            <a:xfrm>
              <a:off x="5914091" y="2647965"/>
              <a:ext cx="68585" cy="28630"/>
            </a:xfrm>
            <a:custGeom>
              <a:avLst/>
              <a:gdLst/>
              <a:ahLst/>
              <a:cxnLst/>
              <a:rect l="l" t="t" r="r" b="b"/>
              <a:pathLst>
                <a:path w="2616" h="1092" extrusionOk="0">
                  <a:moveTo>
                    <a:pt x="1" y="1"/>
                  </a:moveTo>
                  <a:lnTo>
                    <a:pt x="1" y="812"/>
                  </a:lnTo>
                  <a:cubicBezTo>
                    <a:pt x="417" y="999"/>
                    <a:pt x="863" y="1092"/>
                    <a:pt x="1308" y="1092"/>
                  </a:cubicBezTo>
                  <a:cubicBezTo>
                    <a:pt x="1754" y="1092"/>
                    <a:pt x="2199" y="999"/>
                    <a:pt x="2616" y="812"/>
                  </a:cubicBezTo>
                  <a:lnTo>
                    <a:pt x="261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84"/>
            <p:cNvSpPr/>
            <p:nvPr/>
          </p:nvSpPr>
          <p:spPr>
            <a:xfrm>
              <a:off x="5851248" y="2481326"/>
              <a:ext cx="194298" cy="178174"/>
            </a:xfrm>
            <a:custGeom>
              <a:avLst/>
              <a:gdLst/>
              <a:ahLst/>
              <a:cxnLst/>
              <a:rect l="l" t="t" r="r" b="b"/>
              <a:pathLst>
                <a:path w="7411" h="6796" extrusionOk="0">
                  <a:moveTo>
                    <a:pt x="3705" y="1"/>
                  </a:moveTo>
                  <a:cubicBezTo>
                    <a:pt x="2126" y="1"/>
                    <a:pt x="851" y="1290"/>
                    <a:pt x="869" y="2869"/>
                  </a:cubicBezTo>
                  <a:lnTo>
                    <a:pt x="869" y="3090"/>
                  </a:lnTo>
                  <a:lnTo>
                    <a:pt x="543" y="3090"/>
                  </a:lnTo>
                  <a:cubicBezTo>
                    <a:pt x="243" y="3090"/>
                    <a:pt x="0" y="3333"/>
                    <a:pt x="0" y="3633"/>
                  </a:cubicBezTo>
                  <a:cubicBezTo>
                    <a:pt x="0" y="3934"/>
                    <a:pt x="243" y="4177"/>
                    <a:pt x="543" y="4177"/>
                  </a:cubicBezTo>
                  <a:lnTo>
                    <a:pt x="884" y="4177"/>
                  </a:lnTo>
                  <a:cubicBezTo>
                    <a:pt x="996" y="5654"/>
                    <a:pt x="2224" y="6795"/>
                    <a:pt x="3705" y="6795"/>
                  </a:cubicBezTo>
                  <a:cubicBezTo>
                    <a:pt x="5187" y="6795"/>
                    <a:pt x="6418" y="5654"/>
                    <a:pt x="6530" y="4177"/>
                  </a:cubicBezTo>
                  <a:lnTo>
                    <a:pt x="6867" y="4177"/>
                  </a:lnTo>
                  <a:cubicBezTo>
                    <a:pt x="7168" y="4177"/>
                    <a:pt x="7410" y="3934"/>
                    <a:pt x="7410" y="3633"/>
                  </a:cubicBezTo>
                  <a:cubicBezTo>
                    <a:pt x="7410" y="3333"/>
                    <a:pt x="7168" y="3090"/>
                    <a:pt x="6867" y="3090"/>
                  </a:cubicBezTo>
                  <a:lnTo>
                    <a:pt x="6537" y="3090"/>
                  </a:lnTo>
                  <a:lnTo>
                    <a:pt x="6537" y="2869"/>
                  </a:lnTo>
                  <a:cubicBezTo>
                    <a:pt x="6559" y="1290"/>
                    <a:pt x="5284" y="1"/>
                    <a:pt x="37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84"/>
            <p:cNvSpPr/>
            <p:nvPr/>
          </p:nvSpPr>
          <p:spPr>
            <a:xfrm>
              <a:off x="5850383" y="2482323"/>
              <a:ext cx="172275" cy="177204"/>
            </a:xfrm>
            <a:custGeom>
              <a:avLst/>
              <a:gdLst/>
              <a:ahLst/>
              <a:cxnLst/>
              <a:rect l="l" t="t" r="r" b="b"/>
              <a:pathLst>
                <a:path w="6571" h="6759" extrusionOk="0">
                  <a:moveTo>
                    <a:pt x="3728" y="0"/>
                  </a:moveTo>
                  <a:cubicBezTo>
                    <a:pt x="3108" y="0"/>
                    <a:pt x="2492" y="202"/>
                    <a:pt x="1982" y="597"/>
                  </a:cubicBezTo>
                  <a:cubicBezTo>
                    <a:pt x="1323" y="1111"/>
                    <a:pt x="906" y="1922"/>
                    <a:pt x="906" y="2882"/>
                  </a:cubicBezTo>
                  <a:lnTo>
                    <a:pt x="906" y="3052"/>
                  </a:lnTo>
                  <a:lnTo>
                    <a:pt x="609" y="3052"/>
                  </a:lnTo>
                  <a:cubicBezTo>
                    <a:pt x="323" y="3052"/>
                    <a:pt x="66" y="3255"/>
                    <a:pt x="37" y="3541"/>
                  </a:cubicBezTo>
                  <a:cubicBezTo>
                    <a:pt x="1" y="3863"/>
                    <a:pt x="254" y="4142"/>
                    <a:pt x="580" y="4142"/>
                  </a:cubicBezTo>
                  <a:lnTo>
                    <a:pt x="917" y="4142"/>
                  </a:lnTo>
                  <a:cubicBezTo>
                    <a:pt x="1022" y="5637"/>
                    <a:pt x="2270" y="6758"/>
                    <a:pt x="3717" y="6758"/>
                  </a:cubicBezTo>
                  <a:cubicBezTo>
                    <a:pt x="3868" y="6758"/>
                    <a:pt x="4022" y="6746"/>
                    <a:pt x="4176" y="6721"/>
                  </a:cubicBezTo>
                  <a:cubicBezTo>
                    <a:pt x="2797" y="6507"/>
                    <a:pt x="1779" y="5319"/>
                    <a:pt x="1779" y="3925"/>
                  </a:cubicBezTo>
                  <a:lnTo>
                    <a:pt x="1779" y="2831"/>
                  </a:lnTo>
                  <a:cubicBezTo>
                    <a:pt x="1775" y="2592"/>
                    <a:pt x="1808" y="2357"/>
                    <a:pt x="1869" y="2125"/>
                  </a:cubicBezTo>
                  <a:cubicBezTo>
                    <a:pt x="1947" y="1824"/>
                    <a:pt x="2216" y="1637"/>
                    <a:pt x="2499" y="1637"/>
                  </a:cubicBezTo>
                  <a:cubicBezTo>
                    <a:pt x="2612" y="1637"/>
                    <a:pt x="2727" y="1666"/>
                    <a:pt x="2833" y="1730"/>
                  </a:cubicBezTo>
                  <a:cubicBezTo>
                    <a:pt x="3963" y="2415"/>
                    <a:pt x="5252" y="2791"/>
                    <a:pt x="6570" y="2828"/>
                  </a:cubicBezTo>
                  <a:cubicBezTo>
                    <a:pt x="6563" y="1745"/>
                    <a:pt x="5944" y="760"/>
                    <a:pt x="4970" y="285"/>
                  </a:cubicBezTo>
                  <a:cubicBezTo>
                    <a:pt x="4575" y="94"/>
                    <a:pt x="4150" y="0"/>
                    <a:pt x="37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84"/>
            <p:cNvSpPr/>
            <p:nvPr/>
          </p:nvSpPr>
          <p:spPr>
            <a:xfrm>
              <a:off x="5883050" y="2442315"/>
              <a:ext cx="162391" cy="97162"/>
            </a:xfrm>
            <a:custGeom>
              <a:avLst/>
              <a:gdLst/>
              <a:ahLst/>
              <a:cxnLst/>
              <a:rect l="l" t="t" r="r" b="b"/>
              <a:pathLst>
                <a:path w="6194" h="3706" extrusionOk="0">
                  <a:moveTo>
                    <a:pt x="2492" y="0"/>
                  </a:moveTo>
                  <a:cubicBezTo>
                    <a:pt x="1569" y="0"/>
                    <a:pt x="681" y="344"/>
                    <a:pt x="1" y="967"/>
                  </a:cubicBezTo>
                  <a:cubicBezTo>
                    <a:pt x="1319" y="2695"/>
                    <a:pt x="3369" y="3705"/>
                    <a:pt x="5542" y="3705"/>
                  </a:cubicBezTo>
                  <a:cubicBezTo>
                    <a:pt x="5763" y="3705"/>
                    <a:pt x="5980" y="3694"/>
                    <a:pt x="6194" y="3673"/>
                  </a:cubicBezTo>
                  <a:cubicBezTo>
                    <a:pt x="6179" y="1641"/>
                    <a:pt x="4524" y="0"/>
                    <a:pt x="249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84"/>
            <p:cNvSpPr/>
            <p:nvPr/>
          </p:nvSpPr>
          <p:spPr>
            <a:xfrm>
              <a:off x="5847342" y="2711883"/>
              <a:ext cx="201901" cy="56132"/>
            </a:xfrm>
            <a:custGeom>
              <a:avLst/>
              <a:gdLst/>
              <a:ahLst/>
              <a:cxnLst/>
              <a:rect l="l" t="t" r="r" b="b"/>
              <a:pathLst>
                <a:path w="7701" h="2141" extrusionOk="0">
                  <a:moveTo>
                    <a:pt x="580" y="0"/>
                  </a:moveTo>
                  <a:lnTo>
                    <a:pt x="1" y="203"/>
                  </a:lnTo>
                  <a:cubicBezTo>
                    <a:pt x="906" y="1424"/>
                    <a:pt x="2337" y="2141"/>
                    <a:pt x="3854" y="2141"/>
                  </a:cubicBezTo>
                  <a:cubicBezTo>
                    <a:pt x="5372" y="2141"/>
                    <a:pt x="6799" y="1420"/>
                    <a:pt x="7701" y="203"/>
                  </a:cubicBezTo>
                  <a:lnTo>
                    <a:pt x="7125" y="0"/>
                  </a:lnTo>
                  <a:cubicBezTo>
                    <a:pt x="6259" y="991"/>
                    <a:pt x="5056" y="1486"/>
                    <a:pt x="3852" y="1486"/>
                  </a:cubicBezTo>
                  <a:cubicBezTo>
                    <a:pt x="2649" y="1486"/>
                    <a:pt x="1446" y="991"/>
                    <a:pt x="5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84"/>
            <p:cNvSpPr/>
            <p:nvPr/>
          </p:nvSpPr>
          <p:spPr>
            <a:xfrm>
              <a:off x="5816956" y="2705617"/>
              <a:ext cx="85784" cy="85181"/>
            </a:xfrm>
            <a:custGeom>
              <a:avLst/>
              <a:gdLst/>
              <a:ahLst/>
              <a:cxnLst/>
              <a:rect l="l" t="t" r="r" b="b"/>
              <a:pathLst>
                <a:path w="3272" h="3249" extrusionOk="0">
                  <a:moveTo>
                    <a:pt x="2420" y="0"/>
                  </a:moveTo>
                  <a:lnTo>
                    <a:pt x="874" y="543"/>
                  </a:lnTo>
                  <a:cubicBezTo>
                    <a:pt x="352" y="728"/>
                    <a:pt x="1" y="1224"/>
                    <a:pt x="1" y="1778"/>
                  </a:cubicBezTo>
                  <a:lnTo>
                    <a:pt x="1" y="3249"/>
                  </a:lnTo>
                  <a:lnTo>
                    <a:pt x="3271" y="3249"/>
                  </a:lnTo>
                  <a:lnTo>
                    <a:pt x="3271" y="1123"/>
                  </a:lnTo>
                  <a:cubicBezTo>
                    <a:pt x="3271" y="949"/>
                    <a:pt x="3199" y="783"/>
                    <a:pt x="3079" y="663"/>
                  </a:cubicBezTo>
                  <a:lnTo>
                    <a:pt x="242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84"/>
            <p:cNvSpPr/>
            <p:nvPr/>
          </p:nvSpPr>
          <p:spPr>
            <a:xfrm>
              <a:off x="5994055" y="2705617"/>
              <a:ext cx="85757" cy="85181"/>
            </a:xfrm>
            <a:custGeom>
              <a:avLst/>
              <a:gdLst/>
              <a:ahLst/>
              <a:cxnLst/>
              <a:rect l="l" t="t" r="r" b="b"/>
              <a:pathLst>
                <a:path w="3271" h="3249" extrusionOk="0">
                  <a:moveTo>
                    <a:pt x="855" y="0"/>
                  </a:moveTo>
                  <a:lnTo>
                    <a:pt x="192" y="663"/>
                  </a:lnTo>
                  <a:cubicBezTo>
                    <a:pt x="69" y="786"/>
                    <a:pt x="0" y="949"/>
                    <a:pt x="0" y="1123"/>
                  </a:cubicBezTo>
                  <a:lnTo>
                    <a:pt x="0" y="3249"/>
                  </a:lnTo>
                  <a:lnTo>
                    <a:pt x="3271" y="3249"/>
                  </a:lnTo>
                  <a:lnTo>
                    <a:pt x="3271" y="1778"/>
                  </a:lnTo>
                  <a:cubicBezTo>
                    <a:pt x="3271" y="1224"/>
                    <a:pt x="2919" y="728"/>
                    <a:pt x="2398" y="543"/>
                  </a:cubicBezTo>
                  <a:lnTo>
                    <a:pt x="85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84"/>
            <p:cNvSpPr/>
            <p:nvPr/>
          </p:nvSpPr>
          <p:spPr>
            <a:xfrm>
              <a:off x="5808042" y="2431225"/>
              <a:ext cx="280711" cy="365026"/>
            </a:xfrm>
            <a:custGeom>
              <a:avLst/>
              <a:gdLst/>
              <a:ahLst/>
              <a:cxnLst/>
              <a:rect l="l" t="t" r="r" b="b"/>
              <a:pathLst>
                <a:path w="10707" h="13923" extrusionOk="0">
                  <a:moveTo>
                    <a:pt x="2081" y="405"/>
                  </a:moveTo>
                  <a:cubicBezTo>
                    <a:pt x="2481" y="405"/>
                    <a:pt x="2870" y="588"/>
                    <a:pt x="3126" y="916"/>
                  </a:cubicBezTo>
                  <a:cubicBezTo>
                    <a:pt x="2409" y="1412"/>
                    <a:pt x="1880" y="2133"/>
                    <a:pt x="1619" y="2966"/>
                  </a:cubicBezTo>
                  <a:cubicBezTo>
                    <a:pt x="1105" y="2774"/>
                    <a:pt x="761" y="2281"/>
                    <a:pt x="761" y="1731"/>
                  </a:cubicBezTo>
                  <a:cubicBezTo>
                    <a:pt x="761" y="1166"/>
                    <a:pt x="1119" y="662"/>
                    <a:pt x="1652" y="478"/>
                  </a:cubicBezTo>
                  <a:cubicBezTo>
                    <a:pt x="1792" y="429"/>
                    <a:pt x="1937" y="405"/>
                    <a:pt x="2081" y="405"/>
                  </a:cubicBezTo>
                  <a:close/>
                  <a:moveTo>
                    <a:pt x="8612" y="409"/>
                  </a:moveTo>
                  <a:cubicBezTo>
                    <a:pt x="8616" y="409"/>
                    <a:pt x="8620" y="409"/>
                    <a:pt x="8624" y="409"/>
                  </a:cubicBezTo>
                  <a:cubicBezTo>
                    <a:pt x="9261" y="409"/>
                    <a:pt x="9808" y="865"/>
                    <a:pt x="9924" y="1492"/>
                  </a:cubicBezTo>
                  <a:cubicBezTo>
                    <a:pt x="10036" y="2122"/>
                    <a:pt x="9685" y="2741"/>
                    <a:pt x="9087" y="2966"/>
                  </a:cubicBezTo>
                  <a:cubicBezTo>
                    <a:pt x="8826" y="2136"/>
                    <a:pt x="8298" y="1412"/>
                    <a:pt x="7581" y="916"/>
                  </a:cubicBezTo>
                  <a:cubicBezTo>
                    <a:pt x="7828" y="596"/>
                    <a:pt x="8207" y="409"/>
                    <a:pt x="8612" y="409"/>
                  </a:cubicBezTo>
                  <a:close/>
                  <a:moveTo>
                    <a:pt x="5353" y="626"/>
                  </a:moveTo>
                  <a:cubicBezTo>
                    <a:pt x="7573" y="626"/>
                    <a:pt x="9232" y="2669"/>
                    <a:pt x="8779" y="4842"/>
                  </a:cubicBezTo>
                  <a:cubicBezTo>
                    <a:pt x="8696" y="4809"/>
                    <a:pt x="8606" y="4795"/>
                    <a:pt x="8515" y="4795"/>
                  </a:cubicBezTo>
                  <a:lnTo>
                    <a:pt x="8392" y="4795"/>
                  </a:lnTo>
                  <a:lnTo>
                    <a:pt x="8392" y="4313"/>
                  </a:lnTo>
                  <a:lnTo>
                    <a:pt x="8403" y="4313"/>
                  </a:lnTo>
                  <a:cubicBezTo>
                    <a:pt x="8674" y="4313"/>
                    <a:pt x="8674" y="3907"/>
                    <a:pt x="8403" y="3907"/>
                  </a:cubicBezTo>
                  <a:cubicBezTo>
                    <a:pt x="6697" y="3907"/>
                    <a:pt x="5462" y="3353"/>
                    <a:pt x="4727" y="2890"/>
                  </a:cubicBezTo>
                  <a:cubicBezTo>
                    <a:pt x="3930" y="2386"/>
                    <a:pt x="3532" y="1876"/>
                    <a:pt x="3524" y="1868"/>
                  </a:cubicBezTo>
                  <a:cubicBezTo>
                    <a:pt x="3480" y="1810"/>
                    <a:pt x="3424" y="1786"/>
                    <a:pt x="3369" y="1786"/>
                  </a:cubicBezTo>
                  <a:cubicBezTo>
                    <a:pt x="3221" y="1786"/>
                    <a:pt x="3081" y="1960"/>
                    <a:pt x="3202" y="2118"/>
                  </a:cubicBezTo>
                  <a:cubicBezTo>
                    <a:pt x="3220" y="2140"/>
                    <a:pt x="3640" y="2683"/>
                    <a:pt x="4495" y="3223"/>
                  </a:cubicBezTo>
                  <a:cubicBezTo>
                    <a:pt x="5216" y="3679"/>
                    <a:pt x="6385" y="4219"/>
                    <a:pt x="7983" y="4302"/>
                  </a:cubicBezTo>
                  <a:lnTo>
                    <a:pt x="7983" y="4997"/>
                  </a:lnTo>
                  <a:cubicBezTo>
                    <a:pt x="7983" y="5070"/>
                    <a:pt x="8019" y="5135"/>
                    <a:pt x="8080" y="5175"/>
                  </a:cubicBezTo>
                  <a:cubicBezTo>
                    <a:pt x="8131" y="5204"/>
                    <a:pt x="8131" y="5204"/>
                    <a:pt x="8348" y="5204"/>
                  </a:cubicBezTo>
                  <a:lnTo>
                    <a:pt x="8515" y="5204"/>
                  </a:lnTo>
                  <a:cubicBezTo>
                    <a:pt x="8700" y="5204"/>
                    <a:pt x="8855" y="5356"/>
                    <a:pt x="8855" y="5544"/>
                  </a:cubicBezTo>
                  <a:cubicBezTo>
                    <a:pt x="8855" y="5733"/>
                    <a:pt x="8700" y="5885"/>
                    <a:pt x="8515" y="5885"/>
                  </a:cubicBezTo>
                  <a:lnTo>
                    <a:pt x="8392" y="5885"/>
                  </a:lnTo>
                  <a:lnTo>
                    <a:pt x="8392" y="5870"/>
                  </a:lnTo>
                  <a:cubicBezTo>
                    <a:pt x="8392" y="5734"/>
                    <a:pt x="8290" y="5667"/>
                    <a:pt x="8187" y="5667"/>
                  </a:cubicBezTo>
                  <a:cubicBezTo>
                    <a:pt x="8085" y="5667"/>
                    <a:pt x="7983" y="5734"/>
                    <a:pt x="7983" y="5870"/>
                  </a:cubicBezTo>
                  <a:cubicBezTo>
                    <a:pt x="7983" y="7323"/>
                    <a:pt x="6806" y="8500"/>
                    <a:pt x="5353" y="8500"/>
                  </a:cubicBezTo>
                  <a:cubicBezTo>
                    <a:pt x="3901" y="8500"/>
                    <a:pt x="2724" y="7323"/>
                    <a:pt x="2724" y="5870"/>
                  </a:cubicBezTo>
                  <a:lnTo>
                    <a:pt x="2724" y="5874"/>
                  </a:lnTo>
                  <a:cubicBezTo>
                    <a:pt x="2724" y="5738"/>
                    <a:pt x="2622" y="5670"/>
                    <a:pt x="2519" y="5670"/>
                  </a:cubicBezTo>
                  <a:cubicBezTo>
                    <a:pt x="2417" y="5670"/>
                    <a:pt x="2315" y="5738"/>
                    <a:pt x="2315" y="5874"/>
                  </a:cubicBezTo>
                  <a:lnTo>
                    <a:pt x="2315" y="5885"/>
                  </a:lnTo>
                  <a:lnTo>
                    <a:pt x="2191" y="5885"/>
                  </a:lnTo>
                  <a:cubicBezTo>
                    <a:pt x="2003" y="5885"/>
                    <a:pt x="1851" y="5733"/>
                    <a:pt x="1851" y="5544"/>
                  </a:cubicBezTo>
                  <a:cubicBezTo>
                    <a:pt x="1851" y="5356"/>
                    <a:pt x="2003" y="5204"/>
                    <a:pt x="2191" y="5204"/>
                  </a:cubicBezTo>
                  <a:lnTo>
                    <a:pt x="2354" y="5204"/>
                  </a:lnTo>
                  <a:cubicBezTo>
                    <a:pt x="2572" y="5204"/>
                    <a:pt x="2572" y="5204"/>
                    <a:pt x="2619" y="5179"/>
                  </a:cubicBezTo>
                  <a:cubicBezTo>
                    <a:pt x="2684" y="5142"/>
                    <a:pt x="2724" y="5073"/>
                    <a:pt x="2724" y="4997"/>
                  </a:cubicBezTo>
                  <a:lnTo>
                    <a:pt x="2724" y="4780"/>
                  </a:lnTo>
                  <a:cubicBezTo>
                    <a:pt x="2724" y="4132"/>
                    <a:pt x="2927" y="3567"/>
                    <a:pt x="3329" y="3100"/>
                  </a:cubicBezTo>
                  <a:cubicBezTo>
                    <a:pt x="3461" y="2946"/>
                    <a:pt x="3321" y="2757"/>
                    <a:pt x="3168" y="2757"/>
                  </a:cubicBezTo>
                  <a:cubicBezTo>
                    <a:pt x="3116" y="2757"/>
                    <a:pt x="3062" y="2779"/>
                    <a:pt x="3017" y="2832"/>
                  </a:cubicBezTo>
                  <a:cubicBezTo>
                    <a:pt x="2554" y="3375"/>
                    <a:pt x="2315" y="4030"/>
                    <a:pt x="2315" y="4780"/>
                  </a:cubicBezTo>
                  <a:lnTo>
                    <a:pt x="2315" y="4795"/>
                  </a:lnTo>
                  <a:lnTo>
                    <a:pt x="2191" y="4795"/>
                  </a:lnTo>
                  <a:cubicBezTo>
                    <a:pt x="2101" y="4795"/>
                    <a:pt x="2010" y="4809"/>
                    <a:pt x="1923" y="4842"/>
                  </a:cubicBezTo>
                  <a:cubicBezTo>
                    <a:pt x="1471" y="2669"/>
                    <a:pt x="3133" y="626"/>
                    <a:pt x="5353" y="626"/>
                  </a:cubicBezTo>
                  <a:close/>
                  <a:moveTo>
                    <a:pt x="6458" y="8702"/>
                  </a:moveTo>
                  <a:lnTo>
                    <a:pt x="6458" y="9394"/>
                  </a:lnTo>
                  <a:cubicBezTo>
                    <a:pt x="6458" y="9851"/>
                    <a:pt x="6744" y="10256"/>
                    <a:pt x="7175" y="10408"/>
                  </a:cubicBezTo>
                  <a:lnTo>
                    <a:pt x="7577" y="10553"/>
                  </a:lnTo>
                  <a:lnTo>
                    <a:pt x="7142" y="10984"/>
                  </a:lnTo>
                  <a:cubicBezTo>
                    <a:pt x="6983" y="11147"/>
                    <a:pt x="6892" y="11364"/>
                    <a:pt x="6892" y="11593"/>
                  </a:cubicBezTo>
                  <a:lnTo>
                    <a:pt x="6892" y="11661"/>
                  </a:lnTo>
                  <a:cubicBezTo>
                    <a:pt x="6402" y="11879"/>
                    <a:pt x="5877" y="11987"/>
                    <a:pt x="5352" y="11987"/>
                  </a:cubicBezTo>
                  <a:cubicBezTo>
                    <a:pt x="4827" y="11987"/>
                    <a:pt x="4303" y="11879"/>
                    <a:pt x="3814" y="11661"/>
                  </a:cubicBezTo>
                  <a:lnTo>
                    <a:pt x="3814" y="11593"/>
                  </a:lnTo>
                  <a:cubicBezTo>
                    <a:pt x="3814" y="11364"/>
                    <a:pt x="3723" y="11147"/>
                    <a:pt x="3564" y="10984"/>
                  </a:cubicBezTo>
                  <a:lnTo>
                    <a:pt x="3130" y="10553"/>
                  </a:lnTo>
                  <a:lnTo>
                    <a:pt x="3532" y="10412"/>
                  </a:lnTo>
                  <a:cubicBezTo>
                    <a:pt x="3963" y="10260"/>
                    <a:pt x="4249" y="9854"/>
                    <a:pt x="4249" y="9398"/>
                  </a:cubicBezTo>
                  <a:lnTo>
                    <a:pt x="4249" y="8702"/>
                  </a:lnTo>
                  <a:cubicBezTo>
                    <a:pt x="4604" y="8840"/>
                    <a:pt x="4978" y="8909"/>
                    <a:pt x="5353" y="8909"/>
                  </a:cubicBezTo>
                  <a:cubicBezTo>
                    <a:pt x="5728" y="8909"/>
                    <a:pt x="6103" y="8840"/>
                    <a:pt x="6458" y="8702"/>
                  </a:cubicBezTo>
                  <a:close/>
                  <a:moveTo>
                    <a:pt x="2084" y="0"/>
                  </a:moveTo>
                  <a:cubicBezTo>
                    <a:pt x="1560" y="0"/>
                    <a:pt x="1035" y="236"/>
                    <a:pt x="688" y="706"/>
                  </a:cubicBezTo>
                  <a:cubicBezTo>
                    <a:pt x="0" y="1647"/>
                    <a:pt x="420" y="2984"/>
                    <a:pt x="1521" y="3364"/>
                  </a:cubicBezTo>
                  <a:cubicBezTo>
                    <a:pt x="1406" y="3947"/>
                    <a:pt x="1424" y="4548"/>
                    <a:pt x="1576" y="5124"/>
                  </a:cubicBezTo>
                  <a:cubicBezTo>
                    <a:pt x="1239" y="5620"/>
                    <a:pt x="1594" y="6294"/>
                    <a:pt x="2195" y="6294"/>
                  </a:cubicBezTo>
                  <a:lnTo>
                    <a:pt x="2347" y="6294"/>
                  </a:lnTo>
                  <a:cubicBezTo>
                    <a:pt x="2478" y="7221"/>
                    <a:pt x="3032" y="8036"/>
                    <a:pt x="3843" y="8503"/>
                  </a:cubicBezTo>
                  <a:lnTo>
                    <a:pt x="3843" y="9394"/>
                  </a:lnTo>
                  <a:cubicBezTo>
                    <a:pt x="3843" y="9677"/>
                    <a:pt x="3666" y="9930"/>
                    <a:pt x="3398" y="10024"/>
                  </a:cubicBezTo>
                  <a:lnTo>
                    <a:pt x="1145" y="10818"/>
                  </a:lnTo>
                  <a:cubicBezTo>
                    <a:pt x="544" y="11035"/>
                    <a:pt x="138" y="11603"/>
                    <a:pt x="138" y="12244"/>
                  </a:cubicBezTo>
                  <a:lnTo>
                    <a:pt x="138" y="13719"/>
                  </a:lnTo>
                  <a:cubicBezTo>
                    <a:pt x="138" y="13854"/>
                    <a:pt x="239" y="13922"/>
                    <a:pt x="341" y="13922"/>
                  </a:cubicBezTo>
                  <a:cubicBezTo>
                    <a:pt x="442" y="13922"/>
                    <a:pt x="544" y="13854"/>
                    <a:pt x="544" y="13719"/>
                  </a:cubicBezTo>
                  <a:lnTo>
                    <a:pt x="544" y="12244"/>
                  </a:lnTo>
                  <a:cubicBezTo>
                    <a:pt x="547" y="11777"/>
                    <a:pt x="841" y="11361"/>
                    <a:pt x="1282" y="11205"/>
                  </a:cubicBezTo>
                  <a:lnTo>
                    <a:pt x="2706" y="10702"/>
                  </a:lnTo>
                  <a:lnTo>
                    <a:pt x="3274" y="11270"/>
                  </a:lnTo>
                  <a:cubicBezTo>
                    <a:pt x="3361" y="11357"/>
                    <a:pt x="3408" y="11469"/>
                    <a:pt x="3408" y="11589"/>
                  </a:cubicBezTo>
                  <a:lnTo>
                    <a:pt x="3408" y="13715"/>
                  </a:lnTo>
                  <a:cubicBezTo>
                    <a:pt x="3408" y="13851"/>
                    <a:pt x="3510" y="13919"/>
                    <a:pt x="3611" y="13919"/>
                  </a:cubicBezTo>
                  <a:cubicBezTo>
                    <a:pt x="3713" y="13919"/>
                    <a:pt x="3814" y="13851"/>
                    <a:pt x="3814" y="13715"/>
                  </a:cubicBezTo>
                  <a:lnTo>
                    <a:pt x="3814" y="12103"/>
                  </a:lnTo>
                  <a:cubicBezTo>
                    <a:pt x="4308" y="12297"/>
                    <a:pt x="4831" y="12394"/>
                    <a:pt x="5353" y="12394"/>
                  </a:cubicBezTo>
                  <a:cubicBezTo>
                    <a:pt x="5876" y="12394"/>
                    <a:pt x="6398" y="12297"/>
                    <a:pt x="6892" y="12103"/>
                  </a:cubicBezTo>
                  <a:lnTo>
                    <a:pt x="6892" y="12190"/>
                  </a:lnTo>
                  <a:cubicBezTo>
                    <a:pt x="6892" y="12326"/>
                    <a:pt x="6995" y="12394"/>
                    <a:pt x="7097" y="12394"/>
                  </a:cubicBezTo>
                  <a:cubicBezTo>
                    <a:pt x="7199" y="12394"/>
                    <a:pt x="7302" y="12326"/>
                    <a:pt x="7302" y="12190"/>
                  </a:cubicBezTo>
                  <a:lnTo>
                    <a:pt x="7302" y="11589"/>
                  </a:lnTo>
                  <a:cubicBezTo>
                    <a:pt x="7302" y="11473"/>
                    <a:pt x="7349" y="11357"/>
                    <a:pt x="7432" y="11274"/>
                  </a:cubicBezTo>
                  <a:lnTo>
                    <a:pt x="8001" y="10702"/>
                  </a:lnTo>
                  <a:lnTo>
                    <a:pt x="9424" y="11205"/>
                  </a:lnTo>
                  <a:cubicBezTo>
                    <a:pt x="9866" y="11361"/>
                    <a:pt x="10163" y="11777"/>
                    <a:pt x="10163" y="12244"/>
                  </a:cubicBezTo>
                  <a:lnTo>
                    <a:pt x="10163" y="13719"/>
                  </a:lnTo>
                  <a:cubicBezTo>
                    <a:pt x="10163" y="13854"/>
                    <a:pt x="10264" y="13922"/>
                    <a:pt x="10366" y="13922"/>
                  </a:cubicBezTo>
                  <a:cubicBezTo>
                    <a:pt x="10467" y="13922"/>
                    <a:pt x="10569" y="13854"/>
                    <a:pt x="10569" y="13719"/>
                  </a:cubicBezTo>
                  <a:lnTo>
                    <a:pt x="10569" y="12244"/>
                  </a:lnTo>
                  <a:cubicBezTo>
                    <a:pt x="10569" y="11603"/>
                    <a:pt x="10167" y="11035"/>
                    <a:pt x="9562" y="10821"/>
                  </a:cubicBezTo>
                  <a:lnTo>
                    <a:pt x="7309" y="10024"/>
                  </a:lnTo>
                  <a:cubicBezTo>
                    <a:pt x="7045" y="9930"/>
                    <a:pt x="6864" y="9680"/>
                    <a:pt x="6864" y="9394"/>
                  </a:cubicBezTo>
                  <a:lnTo>
                    <a:pt x="6864" y="8503"/>
                  </a:lnTo>
                  <a:cubicBezTo>
                    <a:pt x="7678" y="8036"/>
                    <a:pt x="8229" y="7221"/>
                    <a:pt x="8359" y="6294"/>
                  </a:cubicBezTo>
                  <a:lnTo>
                    <a:pt x="8515" y="6294"/>
                  </a:lnTo>
                  <a:cubicBezTo>
                    <a:pt x="9113" y="6294"/>
                    <a:pt x="9471" y="5620"/>
                    <a:pt x="9134" y="5124"/>
                  </a:cubicBezTo>
                  <a:cubicBezTo>
                    <a:pt x="9283" y="4548"/>
                    <a:pt x="9305" y="3947"/>
                    <a:pt x="9189" y="3364"/>
                  </a:cubicBezTo>
                  <a:cubicBezTo>
                    <a:pt x="10290" y="2984"/>
                    <a:pt x="10706" y="1647"/>
                    <a:pt x="10018" y="706"/>
                  </a:cubicBezTo>
                  <a:cubicBezTo>
                    <a:pt x="9671" y="236"/>
                    <a:pt x="9147" y="0"/>
                    <a:pt x="8622" y="0"/>
                  </a:cubicBezTo>
                  <a:cubicBezTo>
                    <a:pt x="8100" y="0"/>
                    <a:pt x="7578" y="234"/>
                    <a:pt x="7233" y="702"/>
                  </a:cubicBezTo>
                  <a:cubicBezTo>
                    <a:pt x="6648" y="380"/>
                    <a:pt x="6001" y="219"/>
                    <a:pt x="5353" y="219"/>
                  </a:cubicBezTo>
                  <a:cubicBezTo>
                    <a:pt x="4706" y="219"/>
                    <a:pt x="4058" y="380"/>
                    <a:pt x="3474" y="702"/>
                  </a:cubicBezTo>
                  <a:cubicBezTo>
                    <a:pt x="3128" y="234"/>
                    <a:pt x="2606" y="0"/>
                    <a:pt x="20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84"/>
            <p:cNvSpPr/>
            <p:nvPr/>
          </p:nvSpPr>
          <p:spPr>
            <a:xfrm>
              <a:off x="5923530" y="2608245"/>
              <a:ext cx="49630" cy="16596"/>
            </a:xfrm>
            <a:custGeom>
              <a:avLst/>
              <a:gdLst/>
              <a:ahLst/>
              <a:cxnLst/>
              <a:rect l="l" t="t" r="r" b="b"/>
              <a:pathLst>
                <a:path w="1893" h="633" extrusionOk="0">
                  <a:moveTo>
                    <a:pt x="295" y="1"/>
                  </a:moveTo>
                  <a:cubicBezTo>
                    <a:pt x="136" y="1"/>
                    <a:pt x="1" y="208"/>
                    <a:pt x="151" y="353"/>
                  </a:cubicBezTo>
                  <a:cubicBezTo>
                    <a:pt x="325" y="527"/>
                    <a:pt x="622" y="632"/>
                    <a:pt x="948" y="632"/>
                  </a:cubicBezTo>
                  <a:cubicBezTo>
                    <a:pt x="1271" y="632"/>
                    <a:pt x="1568" y="527"/>
                    <a:pt x="1745" y="353"/>
                  </a:cubicBezTo>
                  <a:cubicBezTo>
                    <a:pt x="1893" y="208"/>
                    <a:pt x="1757" y="1"/>
                    <a:pt x="1599" y="1"/>
                  </a:cubicBezTo>
                  <a:cubicBezTo>
                    <a:pt x="1552" y="1"/>
                    <a:pt x="1503" y="19"/>
                    <a:pt x="1459" y="64"/>
                  </a:cubicBezTo>
                  <a:cubicBezTo>
                    <a:pt x="1383" y="136"/>
                    <a:pt x="1205" y="223"/>
                    <a:pt x="948" y="223"/>
                  </a:cubicBezTo>
                  <a:cubicBezTo>
                    <a:pt x="691" y="223"/>
                    <a:pt x="510" y="140"/>
                    <a:pt x="438" y="64"/>
                  </a:cubicBezTo>
                  <a:cubicBezTo>
                    <a:pt x="393" y="19"/>
                    <a:pt x="343" y="1"/>
                    <a:pt x="2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84"/>
            <p:cNvSpPr/>
            <p:nvPr/>
          </p:nvSpPr>
          <p:spPr>
            <a:xfrm>
              <a:off x="5988733" y="2768382"/>
              <a:ext cx="10749" cy="27869"/>
            </a:xfrm>
            <a:custGeom>
              <a:avLst/>
              <a:gdLst/>
              <a:ahLst/>
              <a:cxnLst/>
              <a:rect l="l" t="t" r="r" b="b"/>
              <a:pathLst>
                <a:path w="410" h="1063" extrusionOk="0">
                  <a:moveTo>
                    <a:pt x="203" y="0"/>
                  </a:moveTo>
                  <a:cubicBezTo>
                    <a:pt x="91" y="0"/>
                    <a:pt x="0" y="91"/>
                    <a:pt x="0" y="203"/>
                  </a:cubicBezTo>
                  <a:lnTo>
                    <a:pt x="0" y="859"/>
                  </a:lnTo>
                  <a:cubicBezTo>
                    <a:pt x="0" y="994"/>
                    <a:pt x="103" y="1062"/>
                    <a:pt x="205" y="1062"/>
                  </a:cubicBezTo>
                  <a:cubicBezTo>
                    <a:pt x="307" y="1062"/>
                    <a:pt x="410" y="994"/>
                    <a:pt x="410" y="859"/>
                  </a:cubicBezTo>
                  <a:lnTo>
                    <a:pt x="410" y="203"/>
                  </a:lnTo>
                  <a:cubicBezTo>
                    <a:pt x="410" y="91"/>
                    <a:pt x="316" y="0"/>
                    <a:pt x="2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84"/>
            <p:cNvSpPr/>
            <p:nvPr/>
          </p:nvSpPr>
          <p:spPr>
            <a:xfrm>
              <a:off x="5908796" y="2562601"/>
              <a:ext cx="10644" cy="16386"/>
            </a:xfrm>
            <a:custGeom>
              <a:avLst/>
              <a:gdLst/>
              <a:ahLst/>
              <a:cxnLst/>
              <a:rect l="l" t="t" r="r" b="b"/>
              <a:pathLst>
                <a:path w="406" h="625" extrusionOk="0">
                  <a:moveTo>
                    <a:pt x="203" y="1"/>
                  </a:moveTo>
                  <a:cubicBezTo>
                    <a:pt x="91" y="1"/>
                    <a:pt x="0" y="91"/>
                    <a:pt x="0" y="204"/>
                  </a:cubicBezTo>
                  <a:lnTo>
                    <a:pt x="0" y="421"/>
                  </a:lnTo>
                  <a:cubicBezTo>
                    <a:pt x="0" y="557"/>
                    <a:pt x="101" y="625"/>
                    <a:pt x="203" y="625"/>
                  </a:cubicBezTo>
                  <a:cubicBezTo>
                    <a:pt x="304" y="625"/>
                    <a:pt x="406" y="557"/>
                    <a:pt x="406" y="421"/>
                  </a:cubicBezTo>
                  <a:lnTo>
                    <a:pt x="406" y="204"/>
                  </a:lnTo>
                  <a:cubicBezTo>
                    <a:pt x="406" y="91"/>
                    <a:pt x="315" y="1"/>
                    <a:pt x="2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84"/>
            <p:cNvSpPr/>
            <p:nvPr/>
          </p:nvSpPr>
          <p:spPr>
            <a:xfrm>
              <a:off x="5977328" y="2562679"/>
              <a:ext cx="10671" cy="16386"/>
            </a:xfrm>
            <a:custGeom>
              <a:avLst/>
              <a:gdLst/>
              <a:ahLst/>
              <a:cxnLst/>
              <a:rect l="l" t="t" r="r" b="b"/>
              <a:pathLst>
                <a:path w="407" h="625" extrusionOk="0">
                  <a:moveTo>
                    <a:pt x="204" y="1"/>
                  </a:moveTo>
                  <a:cubicBezTo>
                    <a:pt x="102" y="1"/>
                    <a:pt x="1" y="69"/>
                    <a:pt x="1" y="204"/>
                  </a:cubicBezTo>
                  <a:lnTo>
                    <a:pt x="1" y="422"/>
                  </a:lnTo>
                  <a:cubicBezTo>
                    <a:pt x="1" y="534"/>
                    <a:pt x="91" y="624"/>
                    <a:pt x="204" y="624"/>
                  </a:cubicBezTo>
                  <a:cubicBezTo>
                    <a:pt x="316" y="624"/>
                    <a:pt x="407" y="534"/>
                    <a:pt x="407" y="422"/>
                  </a:cubicBezTo>
                  <a:lnTo>
                    <a:pt x="407" y="204"/>
                  </a:lnTo>
                  <a:cubicBezTo>
                    <a:pt x="407" y="69"/>
                    <a:pt x="30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84"/>
            <p:cNvSpPr/>
            <p:nvPr/>
          </p:nvSpPr>
          <p:spPr>
            <a:xfrm>
              <a:off x="5901166" y="2545428"/>
              <a:ext cx="20187" cy="10854"/>
            </a:xfrm>
            <a:custGeom>
              <a:avLst/>
              <a:gdLst/>
              <a:ahLst/>
              <a:cxnLst/>
              <a:rect l="l" t="t" r="r" b="b"/>
              <a:pathLst>
                <a:path w="770" h="414" extrusionOk="0">
                  <a:moveTo>
                    <a:pt x="273" y="0"/>
                  </a:moveTo>
                  <a:cubicBezTo>
                    <a:pt x="8" y="0"/>
                    <a:pt x="0" y="399"/>
                    <a:pt x="269" y="406"/>
                  </a:cubicBezTo>
                  <a:lnTo>
                    <a:pt x="487" y="413"/>
                  </a:lnTo>
                  <a:lnTo>
                    <a:pt x="494" y="413"/>
                  </a:lnTo>
                  <a:cubicBezTo>
                    <a:pt x="765" y="413"/>
                    <a:pt x="769" y="8"/>
                    <a:pt x="497" y="4"/>
                  </a:cubicBezTo>
                  <a:lnTo>
                    <a:pt x="280" y="0"/>
                  </a:lnTo>
                  <a:cubicBezTo>
                    <a:pt x="278" y="0"/>
                    <a:pt x="275" y="0"/>
                    <a:pt x="2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84"/>
            <p:cNvSpPr/>
            <p:nvPr/>
          </p:nvSpPr>
          <p:spPr>
            <a:xfrm>
              <a:off x="5975440" y="2545428"/>
              <a:ext cx="20083" cy="10854"/>
            </a:xfrm>
            <a:custGeom>
              <a:avLst/>
              <a:gdLst/>
              <a:ahLst/>
              <a:cxnLst/>
              <a:rect l="l" t="t" r="r" b="b"/>
              <a:pathLst>
                <a:path w="766" h="414" extrusionOk="0">
                  <a:moveTo>
                    <a:pt x="497" y="0"/>
                  </a:moveTo>
                  <a:cubicBezTo>
                    <a:pt x="494" y="0"/>
                    <a:pt x="492" y="0"/>
                    <a:pt x="489" y="0"/>
                  </a:cubicBezTo>
                  <a:lnTo>
                    <a:pt x="268" y="4"/>
                  </a:lnTo>
                  <a:cubicBezTo>
                    <a:pt x="0" y="8"/>
                    <a:pt x="4" y="413"/>
                    <a:pt x="276" y="413"/>
                  </a:cubicBezTo>
                  <a:lnTo>
                    <a:pt x="279" y="413"/>
                  </a:lnTo>
                  <a:lnTo>
                    <a:pt x="497" y="406"/>
                  </a:lnTo>
                  <a:cubicBezTo>
                    <a:pt x="766" y="399"/>
                    <a:pt x="761" y="0"/>
                    <a:pt x="4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1" name="Google Shape;1891;p84"/>
          <p:cNvSpPr/>
          <p:nvPr/>
        </p:nvSpPr>
        <p:spPr>
          <a:xfrm>
            <a:off x="6942275" y="1439962"/>
            <a:ext cx="894900" cy="8949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2" name="Google Shape;1892;p84"/>
          <p:cNvGrpSpPr/>
          <p:nvPr/>
        </p:nvGrpSpPr>
        <p:grpSpPr>
          <a:xfrm>
            <a:off x="7176113" y="1609705"/>
            <a:ext cx="426933" cy="555132"/>
            <a:chOff x="5808042" y="2431225"/>
            <a:chExt cx="280711" cy="365026"/>
          </a:xfrm>
        </p:grpSpPr>
        <p:sp>
          <p:nvSpPr>
            <p:cNvPr id="1893" name="Google Shape;1893;p84"/>
            <p:cNvSpPr/>
            <p:nvPr/>
          </p:nvSpPr>
          <p:spPr>
            <a:xfrm>
              <a:off x="5822671" y="2436521"/>
              <a:ext cx="79963" cy="80068"/>
            </a:xfrm>
            <a:custGeom>
              <a:avLst/>
              <a:gdLst/>
              <a:ahLst/>
              <a:cxnLst/>
              <a:rect l="l" t="t" r="r" b="b"/>
              <a:pathLst>
                <a:path w="3050" h="3054" extrusionOk="0">
                  <a:moveTo>
                    <a:pt x="1525" y="0"/>
                  </a:moveTo>
                  <a:cubicBezTo>
                    <a:pt x="681" y="0"/>
                    <a:pt x="0" y="685"/>
                    <a:pt x="0" y="1529"/>
                  </a:cubicBezTo>
                  <a:cubicBezTo>
                    <a:pt x="0" y="2369"/>
                    <a:pt x="681" y="3053"/>
                    <a:pt x="1525" y="3053"/>
                  </a:cubicBezTo>
                  <a:cubicBezTo>
                    <a:pt x="2369" y="3053"/>
                    <a:pt x="3050" y="2369"/>
                    <a:pt x="3050" y="1529"/>
                  </a:cubicBezTo>
                  <a:cubicBezTo>
                    <a:pt x="3050" y="685"/>
                    <a:pt x="2369" y="0"/>
                    <a:pt x="1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84"/>
            <p:cNvSpPr/>
            <p:nvPr/>
          </p:nvSpPr>
          <p:spPr>
            <a:xfrm>
              <a:off x="5994055" y="2436521"/>
              <a:ext cx="80068" cy="80068"/>
            </a:xfrm>
            <a:custGeom>
              <a:avLst/>
              <a:gdLst/>
              <a:ahLst/>
              <a:cxnLst/>
              <a:rect l="l" t="t" r="r" b="b"/>
              <a:pathLst>
                <a:path w="3054" h="3054" extrusionOk="0">
                  <a:moveTo>
                    <a:pt x="1529" y="0"/>
                  </a:moveTo>
                  <a:cubicBezTo>
                    <a:pt x="685" y="0"/>
                    <a:pt x="0" y="685"/>
                    <a:pt x="0" y="1529"/>
                  </a:cubicBezTo>
                  <a:cubicBezTo>
                    <a:pt x="0" y="2369"/>
                    <a:pt x="685" y="3053"/>
                    <a:pt x="1529" y="3053"/>
                  </a:cubicBezTo>
                  <a:cubicBezTo>
                    <a:pt x="2369" y="3053"/>
                    <a:pt x="3053" y="2369"/>
                    <a:pt x="3053" y="1529"/>
                  </a:cubicBezTo>
                  <a:cubicBezTo>
                    <a:pt x="3053" y="685"/>
                    <a:pt x="2369" y="0"/>
                    <a:pt x="15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84"/>
            <p:cNvSpPr/>
            <p:nvPr/>
          </p:nvSpPr>
          <p:spPr>
            <a:xfrm>
              <a:off x="5830720" y="2442105"/>
              <a:ext cx="219755" cy="137327"/>
            </a:xfrm>
            <a:custGeom>
              <a:avLst/>
              <a:gdLst/>
              <a:ahLst/>
              <a:cxnLst/>
              <a:rect l="l" t="t" r="r" b="b"/>
              <a:pathLst>
                <a:path w="8382" h="5238" extrusionOk="0">
                  <a:moveTo>
                    <a:pt x="4488" y="1"/>
                  </a:moveTo>
                  <a:cubicBezTo>
                    <a:pt x="1794" y="1"/>
                    <a:pt x="1" y="2786"/>
                    <a:pt x="1116" y="5238"/>
                  </a:cubicBezTo>
                  <a:lnTo>
                    <a:pt x="7860" y="5238"/>
                  </a:lnTo>
                  <a:cubicBezTo>
                    <a:pt x="8382" y="4090"/>
                    <a:pt x="8287" y="2757"/>
                    <a:pt x="7603" y="1700"/>
                  </a:cubicBezTo>
                  <a:cubicBezTo>
                    <a:pt x="6922" y="638"/>
                    <a:pt x="5749" y="1"/>
                    <a:pt x="44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84"/>
            <p:cNvSpPr/>
            <p:nvPr/>
          </p:nvSpPr>
          <p:spPr>
            <a:xfrm>
              <a:off x="5816956" y="2647965"/>
              <a:ext cx="262857" cy="142938"/>
            </a:xfrm>
            <a:custGeom>
              <a:avLst/>
              <a:gdLst/>
              <a:ahLst/>
              <a:cxnLst/>
              <a:rect l="l" t="t" r="r" b="b"/>
              <a:pathLst>
                <a:path w="10026" h="5452" extrusionOk="0">
                  <a:moveTo>
                    <a:pt x="3702" y="1"/>
                  </a:moveTo>
                  <a:lnTo>
                    <a:pt x="3702" y="1127"/>
                  </a:lnTo>
                  <a:cubicBezTo>
                    <a:pt x="3702" y="1497"/>
                    <a:pt x="3470" y="1826"/>
                    <a:pt x="3123" y="1953"/>
                  </a:cubicBezTo>
                  <a:lnTo>
                    <a:pt x="874" y="2746"/>
                  </a:lnTo>
                  <a:cubicBezTo>
                    <a:pt x="348" y="2931"/>
                    <a:pt x="1" y="3423"/>
                    <a:pt x="1" y="3977"/>
                  </a:cubicBezTo>
                  <a:lnTo>
                    <a:pt x="1" y="5452"/>
                  </a:lnTo>
                  <a:lnTo>
                    <a:pt x="10026" y="5452"/>
                  </a:lnTo>
                  <a:lnTo>
                    <a:pt x="10026" y="3977"/>
                  </a:lnTo>
                  <a:cubicBezTo>
                    <a:pt x="10026" y="3423"/>
                    <a:pt x="9674" y="2931"/>
                    <a:pt x="9153" y="2746"/>
                  </a:cubicBezTo>
                  <a:lnTo>
                    <a:pt x="6900" y="1953"/>
                  </a:lnTo>
                  <a:cubicBezTo>
                    <a:pt x="6552" y="1830"/>
                    <a:pt x="6317" y="1500"/>
                    <a:pt x="6317" y="1131"/>
                  </a:cubicBezTo>
                  <a:lnTo>
                    <a:pt x="631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84"/>
            <p:cNvSpPr/>
            <p:nvPr/>
          </p:nvSpPr>
          <p:spPr>
            <a:xfrm>
              <a:off x="5816956" y="2711883"/>
              <a:ext cx="262857" cy="79020"/>
            </a:xfrm>
            <a:custGeom>
              <a:avLst/>
              <a:gdLst/>
              <a:ahLst/>
              <a:cxnLst/>
              <a:rect l="l" t="t" r="r" b="b"/>
              <a:pathLst>
                <a:path w="10026" h="3014" extrusionOk="0">
                  <a:moveTo>
                    <a:pt x="1739" y="0"/>
                  </a:moveTo>
                  <a:lnTo>
                    <a:pt x="874" y="308"/>
                  </a:lnTo>
                  <a:cubicBezTo>
                    <a:pt x="348" y="493"/>
                    <a:pt x="1" y="985"/>
                    <a:pt x="1" y="1539"/>
                  </a:cubicBezTo>
                  <a:lnTo>
                    <a:pt x="1" y="3014"/>
                  </a:lnTo>
                  <a:lnTo>
                    <a:pt x="10026" y="3014"/>
                  </a:lnTo>
                  <a:lnTo>
                    <a:pt x="10026" y="1539"/>
                  </a:lnTo>
                  <a:cubicBezTo>
                    <a:pt x="10026" y="985"/>
                    <a:pt x="9674" y="493"/>
                    <a:pt x="9153" y="308"/>
                  </a:cubicBezTo>
                  <a:lnTo>
                    <a:pt x="8284" y="0"/>
                  </a:lnTo>
                  <a:cubicBezTo>
                    <a:pt x="7418" y="991"/>
                    <a:pt x="6215" y="1486"/>
                    <a:pt x="5011" y="1486"/>
                  </a:cubicBezTo>
                  <a:cubicBezTo>
                    <a:pt x="3808" y="1486"/>
                    <a:pt x="2605" y="991"/>
                    <a:pt x="17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84"/>
            <p:cNvSpPr/>
            <p:nvPr/>
          </p:nvSpPr>
          <p:spPr>
            <a:xfrm>
              <a:off x="5914091" y="2647965"/>
              <a:ext cx="68585" cy="28630"/>
            </a:xfrm>
            <a:custGeom>
              <a:avLst/>
              <a:gdLst/>
              <a:ahLst/>
              <a:cxnLst/>
              <a:rect l="l" t="t" r="r" b="b"/>
              <a:pathLst>
                <a:path w="2616" h="1092" extrusionOk="0">
                  <a:moveTo>
                    <a:pt x="1" y="1"/>
                  </a:moveTo>
                  <a:lnTo>
                    <a:pt x="1" y="812"/>
                  </a:lnTo>
                  <a:cubicBezTo>
                    <a:pt x="417" y="999"/>
                    <a:pt x="863" y="1092"/>
                    <a:pt x="1308" y="1092"/>
                  </a:cubicBezTo>
                  <a:cubicBezTo>
                    <a:pt x="1754" y="1092"/>
                    <a:pt x="2199" y="999"/>
                    <a:pt x="2616" y="812"/>
                  </a:cubicBezTo>
                  <a:lnTo>
                    <a:pt x="261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84"/>
            <p:cNvSpPr/>
            <p:nvPr/>
          </p:nvSpPr>
          <p:spPr>
            <a:xfrm>
              <a:off x="5851248" y="2481326"/>
              <a:ext cx="194298" cy="178174"/>
            </a:xfrm>
            <a:custGeom>
              <a:avLst/>
              <a:gdLst/>
              <a:ahLst/>
              <a:cxnLst/>
              <a:rect l="l" t="t" r="r" b="b"/>
              <a:pathLst>
                <a:path w="7411" h="6796" extrusionOk="0">
                  <a:moveTo>
                    <a:pt x="3705" y="1"/>
                  </a:moveTo>
                  <a:cubicBezTo>
                    <a:pt x="2126" y="1"/>
                    <a:pt x="851" y="1290"/>
                    <a:pt x="869" y="2869"/>
                  </a:cubicBezTo>
                  <a:lnTo>
                    <a:pt x="869" y="3090"/>
                  </a:lnTo>
                  <a:lnTo>
                    <a:pt x="543" y="3090"/>
                  </a:lnTo>
                  <a:cubicBezTo>
                    <a:pt x="243" y="3090"/>
                    <a:pt x="0" y="3333"/>
                    <a:pt x="0" y="3633"/>
                  </a:cubicBezTo>
                  <a:cubicBezTo>
                    <a:pt x="0" y="3934"/>
                    <a:pt x="243" y="4177"/>
                    <a:pt x="543" y="4177"/>
                  </a:cubicBezTo>
                  <a:lnTo>
                    <a:pt x="884" y="4177"/>
                  </a:lnTo>
                  <a:cubicBezTo>
                    <a:pt x="996" y="5654"/>
                    <a:pt x="2224" y="6795"/>
                    <a:pt x="3705" y="6795"/>
                  </a:cubicBezTo>
                  <a:cubicBezTo>
                    <a:pt x="5187" y="6795"/>
                    <a:pt x="6418" y="5654"/>
                    <a:pt x="6530" y="4177"/>
                  </a:cubicBezTo>
                  <a:lnTo>
                    <a:pt x="6867" y="4177"/>
                  </a:lnTo>
                  <a:cubicBezTo>
                    <a:pt x="7168" y="4177"/>
                    <a:pt x="7410" y="3934"/>
                    <a:pt x="7410" y="3633"/>
                  </a:cubicBezTo>
                  <a:cubicBezTo>
                    <a:pt x="7410" y="3333"/>
                    <a:pt x="7168" y="3090"/>
                    <a:pt x="6867" y="3090"/>
                  </a:cubicBezTo>
                  <a:lnTo>
                    <a:pt x="6537" y="3090"/>
                  </a:lnTo>
                  <a:lnTo>
                    <a:pt x="6537" y="2869"/>
                  </a:lnTo>
                  <a:cubicBezTo>
                    <a:pt x="6559" y="1290"/>
                    <a:pt x="5284" y="1"/>
                    <a:pt x="37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84"/>
            <p:cNvSpPr/>
            <p:nvPr/>
          </p:nvSpPr>
          <p:spPr>
            <a:xfrm>
              <a:off x="5850383" y="2482323"/>
              <a:ext cx="172275" cy="177204"/>
            </a:xfrm>
            <a:custGeom>
              <a:avLst/>
              <a:gdLst/>
              <a:ahLst/>
              <a:cxnLst/>
              <a:rect l="l" t="t" r="r" b="b"/>
              <a:pathLst>
                <a:path w="6571" h="6759" extrusionOk="0">
                  <a:moveTo>
                    <a:pt x="3728" y="0"/>
                  </a:moveTo>
                  <a:cubicBezTo>
                    <a:pt x="3108" y="0"/>
                    <a:pt x="2492" y="202"/>
                    <a:pt x="1982" y="597"/>
                  </a:cubicBezTo>
                  <a:cubicBezTo>
                    <a:pt x="1323" y="1111"/>
                    <a:pt x="906" y="1922"/>
                    <a:pt x="906" y="2882"/>
                  </a:cubicBezTo>
                  <a:lnTo>
                    <a:pt x="906" y="3052"/>
                  </a:lnTo>
                  <a:lnTo>
                    <a:pt x="609" y="3052"/>
                  </a:lnTo>
                  <a:cubicBezTo>
                    <a:pt x="323" y="3052"/>
                    <a:pt x="66" y="3255"/>
                    <a:pt x="37" y="3541"/>
                  </a:cubicBezTo>
                  <a:cubicBezTo>
                    <a:pt x="1" y="3863"/>
                    <a:pt x="254" y="4142"/>
                    <a:pt x="580" y="4142"/>
                  </a:cubicBezTo>
                  <a:lnTo>
                    <a:pt x="917" y="4142"/>
                  </a:lnTo>
                  <a:cubicBezTo>
                    <a:pt x="1022" y="5637"/>
                    <a:pt x="2270" y="6758"/>
                    <a:pt x="3717" y="6758"/>
                  </a:cubicBezTo>
                  <a:cubicBezTo>
                    <a:pt x="3868" y="6758"/>
                    <a:pt x="4022" y="6746"/>
                    <a:pt x="4176" y="6721"/>
                  </a:cubicBezTo>
                  <a:cubicBezTo>
                    <a:pt x="2797" y="6507"/>
                    <a:pt x="1779" y="5319"/>
                    <a:pt x="1779" y="3925"/>
                  </a:cubicBezTo>
                  <a:lnTo>
                    <a:pt x="1779" y="2831"/>
                  </a:lnTo>
                  <a:cubicBezTo>
                    <a:pt x="1775" y="2592"/>
                    <a:pt x="1808" y="2357"/>
                    <a:pt x="1869" y="2125"/>
                  </a:cubicBezTo>
                  <a:cubicBezTo>
                    <a:pt x="1947" y="1824"/>
                    <a:pt x="2216" y="1637"/>
                    <a:pt x="2499" y="1637"/>
                  </a:cubicBezTo>
                  <a:cubicBezTo>
                    <a:pt x="2612" y="1637"/>
                    <a:pt x="2727" y="1666"/>
                    <a:pt x="2833" y="1730"/>
                  </a:cubicBezTo>
                  <a:cubicBezTo>
                    <a:pt x="3963" y="2415"/>
                    <a:pt x="5252" y="2791"/>
                    <a:pt x="6570" y="2828"/>
                  </a:cubicBezTo>
                  <a:cubicBezTo>
                    <a:pt x="6563" y="1745"/>
                    <a:pt x="5944" y="760"/>
                    <a:pt x="4970" y="285"/>
                  </a:cubicBezTo>
                  <a:cubicBezTo>
                    <a:pt x="4575" y="94"/>
                    <a:pt x="4150" y="0"/>
                    <a:pt x="37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84"/>
            <p:cNvSpPr/>
            <p:nvPr/>
          </p:nvSpPr>
          <p:spPr>
            <a:xfrm>
              <a:off x="5883050" y="2442315"/>
              <a:ext cx="162391" cy="97162"/>
            </a:xfrm>
            <a:custGeom>
              <a:avLst/>
              <a:gdLst/>
              <a:ahLst/>
              <a:cxnLst/>
              <a:rect l="l" t="t" r="r" b="b"/>
              <a:pathLst>
                <a:path w="6194" h="3706" extrusionOk="0">
                  <a:moveTo>
                    <a:pt x="2492" y="0"/>
                  </a:moveTo>
                  <a:cubicBezTo>
                    <a:pt x="1569" y="0"/>
                    <a:pt x="681" y="344"/>
                    <a:pt x="1" y="967"/>
                  </a:cubicBezTo>
                  <a:cubicBezTo>
                    <a:pt x="1319" y="2695"/>
                    <a:pt x="3369" y="3705"/>
                    <a:pt x="5542" y="3705"/>
                  </a:cubicBezTo>
                  <a:cubicBezTo>
                    <a:pt x="5763" y="3705"/>
                    <a:pt x="5980" y="3694"/>
                    <a:pt x="6194" y="3673"/>
                  </a:cubicBezTo>
                  <a:cubicBezTo>
                    <a:pt x="6179" y="1641"/>
                    <a:pt x="4524" y="0"/>
                    <a:pt x="249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84"/>
            <p:cNvSpPr/>
            <p:nvPr/>
          </p:nvSpPr>
          <p:spPr>
            <a:xfrm>
              <a:off x="5847342" y="2711883"/>
              <a:ext cx="201901" cy="56132"/>
            </a:xfrm>
            <a:custGeom>
              <a:avLst/>
              <a:gdLst/>
              <a:ahLst/>
              <a:cxnLst/>
              <a:rect l="l" t="t" r="r" b="b"/>
              <a:pathLst>
                <a:path w="7701" h="2141" extrusionOk="0">
                  <a:moveTo>
                    <a:pt x="580" y="0"/>
                  </a:moveTo>
                  <a:lnTo>
                    <a:pt x="1" y="203"/>
                  </a:lnTo>
                  <a:cubicBezTo>
                    <a:pt x="906" y="1424"/>
                    <a:pt x="2337" y="2141"/>
                    <a:pt x="3854" y="2141"/>
                  </a:cubicBezTo>
                  <a:cubicBezTo>
                    <a:pt x="5372" y="2141"/>
                    <a:pt x="6799" y="1420"/>
                    <a:pt x="7701" y="203"/>
                  </a:cubicBezTo>
                  <a:lnTo>
                    <a:pt x="7125" y="0"/>
                  </a:lnTo>
                  <a:cubicBezTo>
                    <a:pt x="6259" y="991"/>
                    <a:pt x="5056" y="1486"/>
                    <a:pt x="3852" y="1486"/>
                  </a:cubicBezTo>
                  <a:cubicBezTo>
                    <a:pt x="2649" y="1486"/>
                    <a:pt x="1446" y="991"/>
                    <a:pt x="5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84"/>
            <p:cNvSpPr/>
            <p:nvPr/>
          </p:nvSpPr>
          <p:spPr>
            <a:xfrm>
              <a:off x="5816956" y="2705617"/>
              <a:ext cx="85784" cy="85181"/>
            </a:xfrm>
            <a:custGeom>
              <a:avLst/>
              <a:gdLst/>
              <a:ahLst/>
              <a:cxnLst/>
              <a:rect l="l" t="t" r="r" b="b"/>
              <a:pathLst>
                <a:path w="3272" h="3249" extrusionOk="0">
                  <a:moveTo>
                    <a:pt x="2420" y="0"/>
                  </a:moveTo>
                  <a:lnTo>
                    <a:pt x="874" y="543"/>
                  </a:lnTo>
                  <a:cubicBezTo>
                    <a:pt x="352" y="728"/>
                    <a:pt x="1" y="1224"/>
                    <a:pt x="1" y="1778"/>
                  </a:cubicBezTo>
                  <a:lnTo>
                    <a:pt x="1" y="3249"/>
                  </a:lnTo>
                  <a:lnTo>
                    <a:pt x="3271" y="3249"/>
                  </a:lnTo>
                  <a:lnTo>
                    <a:pt x="3271" y="1123"/>
                  </a:lnTo>
                  <a:cubicBezTo>
                    <a:pt x="3271" y="949"/>
                    <a:pt x="3199" y="783"/>
                    <a:pt x="3079" y="663"/>
                  </a:cubicBezTo>
                  <a:lnTo>
                    <a:pt x="242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84"/>
            <p:cNvSpPr/>
            <p:nvPr/>
          </p:nvSpPr>
          <p:spPr>
            <a:xfrm>
              <a:off x="5994055" y="2705617"/>
              <a:ext cx="85757" cy="85181"/>
            </a:xfrm>
            <a:custGeom>
              <a:avLst/>
              <a:gdLst/>
              <a:ahLst/>
              <a:cxnLst/>
              <a:rect l="l" t="t" r="r" b="b"/>
              <a:pathLst>
                <a:path w="3271" h="3249" extrusionOk="0">
                  <a:moveTo>
                    <a:pt x="855" y="0"/>
                  </a:moveTo>
                  <a:lnTo>
                    <a:pt x="192" y="663"/>
                  </a:lnTo>
                  <a:cubicBezTo>
                    <a:pt x="69" y="786"/>
                    <a:pt x="0" y="949"/>
                    <a:pt x="0" y="1123"/>
                  </a:cubicBezTo>
                  <a:lnTo>
                    <a:pt x="0" y="3249"/>
                  </a:lnTo>
                  <a:lnTo>
                    <a:pt x="3271" y="3249"/>
                  </a:lnTo>
                  <a:lnTo>
                    <a:pt x="3271" y="1778"/>
                  </a:lnTo>
                  <a:cubicBezTo>
                    <a:pt x="3271" y="1224"/>
                    <a:pt x="2919" y="728"/>
                    <a:pt x="2398" y="543"/>
                  </a:cubicBezTo>
                  <a:lnTo>
                    <a:pt x="85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84"/>
            <p:cNvSpPr/>
            <p:nvPr/>
          </p:nvSpPr>
          <p:spPr>
            <a:xfrm>
              <a:off x="5808042" y="2431225"/>
              <a:ext cx="280711" cy="365026"/>
            </a:xfrm>
            <a:custGeom>
              <a:avLst/>
              <a:gdLst/>
              <a:ahLst/>
              <a:cxnLst/>
              <a:rect l="l" t="t" r="r" b="b"/>
              <a:pathLst>
                <a:path w="10707" h="13923" extrusionOk="0">
                  <a:moveTo>
                    <a:pt x="2081" y="405"/>
                  </a:moveTo>
                  <a:cubicBezTo>
                    <a:pt x="2481" y="405"/>
                    <a:pt x="2870" y="588"/>
                    <a:pt x="3126" y="916"/>
                  </a:cubicBezTo>
                  <a:cubicBezTo>
                    <a:pt x="2409" y="1412"/>
                    <a:pt x="1880" y="2133"/>
                    <a:pt x="1619" y="2966"/>
                  </a:cubicBezTo>
                  <a:cubicBezTo>
                    <a:pt x="1105" y="2774"/>
                    <a:pt x="761" y="2281"/>
                    <a:pt x="761" y="1731"/>
                  </a:cubicBezTo>
                  <a:cubicBezTo>
                    <a:pt x="761" y="1166"/>
                    <a:pt x="1119" y="662"/>
                    <a:pt x="1652" y="478"/>
                  </a:cubicBezTo>
                  <a:cubicBezTo>
                    <a:pt x="1792" y="429"/>
                    <a:pt x="1937" y="405"/>
                    <a:pt x="2081" y="405"/>
                  </a:cubicBezTo>
                  <a:close/>
                  <a:moveTo>
                    <a:pt x="8612" y="409"/>
                  </a:moveTo>
                  <a:cubicBezTo>
                    <a:pt x="8616" y="409"/>
                    <a:pt x="8620" y="409"/>
                    <a:pt x="8624" y="409"/>
                  </a:cubicBezTo>
                  <a:cubicBezTo>
                    <a:pt x="9261" y="409"/>
                    <a:pt x="9808" y="865"/>
                    <a:pt x="9924" y="1492"/>
                  </a:cubicBezTo>
                  <a:cubicBezTo>
                    <a:pt x="10036" y="2122"/>
                    <a:pt x="9685" y="2741"/>
                    <a:pt x="9087" y="2966"/>
                  </a:cubicBezTo>
                  <a:cubicBezTo>
                    <a:pt x="8826" y="2136"/>
                    <a:pt x="8298" y="1412"/>
                    <a:pt x="7581" y="916"/>
                  </a:cubicBezTo>
                  <a:cubicBezTo>
                    <a:pt x="7828" y="596"/>
                    <a:pt x="8207" y="409"/>
                    <a:pt x="8612" y="409"/>
                  </a:cubicBezTo>
                  <a:close/>
                  <a:moveTo>
                    <a:pt x="5353" y="626"/>
                  </a:moveTo>
                  <a:cubicBezTo>
                    <a:pt x="7573" y="626"/>
                    <a:pt x="9232" y="2669"/>
                    <a:pt x="8779" y="4842"/>
                  </a:cubicBezTo>
                  <a:cubicBezTo>
                    <a:pt x="8696" y="4809"/>
                    <a:pt x="8606" y="4795"/>
                    <a:pt x="8515" y="4795"/>
                  </a:cubicBezTo>
                  <a:lnTo>
                    <a:pt x="8392" y="4795"/>
                  </a:lnTo>
                  <a:lnTo>
                    <a:pt x="8392" y="4313"/>
                  </a:lnTo>
                  <a:lnTo>
                    <a:pt x="8403" y="4313"/>
                  </a:lnTo>
                  <a:cubicBezTo>
                    <a:pt x="8674" y="4313"/>
                    <a:pt x="8674" y="3907"/>
                    <a:pt x="8403" y="3907"/>
                  </a:cubicBezTo>
                  <a:cubicBezTo>
                    <a:pt x="6697" y="3907"/>
                    <a:pt x="5462" y="3353"/>
                    <a:pt x="4727" y="2890"/>
                  </a:cubicBezTo>
                  <a:cubicBezTo>
                    <a:pt x="3930" y="2386"/>
                    <a:pt x="3532" y="1876"/>
                    <a:pt x="3524" y="1868"/>
                  </a:cubicBezTo>
                  <a:cubicBezTo>
                    <a:pt x="3480" y="1810"/>
                    <a:pt x="3424" y="1786"/>
                    <a:pt x="3369" y="1786"/>
                  </a:cubicBezTo>
                  <a:cubicBezTo>
                    <a:pt x="3221" y="1786"/>
                    <a:pt x="3081" y="1960"/>
                    <a:pt x="3202" y="2118"/>
                  </a:cubicBezTo>
                  <a:cubicBezTo>
                    <a:pt x="3220" y="2140"/>
                    <a:pt x="3640" y="2683"/>
                    <a:pt x="4495" y="3223"/>
                  </a:cubicBezTo>
                  <a:cubicBezTo>
                    <a:pt x="5216" y="3679"/>
                    <a:pt x="6385" y="4219"/>
                    <a:pt x="7983" y="4302"/>
                  </a:cubicBezTo>
                  <a:lnTo>
                    <a:pt x="7983" y="4997"/>
                  </a:lnTo>
                  <a:cubicBezTo>
                    <a:pt x="7983" y="5070"/>
                    <a:pt x="8019" y="5135"/>
                    <a:pt x="8080" y="5175"/>
                  </a:cubicBezTo>
                  <a:cubicBezTo>
                    <a:pt x="8131" y="5204"/>
                    <a:pt x="8131" y="5204"/>
                    <a:pt x="8348" y="5204"/>
                  </a:cubicBezTo>
                  <a:lnTo>
                    <a:pt x="8515" y="5204"/>
                  </a:lnTo>
                  <a:cubicBezTo>
                    <a:pt x="8700" y="5204"/>
                    <a:pt x="8855" y="5356"/>
                    <a:pt x="8855" y="5544"/>
                  </a:cubicBezTo>
                  <a:cubicBezTo>
                    <a:pt x="8855" y="5733"/>
                    <a:pt x="8700" y="5885"/>
                    <a:pt x="8515" y="5885"/>
                  </a:cubicBezTo>
                  <a:lnTo>
                    <a:pt x="8392" y="5885"/>
                  </a:lnTo>
                  <a:lnTo>
                    <a:pt x="8392" y="5870"/>
                  </a:lnTo>
                  <a:cubicBezTo>
                    <a:pt x="8392" y="5734"/>
                    <a:pt x="8290" y="5667"/>
                    <a:pt x="8187" y="5667"/>
                  </a:cubicBezTo>
                  <a:cubicBezTo>
                    <a:pt x="8085" y="5667"/>
                    <a:pt x="7983" y="5734"/>
                    <a:pt x="7983" y="5870"/>
                  </a:cubicBezTo>
                  <a:cubicBezTo>
                    <a:pt x="7983" y="7323"/>
                    <a:pt x="6806" y="8500"/>
                    <a:pt x="5353" y="8500"/>
                  </a:cubicBezTo>
                  <a:cubicBezTo>
                    <a:pt x="3901" y="8500"/>
                    <a:pt x="2724" y="7323"/>
                    <a:pt x="2724" y="5870"/>
                  </a:cubicBezTo>
                  <a:lnTo>
                    <a:pt x="2724" y="5874"/>
                  </a:lnTo>
                  <a:cubicBezTo>
                    <a:pt x="2724" y="5738"/>
                    <a:pt x="2622" y="5670"/>
                    <a:pt x="2519" y="5670"/>
                  </a:cubicBezTo>
                  <a:cubicBezTo>
                    <a:pt x="2417" y="5670"/>
                    <a:pt x="2315" y="5738"/>
                    <a:pt x="2315" y="5874"/>
                  </a:cubicBezTo>
                  <a:lnTo>
                    <a:pt x="2315" y="5885"/>
                  </a:lnTo>
                  <a:lnTo>
                    <a:pt x="2191" y="5885"/>
                  </a:lnTo>
                  <a:cubicBezTo>
                    <a:pt x="2003" y="5885"/>
                    <a:pt x="1851" y="5733"/>
                    <a:pt x="1851" y="5544"/>
                  </a:cubicBezTo>
                  <a:cubicBezTo>
                    <a:pt x="1851" y="5356"/>
                    <a:pt x="2003" y="5204"/>
                    <a:pt x="2191" y="5204"/>
                  </a:cubicBezTo>
                  <a:lnTo>
                    <a:pt x="2354" y="5204"/>
                  </a:lnTo>
                  <a:cubicBezTo>
                    <a:pt x="2572" y="5204"/>
                    <a:pt x="2572" y="5204"/>
                    <a:pt x="2619" y="5179"/>
                  </a:cubicBezTo>
                  <a:cubicBezTo>
                    <a:pt x="2684" y="5142"/>
                    <a:pt x="2724" y="5073"/>
                    <a:pt x="2724" y="4997"/>
                  </a:cubicBezTo>
                  <a:lnTo>
                    <a:pt x="2724" y="4780"/>
                  </a:lnTo>
                  <a:cubicBezTo>
                    <a:pt x="2724" y="4132"/>
                    <a:pt x="2927" y="3567"/>
                    <a:pt x="3329" y="3100"/>
                  </a:cubicBezTo>
                  <a:cubicBezTo>
                    <a:pt x="3461" y="2946"/>
                    <a:pt x="3321" y="2757"/>
                    <a:pt x="3168" y="2757"/>
                  </a:cubicBezTo>
                  <a:cubicBezTo>
                    <a:pt x="3116" y="2757"/>
                    <a:pt x="3062" y="2779"/>
                    <a:pt x="3017" y="2832"/>
                  </a:cubicBezTo>
                  <a:cubicBezTo>
                    <a:pt x="2554" y="3375"/>
                    <a:pt x="2315" y="4030"/>
                    <a:pt x="2315" y="4780"/>
                  </a:cubicBezTo>
                  <a:lnTo>
                    <a:pt x="2315" y="4795"/>
                  </a:lnTo>
                  <a:lnTo>
                    <a:pt x="2191" y="4795"/>
                  </a:lnTo>
                  <a:cubicBezTo>
                    <a:pt x="2101" y="4795"/>
                    <a:pt x="2010" y="4809"/>
                    <a:pt x="1923" y="4842"/>
                  </a:cubicBezTo>
                  <a:cubicBezTo>
                    <a:pt x="1471" y="2669"/>
                    <a:pt x="3133" y="626"/>
                    <a:pt x="5353" y="626"/>
                  </a:cubicBezTo>
                  <a:close/>
                  <a:moveTo>
                    <a:pt x="6458" y="8702"/>
                  </a:moveTo>
                  <a:lnTo>
                    <a:pt x="6458" y="9394"/>
                  </a:lnTo>
                  <a:cubicBezTo>
                    <a:pt x="6458" y="9851"/>
                    <a:pt x="6744" y="10256"/>
                    <a:pt x="7175" y="10408"/>
                  </a:cubicBezTo>
                  <a:lnTo>
                    <a:pt x="7577" y="10553"/>
                  </a:lnTo>
                  <a:lnTo>
                    <a:pt x="7142" y="10984"/>
                  </a:lnTo>
                  <a:cubicBezTo>
                    <a:pt x="6983" y="11147"/>
                    <a:pt x="6892" y="11364"/>
                    <a:pt x="6892" y="11593"/>
                  </a:cubicBezTo>
                  <a:lnTo>
                    <a:pt x="6892" y="11661"/>
                  </a:lnTo>
                  <a:cubicBezTo>
                    <a:pt x="6402" y="11879"/>
                    <a:pt x="5877" y="11987"/>
                    <a:pt x="5352" y="11987"/>
                  </a:cubicBezTo>
                  <a:cubicBezTo>
                    <a:pt x="4827" y="11987"/>
                    <a:pt x="4303" y="11879"/>
                    <a:pt x="3814" y="11661"/>
                  </a:cubicBezTo>
                  <a:lnTo>
                    <a:pt x="3814" y="11593"/>
                  </a:lnTo>
                  <a:cubicBezTo>
                    <a:pt x="3814" y="11364"/>
                    <a:pt x="3723" y="11147"/>
                    <a:pt x="3564" y="10984"/>
                  </a:cubicBezTo>
                  <a:lnTo>
                    <a:pt x="3130" y="10553"/>
                  </a:lnTo>
                  <a:lnTo>
                    <a:pt x="3532" y="10412"/>
                  </a:lnTo>
                  <a:cubicBezTo>
                    <a:pt x="3963" y="10260"/>
                    <a:pt x="4249" y="9854"/>
                    <a:pt x="4249" y="9398"/>
                  </a:cubicBezTo>
                  <a:lnTo>
                    <a:pt x="4249" y="8702"/>
                  </a:lnTo>
                  <a:cubicBezTo>
                    <a:pt x="4604" y="8840"/>
                    <a:pt x="4978" y="8909"/>
                    <a:pt x="5353" y="8909"/>
                  </a:cubicBezTo>
                  <a:cubicBezTo>
                    <a:pt x="5728" y="8909"/>
                    <a:pt x="6103" y="8840"/>
                    <a:pt x="6458" y="8702"/>
                  </a:cubicBezTo>
                  <a:close/>
                  <a:moveTo>
                    <a:pt x="2084" y="0"/>
                  </a:moveTo>
                  <a:cubicBezTo>
                    <a:pt x="1560" y="0"/>
                    <a:pt x="1035" y="236"/>
                    <a:pt x="688" y="706"/>
                  </a:cubicBezTo>
                  <a:cubicBezTo>
                    <a:pt x="0" y="1647"/>
                    <a:pt x="420" y="2984"/>
                    <a:pt x="1521" y="3364"/>
                  </a:cubicBezTo>
                  <a:cubicBezTo>
                    <a:pt x="1406" y="3947"/>
                    <a:pt x="1424" y="4548"/>
                    <a:pt x="1576" y="5124"/>
                  </a:cubicBezTo>
                  <a:cubicBezTo>
                    <a:pt x="1239" y="5620"/>
                    <a:pt x="1594" y="6294"/>
                    <a:pt x="2195" y="6294"/>
                  </a:cubicBezTo>
                  <a:lnTo>
                    <a:pt x="2347" y="6294"/>
                  </a:lnTo>
                  <a:cubicBezTo>
                    <a:pt x="2478" y="7221"/>
                    <a:pt x="3032" y="8036"/>
                    <a:pt x="3843" y="8503"/>
                  </a:cubicBezTo>
                  <a:lnTo>
                    <a:pt x="3843" y="9394"/>
                  </a:lnTo>
                  <a:cubicBezTo>
                    <a:pt x="3843" y="9677"/>
                    <a:pt x="3666" y="9930"/>
                    <a:pt x="3398" y="10024"/>
                  </a:cubicBezTo>
                  <a:lnTo>
                    <a:pt x="1145" y="10818"/>
                  </a:lnTo>
                  <a:cubicBezTo>
                    <a:pt x="544" y="11035"/>
                    <a:pt x="138" y="11603"/>
                    <a:pt x="138" y="12244"/>
                  </a:cubicBezTo>
                  <a:lnTo>
                    <a:pt x="138" y="13719"/>
                  </a:lnTo>
                  <a:cubicBezTo>
                    <a:pt x="138" y="13854"/>
                    <a:pt x="239" y="13922"/>
                    <a:pt x="341" y="13922"/>
                  </a:cubicBezTo>
                  <a:cubicBezTo>
                    <a:pt x="442" y="13922"/>
                    <a:pt x="544" y="13854"/>
                    <a:pt x="544" y="13719"/>
                  </a:cubicBezTo>
                  <a:lnTo>
                    <a:pt x="544" y="12244"/>
                  </a:lnTo>
                  <a:cubicBezTo>
                    <a:pt x="547" y="11777"/>
                    <a:pt x="841" y="11361"/>
                    <a:pt x="1282" y="11205"/>
                  </a:cubicBezTo>
                  <a:lnTo>
                    <a:pt x="2706" y="10702"/>
                  </a:lnTo>
                  <a:lnTo>
                    <a:pt x="3274" y="11270"/>
                  </a:lnTo>
                  <a:cubicBezTo>
                    <a:pt x="3361" y="11357"/>
                    <a:pt x="3408" y="11469"/>
                    <a:pt x="3408" y="11589"/>
                  </a:cubicBezTo>
                  <a:lnTo>
                    <a:pt x="3408" y="13715"/>
                  </a:lnTo>
                  <a:cubicBezTo>
                    <a:pt x="3408" y="13851"/>
                    <a:pt x="3510" y="13919"/>
                    <a:pt x="3611" y="13919"/>
                  </a:cubicBezTo>
                  <a:cubicBezTo>
                    <a:pt x="3713" y="13919"/>
                    <a:pt x="3814" y="13851"/>
                    <a:pt x="3814" y="13715"/>
                  </a:cubicBezTo>
                  <a:lnTo>
                    <a:pt x="3814" y="12103"/>
                  </a:lnTo>
                  <a:cubicBezTo>
                    <a:pt x="4308" y="12297"/>
                    <a:pt x="4831" y="12394"/>
                    <a:pt x="5353" y="12394"/>
                  </a:cubicBezTo>
                  <a:cubicBezTo>
                    <a:pt x="5876" y="12394"/>
                    <a:pt x="6398" y="12297"/>
                    <a:pt x="6892" y="12103"/>
                  </a:cubicBezTo>
                  <a:lnTo>
                    <a:pt x="6892" y="12190"/>
                  </a:lnTo>
                  <a:cubicBezTo>
                    <a:pt x="6892" y="12326"/>
                    <a:pt x="6995" y="12394"/>
                    <a:pt x="7097" y="12394"/>
                  </a:cubicBezTo>
                  <a:cubicBezTo>
                    <a:pt x="7199" y="12394"/>
                    <a:pt x="7302" y="12326"/>
                    <a:pt x="7302" y="12190"/>
                  </a:cubicBezTo>
                  <a:lnTo>
                    <a:pt x="7302" y="11589"/>
                  </a:lnTo>
                  <a:cubicBezTo>
                    <a:pt x="7302" y="11473"/>
                    <a:pt x="7349" y="11357"/>
                    <a:pt x="7432" y="11274"/>
                  </a:cubicBezTo>
                  <a:lnTo>
                    <a:pt x="8001" y="10702"/>
                  </a:lnTo>
                  <a:lnTo>
                    <a:pt x="9424" y="11205"/>
                  </a:lnTo>
                  <a:cubicBezTo>
                    <a:pt x="9866" y="11361"/>
                    <a:pt x="10163" y="11777"/>
                    <a:pt x="10163" y="12244"/>
                  </a:cubicBezTo>
                  <a:lnTo>
                    <a:pt x="10163" y="13719"/>
                  </a:lnTo>
                  <a:cubicBezTo>
                    <a:pt x="10163" y="13854"/>
                    <a:pt x="10264" y="13922"/>
                    <a:pt x="10366" y="13922"/>
                  </a:cubicBezTo>
                  <a:cubicBezTo>
                    <a:pt x="10467" y="13922"/>
                    <a:pt x="10569" y="13854"/>
                    <a:pt x="10569" y="13719"/>
                  </a:cubicBezTo>
                  <a:lnTo>
                    <a:pt x="10569" y="12244"/>
                  </a:lnTo>
                  <a:cubicBezTo>
                    <a:pt x="10569" y="11603"/>
                    <a:pt x="10167" y="11035"/>
                    <a:pt x="9562" y="10821"/>
                  </a:cubicBezTo>
                  <a:lnTo>
                    <a:pt x="7309" y="10024"/>
                  </a:lnTo>
                  <a:cubicBezTo>
                    <a:pt x="7045" y="9930"/>
                    <a:pt x="6864" y="9680"/>
                    <a:pt x="6864" y="9394"/>
                  </a:cubicBezTo>
                  <a:lnTo>
                    <a:pt x="6864" y="8503"/>
                  </a:lnTo>
                  <a:cubicBezTo>
                    <a:pt x="7678" y="8036"/>
                    <a:pt x="8229" y="7221"/>
                    <a:pt x="8359" y="6294"/>
                  </a:cubicBezTo>
                  <a:lnTo>
                    <a:pt x="8515" y="6294"/>
                  </a:lnTo>
                  <a:cubicBezTo>
                    <a:pt x="9113" y="6294"/>
                    <a:pt x="9471" y="5620"/>
                    <a:pt x="9134" y="5124"/>
                  </a:cubicBezTo>
                  <a:cubicBezTo>
                    <a:pt x="9283" y="4548"/>
                    <a:pt x="9305" y="3947"/>
                    <a:pt x="9189" y="3364"/>
                  </a:cubicBezTo>
                  <a:cubicBezTo>
                    <a:pt x="10290" y="2984"/>
                    <a:pt x="10706" y="1647"/>
                    <a:pt x="10018" y="706"/>
                  </a:cubicBezTo>
                  <a:cubicBezTo>
                    <a:pt x="9671" y="236"/>
                    <a:pt x="9147" y="0"/>
                    <a:pt x="8622" y="0"/>
                  </a:cubicBezTo>
                  <a:cubicBezTo>
                    <a:pt x="8100" y="0"/>
                    <a:pt x="7578" y="234"/>
                    <a:pt x="7233" y="702"/>
                  </a:cubicBezTo>
                  <a:cubicBezTo>
                    <a:pt x="6648" y="380"/>
                    <a:pt x="6001" y="219"/>
                    <a:pt x="5353" y="219"/>
                  </a:cubicBezTo>
                  <a:cubicBezTo>
                    <a:pt x="4706" y="219"/>
                    <a:pt x="4058" y="380"/>
                    <a:pt x="3474" y="702"/>
                  </a:cubicBezTo>
                  <a:cubicBezTo>
                    <a:pt x="3128" y="234"/>
                    <a:pt x="2606" y="0"/>
                    <a:pt x="20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84"/>
            <p:cNvSpPr/>
            <p:nvPr/>
          </p:nvSpPr>
          <p:spPr>
            <a:xfrm>
              <a:off x="5923530" y="2608245"/>
              <a:ext cx="49630" cy="16596"/>
            </a:xfrm>
            <a:custGeom>
              <a:avLst/>
              <a:gdLst/>
              <a:ahLst/>
              <a:cxnLst/>
              <a:rect l="l" t="t" r="r" b="b"/>
              <a:pathLst>
                <a:path w="1893" h="633" extrusionOk="0">
                  <a:moveTo>
                    <a:pt x="295" y="1"/>
                  </a:moveTo>
                  <a:cubicBezTo>
                    <a:pt x="136" y="1"/>
                    <a:pt x="1" y="208"/>
                    <a:pt x="151" y="353"/>
                  </a:cubicBezTo>
                  <a:cubicBezTo>
                    <a:pt x="325" y="527"/>
                    <a:pt x="622" y="632"/>
                    <a:pt x="948" y="632"/>
                  </a:cubicBezTo>
                  <a:cubicBezTo>
                    <a:pt x="1271" y="632"/>
                    <a:pt x="1568" y="527"/>
                    <a:pt x="1745" y="353"/>
                  </a:cubicBezTo>
                  <a:cubicBezTo>
                    <a:pt x="1893" y="208"/>
                    <a:pt x="1757" y="1"/>
                    <a:pt x="1599" y="1"/>
                  </a:cubicBezTo>
                  <a:cubicBezTo>
                    <a:pt x="1552" y="1"/>
                    <a:pt x="1503" y="19"/>
                    <a:pt x="1459" y="64"/>
                  </a:cubicBezTo>
                  <a:cubicBezTo>
                    <a:pt x="1383" y="136"/>
                    <a:pt x="1205" y="223"/>
                    <a:pt x="948" y="223"/>
                  </a:cubicBezTo>
                  <a:cubicBezTo>
                    <a:pt x="691" y="223"/>
                    <a:pt x="510" y="140"/>
                    <a:pt x="438" y="64"/>
                  </a:cubicBezTo>
                  <a:cubicBezTo>
                    <a:pt x="393" y="19"/>
                    <a:pt x="343" y="1"/>
                    <a:pt x="2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84"/>
            <p:cNvSpPr/>
            <p:nvPr/>
          </p:nvSpPr>
          <p:spPr>
            <a:xfrm>
              <a:off x="5988733" y="2768382"/>
              <a:ext cx="10749" cy="27869"/>
            </a:xfrm>
            <a:custGeom>
              <a:avLst/>
              <a:gdLst/>
              <a:ahLst/>
              <a:cxnLst/>
              <a:rect l="l" t="t" r="r" b="b"/>
              <a:pathLst>
                <a:path w="410" h="1063" extrusionOk="0">
                  <a:moveTo>
                    <a:pt x="203" y="0"/>
                  </a:moveTo>
                  <a:cubicBezTo>
                    <a:pt x="91" y="0"/>
                    <a:pt x="0" y="91"/>
                    <a:pt x="0" y="203"/>
                  </a:cubicBezTo>
                  <a:lnTo>
                    <a:pt x="0" y="859"/>
                  </a:lnTo>
                  <a:cubicBezTo>
                    <a:pt x="0" y="994"/>
                    <a:pt x="103" y="1062"/>
                    <a:pt x="205" y="1062"/>
                  </a:cubicBezTo>
                  <a:cubicBezTo>
                    <a:pt x="307" y="1062"/>
                    <a:pt x="410" y="994"/>
                    <a:pt x="410" y="859"/>
                  </a:cubicBezTo>
                  <a:lnTo>
                    <a:pt x="410" y="203"/>
                  </a:lnTo>
                  <a:cubicBezTo>
                    <a:pt x="410" y="91"/>
                    <a:pt x="316" y="0"/>
                    <a:pt x="2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84"/>
            <p:cNvSpPr/>
            <p:nvPr/>
          </p:nvSpPr>
          <p:spPr>
            <a:xfrm>
              <a:off x="5908796" y="2562601"/>
              <a:ext cx="10644" cy="16386"/>
            </a:xfrm>
            <a:custGeom>
              <a:avLst/>
              <a:gdLst/>
              <a:ahLst/>
              <a:cxnLst/>
              <a:rect l="l" t="t" r="r" b="b"/>
              <a:pathLst>
                <a:path w="406" h="625" extrusionOk="0">
                  <a:moveTo>
                    <a:pt x="203" y="1"/>
                  </a:moveTo>
                  <a:cubicBezTo>
                    <a:pt x="91" y="1"/>
                    <a:pt x="0" y="91"/>
                    <a:pt x="0" y="204"/>
                  </a:cubicBezTo>
                  <a:lnTo>
                    <a:pt x="0" y="421"/>
                  </a:lnTo>
                  <a:cubicBezTo>
                    <a:pt x="0" y="557"/>
                    <a:pt x="101" y="625"/>
                    <a:pt x="203" y="625"/>
                  </a:cubicBezTo>
                  <a:cubicBezTo>
                    <a:pt x="304" y="625"/>
                    <a:pt x="406" y="557"/>
                    <a:pt x="406" y="421"/>
                  </a:cubicBezTo>
                  <a:lnTo>
                    <a:pt x="406" y="204"/>
                  </a:lnTo>
                  <a:cubicBezTo>
                    <a:pt x="406" y="91"/>
                    <a:pt x="315" y="1"/>
                    <a:pt x="2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84"/>
            <p:cNvSpPr/>
            <p:nvPr/>
          </p:nvSpPr>
          <p:spPr>
            <a:xfrm>
              <a:off x="5977328" y="2562679"/>
              <a:ext cx="10671" cy="16386"/>
            </a:xfrm>
            <a:custGeom>
              <a:avLst/>
              <a:gdLst/>
              <a:ahLst/>
              <a:cxnLst/>
              <a:rect l="l" t="t" r="r" b="b"/>
              <a:pathLst>
                <a:path w="407" h="625" extrusionOk="0">
                  <a:moveTo>
                    <a:pt x="204" y="1"/>
                  </a:moveTo>
                  <a:cubicBezTo>
                    <a:pt x="102" y="1"/>
                    <a:pt x="1" y="69"/>
                    <a:pt x="1" y="204"/>
                  </a:cubicBezTo>
                  <a:lnTo>
                    <a:pt x="1" y="422"/>
                  </a:lnTo>
                  <a:cubicBezTo>
                    <a:pt x="1" y="534"/>
                    <a:pt x="91" y="624"/>
                    <a:pt x="204" y="624"/>
                  </a:cubicBezTo>
                  <a:cubicBezTo>
                    <a:pt x="316" y="624"/>
                    <a:pt x="407" y="534"/>
                    <a:pt x="407" y="422"/>
                  </a:cubicBezTo>
                  <a:lnTo>
                    <a:pt x="407" y="204"/>
                  </a:lnTo>
                  <a:cubicBezTo>
                    <a:pt x="407" y="69"/>
                    <a:pt x="305"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84"/>
            <p:cNvSpPr/>
            <p:nvPr/>
          </p:nvSpPr>
          <p:spPr>
            <a:xfrm>
              <a:off x="5901166" y="2545428"/>
              <a:ext cx="20187" cy="10854"/>
            </a:xfrm>
            <a:custGeom>
              <a:avLst/>
              <a:gdLst/>
              <a:ahLst/>
              <a:cxnLst/>
              <a:rect l="l" t="t" r="r" b="b"/>
              <a:pathLst>
                <a:path w="770" h="414" extrusionOk="0">
                  <a:moveTo>
                    <a:pt x="273" y="0"/>
                  </a:moveTo>
                  <a:cubicBezTo>
                    <a:pt x="8" y="0"/>
                    <a:pt x="0" y="399"/>
                    <a:pt x="269" y="406"/>
                  </a:cubicBezTo>
                  <a:lnTo>
                    <a:pt x="487" y="413"/>
                  </a:lnTo>
                  <a:lnTo>
                    <a:pt x="494" y="413"/>
                  </a:lnTo>
                  <a:cubicBezTo>
                    <a:pt x="765" y="413"/>
                    <a:pt x="769" y="8"/>
                    <a:pt x="497" y="4"/>
                  </a:cubicBezTo>
                  <a:lnTo>
                    <a:pt x="280" y="0"/>
                  </a:lnTo>
                  <a:cubicBezTo>
                    <a:pt x="278" y="0"/>
                    <a:pt x="275" y="0"/>
                    <a:pt x="2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84"/>
            <p:cNvSpPr/>
            <p:nvPr/>
          </p:nvSpPr>
          <p:spPr>
            <a:xfrm>
              <a:off x="5975440" y="2545428"/>
              <a:ext cx="20083" cy="10854"/>
            </a:xfrm>
            <a:custGeom>
              <a:avLst/>
              <a:gdLst/>
              <a:ahLst/>
              <a:cxnLst/>
              <a:rect l="l" t="t" r="r" b="b"/>
              <a:pathLst>
                <a:path w="766" h="414" extrusionOk="0">
                  <a:moveTo>
                    <a:pt x="497" y="0"/>
                  </a:moveTo>
                  <a:cubicBezTo>
                    <a:pt x="494" y="0"/>
                    <a:pt x="492" y="0"/>
                    <a:pt x="489" y="0"/>
                  </a:cubicBezTo>
                  <a:lnTo>
                    <a:pt x="268" y="4"/>
                  </a:lnTo>
                  <a:cubicBezTo>
                    <a:pt x="0" y="8"/>
                    <a:pt x="4" y="413"/>
                    <a:pt x="276" y="413"/>
                  </a:cubicBezTo>
                  <a:lnTo>
                    <a:pt x="279" y="413"/>
                  </a:lnTo>
                  <a:lnTo>
                    <a:pt x="497" y="406"/>
                  </a:lnTo>
                  <a:cubicBezTo>
                    <a:pt x="766" y="399"/>
                    <a:pt x="761" y="0"/>
                    <a:pt x="4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12" name="Google Shape;1912;p84"/>
          <p:cNvSpPr/>
          <p:nvPr/>
        </p:nvSpPr>
        <p:spPr>
          <a:xfrm flipH="1">
            <a:off x="2567600" y="2426150"/>
            <a:ext cx="1869000" cy="21933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84"/>
          <p:cNvSpPr txBox="1"/>
          <p:nvPr/>
        </p:nvSpPr>
        <p:spPr>
          <a:xfrm>
            <a:off x="2614100" y="2570549"/>
            <a:ext cx="1771200" cy="1926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dk1"/>
                </a:solidFill>
                <a:latin typeface="Englebert"/>
                <a:ea typeface="Englebert"/>
                <a:cs typeface="Englebert"/>
                <a:sym typeface="Englebert"/>
              </a:rPr>
              <a:t>Doug, 30</a:t>
            </a:r>
            <a:endParaRPr b="1">
              <a:solidFill>
                <a:schemeClr val="dk1"/>
              </a:solidFill>
              <a:latin typeface="Englebert"/>
              <a:ea typeface="Englebert"/>
              <a:cs typeface="Englebert"/>
              <a:sym typeface="Englebert"/>
            </a:endParaRPr>
          </a:p>
          <a:p>
            <a:pPr marL="0" lvl="0" indent="0" algn="l" rtl="0">
              <a:spcBef>
                <a:spcPts val="100"/>
              </a:spcBef>
              <a:spcAft>
                <a:spcPts val="0"/>
              </a:spcAft>
              <a:buNone/>
            </a:pPr>
            <a:r>
              <a:rPr lang="en" sz="1200">
                <a:solidFill>
                  <a:schemeClr val="dk1"/>
                </a:solidFill>
                <a:latin typeface="Englebert"/>
                <a:ea typeface="Englebert"/>
                <a:cs typeface="Englebert"/>
                <a:sym typeface="Englebert"/>
              </a:rPr>
              <a:t>CAD Technician from North Carolina</a:t>
            </a:r>
            <a:endParaRPr sz="1200">
              <a:solidFill>
                <a:schemeClr val="dk1"/>
              </a:solidFill>
              <a:latin typeface="Englebert"/>
              <a:ea typeface="Englebert"/>
              <a:cs typeface="Englebert"/>
              <a:sym typeface="Englebert"/>
            </a:endParaRPr>
          </a:p>
          <a:p>
            <a:pPr marL="0" lvl="0" indent="0" algn="l" rtl="0">
              <a:spcBef>
                <a:spcPts val="100"/>
              </a:spcBef>
              <a:spcAft>
                <a:spcPts val="0"/>
              </a:spcAft>
              <a:buNone/>
            </a:pPr>
            <a:r>
              <a:rPr lang="en" sz="1200">
                <a:solidFill>
                  <a:schemeClr val="dk1"/>
                </a:solidFill>
                <a:latin typeface="Englebert"/>
                <a:ea typeface="Englebert"/>
                <a:cs typeface="Englebert"/>
                <a:sym typeface="Englebert"/>
              </a:rPr>
              <a:t>Recruited by word of mouth</a:t>
            </a:r>
            <a:endParaRPr sz="1200">
              <a:solidFill>
                <a:schemeClr val="dk1"/>
              </a:solidFill>
              <a:latin typeface="Englebert"/>
              <a:ea typeface="Englebert"/>
              <a:cs typeface="Englebert"/>
              <a:sym typeface="Englebert"/>
            </a:endParaRPr>
          </a:p>
          <a:p>
            <a:pPr marL="0" lvl="0" indent="0" algn="l" rtl="0">
              <a:spcBef>
                <a:spcPts val="100"/>
              </a:spcBef>
              <a:spcAft>
                <a:spcPts val="0"/>
              </a:spcAft>
              <a:buNone/>
            </a:pPr>
            <a:r>
              <a:rPr lang="en" sz="1200">
                <a:solidFill>
                  <a:schemeClr val="dk1"/>
                </a:solidFill>
                <a:latin typeface="Englebert"/>
                <a:ea typeface="Englebert"/>
                <a:cs typeface="Englebert"/>
                <a:sym typeface="Englebert"/>
              </a:rPr>
              <a:t>Selected based on status as a young adult, a demographic who might feel comfortable with AI chatbots</a:t>
            </a:r>
            <a:endParaRPr>
              <a:solidFill>
                <a:schemeClr val="dk1"/>
              </a:solidFill>
              <a:latin typeface="Englebert"/>
              <a:ea typeface="Englebert"/>
              <a:cs typeface="Englebert"/>
              <a:sym typeface="Englebert"/>
            </a:endParaRPr>
          </a:p>
          <a:p>
            <a:pPr marL="0" lvl="0" indent="0" algn="l" rtl="0">
              <a:spcBef>
                <a:spcPts val="100"/>
              </a:spcBef>
              <a:spcAft>
                <a:spcPts val="100"/>
              </a:spcAft>
              <a:buNone/>
            </a:pPr>
            <a:endParaRPr>
              <a:solidFill>
                <a:schemeClr val="dk1"/>
              </a:solidFill>
              <a:latin typeface="Englebert"/>
              <a:ea typeface="Englebert"/>
              <a:cs typeface="Englebert"/>
              <a:sym typeface="Englebert"/>
            </a:endParaRPr>
          </a:p>
        </p:txBody>
      </p:sp>
      <p:sp>
        <p:nvSpPr>
          <p:cNvPr id="1914" name="Google Shape;1914;p84"/>
          <p:cNvSpPr/>
          <p:nvPr/>
        </p:nvSpPr>
        <p:spPr>
          <a:xfrm flipH="1">
            <a:off x="4529825" y="2426150"/>
            <a:ext cx="1956600" cy="21114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84"/>
          <p:cNvSpPr/>
          <p:nvPr/>
        </p:nvSpPr>
        <p:spPr>
          <a:xfrm flipH="1">
            <a:off x="6579650" y="2437900"/>
            <a:ext cx="1956600" cy="21114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84"/>
          <p:cNvSpPr txBox="1"/>
          <p:nvPr/>
        </p:nvSpPr>
        <p:spPr>
          <a:xfrm>
            <a:off x="6724349" y="2516225"/>
            <a:ext cx="1677600" cy="91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
              </a:spcAft>
              <a:buNone/>
            </a:pPr>
            <a:r>
              <a:rPr lang="en">
                <a:solidFill>
                  <a:schemeClr val="dk1"/>
                </a:solidFill>
                <a:latin typeface="Englebert"/>
                <a:ea typeface="Englebert"/>
                <a:cs typeface="Englebert"/>
                <a:sym typeface="Englebert"/>
              </a:rPr>
              <a:t>…</a:t>
            </a:r>
            <a:endParaRPr>
              <a:solidFill>
                <a:schemeClr val="dk1"/>
              </a:solidFill>
              <a:latin typeface="Englebert"/>
              <a:ea typeface="Englebert"/>
              <a:cs typeface="Englebert"/>
              <a:sym typeface="Englebert"/>
            </a:endParaRPr>
          </a:p>
        </p:txBody>
      </p:sp>
      <p:sp>
        <p:nvSpPr>
          <p:cNvPr id="1917" name="Google Shape;1917;p84"/>
          <p:cNvSpPr/>
          <p:nvPr/>
        </p:nvSpPr>
        <p:spPr>
          <a:xfrm flipH="1">
            <a:off x="517775" y="2432025"/>
            <a:ext cx="1956600" cy="22782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84"/>
          <p:cNvSpPr txBox="1"/>
          <p:nvPr/>
        </p:nvSpPr>
        <p:spPr>
          <a:xfrm>
            <a:off x="564675" y="2951550"/>
            <a:ext cx="1869000" cy="1240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dk1"/>
                </a:solidFill>
                <a:latin typeface="Englebert"/>
                <a:ea typeface="Englebert"/>
                <a:cs typeface="Englebert"/>
                <a:sym typeface="Englebert"/>
              </a:rPr>
              <a:t>Nathan, 21</a:t>
            </a:r>
            <a:endParaRPr>
              <a:solidFill>
                <a:schemeClr val="dk1"/>
              </a:solidFill>
              <a:latin typeface="Englebert"/>
              <a:ea typeface="Englebert"/>
              <a:cs typeface="Englebert"/>
              <a:sym typeface="Englebert"/>
            </a:endParaRPr>
          </a:p>
          <a:p>
            <a:pPr marL="0" lvl="0" indent="0" algn="l" rtl="0">
              <a:spcBef>
                <a:spcPts val="100"/>
              </a:spcBef>
              <a:spcAft>
                <a:spcPts val="0"/>
              </a:spcAft>
              <a:buNone/>
            </a:pPr>
            <a:r>
              <a:rPr lang="en">
                <a:solidFill>
                  <a:schemeClr val="dk1"/>
                </a:solidFill>
                <a:latin typeface="Englebert"/>
                <a:ea typeface="Englebert"/>
                <a:cs typeface="Englebert"/>
                <a:sym typeface="Englebert"/>
              </a:rPr>
              <a:t>Current student</a:t>
            </a:r>
            <a:endParaRPr>
              <a:solidFill>
                <a:schemeClr val="dk1"/>
              </a:solidFill>
              <a:latin typeface="Englebert"/>
              <a:ea typeface="Englebert"/>
              <a:cs typeface="Englebert"/>
              <a:sym typeface="Englebert"/>
            </a:endParaRPr>
          </a:p>
          <a:p>
            <a:pPr marL="0" lvl="0" indent="0" algn="l" rtl="0">
              <a:spcBef>
                <a:spcPts val="100"/>
              </a:spcBef>
              <a:spcAft>
                <a:spcPts val="0"/>
              </a:spcAft>
              <a:buNone/>
            </a:pPr>
            <a:r>
              <a:rPr lang="en">
                <a:solidFill>
                  <a:schemeClr val="dk1"/>
                </a:solidFill>
                <a:latin typeface="Englebert"/>
                <a:ea typeface="Englebert"/>
                <a:cs typeface="Englebert"/>
                <a:sym typeface="Englebert"/>
              </a:rPr>
              <a:t>Recruited by word of mouth</a:t>
            </a:r>
            <a:endParaRPr>
              <a:solidFill>
                <a:schemeClr val="dk1"/>
              </a:solidFill>
              <a:latin typeface="Englebert"/>
              <a:ea typeface="Englebert"/>
              <a:cs typeface="Englebert"/>
              <a:sym typeface="Englebert"/>
            </a:endParaRPr>
          </a:p>
          <a:p>
            <a:pPr marL="0" lvl="0" indent="0" algn="l" rtl="0">
              <a:spcBef>
                <a:spcPts val="100"/>
              </a:spcBef>
              <a:spcAft>
                <a:spcPts val="100"/>
              </a:spcAft>
              <a:buNone/>
            </a:pPr>
            <a:r>
              <a:rPr lang="en">
                <a:solidFill>
                  <a:schemeClr val="dk1"/>
                </a:solidFill>
                <a:latin typeface="Englebert"/>
                <a:ea typeface="Englebert"/>
                <a:cs typeface="Englebert"/>
                <a:sym typeface="Englebert"/>
              </a:rPr>
              <a:t>Selected based on status as a young adult, who is usually busy and would need an efficient journal process for his medications</a:t>
            </a:r>
            <a:endParaRPr>
              <a:solidFill>
                <a:schemeClr val="dk1"/>
              </a:solidFill>
              <a:latin typeface="Englebert"/>
              <a:ea typeface="Englebert"/>
              <a:cs typeface="Englebert"/>
              <a:sym typeface="Englebert"/>
            </a:endParaRPr>
          </a:p>
        </p:txBody>
      </p:sp>
      <p:sp>
        <p:nvSpPr>
          <p:cNvPr id="1919" name="Google Shape;1919;p84"/>
          <p:cNvSpPr txBox="1"/>
          <p:nvPr/>
        </p:nvSpPr>
        <p:spPr>
          <a:xfrm>
            <a:off x="4622525" y="2450383"/>
            <a:ext cx="1771200" cy="216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dk1"/>
                </a:solidFill>
                <a:latin typeface="Englebert"/>
                <a:ea typeface="Englebert"/>
                <a:cs typeface="Englebert"/>
                <a:sym typeface="Englebert"/>
              </a:rPr>
              <a:t>Siobhán, 24</a:t>
            </a:r>
            <a:endParaRPr b="1">
              <a:solidFill>
                <a:schemeClr val="dk1"/>
              </a:solidFill>
              <a:latin typeface="Englebert"/>
              <a:ea typeface="Englebert"/>
              <a:cs typeface="Englebert"/>
              <a:sym typeface="Englebert"/>
            </a:endParaRPr>
          </a:p>
          <a:p>
            <a:pPr marL="0" lvl="0" indent="0" algn="l" rtl="0">
              <a:spcBef>
                <a:spcPts val="100"/>
              </a:spcBef>
              <a:spcAft>
                <a:spcPts val="0"/>
              </a:spcAft>
              <a:buNone/>
            </a:pPr>
            <a:r>
              <a:rPr lang="en" sz="1200">
                <a:solidFill>
                  <a:schemeClr val="dk1"/>
                </a:solidFill>
                <a:latin typeface="Englebert"/>
                <a:ea typeface="Englebert"/>
                <a:cs typeface="Englebert"/>
                <a:sym typeface="Englebert"/>
              </a:rPr>
              <a:t>PhD Student</a:t>
            </a:r>
            <a:endParaRPr sz="1200">
              <a:solidFill>
                <a:schemeClr val="dk1"/>
              </a:solidFill>
              <a:latin typeface="Englebert"/>
              <a:ea typeface="Englebert"/>
              <a:cs typeface="Englebert"/>
              <a:sym typeface="Englebert"/>
            </a:endParaRPr>
          </a:p>
          <a:p>
            <a:pPr marL="0" lvl="0" indent="0" algn="l" rtl="0">
              <a:spcBef>
                <a:spcPts val="100"/>
              </a:spcBef>
              <a:spcAft>
                <a:spcPts val="0"/>
              </a:spcAft>
              <a:buNone/>
            </a:pPr>
            <a:r>
              <a:rPr lang="en" sz="1200">
                <a:solidFill>
                  <a:schemeClr val="dk1"/>
                </a:solidFill>
                <a:latin typeface="Englebert"/>
                <a:ea typeface="Englebert"/>
                <a:cs typeface="Englebert"/>
                <a:sym typeface="Englebert"/>
              </a:rPr>
              <a:t>Recruited by word of mouth</a:t>
            </a:r>
            <a:endParaRPr sz="1200">
              <a:solidFill>
                <a:schemeClr val="dk1"/>
              </a:solidFill>
              <a:latin typeface="Englebert"/>
              <a:ea typeface="Englebert"/>
              <a:cs typeface="Englebert"/>
              <a:sym typeface="Englebert"/>
            </a:endParaRPr>
          </a:p>
          <a:p>
            <a:pPr marL="0" lvl="0" indent="0" algn="l" rtl="0">
              <a:spcBef>
                <a:spcPts val="100"/>
              </a:spcBef>
              <a:spcAft>
                <a:spcPts val="0"/>
              </a:spcAft>
              <a:buNone/>
            </a:pPr>
            <a:r>
              <a:rPr lang="en" sz="1200">
                <a:solidFill>
                  <a:schemeClr val="dk1"/>
                </a:solidFill>
                <a:latin typeface="Englebert"/>
                <a:ea typeface="Englebert"/>
                <a:cs typeface="Englebert"/>
                <a:sym typeface="Englebert"/>
              </a:rPr>
              <a:t>Selected based on status as a young adult, a demographic who might feel comfortable with AI chatbots</a:t>
            </a:r>
            <a:endParaRPr>
              <a:solidFill>
                <a:schemeClr val="dk1"/>
              </a:solidFill>
              <a:latin typeface="Englebert"/>
              <a:ea typeface="Englebert"/>
              <a:cs typeface="Englebert"/>
              <a:sym typeface="Englebert"/>
            </a:endParaRPr>
          </a:p>
          <a:p>
            <a:pPr marL="0" lvl="0" indent="0" algn="l" rtl="0">
              <a:spcBef>
                <a:spcPts val="100"/>
              </a:spcBef>
              <a:spcAft>
                <a:spcPts val="100"/>
              </a:spcAft>
              <a:buNone/>
            </a:pPr>
            <a:endParaRPr>
              <a:solidFill>
                <a:schemeClr val="dk1"/>
              </a:solidFill>
              <a:latin typeface="Englebert"/>
              <a:ea typeface="Englebert"/>
              <a:cs typeface="Englebert"/>
              <a:sym typeface="Englebert"/>
            </a:endParaRPr>
          </a:p>
        </p:txBody>
      </p:sp>
      <p:grpSp>
        <p:nvGrpSpPr>
          <p:cNvPr id="1920" name="Google Shape;1920;p84"/>
          <p:cNvGrpSpPr/>
          <p:nvPr/>
        </p:nvGrpSpPr>
        <p:grpSpPr>
          <a:xfrm>
            <a:off x="3248750" y="1600758"/>
            <a:ext cx="486698" cy="572717"/>
            <a:chOff x="7153891" y="1513402"/>
            <a:chExt cx="289546" cy="364974"/>
          </a:xfrm>
        </p:grpSpPr>
        <p:sp>
          <p:nvSpPr>
            <p:cNvPr id="1921" name="Google Shape;1921;p84"/>
            <p:cNvSpPr/>
            <p:nvPr/>
          </p:nvSpPr>
          <p:spPr>
            <a:xfrm>
              <a:off x="7159213" y="1761027"/>
              <a:ext cx="278797" cy="112080"/>
            </a:xfrm>
            <a:custGeom>
              <a:avLst/>
              <a:gdLst/>
              <a:ahLst/>
              <a:cxnLst/>
              <a:rect l="l" t="t" r="r" b="b"/>
              <a:pathLst>
                <a:path w="10634" h="4275" extrusionOk="0">
                  <a:moveTo>
                    <a:pt x="3227" y="0"/>
                  </a:moveTo>
                  <a:lnTo>
                    <a:pt x="953" y="670"/>
                  </a:lnTo>
                  <a:cubicBezTo>
                    <a:pt x="388" y="833"/>
                    <a:pt x="0" y="1355"/>
                    <a:pt x="0" y="1945"/>
                  </a:cubicBezTo>
                  <a:lnTo>
                    <a:pt x="0" y="4274"/>
                  </a:lnTo>
                  <a:lnTo>
                    <a:pt x="10634" y="4274"/>
                  </a:lnTo>
                  <a:lnTo>
                    <a:pt x="10634" y="1945"/>
                  </a:lnTo>
                  <a:cubicBezTo>
                    <a:pt x="10634" y="1355"/>
                    <a:pt x="10246" y="837"/>
                    <a:pt x="9681" y="670"/>
                  </a:cubicBezTo>
                  <a:lnTo>
                    <a:pt x="7407" y="0"/>
                  </a:lnTo>
                  <a:lnTo>
                    <a:pt x="5687" y="1145"/>
                  </a:lnTo>
                  <a:cubicBezTo>
                    <a:pt x="5574" y="1221"/>
                    <a:pt x="5446" y="1259"/>
                    <a:pt x="5317" y="1259"/>
                  </a:cubicBezTo>
                  <a:cubicBezTo>
                    <a:pt x="5189" y="1259"/>
                    <a:pt x="5060" y="1221"/>
                    <a:pt x="4948" y="1145"/>
                  </a:cubicBezTo>
                  <a:lnTo>
                    <a:pt x="322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84"/>
            <p:cNvSpPr/>
            <p:nvPr/>
          </p:nvSpPr>
          <p:spPr>
            <a:xfrm>
              <a:off x="7199850" y="1710427"/>
              <a:ext cx="197523" cy="104555"/>
            </a:xfrm>
            <a:custGeom>
              <a:avLst/>
              <a:gdLst/>
              <a:ahLst/>
              <a:cxnLst/>
              <a:rect l="l" t="t" r="r" b="b"/>
              <a:pathLst>
                <a:path w="7534" h="3988" extrusionOk="0">
                  <a:moveTo>
                    <a:pt x="1330" y="0"/>
                  </a:moveTo>
                  <a:cubicBezTo>
                    <a:pt x="598" y="0"/>
                    <a:pt x="1" y="594"/>
                    <a:pt x="1" y="1329"/>
                  </a:cubicBezTo>
                  <a:cubicBezTo>
                    <a:pt x="1" y="2796"/>
                    <a:pt x="1192" y="3988"/>
                    <a:pt x="2659" y="3988"/>
                  </a:cubicBezTo>
                  <a:lnTo>
                    <a:pt x="4875" y="3988"/>
                  </a:lnTo>
                  <a:cubicBezTo>
                    <a:pt x="6342" y="3988"/>
                    <a:pt x="7534" y="2796"/>
                    <a:pt x="7534" y="1329"/>
                  </a:cubicBezTo>
                  <a:cubicBezTo>
                    <a:pt x="7534" y="594"/>
                    <a:pt x="6940" y="0"/>
                    <a:pt x="62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84"/>
            <p:cNvSpPr/>
            <p:nvPr/>
          </p:nvSpPr>
          <p:spPr>
            <a:xfrm>
              <a:off x="7218648" y="1727783"/>
              <a:ext cx="159927" cy="66278"/>
            </a:xfrm>
            <a:custGeom>
              <a:avLst/>
              <a:gdLst/>
              <a:ahLst/>
              <a:cxnLst/>
              <a:rect l="l" t="t" r="r" b="b"/>
              <a:pathLst>
                <a:path w="6100" h="2528" extrusionOk="0">
                  <a:moveTo>
                    <a:pt x="5430" y="1"/>
                  </a:moveTo>
                  <a:lnTo>
                    <a:pt x="674" y="4"/>
                  </a:lnTo>
                  <a:cubicBezTo>
                    <a:pt x="189" y="4"/>
                    <a:pt x="1" y="631"/>
                    <a:pt x="403" y="895"/>
                  </a:cubicBezTo>
                  <a:lnTo>
                    <a:pt x="2681" y="2417"/>
                  </a:lnTo>
                  <a:cubicBezTo>
                    <a:pt x="2793" y="2491"/>
                    <a:pt x="2922" y="2528"/>
                    <a:pt x="3050" y="2528"/>
                  </a:cubicBezTo>
                  <a:cubicBezTo>
                    <a:pt x="3179" y="2528"/>
                    <a:pt x="3307" y="2491"/>
                    <a:pt x="3420" y="2417"/>
                  </a:cubicBezTo>
                  <a:lnTo>
                    <a:pt x="5701" y="895"/>
                  </a:lnTo>
                  <a:cubicBezTo>
                    <a:pt x="6100" y="627"/>
                    <a:pt x="5911" y="1"/>
                    <a:pt x="54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84"/>
            <p:cNvSpPr/>
            <p:nvPr/>
          </p:nvSpPr>
          <p:spPr>
            <a:xfrm>
              <a:off x="7243817" y="1716195"/>
              <a:ext cx="109589" cy="77787"/>
            </a:xfrm>
            <a:custGeom>
              <a:avLst/>
              <a:gdLst/>
              <a:ahLst/>
              <a:cxnLst/>
              <a:rect l="l" t="t" r="r" b="b"/>
              <a:pathLst>
                <a:path w="4180" h="2967" extrusionOk="0">
                  <a:moveTo>
                    <a:pt x="540" y="1"/>
                  </a:moveTo>
                  <a:lnTo>
                    <a:pt x="540" y="1055"/>
                  </a:lnTo>
                  <a:cubicBezTo>
                    <a:pt x="540" y="1348"/>
                    <a:pt x="344" y="1609"/>
                    <a:pt x="62" y="1692"/>
                  </a:cubicBezTo>
                  <a:lnTo>
                    <a:pt x="0" y="1710"/>
                  </a:lnTo>
                  <a:lnTo>
                    <a:pt x="1721" y="2855"/>
                  </a:lnTo>
                  <a:cubicBezTo>
                    <a:pt x="1833" y="2929"/>
                    <a:pt x="1962" y="2966"/>
                    <a:pt x="2090" y="2966"/>
                  </a:cubicBezTo>
                  <a:cubicBezTo>
                    <a:pt x="2219" y="2966"/>
                    <a:pt x="2347" y="2929"/>
                    <a:pt x="2460" y="2855"/>
                  </a:cubicBezTo>
                  <a:lnTo>
                    <a:pt x="4180" y="1710"/>
                  </a:lnTo>
                  <a:lnTo>
                    <a:pt x="4118" y="1692"/>
                  </a:lnTo>
                  <a:cubicBezTo>
                    <a:pt x="3836" y="1609"/>
                    <a:pt x="3640" y="1348"/>
                    <a:pt x="3640" y="1055"/>
                  </a:cubicBezTo>
                  <a:lnTo>
                    <a:pt x="3640" y="1"/>
                  </a:lnTo>
                  <a:close/>
                </a:path>
              </a:pathLst>
            </a:custGeom>
            <a:solidFill>
              <a:srgbClr val="8B4A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84"/>
            <p:cNvSpPr/>
            <p:nvPr/>
          </p:nvSpPr>
          <p:spPr>
            <a:xfrm>
              <a:off x="7257974" y="1716195"/>
              <a:ext cx="81300" cy="29101"/>
            </a:xfrm>
            <a:custGeom>
              <a:avLst/>
              <a:gdLst/>
              <a:ahLst/>
              <a:cxnLst/>
              <a:rect l="l" t="t" r="r" b="b"/>
              <a:pathLst>
                <a:path w="3101" h="1110" extrusionOk="0">
                  <a:moveTo>
                    <a:pt x="0" y="1"/>
                  </a:moveTo>
                  <a:lnTo>
                    <a:pt x="0" y="718"/>
                  </a:lnTo>
                  <a:cubicBezTo>
                    <a:pt x="484" y="979"/>
                    <a:pt x="1017" y="1109"/>
                    <a:pt x="1550" y="1109"/>
                  </a:cubicBezTo>
                  <a:cubicBezTo>
                    <a:pt x="2083" y="1109"/>
                    <a:pt x="2617" y="979"/>
                    <a:pt x="3100" y="718"/>
                  </a:cubicBezTo>
                  <a:lnTo>
                    <a:pt x="3100" y="1"/>
                  </a:lnTo>
                  <a:close/>
                </a:path>
              </a:pathLst>
            </a:custGeom>
            <a:solidFill>
              <a:srgbClr val="8B4A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84"/>
            <p:cNvSpPr/>
            <p:nvPr/>
          </p:nvSpPr>
          <p:spPr>
            <a:xfrm>
              <a:off x="7199955" y="1559440"/>
              <a:ext cx="197418" cy="168369"/>
            </a:xfrm>
            <a:custGeom>
              <a:avLst/>
              <a:gdLst/>
              <a:ahLst/>
              <a:cxnLst/>
              <a:rect l="l" t="t" r="r" b="b"/>
              <a:pathLst>
                <a:path w="7530" h="6422" extrusionOk="0">
                  <a:moveTo>
                    <a:pt x="663" y="1"/>
                  </a:moveTo>
                  <a:lnTo>
                    <a:pt x="663" y="2659"/>
                  </a:lnTo>
                  <a:lnTo>
                    <a:pt x="554" y="2659"/>
                  </a:lnTo>
                  <a:cubicBezTo>
                    <a:pt x="246" y="2659"/>
                    <a:pt x="0" y="2905"/>
                    <a:pt x="0" y="3209"/>
                  </a:cubicBezTo>
                  <a:cubicBezTo>
                    <a:pt x="0" y="3517"/>
                    <a:pt x="246" y="3763"/>
                    <a:pt x="554" y="3763"/>
                  </a:cubicBezTo>
                  <a:lnTo>
                    <a:pt x="895" y="3763"/>
                  </a:lnTo>
                  <a:cubicBezTo>
                    <a:pt x="1011" y="5263"/>
                    <a:pt x="2260" y="6422"/>
                    <a:pt x="3763" y="6422"/>
                  </a:cubicBezTo>
                  <a:cubicBezTo>
                    <a:pt x="5270" y="6422"/>
                    <a:pt x="6519" y="5263"/>
                    <a:pt x="6635" y="3763"/>
                  </a:cubicBezTo>
                  <a:lnTo>
                    <a:pt x="6976" y="3763"/>
                  </a:lnTo>
                  <a:cubicBezTo>
                    <a:pt x="7283" y="3763"/>
                    <a:pt x="7530" y="3517"/>
                    <a:pt x="7530" y="3209"/>
                  </a:cubicBezTo>
                  <a:cubicBezTo>
                    <a:pt x="7530" y="2905"/>
                    <a:pt x="7283" y="2659"/>
                    <a:pt x="6976" y="2659"/>
                  </a:cubicBezTo>
                  <a:lnTo>
                    <a:pt x="6863" y="2659"/>
                  </a:lnTo>
                  <a:lnTo>
                    <a:pt x="6863" y="1"/>
                  </a:lnTo>
                  <a:close/>
                </a:path>
              </a:pathLst>
            </a:custGeom>
            <a:solidFill>
              <a:srgbClr val="8B4A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84"/>
            <p:cNvSpPr/>
            <p:nvPr/>
          </p:nvSpPr>
          <p:spPr>
            <a:xfrm>
              <a:off x="7223210" y="1518698"/>
              <a:ext cx="174163" cy="52251"/>
            </a:xfrm>
            <a:custGeom>
              <a:avLst/>
              <a:gdLst/>
              <a:ahLst/>
              <a:cxnLst/>
              <a:rect l="l" t="t" r="r" b="b"/>
              <a:pathLst>
                <a:path w="6643" h="1993" extrusionOk="0">
                  <a:moveTo>
                    <a:pt x="1992" y="1"/>
                  </a:moveTo>
                  <a:cubicBezTo>
                    <a:pt x="891" y="1"/>
                    <a:pt x="0" y="892"/>
                    <a:pt x="0" y="1993"/>
                  </a:cubicBezTo>
                  <a:lnTo>
                    <a:pt x="4651" y="1993"/>
                  </a:lnTo>
                  <a:cubicBezTo>
                    <a:pt x="5654" y="1993"/>
                    <a:pt x="6501" y="1247"/>
                    <a:pt x="6628" y="251"/>
                  </a:cubicBezTo>
                  <a:cubicBezTo>
                    <a:pt x="6643" y="117"/>
                    <a:pt x="6538" y="1"/>
                    <a:pt x="6407" y="1"/>
                  </a:cubicBezTo>
                  <a:close/>
                </a:path>
              </a:pathLst>
            </a:custGeom>
            <a:solidFill>
              <a:srgbClr val="FCE5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84"/>
            <p:cNvSpPr/>
            <p:nvPr/>
          </p:nvSpPr>
          <p:spPr>
            <a:xfrm>
              <a:off x="7199955" y="1571028"/>
              <a:ext cx="150987" cy="156833"/>
            </a:xfrm>
            <a:custGeom>
              <a:avLst/>
              <a:gdLst/>
              <a:ahLst/>
              <a:cxnLst/>
              <a:rect l="l" t="t" r="r" b="b"/>
              <a:pathLst>
                <a:path w="5759" h="5982" extrusionOk="0">
                  <a:moveTo>
                    <a:pt x="663" y="0"/>
                  </a:moveTo>
                  <a:lnTo>
                    <a:pt x="663" y="2217"/>
                  </a:lnTo>
                  <a:lnTo>
                    <a:pt x="554" y="2217"/>
                  </a:lnTo>
                  <a:cubicBezTo>
                    <a:pt x="246" y="2217"/>
                    <a:pt x="0" y="2463"/>
                    <a:pt x="0" y="2767"/>
                  </a:cubicBezTo>
                  <a:cubicBezTo>
                    <a:pt x="0" y="3075"/>
                    <a:pt x="246" y="3321"/>
                    <a:pt x="554" y="3321"/>
                  </a:cubicBezTo>
                  <a:lnTo>
                    <a:pt x="895" y="3321"/>
                  </a:lnTo>
                  <a:cubicBezTo>
                    <a:pt x="1003" y="4843"/>
                    <a:pt x="2272" y="5982"/>
                    <a:pt x="3743" y="5982"/>
                  </a:cubicBezTo>
                  <a:cubicBezTo>
                    <a:pt x="3896" y="5982"/>
                    <a:pt x="4052" y="5969"/>
                    <a:pt x="4209" y="5944"/>
                  </a:cubicBezTo>
                  <a:cubicBezTo>
                    <a:pt x="2807" y="5726"/>
                    <a:pt x="1771" y="4520"/>
                    <a:pt x="1771" y="3101"/>
                  </a:cubicBezTo>
                  <a:lnTo>
                    <a:pt x="1771" y="1550"/>
                  </a:lnTo>
                  <a:cubicBezTo>
                    <a:pt x="1771" y="1062"/>
                    <a:pt x="2166" y="663"/>
                    <a:pt x="2655" y="663"/>
                  </a:cubicBezTo>
                  <a:lnTo>
                    <a:pt x="5313" y="663"/>
                  </a:lnTo>
                  <a:cubicBezTo>
                    <a:pt x="5559" y="663"/>
                    <a:pt x="5759" y="468"/>
                    <a:pt x="5759" y="221"/>
                  </a:cubicBezTo>
                  <a:lnTo>
                    <a:pt x="5759" y="0"/>
                  </a:lnTo>
                  <a:close/>
                </a:path>
              </a:pathLst>
            </a:custGeom>
            <a:solidFill>
              <a:srgbClr val="6133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84"/>
            <p:cNvSpPr/>
            <p:nvPr/>
          </p:nvSpPr>
          <p:spPr>
            <a:xfrm>
              <a:off x="7269930" y="1518698"/>
              <a:ext cx="127443" cy="34895"/>
            </a:xfrm>
            <a:custGeom>
              <a:avLst/>
              <a:gdLst/>
              <a:ahLst/>
              <a:cxnLst/>
              <a:rect l="l" t="t" r="r" b="b"/>
              <a:pathLst>
                <a:path w="4861" h="1331" extrusionOk="0">
                  <a:moveTo>
                    <a:pt x="511" y="1"/>
                  </a:moveTo>
                  <a:cubicBezTo>
                    <a:pt x="308" y="222"/>
                    <a:pt x="163" y="486"/>
                    <a:pt x="80" y="772"/>
                  </a:cubicBezTo>
                  <a:cubicBezTo>
                    <a:pt x="1" y="1053"/>
                    <a:pt x="211" y="1330"/>
                    <a:pt x="505" y="1330"/>
                  </a:cubicBezTo>
                  <a:cubicBezTo>
                    <a:pt x="507" y="1330"/>
                    <a:pt x="509" y="1330"/>
                    <a:pt x="511" y="1330"/>
                  </a:cubicBezTo>
                  <a:lnTo>
                    <a:pt x="4350" y="1330"/>
                  </a:lnTo>
                  <a:cubicBezTo>
                    <a:pt x="4622" y="1029"/>
                    <a:pt x="4795" y="653"/>
                    <a:pt x="4846" y="251"/>
                  </a:cubicBezTo>
                  <a:cubicBezTo>
                    <a:pt x="4861" y="117"/>
                    <a:pt x="4756" y="1"/>
                    <a:pt x="462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84"/>
            <p:cNvSpPr/>
            <p:nvPr/>
          </p:nvSpPr>
          <p:spPr>
            <a:xfrm>
              <a:off x="7258446" y="1629520"/>
              <a:ext cx="10644" cy="16569"/>
            </a:xfrm>
            <a:custGeom>
              <a:avLst/>
              <a:gdLst/>
              <a:ahLst/>
              <a:cxnLst/>
              <a:rect l="l" t="t" r="r" b="b"/>
              <a:pathLst>
                <a:path w="406" h="632" extrusionOk="0">
                  <a:moveTo>
                    <a:pt x="203" y="0"/>
                  </a:moveTo>
                  <a:cubicBezTo>
                    <a:pt x="91" y="0"/>
                    <a:pt x="0" y="95"/>
                    <a:pt x="0" y="207"/>
                  </a:cubicBezTo>
                  <a:lnTo>
                    <a:pt x="0" y="428"/>
                  </a:lnTo>
                  <a:cubicBezTo>
                    <a:pt x="0" y="564"/>
                    <a:pt x="102" y="631"/>
                    <a:pt x="203" y="631"/>
                  </a:cubicBezTo>
                  <a:cubicBezTo>
                    <a:pt x="304" y="631"/>
                    <a:pt x="406" y="564"/>
                    <a:pt x="406" y="428"/>
                  </a:cubicBezTo>
                  <a:lnTo>
                    <a:pt x="406" y="207"/>
                  </a:lnTo>
                  <a:cubicBezTo>
                    <a:pt x="406" y="95"/>
                    <a:pt x="315" y="0"/>
                    <a:pt x="203" y="0"/>
                  </a:cubicBezTo>
                  <a:close/>
                </a:path>
              </a:pathLst>
            </a:cu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84"/>
            <p:cNvSpPr/>
            <p:nvPr/>
          </p:nvSpPr>
          <p:spPr>
            <a:xfrm>
              <a:off x="7328132" y="1629520"/>
              <a:ext cx="10671" cy="16569"/>
            </a:xfrm>
            <a:custGeom>
              <a:avLst/>
              <a:gdLst/>
              <a:ahLst/>
              <a:cxnLst/>
              <a:rect l="l" t="t" r="r" b="b"/>
              <a:pathLst>
                <a:path w="407" h="632" extrusionOk="0">
                  <a:moveTo>
                    <a:pt x="203" y="0"/>
                  </a:moveTo>
                  <a:cubicBezTo>
                    <a:pt x="91" y="0"/>
                    <a:pt x="0" y="95"/>
                    <a:pt x="0" y="207"/>
                  </a:cubicBezTo>
                  <a:lnTo>
                    <a:pt x="0" y="428"/>
                  </a:lnTo>
                  <a:cubicBezTo>
                    <a:pt x="0" y="564"/>
                    <a:pt x="102" y="631"/>
                    <a:pt x="203" y="631"/>
                  </a:cubicBezTo>
                  <a:cubicBezTo>
                    <a:pt x="305" y="631"/>
                    <a:pt x="406" y="564"/>
                    <a:pt x="406" y="428"/>
                  </a:cubicBezTo>
                  <a:lnTo>
                    <a:pt x="406" y="207"/>
                  </a:lnTo>
                  <a:cubicBezTo>
                    <a:pt x="406" y="95"/>
                    <a:pt x="316" y="0"/>
                    <a:pt x="203" y="0"/>
                  </a:cubicBezTo>
                  <a:close/>
                </a:path>
              </a:pathLst>
            </a:cu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84"/>
            <p:cNvSpPr/>
            <p:nvPr/>
          </p:nvSpPr>
          <p:spPr>
            <a:xfrm>
              <a:off x="7273495" y="1670104"/>
              <a:ext cx="50259" cy="16596"/>
            </a:xfrm>
            <a:custGeom>
              <a:avLst/>
              <a:gdLst/>
              <a:ahLst/>
              <a:cxnLst/>
              <a:rect l="l" t="t" r="r" b="b"/>
              <a:pathLst>
                <a:path w="1917" h="633" extrusionOk="0">
                  <a:moveTo>
                    <a:pt x="295" y="1"/>
                  </a:moveTo>
                  <a:cubicBezTo>
                    <a:pt x="136" y="1"/>
                    <a:pt x="0" y="206"/>
                    <a:pt x="150" y="354"/>
                  </a:cubicBezTo>
                  <a:cubicBezTo>
                    <a:pt x="328" y="528"/>
                    <a:pt x="632" y="633"/>
                    <a:pt x="958" y="633"/>
                  </a:cubicBezTo>
                  <a:cubicBezTo>
                    <a:pt x="1288" y="633"/>
                    <a:pt x="1588" y="528"/>
                    <a:pt x="1766" y="354"/>
                  </a:cubicBezTo>
                  <a:cubicBezTo>
                    <a:pt x="1916" y="206"/>
                    <a:pt x="1780" y="1"/>
                    <a:pt x="1621" y="1"/>
                  </a:cubicBezTo>
                  <a:cubicBezTo>
                    <a:pt x="1574" y="1"/>
                    <a:pt x="1524" y="20"/>
                    <a:pt x="1480" y="64"/>
                  </a:cubicBezTo>
                  <a:cubicBezTo>
                    <a:pt x="1404" y="136"/>
                    <a:pt x="1222" y="227"/>
                    <a:pt x="958" y="227"/>
                  </a:cubicBezTo>
                  <a:cubicBezTo>
                    <a:pt x="694" y="227"/>
                    <a:pt x="513" y="136"/>
                    <a:pt x="437" y="64"/>
                  </a:cubicBezTo>
                  <a:cubicBezTo>
                    <a:pt x="392" y="20"/>
                    <a:pt x="342" y="1"/>
                    <a:pt x="295" y="1"/>
                  </a:cubicBezTo>
                  <a:close/>
                </a:path>
              </a:pathLst>
            </a:cu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84"/>
            <p:cNvSpPr/>
            <p:nvPr/>
          </p:nvSpPr>
          <p:spPr>
            <a:xfrm>
              <a:off x="7153891" y="1513402"/>
              <a:ext cx="289546" cy="364974"/>
            </a:xfrm>
            <a:custGeom>
              <a:avLst/>
              <a:gdLst/>
              <a:ahLst/>
              <a:cxnLst/>
              <a:rect l="l" t="t" r="r" b="b"/>
              <a:pathLst>
                <a:path w="11044" h="13921" extrusionOk="0">
                  <a:moveTo>
                    <a:pt x="9069" y="409"/>
                  </a:moveTo>
                  <a:cubicBezTo>
                    <a:pt x="8964" y="1311"/>
                    <a:pt x="8200" y="1992"/>
                    <a:pt x="7291" y="1992"/>
                  </a:cubicBezTo>
                  <a:lnTo>
                    <a:pt x="3307" y="1992"/>
                  </a:lnTo>
                  <a:cubicBezTo>
                    <a:pt x="3036" y="1992"/>
                    <a:pt x="3036" y="2401"/>
                    <a:pt x="3307" y="2401"/>
                  </a:cubicBezTo>
                  <a:lnTo>
                    <a:pt x="7295" y="2401"/>
                  </a:lnTo>
                  <a:cubicBezTo>
                    <a:pt x="7690" y="2401"/>
                    <a:pt x="8077" y="2293"/>
                    <a:pt x="8417" y="2090"/>
                  </a:cubicBezTo>
                  <a:lnTo>
                    <a:pt x="8417" y="4415"/>
                  </a:lnTo>
                  <a:cubicBezTo>
                    <a:pt x="8417" y="4527"/>
                    <a:pt x="8508" y="4618"/>
                    <a:pt x="8624" y="4618"/>
                  </a:cubicBezTo>
                  <a:lnTo>
                    <a:pt x="8733" y="4618"/>
                  </a:lnTo>
                  <a:cubicBezTo>
                    <a:pt x="8943" y="4618"/>
                    <a:pt x="9102" y="4795"/>
                    <a:pt x="9080" y="5005"/>
                  </a:cubicBezTo>
                  <a:cubicBezTo>
                    <a:pt x="9062" y="5179"/>
                    <a:pt x="8896" y="5317"/>
                    <a:pt x="8700" y="5317"/>
                  </a:cubicBezTo>
                  <a:lnTo>
                    <a:pt x="8602" y="5317"/>
                  </a:lnTo>
                  <a:lnTo>
                    <a:pt x="8602" y="5302"/>
                  </a:lnTo>
                  <a:cubicBezTo>
                    <a:pt x="8602" y="5190"/>
                    <a:pt x="8512" y="5099"/>
                    <a:pt x="8399" y="5099"/>
                  </a:cubicBezTo>
                  <a:cubicBezTo>
                    <a:pt x="8287" y="5099"/>
                    <a:pt x="8197" y="5190"/>
                    <a:pt x="8197" y="5302"/>
                  </a:cubicBezTo>
                  <a:cubicBezTo>
                    <a:pt x="8175" y="6765"/>
                    <a:pt x="6983" y="7942"/>
                    <a:pt x="5520" y="7942"/>
                  </a:cubicBezTo>
                  <a:cubicBezTo>
                    <a:pt x="4053" y="7942"/>
                    <a:pt x="2862" y="6765"/>
                    <a:pt x="2844" y="5302"/>
                  </a:cubicBezTo>
                  <a:cubicBezTo>
                    <a:pt x="2844" y="5190"/>
                    <a:pt x="2753" y="5096"/>
                    <a:pt x="2641" y="5096"/>
                  </a:cubicBezTo>
                  <a:cubicBezTo>
                    <a:pt x="2529" y="5096"/>
                    <a:pt x="2438" y="5186"/>
                    <a:pt x="2438" y="5299"/>
                  </a:cubicBezTo>
                  <a:lnTo>
                    <a:pt x="2438" y="5317"/>
                  </a:lnTo>
                  <a:lnTo>
                    <a:pt x="2311" y="5317"/>
                  </a:lnTo>
                  <a:cubicBezTo>
                    <a:pt x="2101" y="5317"/>
                    <a:pt x="1938" y="5136"/>
                    <a:pt x="1960" y="4929"/>
                  </a:cubicBezTo>
                  <a:cubicBezTo>
                    <a:pt x="1978" y="4755"/>
                    <a:pt x="2145" y="4618"/>
                    <a:pt x="2340" y="4618"/>
                  </a:cubicBezTo>
                  <a:lnTo>
                    <a:pt x="2420" y="4618"/>
                  </a:lnTo>
                  <a:cubicBezTo>
                    <a:pt x="2532" y="4618"/>
                    <a:pt x="2623" y="4527"/>
                    <a:pt x="2623" y="4415"/>
                  </a:cubicBezTo>
                  <a:lnTo>
                    <a:pt x="2623" y="2198"/>
                  </a:lnTo>
                  <a:cubicBezTo>
                    <a:pt x="2626" y="1210"/>
                    <a:pt x="3427" y="409"/>
                    <a:pt x="4412" y="409"/>
                  </a:cubicBezTo>
                  <a:close/>
                  <a:moveTo>
                    <a:pt x="3767" y="8384"/>
                  </a:moveTo>
                  <a:lnTo>
                    <a:pt x="3767" y="8790"/>
                  </a:lnTo>
                  <a:cubicBezTo>
                    <a:pt x="3767" y="8981"/>
                    <a:pt x="3645" y="9154"/>
                    <a:pt x="3465" y="9220"/>
                  </a:cubicBezTo>
                  <a:lnTo>
                    <a:pt x="3465" y="9220"/>
                  </a:lnTo>
                  <a:lnTo>
                    <a:pt x="2989" y="8902"/>
                  </a:lnTo>
                  <a:cubicBezTo>
                    <a:pt x="2753" y="8746"/>
                    <a:pt x="2862" y="8384"/>
                    <a:pt x="3144" y="8384"/>
                  </a:cubicBezTo>
                  <a:close/>
                  <a:moveTo>
                    <a:pt x="7900" y="8381"/>
                  </a:moveTo>
                  <a:cubicBezTo>
                    <a:pt x="8178" y="8381"/>
                    <a:pt x="8291" y="8746"/>
                    <a:pt x="8055" y="8902"/>
                  </a:cubicBezTo>
                  <a:lnTo>
                    <a:pt x="7577" y="9221"/>
                  </a:lnTo>
                  <a:cubicBezTo>
                    <a:pt x="7396" y="9156"/>
                    <a:pt x="7277" y="8982"/>
                    <a:pt x="7277" y="8790"/>
                  </a:cubicBezTo>
                  <a:lnTo>
                    <a:pt x="7277" y="8381"/>
                  </a:lnTo>
                  <a:close/>
                  <a:moveTo>
                    <a:pt x="7958" y="7718"/>
                  </a:moveTo>
                  <a:cubicBezTo>
                    <a:pt x="8580" y="7718"/>
                    <a:pt x="9084" y="8221"/>
                    <a:pt x="9084" y="8844"/>
                  </a:cubicBezTo>
                  <a:cubicBezTo>
                    <a:pt x="9084" y="10118"/>
                    <a:pt x="8108" y="11182"/>
                    <a:pt x="6835" y="11289"/>
                  </a:cubicBezTo>
                  <a:lnTo>
                    <a:pt x="6835" y="11289"/>
                  </a:lnTo>
                  <a:lnTo>
                    <a:pt x="6835" y="11061"/>
                  </a:lnTo>
                  <a:cubicBezTo>
                    <a:pt x="6835" y="10925"/>
                    <a:pt x="6732" y="10857"/>
                    <a:pt x="6630" y="10857"/>
                  </a:cubicBezTo>
                  <a:cubicBezTo>
                    <a:pt x="6528" y="10857"/>
                    <a:pt x="6426" y="10925"/>
                    <a:pt x="6426" y="11061"/>
                  </a:cubicBezTo>
                  <a:lnTo>
                    <a:pt x="6426" y="11300"/>
                  </a:lnTo>
                  <a:lnTo>
                    <a:pt x="4618" y="11300"/>
                  </a:lnTo>
                  <a:lnTo>
                    <a:pt x="4618" y="11061"/>
                  </a:lnTo>
                  <a:cubicBezTo>
                    <a:pt x="4618" y="10925"/>
                    <a:pt x="4517" y="10857"/>
                    <a:pt x="4415" y="10857"/>
                  </a:cubicBezTo>
                  <a:cubicBezTo>
                    <a:pt x="4314" y="10857"/>
                    <a:pt x="4213" y="10925"/>
                    <a:pt x="4213" y="11061"/>
                  </a:cubicBezTo>
                  <a:lnTo>
                    <a:pt x="4213" y="11289"/>
                  </a:lnTo>
                  <a:cubicBezTo>
                    <a:pt x="2941" y="11180"/>
                    <a:pt x="1964" y="10119"/>
                    <a:pt x="1960" y="8844"/>
                  </a:cubicBezTo>
                  <a:cubicBezTo>
                    <a:pt x="1960" y="8225"/>
                    <a:pt x="2463" y="7721"/>
                    <a:pt x="3086" y="7718"/>
                  </a:cubicBezTo>
                  <a:lnTo>
                    <a:pt x="3611" y="7718"/>
                  </a:lnTo>
                  <a:cubicBezTo>
                    <a:pt x="3662" y="7758"/>
                    <a:pt x="3716" y="7798"/>
                    <a:pt x="3767" y="7834"/>
                  </a:cubicBezTo>
                  <a:lnTo>
                    <a:pt x="3767" y="7975"/>
                  </a:lnTo>
                  <a:lnTo>
                    <a:pt x="3144" y="7975"/>
                  </a:lnTo>
                  <a:cubicBezTo>
                    <a:pt x="2460" y="7975"/>
                    <a:pt x="2188" y="8866"/>
                    <a:pt x="2760" y="9243"/>
                  </a:cubicBezTo>
                  <a:lnTo>
                    <a:pt x="5042" y="10764"/>
                  </a:lnTo>
                  <a:cubicBezTo>
                    <a:pt x="5187" y="10862"/>
                    <a:pt x="5354" y="10910"/>
                    <a:pt x="5522" y="10910"/>
                  </a:cubicBezTo>
                  <a:cubicBezTo>
                    <a:pt x="5690" y="10910"/>
                    <a:pt x="5859" y="10862"/>
                    <a:pt x="6005" y="10764"/>
                  </a:cubicBezTo>
                  <a:lnTo>
                    <a:pt x="6523" y="10420"/>
                  </a:lnTo>
                  <a:cubicBezTo>
                    <a:pt x="6708" y="10294"/>
                    <a:pt x="6586" y="10041"/>
                    <a:pt x="6411" y="10041"/>
                  </a:cubicBezTo>
                  <a:cubicBezTo>
                    <a:pt x="6374" y="10041"/>
                    <a:pt x="6335" y="10052"/>
                    <a:pt x="6295" y="10079"/>
                  </a:cubicBezTo>
                  <a:lnTo>
                    <a:pt x="5777" y="10423"/>
                  </a:lnTo>
                  <a:cubicBezTo>
                    <a:pt x="5699" y="10476"/>
                    <a:pt x="5611" y="10502"/>
                    <a:pt x="5522" y="10502"/>
                  </a:cubicBezTo>
                  <a:cubicBezTo>
                    <a:pt x="5433" y="10502"/>
                    <a:pt x="5344" y="10476"/>
                    <a:pt x="5267" y="10423"/>
                  </a:cubicBezTo>
                  <a:lnTo>
                    <a:pt x="3843" y="9474"/>
                  </a:lnTo>
                  <a:cubicBezTo>
                    <a:pt x="4053" y="9308"/>
                    <a:pt x="4173" y="9058"/>
                    <a:pt x="4176" y="8790"/>
                  </a:cubicBezTo>
                  <a:lnTo>
                    <a:pt x="4176" y="8073"/>
                  </a:lnTo>
                  <a:cubicBezTo>
                    <a:pt x="4602" y="8279"/>
                    <a:pt x="5063" y="8382"/>
                    <a:pt x="5523" y="8382"/>
                  </a:cubicBezTo>
                  <a:cubicBezTo>
                    <a:pt x="5984" y="8382"/>
                    <a:pt x="6444" y="8279"/>
                    <a:pt x="6867" y="8073"/>
                  </a:cubicBezTo>
                  <a:lnTo>
                    <a:pt x="6867" y="8790"/>
                  </a:lnTo>
                  <a:cubicBezTo>
                    <a:pt x="6871" y="9054"/>
                    <a:pt x="6994" y="9308"/>
                    <a:pt x="7204" y="9471"/>
                  </a:cubicBezTo>
                  <a:lnTo>
                    <a:pt x="7070" y="9561"/>
                  </a:lnTo>
                  <a:cubicBezTo>
                    <a:pt x="6885" y="9684"/>
                    <a:pt x="7005" y="9936"/>
                    <a:pt x="7181" y="9936"/>
                  </a:cubicBezTo>
                  <a:cubicBezTo>
                    <a:pt x="7218" y="9936"/>
                    <a:pt x="7258" y="9925"/>
                    <a:pt x="7298" y="9898"/>
                  </a:cubicBezTo>
                  <a:lnTo>
                    <a:pt x="8283" y="9243"/>
                  </a:lnTo>
                  <a:cubicBezTo>
                    <a:pt x="8855" y="8863"/>
                    <a:pt x="8589" y="7975"/>
                    <a:pt x="7904" y="7975"/>
                  </a:cubicBezTo>
                  <a:cubicBezTo>
                    <a:pt x="7902" y="7975"/>
                    <a:pt x="7901" y="7975"/>
                    <a:pt x="7900" y="7975"/>
                  </a:cubicBezTo>
                  <a:lnTo>
                    <a:pt x="7277" y="7975"/>
                  </a:lnTo>
                  <a:lnTo>
                    <a:pt x="7277" y="7834"/>
                  </a:lnTo>
                  <a:cubicBezTo>
                    <a:pt x="7331" y="7794"/>
                    <a:pt x="7382" y="7758"/>
                    <a:pt x="7432" y="7718"/>
                  </a:cubicBezTo>
                  <a:close/>
                  <a:moveTo>
                    <a:pt x="4412" y="0"/>
                  </a:moveTo>
                  <a:cubicBezTo>
                    <a:pt x="3199" y="0"/>
                    <a:pt x="2217" y="985"/>
                    <a:pt x="2217" y="2198"/>
                  </a:cubicBezTo>
                  <a:lnTo>
                    <a:pt x="2217" y="4219"/>
                  </a:lnTo>
                  <a:cubicBezTo>
                    <a:pt x="1869" y="4274"/>
                    <a:pt x="1591" y="4549"/>
                    <a:pt x="1554" y="4889"/>
                  </a:cubicBezTo>
                  <a:cubicBezTo>
                    <a:pt x="1507" y="5335"/>
                    <a:pt x="1859" y="5726"/>
                    <a:pt x="2311" y="5726"/>
                  </a:cubicBezTo>
                  <a:lnTo>
                    <a:pt x="2467" y="5726"/>
                  </a:lnTo>
                  <a:cubicBezTo>
                    <a:pt x="2550" y="6313"/>
                    <a:pt x="2800" y="6860"/>
                    <a:pt x="3188" y="7309"/>
                  </a:cubicBezTo>
                  <a:lnTo>
                    <a:pt x="3086" y="7309"/>
                  </a:lnTo>
                  <a:cubicBezTo>
                    <a:pt x="2239" y="7309"/>
                    <a:pt x="1554" y="7997"/>
                    <a:pt x="1551" y="8841"/>
                  </a:cubicBezTo>
                  <a:cubicBezTo>
                    <a:pt x="1551" y="9148"/>
                    <a:pt x="1601" y="9453"/>
                    <a:pt x="1696" y="9742"/>
                  </a:cubicBezTo>
                  <a:lnTo>
                    <a:pt x="1102" y="9916"/>
                  </a:lnTo>
                  <a:cubicBezTo>
                    <a:pt x="450" y="10112"/>
                    <a:pt x="4" y="10709"/>
                    <a:pt x="1" y="11390"/>
                  </a:cubicBezTo>
                  <a:lnTo>
                    <a:pt x="1" y="13719"/>
                  </a:lnTo>
                  <a:cubicBezTo>
                    <a:pt x="1" y="13853"/>
                    <a:pt x="103" y="13920"/>
                    <a:pt x="205" y="13920"/>
                  </a:cubicBezTo>
                  <a:cubicBezTo>
                    <a:pt x="308" y="13920"/>
                    <a:pt x="410" y="13853"/>
                    <a:pt x="410" y="13719"/>
                  </a:cubicBezTo>
                  <a:lnTo>
                    <a:pt x="410" y="11390"/>
                  </a:lnTo>
                  <a:cubicBezTo>
                    <a:pt x="410" y="10890"/>
                    <a:pt x="739" y="10452"/>
                    <a:pt x="1217" y="10307"/>
                  </a:cubicBezTo>
                  <a:lnTo>
                    <a:pt x="1851" y="10123"/>
                  </a:lnTo>
                  <a:cubicBezTo>
                    <a:pt x="2304" y="11024"/>
                    <a:pt x="3202" y="11626"/>
                    <a:pt x="4213" y="11698"/>
                  </a:cubicBezTo>
                  <a:lnTo>
                    <a:pt x="4213" y="13719"/>
                  </a:lnTo>
                  <a:cubicBezTo>
                    <a:pt x="4213" y="13853"/>
                    <a:pt x="4314" y="13920"/>
                    <a:pt x="4415" y="13920"/>
                  </a:cubicBezTo>
                  <a:cubicBezTo>
                    <a:pt x="4517" y="13920"/>
                    <a:pt x="4618" y="13853"/>
                    <a:pt x="4618" y="13719"/>
                  </a:cubicBezTo>
                  <a:lnTo>
                    <a:pt x="4618" y="11705"/>
                  </a:lnTo>
                  <a:lnTo>
                    <a:pt x="6426" y="11705"/>
                  </a:lnTo>
                  <a:lnTo>
                    <a:pt x="6426" y="13719"/>
                  </a:lnTo>
                  <a:cubicBezTo>
                    <a:pt x="6426" y="13853"/>
                    <a:pt x="6528" y="13920"/>
                    <a:pt x="6630" y="13920"/>
                  </a:cubicBezTo>
                  <a:cubicBezTo>
                    <a:pt x="6732" y="13920"/>
                    <a:pt x="6835" y="13853"/>
                    <a:pt x="6835" y="13719"/>
                  </a:cubicBezTo>
                  <a:lnTo>
                    <a:pt x="6835" y="11698"/>
                  </a:lnTo>
                  <a:cubicBezTo>
                    <a:pt x="7842" y="11626"/>
                    <a:pt x="8736" y="11028"/>
                    <a:pt x="9193" y="10123"/>
                  </a:cubicBezTo>
                  <a:lnTo>
                    <a:pt x="9826" y="10311"/>
                  </a:lnTo>
                  <a:cubicBezTo>
                    <a:pt x="10304" y="10452"/>
                    <a:pt x="10634" y="10890"/>
                    <a:pt x="10634" y="11390"/>
                  </a:cubicBezTo>
                  <a:lnTo>
                    <a:pt x="10634" y="13719"/>
                  </a:lnTo>
                  <a:cubicBezTo>
                    <a:pt x="10634" y="13853"/>
                    <a:pt x="10736" y="13920"/>
                    <a:pt x="10839" y="13920"/>
                  </a:cubicBezTo>
                  <a:cubicBezTo>
                    <a:pt x="10941" y="13920"/>
                    <a:pt x="11043" y="13853"/>
                    <a:pt x="11043" y="13719"/>
                  </a:cubicBezTo>
                  <a:lnTo>
                    <a:pt x="11043" y="11390"/>
                  </a:lnTo>
                  <a:cubicBezTo>
                    <a:pt x="11040" y="10709"/>
                    <a:pt x="10591" y="10112"/>
                    <a:pt x="9942" y="9920"/>
                  </a:cubicBezTo>
                  <a:lnTo>
                    <a:pt x="9345" y="9742"/>
                  </a:lnTo>
                  <a:cubicBezTo>
                    <a:pt x="9442" y="9453"/>
                    <a:pt x="9490" y="9148"/>
                    <a:pt x="9490" y="8844"/>
                  </a:cubicBezTo>
                  <a:cubicBezTo>
                    <a:pt x="9490" y="7997"/>
                    <a:pt x="8805" y="7312"/>
                    <a:pt x="7958" y="7312"/>
                  </a:cubicBezTo>
                  <a:lnTo>
                    <a:pt x="7856" y="7312"/>
                  </a:lnTo>
                  <a:cubicBezTo>
                    <a:pt x="8244" y="6863"/>
                    <a:pt x="8494" y="6313"/>
                    <a:pt x="8577" y="5726"/>
                  </a:cubicBezTo>
                  <a:lnTo>
                    <a:pt x="8700" y="5726"/>
                  </a:lnTo>
                  <a:cubicBezTo>
                    <a:pt x="9106" y="5726"/>
                    <a:pt x="9450" y="5429"/>
                    <a:pt x="9486" y="5049"/>
                  </a:cubicBezTo>
                  <a:cubicBezTo>
                    <a:pt x="9529" y="4636"/>
                    <a:pt x="9236" y="4270"/>
                    <a:pt x="8827" y="4219"/>
                  </a:cubicBezTo>
                  <a:lnTo>
                    <a:pt x="8827" y="1778"/>
                  </a:lnTo>
                  <a:cubicBezTo>
                    <a:pt x="9250" y="1365"/>
                    <a:pt x="9490" y="797"/>
                    <a:pt x="9490" y="203"/>
                  </a:cubicBezTo>
                  <a:cubicBezTo>
                    <a:pt x="9490" y="91"/>
                    <a:pt x="9399" y="0"/>
                    <a:pt x="9287" y="0"/>
                  </a:cubicBezTo>
                  <a:close/>
                </a:path>
              </a:pathLst>
            </a:cu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84"/>
            <p:cNvSpPr/>
            <p:nvPr/>
          </p:nvSpPr>
          <p:spPr>
            <a:xfrm>
              <a:off x="7250555" y="1609935"/>
              <a:ext cx="26585" cy="12951"/>
            </a:xfrm>
            <a:custGeom>
              <a:avLst/>
              <a:gdLst/>
              <a:ahLst/>
              <a:cxnLst/>
              <a:rect l="l" t="t" r="r" b="b"/>
              <a:pathLst>
                <a:path w="1014" h="494" extrusionOk="0">
                  <a:moveTo>
                    <a:pt x="734" y="0"/>
                  </a:moveTo>
                  <a:cubicBezTo>
                    <a:pt x="720" y="0"/>
                    <a:pt x="704" y="2"/>
                    <a:pt x="689" y="5"/>
                  </a:cubicBezTo>
                  <a:lnTo>
                    <a:pt x="247" y="88"/>
                  </a:lnTo>
                  <a:cubicBezTo>
                    <a:pt x="1" y="132"/>
                    <a:pt x="33" y="494"/>
                    <a:pt x="283" y="494"/>
                  </a:cubicBezTo>
                  <a:cubicBezTo>
                    <a:pt x="294" y="490"/>
                    <a:pt x="308" y="490"/>
                    <a:pt x="319" y="490"/>
                  </a:cubicBezTo>
                  <a:lnTo>
                    <a:pt x="765" y="407"/>
                  </a:lnTo>
                  <a:cubicBezTo>
                    <a:pt x="1013" y="359"/>
                    <a:pt x="964" y="0"/>
                    <a:pt x="734" y="0"/>
                  </a:cubicBezTo>
                  <a:close/>
                </a:path>
              </a:pathLst>
            </a:cu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84"/>
            <p:cNvSpPr/>
            <p:nvPr/>
          </p:nvSpPr>
          <p:spPr>
            <a:xfrm>
              <a:off x="7320084" y="1609935"/>
              <a:ext cx="26689" cy="12951"/>
            </a:xfrm>
            <a:custGeom>
              <a:avLst/>
              <a:gdLst/>
              <a:ahLst/>
              <a:cxnLst/>
              <a:rect l="l" t="t" r="r" b="b"/>
              <a:pathLst>
                <a:path w="1018" h="494" extrusionOk="0">
                  <a:moveTo>
                    <a:pt x="281" y="0"/>
                  </a:moveTo>
                  <a:cubicBezTo>
                    <a:pt x="53" y="0"/>
                    <a:pt x="1" y="359"/>
                    <a:pt x="253" y="407"/>
                  </a:cubicBezTo>
                  <a:lnTo>
                    <a:pt x="695" y="490"/>
                  </a:lnTo>
                  <a:cubicBezTo>
                    <a:pt x="706" y="490"/>
                    <a:pt x="720" y="490"/>
                    <a:pt x="735" y="494"/>
                  </a:cubicBezTo>
                  <a:cubicBezTo>
                    <a:pt x="981" y="494"/>
                    <a:pt x="1017" y="132"/>
                    <a:pt x="771" y="88"/>
                  </a:cubicBezTo>
                  <a:lnTo>
                    <a:pt x="326" y="5"/>
                  </a:lnTo>
                  <a:cubicBezTo>
                    <a:pt x="310" y="2"/>
                    <a:pt x="295" y="0"/>
                    <a:pt x="281" y="0"/>
                  </a:cubicBezTo>
                  <a:close/>
                </a:path>
              </a:pathLst>
            </a:cu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36" name="Google Shape;1936;p84"/>
          <p:cNvSpPr txBox="1"/>
          <p:nvPr/>
        </p:nvSpPr>
        <p:spPr>
          <a:xfrm>
            <a:off x="6677550" y="2438308"/>
            <a:ext cx="1771200" cy="216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dk1"/>
                </a:solidFill>
                <a:latin typeface="Englebert"/>
                <a:ea typeface="Englebert"/>
                <a:cs typeface="Englebert"/>
                <a:sym typeface="Englebert"/>
              </a:rPr>
              <a:t>Jackson, 18</a:t>
            </a:r>
            <a:endParaRPr b="1">
              <a:solidFill>
                <a:schemeClr val="dk1"/>
              </a:solidFill>
              <a:latin typeface="Englebert"/>
              <a:ea typeface="Englebert"/>
              <a:cs typeface="Englebert"/>
              <a:sym typeface="Englebert"/>
            </a:endParaRPr>
          </a:p>
          <a:p>
            <a:pPr marL="0" lvl="0" indent="0" algn="l" rtl="0">
              <a:spcBef>
                <a:spcPts val="100"/>
              </a:spcBef>
              <a:spcAft>
                <a:spcPts val="0"/>
              </a:spcAft>
              <a:buNone/>
            </a:pPr>
            <a:r>
              <a:rPr lang="en">
                <a:solidFill>
                  <a:schemeClr val="dk1"/>
                </a:solidFill>
                <a:latin typeface="Englebert"/>
                <a:ea typeface="Englebert"/>
                <a:cs typeface="Englebert"/>
                <a:sym typeface="Englebert"/>
              </a:rPr>
              <a:t>High School  student</a:t>
            </a:r>
            <a:endParaRPr>
              <a:solidFill>
                <a:schemeClr val="dk1"/>
              </a:solidFill>
              <a:latin typeface="Englebert"/>
              <a:ea typeface="Englebert"/>
              <a:cs typeface="Englebert"/>
              <a:sym typeface="Englebert"/>
            </a:endParaRPr>
          </a:p>
          <a:p>
            <a:pPr marL="0" lvl="0" indent="0" algn="l" rtl="0">
              <a:spcBef>
                <a:spcPts val="100"/>
              </a:spcBef>
              <a:spcAft>
                <a:spcPts val="0"/>
              </a:spcAft>
              <a:buNone/>
            </a:pPr>
            <a:r>
              <a:rPr lang="en">
                <a:solidFill>
                  <a:schemeClr val="dk1"/>
                </a:solidFill>
                <a:latin typeface="Englebert"/>
                <a:ea typeface="Englebert"/>
                <a:cs typeface="Englebert"/>
                <a:sym typeface="Englebert"/>
              </a:rPr>
              <a:t>Recruited by word of mouth</a:t>
            </a:r>
            <a:endParaRPr>
              <a:solidFill>
                <a:schemeClr val="dk1"/>
              </a:solidFill>
              <a:latin typeface="Englebert"/>
              <a:ea typeface="Englebert"/>
              <a:cs typeface="Englebert"/>
              <a:sym typeface="Englebert"/>
            </a:endParaRPr>
          </a:p>
          <a:p>
            <a:pPr marL="0" lvl="0" indent="0" algn="l" rtl="0">
              <a:spcBef>
                <a:spcPts val="100"/>
              </a:spcBef>
              <a:spcAft>
                <a:spcPts val="0"/>
              </a:spcAft>
              <a:buNone/>
            </a:pPr>
            <a:r>
              <a:rPr lang="en">
                <a:solidFill>
                  <a:schemeClr val="dk1"/>
                </a:solidFill>
                <a:latin typeface="Englebert"/>
                <a:ea typeface="Englebert"/>
                <a:cs typeface="Englebert"/>
                <a:sym typeface="Englebert"/>
              </a:rPr>
              <a:t>Selected based on status as a youth who is comfortable with Ai and interested in playing games</a:t>
            </a:r>
            <a:endParaRPr sz="1200">
              <a:solidFill>
                <a:schemeClr val="dk1"/>
              </a:solidFill>
              <a:latin typeface="Englebert"/>
              <a:ea typeface="Englebert"/>
              <a:cs typeface="Englebert"/>
              <a:sym typeface="Englebert"/>
            </a:endParaRPr>
          </a:p>
          <a:p>
            <a:pPr marL="0" lvl="0" indent="0" algn="l" rtl="0">
              <a:spcBef>
                <a:spcPts val="100"/>
              </a:spcBef>
              <a:spcAft>
                <a:spcPts val="100"/>
              </a:spcAft>
              <a:buNone/>
            </a:pPr>
            <a:endParaRPr>
              <a:solidFill>
                <a:schemeClr val="dk1"/>
              </a:solidFill>
              <a:latin typeface="Englebert"/>
              <a:ea typeface="Englebert"/>
              <a:cs typeface="Englebert"/>
              <a:sym typeface="Engleber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940"/>
        <p:cNvGrpSpPr/>
        <p:nvPr/>
      </p:nvGrpSpPr>
      <p:grpSpPr>
        <a:xfrm>
          <a:off x="0" y="0"/>
          <a:ext cx="0" cy="0"/>
          <a:chOff x="0" y="0"/>
          <a:chExt cx="0" cy="0"/>
        </a:xfrm>
      </p:grpSpPr>
      <p:sp>
        <p:nvSpPr>
          <p:cNvPr id="1941" name="Google Shape;1941;p85"/>
          <p:cNvSpPr/>
          <p:nvPr/>
        </p:nvSpPr>
        <p:spPr>
          <a:xfrm flipH="1">
            <a:off x="715045" y="1749100"/>
            <a:ext cx="3794100" cy="25371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85"/>
          <p:cNvSpPr/>
          <p:nvPr/>
        </p:nvSpPr>
        <p:spPr>
          <a:xfrm flipH="1">
            <a:off x="1999075" y="685800"/>
            <a:ext cx="5156700" cy="912000"/>
          </a:xfrm>
          <a:prstGeom prst="roundRect">
            <a:avLst>
              <a:gd name="adj" fmla="val 20155"/>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85"/>
          <p:cNvSpPr/>
          <p:nvPr/>
        </p:nvSpPr>
        <p:spPr>
          <a:xfrm>
            <a:off x="8647351" y="3280762"/>
            <a:ext cx="951888" cy="555126"/>
          </a:xfrm>
          <a:custGeom>
            <a:avLst/>
            <a:gdLst/>
            <a:ahLst/>
            <a:cxnLst/>
            <a:rect l="l" t="t" r="r" b="b"/>
            <a:pathLst>
              <a:path w="9625" h="5613" extrusionOk="0">
                <a:moveTo>
                  <a:pt x="5523" y="0"/>
                </a:moveTo>
                <a:cubicBezTo>
                  <a:pt x="5481" y="0"/>
                  <a:pt x="5439" y="2"/>
                  <a:pt x="5398" y="6"/>
                </a:cubicBezTo>
                <a:cubicBezTo>
                  <a:pt x="4962" y="38"/>
                  <a:pt x="4355" y="240"/>
                  <a:pt x="4046" y="581"/>
                </a:cubicBezTo>
                <a:cubicBezTo>
                  <a:pt x="3801" y="836"/>
                  <a:pt x="3822" y="1071"/>
                  <a:pt x="3801" y="1390"/>
                </a:cubicBezTo>
                <a:cubicBezTo>
                  <a:pt x="3429" y="1444"/>
                  <a:pt x="3077" y="1912"/>
                  <a:pt x="3120" y="2284"/>
                </a:cubicBezTo>
                <a:cubicBezTo>
                  <a:pt x="2805" y="2025"/>
                  <a:pt x="2386" y="1835"/>
                  <a:pt x="1966" y="1835"/>
                </a:cubicBezTo>
                <a:cubicBezTo>
                  <a:pt x="1817" y="1835"/>
                  <a:pt x="1668" y="1859"/>
                  <a:pt x="1523" y="1912"/>
                </a:cubicBezTo>
                <a:cubicBezTo>
                  <a:pt x="959" y="2114"/>
                  <a:pt x="767" y="2689"/>
                  <a:pt x="746" y="3232"/>
                </a:cubicBezTo>
                <a:cubicBezTo>
                  <a:pt x="320" y="3488"/>
                  <a:pt x="54" y="3743"/>
                  <a:pt x="32" y="4264"/>
                </a:cubicBezTo>
                <a:cubicBezTo>
                  <a:pt x="1" y="4903"/>
                  <a:pt x="416" y="5340"/>
                  <a:pt x="1065" y="5425"/>
                </a:cubicBezTo>
                <a:cubicBezTo>
                  <a:pt x="1145" y="5438"/>
                  <a:pt x="1237" y="5444"/>
                  <a:pt x="1331" y="5444"/>
                </a:cubicBezTo>
                <a:cubicBezTo>
                  <a:pt x="1474" y="5444"/>
                  <a:pt x="1624" y="5430"/>
                  <a:pt x="1747" y="5404"/>
                </a:cubicBezTo>
                <a:cubicBezTo>
                  <a:pt x="1875" y="5371"/>
                  <a:pt x="2024" y="5222"/>
                  <a:pt x="2151" y="5222"/>
                </a:cubicBezTo>
                <a:cubicBezTo>
                  <a:pt x="2225" y="5222"/>
                  <a:pt x="2300" y="5340"/>
                  <a:pt x="2374" y="5383"/>
                </a:cubicBezTo>
                <a:cubicBezTo>
                  <a:pt x="2535" y="5489"/>
                  <a:pt x="2779" y="5563"/>
                  <a:pt x="2971" y="5584"/>
                </a:cubicBezTo>
                <a:cubicBezTo>
                  <a:pt x="3098" y="5604"/>
                  <a:pt x="3220" y="5613"/>
                  <a:pt x="3339" y="5613"/>
                </a:cubicBezTo>
                <a:cubicBezTo>
                  <a:pt x="3946" y="5613"/>
                  <a:pt x="4452" y="5370"/>
                  <a:pt x="4951" y="4978"/>
                </a:cubicBezTo>
                <a:cubicBezTo>
                  <a:pt x="5154" y="5371"/>
                  <a:pt x="5409" y="5478"/>
                  <a:pt x="5877" y="5478"/>
                </a:cubicBezTo>
                <a:cubicBezTo>
                  <a:pt x="6250" y="5478"/>
                  <a:pt x="6846" y="5435"/>
                  <a:pt x="6974" y="4978"/>
                </a:cubicBezTo>
                <a:lnTo>
                  <a:pt x="6974" y="4978"/>
                </a:lnTo>
                <a:cubicBezTo>
                  <a:pt x="6942" y="5095"/>
                  <a:pt x="7485" y="5383"/>
                  <a:pt x="7570" y="5425"/>
                </a:cubicBezTo>
                <a:cubicBezTo>
                  <a:pt x="7726" y="5490"/>
                  <a:pt x="7879" y="5516"/>
                  <a:pt x="8037" y="5516"/>
                </a:cubicBezTo>
                <a:cubicBezTo>
                  <a:pt x="8138" y="5516"/>
                  <a:pt x="8240" y="5506"/>
                  <a:pt x="8347" y="5489"/>
                </a:cubicBezTo>
                <a:cubicBezTo>
                  <a:pt x="8698" y="5435"/>
                  <a:pt x="8986" y="5170"/>
                  <a:pt x="9135" y="4850"/>
                </a:cubicBezTo>
                <a:cubicBezTo>
                  <a:pt x="9209" y="4690"/>
                  <a:pt x="9252" y="4541"/>
                  <a:pt x="9242" y="4371"/>
                </a:cubicBezTo>
                <a:cubicBezTo>
                  <a:pt x="9231" y="4330"/>
                  <a:pt x="9051" y="3869"/>
                  <a:pt x="9011" y="3869"/>
                </a:cubicBezTo>
                <a:cubicBezTo>
                  <a:pt x="9010" y="3869"/>
                  <a:pt x="9008" y="3870"/>
                  <a:pt x="9007" y="3871"/>
                </a:cubicBezTo>
                <a:cubicBezTo>
                  <a:pt x="9529" y="3285"/>
                  <a:pt x="9625" y="2327"/>
                  <a:pt x="8954" y="1806"/>
                </a:cubicBezTo>
                <a:cubicBezTo>
                  <a:pt x="8632" y="1566"/>
                  <a:pt x="8272" y="1341"/>
                  <a:pt x="7894" y="1341"/>
                </a:cubicBezTo>
                <a:cubicBezTo>
                  <a:pt x="7736" y="1341"/>
                  <a:pt x="7574" y="1381"/>
                  <a:pt x="7410" y="1475"/>
                </a:cubicBezTo>
                <a:cubicBezTo>
                  <a:pt x="7309" y="656"/>
                  <a:pt x="6324" y="0"/>
                  <a:pt x="5523" y="0"/>
                </a:cubicBezTo>
                <a:close/>
              </a:path>
            </a:pathLst>
          </a:cu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85"/>
          <p:cNvSpPr txBox="1">
            <a:spLocks noGrp="1"/>
          </p:cNvSpPr>
          <p:nvPr>
            <p:ph type="body" idx="1"/>
          </p:nvPr>
        </p:nvSpPr>
        <p:spPr>
          <a:xfrm>
            <a:off x="1005900" y="1908700"/>
            <a:ext cx="3261000" cy="21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Process for Experience Prototype:</a:t>
            </a:r>
            <a:endParaRPr b="1">
              <a:solidFill>
                <a:schemeClr val="dk1"/>
              </a:solidFill>
            </a:endParaRPr>
          </a:p>
          <a:p>
            <a:pPr marL="457200" lvl="0" indent="-292100" algn="l" rtl="0">
              <a:spcBef>
                <a:spcPts val="0"/>
              </a:spcBef>
              <a:spcAft>
                <a:spcPts val="0"/>
              </a:spcAft>
              <a:buClr>
                <a:schemeClr val="dk1"/>
              </a:buClr>
              <a:buSzPts val="1000"/>
              <a:buAutoNum type="arabicPeriod"/>
            </a:pPr>
            <a:r>
              <a:rPr lang="en">
                <a:solidFill>
                  <a:schemeClr val="dk1"/>
                </a:solidFill>
              </a:rPr>
              <a:t>Introduce form on participant’s laptop, context: “feel free to answer whichever questions you want”</a:t>
            </a:r>
            <a:endParaRPr>
              <a:solidFill>
                <a:schemeClr val="dk1"/>
              </a:solidFill>
            </a:endParaRPr>
          </a:p>
          <a:p>
            <a:pPr marL="457200" lvl="0" indent="-292100" algn="l" rtl="0">
              <a:spcBef>
                <a:spcPts val="0"/>
              </a:spcBef>
              <a:spcAft>
                <a:spcPts val="0"/>
              </a:spcAft>
              <a:buClr>
                <a:schemeClr val="dk1"/>
              </a:buClr>
              <a:buSzPts val="1000"/>
              <a:buAutoNum type="arabicPeriod"/>
            </a:pPr>
            <a:r>
              <a:rPr lang="en">
                <a:solidFill>
                  <a:schemeClr val="dk1"/>
                </a:solidFill>
              </a:rPr>
              <a:t>Participant scans over form to see all the questions </a:t>
            </a:r>
            <a:endParaRPr>
              <a:solidFill>
                <a:schemeClr val="dk1"/>
              </a:solidFill>
            </a:endParaRPr>
          </a:p>
          <a:p>
            <a:pPr marL="457200" lvl="0" indent="-292100" algn="l" rtl="0">
              <a:spcBef>
                <a:spcPts val="0"/>
              </a:spcBef>
              <a:spcAft>
                <a:spcPts val="0"/>
              </a:spcAft>
              <a:buClr>
                <a:schemeClr val="dk1"/>
              </a:buClr>
              <a:buSzPts val="1000"/>
              <a:buAutoNum type="arabicPeriod"/>
            </a:pPr>
            <a:r>
              <a:rPr lang="en">
                <a:solidFill>
                  <a:schemeClr val="dk1"/>
                </a:solidFill>
              </a:rPr>
              <a:t>Participant completes the journal form. </a:t>
            </a:r>
            <a:endParaRPr>
              <a:solidFill>
                <a:schemeClr val="dk1"/>
              </a:solidFill>
            </a:endParaRPr>
          </a:p>
          <a:p>
            <a:pPr marL="457200" lvl="0" indent="-292100" algn="l" rtl="0">
              <a:spcBef>
                <a:spcPts val="0"/>
              </a:spcBef>
              <a:spcAft>
                <a:spcPts val="0"/>
              </a:spcAft>
              <a:buClr>
                <a:schemeClr val="dk1"/>
              </a:buClr>
              <a:buSzPts val="1000"/>
              <a:buAutoNum type="arabicPeriod"/>
            </a:pPr>
            <a:r>
              <a:rPr lang="en">
                <a:solidFill>
                  <a:schemeClr val="dk1"/>
                </a:solidFill>
              </a:rPr>
              <a:t>Conduct post submission questions </a:t>
            </a:r>
            <a:endParaRPr>
              <a:solidFill>
                <a:schemeClr val="dk1"/>
              </a:solidFill>
            </a:endParaRPr>
          </a:p>
        </p:txBody>
      </p:sp>
      <p:sp>
        <p:nvSpPr>
          <p:cNvPr id="1945" name="Google Shape;1945;p85"/>
          <p:cNvSpPr txBox="1">
            <a:spLocks noGrp="1"/>
          </p:cNvSpPr>
          <p:nvPr>
            <p:ph type="title"/>
          </p:nvPr>
        </p:nvSpPr>
        <p:spPr>
          <a:xfrm>
            <a:off x="2052450" y="855450"/>
            <a:ext cx="50391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Experience Prototype #3</a:t>
            </a:r>
            <a:endParaRPr/>
          </a:p>
        </p:txBody>
      </p:sp>
      <p:sp>
        <p:nvSpPr>
          <p:cNvPr id="1946" name="Google Shape;1946;p85"/>
          <p:cNvSpPr txBox="1">
            <a:spLocks noGrp="1"/>
          </p:cNvSpPr>
          <p:nvPr>
            <p:ph type="body" idx="1"/>
          </p:nvPr>
        </p:nvSpPr>
        <p:spPr>
          <a:xfrm>
            <a:off x="5146205" y="2054050"/>
            <a:ext cx="3212400" cy="192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What we wanted to test for:</a:t>
            </a:r>
            <a:endParaRPr>
              <a:solidFill>
                <a:schemeClr val="dk1"/>
              </a:solidFill>
            </a:endParaRPr>
          </a:p>
          <a:p>
            <a:pPr marL="457200" lvl="0" indent="-292100" algn="l" rtl="0">
              <a:spcBef>
                <a:spcPts val="1600"/>
              </a:spcBef>
              <a:spcAft>
                <a:spcPts val="0"/>
              </a:spcAft>
              <a:buClr>
                <a:schemeClr val="dk1"/>
              </a:buClr>
              <a:buSzPts val="1000"/>
              <a:buChar char="●"/>
            </a:pPr>
            <a:r>
              <a:rPr lang="en">
                <a:solidFill>
                  <a:schemeClr val="dk1"/>
                </a:solidFill>
              </a:rPr>
              <a:t>How did you select which questions you wanted to do? </a:t>
            </a:r>
            <a:endParaRPr>
              <a:solidFill>
                <a:schemeClr val="dk1"/>
              </a:solidFill>
            </a:endParaRPr>
          </a:p>
          <a:p>
            <a:pPr marL="457200" lvl="0" indent="-292100" algn="l" rtl="0">
              <a:spcBef>
                <a:spcPts val="0"/>
              </a:spcBef>
              <a:spcAft>
                <a:spcPts val="0"/>
              </a:spcAft>
              <a:buClr>
                <a:schemeClr val="dk1"/>
              </a:buClr>
              <a:buSzPts val="1000"/>
              <a:buChar char="●"/>
            </a:pPr>
            <a:r>
              <a:rPr lang="en">
                <a:solidFill>
                  <a:schemeClr val="dk1"/>
                </a:solidFill>
              </a:rPr>
              <a:t>If you were to do this form again tomorrow, would you change the questions you wanted to answer?</a:t>
            </a:r>
            <a:endParaRPr>
              <a:solidFill>
                <a:schemeClr val="dk1"/>
              </a:solidFill>
            </a:endParaRPr>
          </a:p>
          <a:p>
            <a:pPr marL="457200" lvl="0" indent="-292100" algn="l" rtl="0">
              <a:spcBef>
                <a:spcPts val="0"/>
              </a:spcBef>
              <a:spcAft>
                <a:spcPts val="0"/>
              </a:spcAft>
              <a:buClr>
                <a:schemeClr val="dk1"/>
              </a:buClr>
              <a:buSzPts val="1000"/>
              <a:buChar char="●"/>
            </a:pPr>
            <a:r>
              <a:rPr lang="en">
                <a:solidFill>
                  <a:schemeClr val="dk1"/>
                </a:solidFill>
              </a:rPr>
              <a:t>How did you feel about the mix of question types? </a:t>
            </a:r>
            <a:endParaRPr>
              <a:solidFill>
                <a:schemeClr val="dk1"/>
              </a:solidFill>
            </a:endParaRPr>
          </a:p>
          <a:p>
            <a:pPr marL="0" lvl="0" indent="0" algn="l" rtl="0">
              <a:spcBef>
                <a:spcPts val="1600"/>
              </a:spcBef>
              <a:spcAft>
                <a:spcPts val="1600"/>
              </a:spcAft>
              <a:buNone/>
            </a:pPr>
            <a:endParaRPr>
              <a:solidFill>
                <a:schemeClr val="dk1"/>
              </a:solidFill>
            </a:endParaRPr>
          </a:p>
        </p:txBody>
      </p:sp>
      <p:sp>
        <p:nvSpPr>
          <p:cNvPr id="1947" name="Google Shape;1947;p85"/>
          <p:cNvSpPr/>
          <p:nvPr/>
        </p:nvSpPr>
        <p:spPr>
          <a:xfrm flipH="1">
            <a:off x="4853245" y="1749100"/>
            <a:ext cx="3794100" cy="2537100"/>
          </a:xfrm>
          <a:prstGeom prst="roundRect">
            <a:avLst>
              <a:gd name="adj" fmla="val 11401"/>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dk1"/>
                </a:solidFill>
                <a:latin typeface="Englebert"/>
                <a:ea typeface="Englebert"/>
                <a:cs typeface="Englebert"/>
                <a:sym typeface="Englebert"/>
              </a:rPr>
              <a:t>Post submission questions for the participant:</a:t>
            </a:r>
            <a:endParaRPr b="1">
              <a:solidFill>
                <a:schemeClr val="dk1"/>
              </a:solidFill>
              <a:latin typeface="Englebert"/>
              <a:ea typeface="Englebert"/>
              <a:cs typeface="Englebert"/>
              <a:sym typeface="Englebert"/>
            </a:endParaRPr>
          </a:p>
          <a:p>
            <a:pPr marL="457200" lvl="0" indent="-292100" algn="l" rtl="0">
              <a:spcBef>
                <a:spcPts val="0"/>
              </a:spcBef>
              <a:spcAft>
                <a:spcPts val="0"/>
              </a:spcAft>
              <a:buClr>
                <a:schemeClr val="dk1"/>
              </a:buClr>
              <a:buSzPts val="1000"/>
              <a:buFont typeface="Englebert"/>
              <a:buChar char="●"/>
            </a:pPr>
            <a:r>
              <a:rPr lang="en">
                <a:solidFill>
                  <a:schemeClr val="dk1"/>
                </a:solidFill>
                <a:latin typeface="Englebert"/>
                <a:ea typeface="Englebert"/>
                <a:cs typeface="Englebert"/>
                <a:sym typeface="Englebert"/>
              </a:rPr>
              <a:t>How did you select which questions you wanted to do? </a:t>
            </a:r>
            <a:endParaRPr>
              <a:solidFill>
                <a:schemeClr val="dk1"/>
              </a:solidFill>
              <a:latin typeface="Englebert"/>
              <a:ea typeface="Englebert"/>
              <a:cs typeface="Englebert"/>
              <a:sym typeface="Englebert"/>
            </a:endParaRPr>
          </a:p>
          <a:p>
            <a:pPr marL="457200" lvl="0" indent="-292100" algn="l" rtl="0">
              <a:spcBef>
                <a:spcPts val="0"/>
              </a:spcBef>
              <a:spcAft>
                <a:spcPts val="0"/>
              </a:spcAft>
              <a:buClr>
                <a:schemeClr val="dk1"/>
              </a:buClr>
              <a:buSzPts val="1000"/>
              <a:buFont typeface="Englebert"/>
              <a:buChar char="●"/>
            </a:pPr>
            <a:r>
              <a:rPr lang="en">
                <a:solidFill>
                  <a:schemeClr val="dk1"/>
                </a:solidFill>
                <a:latin typeface="Englebert"/>
                <a:ea typeface="Englebert"/>
                <a:cs typeface="Englebert"/>
                <a:sym typeface="Englebert"/>
              </a:rPr>
              <a:t>If you were to do this form again tomorrow, would you change the questions you wanted to answer?</a:t>
            </a:r>
            <a:endParaRPr>
              <a:solidFill>
                <a:schemeClr val="dk1"/>
              </a:solidFill>
              <a:latin typeface="Englebert"/>
              <a:ea typeface="Englebert"/>
              <a:cs typeface="Englebert"/>
              <a:sym typeface="Englebert"/>
            </a:endParaRPr>
          </a:p>
          <a:p>
            <a:pPr marL="457200" lvl="0" indent="-292100" algn="l" rtl="0">
              <a:spcBef>
                <a:spcPts val="0"/>
              </a:spcBef>
              <a:spcAft>
                <a:spcPts val="0"/>
              </a:spcAft>
              <a:buClr>
                <a:schemeClr val="dk1"/>
              </a:buClr>
              <a:buSzPts val="1000"/>
              <a:buFont typeface="Englebert"/>
              <a:buChar char="●"/>
            </a:pPr>
            <a:r>
              <a:rPr lang="en">
                <a:solidFill>
                  <a:schemeClr val="dk1"/>
                </a:solidFill>
                <a:latin typeface="Englebert"/>
                <a:ea typeface="Englebert"/>
                <a:cs typeface="Englebert"/>
                <a:sym typeface="Englebert"/>
              </a:rPr>
              <a:t>How did you feel about the mix of question types? </a:t>
            </a:r>
            <a:endParaRPr>
              <a:solidFill>
                <a:schemeClr val="dk1"/>
              </a:solidFill>
              <a:latin typeface="Englebert"/>
              <a:ea typeface="Englebert"/>
              <a:cs typeface="Englebert"/>
              <a:sym typeface="Englebert"/>
            </a:endParaRPr>
          </a:p>
          <a:p>
            <a:pPr marL="0" lvl="0" indent="0" algn="l" rtl="0">
              <a:spcBef>
                <a:spcPts val="0"/>
              </a:spcBef>
              <a:spcAft>
                <a:spcPts val="0"/>
              </a:spcAft>
              <a:buNone/>
            </a:pPr>
            <a:endParaRPr>
              <a:solidFill>
                <a:schemeClr val="dk1"/>
              </a:solidFill>
              <a:latin typeface="Englebert"/>
              <a:ea typeface="Englebert"/>
              <a:cs typeface="Englebert"/>
              <a:sym typeface="Engleber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951"/>
        <p:cNvGrpSpPr/>
        <p:nvPr/>
      </p:nvGrpSpPr>
      <p:grpSpPr>
        <a:xfrm>
          <a:off x="0" y="0"/>
          <a:ext cx="0" cy="0"/>
          <a:chOff x="0" y="0"/>
          <a:chExt cx="0" cy="0"/>
        </a:xfrm>
      </p:grpSpPr>
      <p:sp>
        <p:nvSpPr>
          <p:cNvPr id="1952" name="Google Shape;1952;p86"/>
          <p:cNvSpPr txBox="1">
            <a:spLocks noGrp="1"/>
          </p:cNvSpPr>
          <p:nvPr>
            <p:ph type="title"/>
          </p:nvPr>
        </p:nvSpPr>
        <p:spPr>
          <a:xfrm>
            <a:off x="720000" y="37779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Experience Prototype #2: Additional Details</a:t>
            </a:r>
            <a:endParaRPr/>
          </a:p>
        </p:txBody>
      </p:sp>
      <p:sp>
        <p:nvSpPr>
          <p:cNvPr id="1953" name="Google Shape;1953;p86"/>
          <p:cNvSpPr txBox="1">
            <a:spLocks noGrp="1"/>
          </p:cNvSpPr>
          <p:nvPr>
            <p:ph type="body" idx="1"/>
          </p:nvPr>
        </p:nvSpPr>
        <p:spPr>
          <a:xfrm>
            <a:off x="3918575" y="1017725"/>
            <a:ext cx="4505400" cy="355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Questions brainstormed by participant 2:</a:t>
            </a:r>
            <a:endParaRPr/>
          </a:p>
          <a:p>
            <a:pPr marL="457200" lvl="0" indent="-304800" algn="l" rtl="0">
              <a:spcBef>
                <a:spcPts val="0"/>
              </a:spcBef>
              <a:spcAft>
                <a:spcPts val="0"/>
              </a:spcAft>
              <a:buSzPts val="1200"/>
              <a:buChar char="●"/>
            </a:pPr>
            <a:r>
              <a:rPr lang="en"/>
              <a:t>What are the active ingredients?</a:t>
            </a:r>
            <a:endParaRPr/>
          </a:p>
          <a:p>
            <a:pPr marL="457200" lvl="0" indent="-304800" algn="l" rtl="0">
              <a:spcBef>
                <a:spcPts val="0"/>
              </a:spcBef>
              <a:spcAft>
                <a:spcPts val="0"/>
              </a:spcAft>
              <a:buSzPts val="1200"/>
              <a:buChar char="●"/>
            </a:pPr>
            <a:r>
              <a:rPr lang="en"/>
              <a:t>Is there any evidence cold medicines help with cold recovery time?</a:t>
            </a:r>
            <a:endParaRPr/>
          </a:p>
          <a:p>
            <a:pPr marL="457200" lvl="0" indent="-304800" algn="l" rtl="0">
              <a:spcBef>
                <a:spcPts val="0"/>
              </a:spcBef>
              <a:spcAft>
                <a:spcPts val="0"/>
              </a:spcAft>
              <a:buSzPts val="1200"/>
              <a:buChar char="●"/>
            </a:pPr>
            <a:r>
              <a:rPr lang="en"/>
              <a:t>Do cold medicines merely help alleviate symptoms?</a:t>
            </a:r>
            <a:endParaRPr/>
          </a:p>
          <a:p>
            <a:pPr marL="457200" lvl="0" indent="-304800" algn="l" rtl="0">
              <a:spcBef>
                <a:spcPts val="0"/>
              </a:spcBef>
              <a:spcAft>
                <a:spcPts val="0"/>
              </a:spcAft>
              <a:buSzPts val="1200"/>
              <a:buChar char="●"/>
            </a:pPr>
            <a:r>
              <a:rPr lang="en"/>
              <a:t>Are there functional differences between different types of cold medicine? How about brands?</a:t>
            </a:r>
            <a:endParaRPr/>
          </a:p>
          <a:p>
            <a:pPr marL="457200" lvl="0" indent="-304800" algn="l" rtl="0">
              <a:spcBef>
                <a:spcPts val="0"/>
              </a:spcBef>
              <a:spcAft>
                <a:spcPts val="0"/>
              </a:spcAft>
              <a:buSzPts val="1200"/>
              <a:buChar char="●"/>
            </a:pPr>
            <a:r>
              <a:rPr lang="en"/>
              <a:t>Are cold medicines better in on form vs the others? e.g. tablet v. syrup v. powdered drink?</a:t>
            </a:r>
            <a:endParaRPr/>
          </a:p>
          <a:p>
            <a:pPr marL="457200" lvl="0" indent="-304800" algn="l" rtl="0">
              <a:spcBef>
                <a:spcPts val="0"/>
              </a:spcBef>
              <a:spcAft>
                <a:spcPts val="0"/>
              </a:spcAft>
              <a:buSzPts val="1200"/>
              <a:buChar char="●"/>
            </a:pPr>
            <a:r>
              <a:rPr lang="en"/>
              <a:t>Lots of questions</a:t>
            </a:r>
            <a:endParaRPr/>
          </a:p>
        </p:txBody>
      </p:sp>
      <p:pic>
        <p:nvPicPr>
          <p:cNvPr id="1954" name="Google Shape;1954;p8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81650" y="1017725"/>
            <a:ext cx="2830426" cy="33262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958"/>
        <p:cNvGrpSpPr/>
        <p:nvPr/>
      </p:nvGrpSpPr>
      <p:grpSpPr>
        <a:xfrm>
          <a:off x="0" y="0"/>
          <a:ext cx="0" cy="0"/>
          <a:chOff x="0" y="0"/>
          <a:chExt cx="0" cy="0"/>
        </a:xfrm>
      </p:grpSpPr>
      <p:sp>
        <p:nvSpPr>
          <p:cNvPr id="1959" name="Google Shape;1959;p87"/>
          <p:cNvSpPr txBox="1">
            <a:spLocks noGrp="1"/>
          </p:cNvSpPr>
          <p:nvPr>
            <p:ph type="title"/>
          </p:nvPr>
        </p:nvSpPr>
        <p:spPr>
          <a:xfrm>
            <a:off x="720000" y="37779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Experience Prototype #2: Additional Details</a:t>
            </a:r>
            <a:endParaRPr/>
          </a:p>
        </p:txBody>
      </p:sp>
      <p:sp>
        <p:nvSpPr>
          <p:cNvPr id="1960" name="Google Shape;1960;p87"/>
          <p:cNvSpPr txBox="1">
            <a:spLocks noGrp="1"/>
          </p:cNvSpPr>
          <p:nvPr>
            <p:ph type="body" idx="1"/>
          </p:nvPr>
        </p:nvSpPr>
        <p:spPr>
          <a:xfrm>
            <a:off x="3716700" y="1017725"/>
            <a:ext cx="4505400" cy="355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Questions brainstormed by participant 1:</a:t>
            </a:r>
            <a:endParaRPr/>
          </a:p>
          <a:p>
            <a:pPr marL="457200" lvl="0" indent="-304800" algn="l" rtl="0">
              <a:spcBef>
                <a:spcPts val="0"/>
              </a:spcBef>
              <a:spcAft>
                <a:spcPts val="0"/>
              </a:spcAft>
              <a:buSzPts val="1200"/>
              <a:buChar char="●"/>
            </a:pPr>
            <a:r>
              <a:rPr lang="en"/>
              <a:t>What are common types of cold medicine?</a:t>
            </a:r>
            <a:endParaRPr/>
          </a:p>
          <a:p>
            <a:pPr marL="457200" lvl="0" indent="-304800" algn="l" rtl="0">
              <a:spcBef>
                <a:spcPts val="0"/>
              </a:spcBef>
              <a:spcAft>
                <a:spcPts val="0"/>
              </a:spcAft>
              <a:buSzPts val="1200"/>
              <a:buChar char="●"/>
            </a:pPr>
            <a:r>
              <a:rPr lang="en"/>
              <a:t>What are potential side effects of cold medicine?</a:t>
            </a:r>
            <a:endParaRPr/>
          </a:p>
          <a:p>
            <a:pPr marL="457200" lvl="0" indent="-304800" algn="l" rtl="0">
              <a:spcBef>
                <a:spcPts val="0"/>
              </a:spcBef>
              <a:spcAft>
                <a:spcPts val="0"/>
              </a:spcAft>
              <a:buSzPts val="1200"/>
              <a:buChar char="●"/>
            </a:pPr>
            <a:r>
              <a:rPr lang="en"/>
              <a:t>How effective is cold medicine?</a:t>
            </a:r>
            <a:endParaRPr/>
          </a:p>
          <a:p>
            <a:pPr marL="457200" lvl="0" indent="-304800" algn="l" rtl="0">
              <a:spcBef>
                <a:spcPts val="0"/>
              </a:spcBef>
              <a:spcAft>
                <a:spcPts val="0"/>
              </a:spcAft>
              <a:buSzPts val="1200"/>
              <a:buChar char="●"/>
            </a:pPr>
            <a:r>
              <a:rPr lang="en"/>
              <a:t>Does cold medicine help prevent spread of colds?</a:t>
            </a:r>
            <a:endParaRPr/>
          </a:p>
          <a:p>
            <a:pPr marL="457200" lvl="0" indent="-304800" algn="l" rtl="0">
              <a:spcBef>
                <a:spcPts val="0"/>
              </a:spcBef>
              <a:spcAft>
                <a:spcPts val="0"/>
              </a:spcAft>
              <a:buSzPts val="1200"/>
              <a:buChar char="●"/>
            </a:pPr>
            <a:r>
              <a:rPr lang="en"/>
              <a:t>When is it best to take cold medicine?</a:t>
            </a:r>
            <a:endParaRPr/>
          </a:p>
          <a:p>
            <a:pPr marL="457200" lvl="0" indent="-304800" algn="l" rtl="0">
              <a:spcBef>
                <a:spcPts val="0"/>
              </a:spcBef>
              <a:spcAft>
                <a:spcPts val="0"/>
              </a:spcAft>
              <a:buSzPts val="1200"/>
              <a:buChar char="●"/>
            </a:pPr>
            <a:r>
              <a:rPr lang="en"/>
              <a:t>How often should one take cold medicine?</a:t>
            </a:r>
            <a:endParaRPr/>
          </a:p>
          <a:p>
            <a:pPr marL="457200" lvl="0" indent="-304800" algn="l" rtl="0">
              <a:spcBef>
                <a:spcPts val="0"/>
              </a:spcBef>
              <a:spcAft>
                <a:spcPts val="0"/>
              </a:spcAft>
              <a:buSzPts val="1200"/>
              <a:buChar char="●"/>
            </a:pPr>
            <a:r>
              <a:rPr lang="en"/>
              <a:t>Why should one take cold medicine?</a:t>
            </a:r>
            <a:endParaRPr/>
          </a:p>
        </p:txBody>
      </p:sp>
      <p:pic>
        <p:nvPicPr>
          <p:cNvPr id="1961" name="Google Shape;1961;p8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76300" y="1017725"/>
            <a:ext cx="2712202" cy="3336626"/>
          </a:xfrm>
          <a:prstGeom prst="rect">
            <a:avLst/>
          </a:prstGeom>
          <a:noFill/>
          <a:ln>
            <a:noFill/>
          </a:ln>
        </p:spPr>
      </p:pic>
    </p:spTree>
  </p:cSld>
  <p:clrMapOvr>
    <a:masterClrMapping/>
  </p:clrMapOvr>
</p:sld>
</file>

<file path=ppt/theme/theme1.xml><?xml version="1.0" encoding="utf-8"?>
<a:theme xmlns:a="http://schemas.openxmlformats.org/drawingml/2006/main" name="Cute Instagram Business Plan by Slidesgo">
  <a:themeElements>
    <a:clrScheme name="Simple Light">
      <a:dk1>
        <a:srgbClr val="2D1B61"/>
      </a:dk1>
      <a:lt1>
        <a:srgbClr val="FFC7D4"/>
      </a:lt1>
      <a:dk2>
        <a:srgbClr val="F39BB2"/>
      </a:dk2>
      <a:lt2>
        <a:srgbClr val="E7D6FD"/>
      </a:lt2>
      <a:accent1>
        <a:srgbClr val="D8C0FF"/>
      </a:accent1>
      <a:accent2>
        <a:srgbClr val="FFCCB8"/>
      </a:accent2>
      <a:accent3>
        <a:srgbClr val="FFB79A"/>
      </a:accent3>
      <a:accent4>
        <a:srgbClr val="FFFEE7"/>
      </a:accent4>
      <a:accent5>
        <a:srgbClr val="BDFFCE"/>
      </a:accent5>
      <a:accent6>
        <a:srgbClr val="C3CBFC"/>
      </a:accent6>
      <a:hlink>
        <a:srgbClr val="2D1B6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te Instagram Business Plan by Slidesgo">
  <a:themeElements>
    <a:clrScheme name="Simple Light">
      <a:dk1>
        <a:srgbClr val="2D1B61"/>
      </a:dk1>
      <a:lt1>
        <a:srgbClr val="FFC7D4"/>
      </a:lt1>
      <a:dk2>
        <a:srgbClr val="F39BB2"/>
      </a:dk2>
      <a:lt2>
        <a:srgbClr val="E7D6FD"/>
      </a:lt2>
      <a:accent1>
        <a:srgbClr val="D8C0FF"/>
      </a:accent1>
      <a:accent2>
        <a:srgbClr val="FFCCB8"/>
      </a:accent2>
      <a:accent3>
        <a:srgbClr val="FFB79A"/>
      </a:accent3>
      <a:accent4>
        <a:srgbClr val="FFFEE7"/>
      </a:accent4>
      <a:accent5>
        <a:srgbClr val="BDFFCE"/>
      </a:accent5>
      <a:accent6>
        <a:srgbClr val="C3CBFC"/>
      </a:accent6>
      <a:hlink>
        <a:srgbClr val="2D1B6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3284</Words>
  <Application>Microsoft Macintosh PowerPoint</Application>
  <PresentationFormat>On-screen Show (16:9)</PresentationFormat>
  <Paragraphs>337</Paragraphs>
  <Slides>37</Slides>
  <Notes>37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37</vt:i4>
      </vt:variant>
    </vt:vector>
  </HeadingPairs>
  <TitlesOfParts>
    <vt:vector size="45" baseType="lpstr">
      <vt:lpstr>Arial</vt:lpstr>
      <vt:lpstr>Fredoka One</vt:lpstr>
      <vt:lpstr>Roboto Condensed Light</vt:lpstr>
      <vt:lpstr>Source Sans Pro</vt:lpstr>
      <vt:lpstr>Englebert</vt:lpstr>
      <vt:lpstr>Bebas Neue</vt:lpstr>
      <vt:lpstr>Cute Instagram Business Plan by Slidesgo</vt:lpstr>
      <vt:lpstr>Cute Instagram Business Plan by Slidesgo</vt:lpstr>
      <vt:lpstr>PowerPoint Presentation</vt:lpstr>
      <vt:lpstr>TEAM PILLIONAIRES</vt:lpstr>
      <vt:lpstr>Original vs more focused</vt:lpstr>
      <vt:lpstr>PowerPoint Presentation</vt:lpstr>
      <vt:lpstr>PROCESS: solutions &amp; experience prototypes</vt:lpstr>
      <vt:lpstr>Recall from last time…</vt:lpstr>
      <vt:lpstr>Dr. Keesha </vt:lpstr>
      <vt:lpstr>Dr. Keesha</vt:lpstr>
      <vt:lpstr>Solution 1:</vt:lpstr>
      <vt:lpstr>PowerPoint Presentation</vt:lpstr>
      <vt:lpstr>Survey Questions</vt:lpstr>
      <vt:lpstr>Findings</vt:lpstr>
      <vt:lpstr>Findings</vt:lpstr>
      <vt:lpstr>Dr. Kim</vt:lpstr>
      <vt:lpstr>Dr. Kim</vt:lpstr>
      <vt:lpstr>Solution 2:</vt:lpstr>
      <vt:lpstr>PowerPoint Presentation</vt:lpstr>
      <vt:lpstr>Survey Questions</vt:lpstr>
      <vt:lpstr>Findings</vt:lpstr>
      <vt:lpstr>Key Learnings</vt:lpstr>
      <vt:lpstr>Corey</vt:lpstr>
      <vt:lpstr>Corey</vt:lpstr>
      <vt:lpstr>Solution 3:</vt:lpstr>
      <vt:lpstr>Experience Prototype 3</vt:lpstr>
      <vt:lpstr>Findings </vt:lpstr>
      <vt:lpstr>Key Learnings</vt:lpstr>
      <vt:lpstr>Next Steps </vt:lpstr>
      <vt:lpstr>Next Steps </vt:lpstr>
      <vt:lpstr>PowerPoint Presentation</vt:lpstr>
      <vt:lpstr>PowerPoint Presentation</vt:lpstr>
      <vt:lpstr>10+ HMWs generated for each POV - Dr. Kim</vt:lpstr>
      <vt:lpstr>10+ HMWs generated for each POV - Dr. Keesha</vt:lpstr>
      <vt:lpstr>10+ HMWs generated for each POV - Corey</vt:lpstr>
      <vt:lpstr>Experience Prototype Participants</vt:lpstr>
      <vt:lpstr>Experience Prototype #3</vt:lpstr>
      <vt:lpstr>Experience Prototype #2: Additional Details</vt:lpstr>
      <vt:lpstr>Experience Prototype #2: Additional Details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Cyan DeVeaux</cp:lastModifiedBy>
  <cp:revision>1</cp:revision>
  <dcterms:modified xsi:type="dcterms:W3CDTF">2023-10-29T02:47:14Z</dcterms:modified>
</cp:coreProperties>
</file>