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9144000" cy="5143500" type="screen16x9"/>
  <p:notesSz cx="6858000" cy="9144000"/>
  <p:embeddedFontLst>
    <p:embeddedFont>
      <p:font typeface="Be Vietnam Pro" pitchFamily="2" charset="77"/>
      <p:regular r:id="rId46"/>
      <p:bold r:id="rId47"/>
      <p:italic r:id="rId48"/>
      <p:boldItalic r:id="rId49"/>
    </p:embeddedFont>
    <p:embeddedFont>
      <p:font typeface="Be Vietnam Pro Light" pitchFamily="2" charset="77"/>
      <p:regular r:id="rId50"/>
      <p:bold r:id="rId51"/>
      <p:italic r:id="rId52"/>
      <p:boldItalic r:id="rId53"/>
    </p:embeddedFont>
    <p:embeddedFont>
      <p:font typeface="DM Sans" pitchFamily="2" charset="77"/>
      <p:regular r:id="rId54"/>
      <p:bold r:id="rId55"/>
      <p:italic r:id="rId56"/>
      <p:boldItalic r:id="rId57"/>
    </p:embeddedFont>
    <p:embeddedFont>
      <p:font typeface="Lato" panose="020F0502020204030203" pitchFamily="34" charset="0"/>
      <p:regular r:id="rId58"/>
      <p:bold r:id="rId59"/>
      <p:italic r:id="rId60"/>
      <p:boldItalic r:id="rId61"/>
    </p:embeddedFont>
    <p:embeddedFont>
      <p:font typeface="Nunito Light" panose="020F0302020204030204" pitchFamily="34" charset="0"/>
      <p:regular r:id="rId62"/>
      <p: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font" Target="fonts/font1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1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4dfce81f19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28ff425226f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28ff425226f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8ff425226f_3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28ff425226f_3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54dda1946d_6_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28d04287670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28d04287670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28d04287670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28d04287670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28c9e8edbf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28c9e8edbf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Medisafe allows users to :</a:t>
            </a:r>
            <a:endParaRPr/>
          </a:p>
          <a:p>
            <a:pPr marL="0" lvl="0" indent="0" algn="l" rtl="0">
              <a:spcBef>
                <a:spcPts val="0"/>
              </a:spcBef>
              <a:spcAft>
                <a:spcPts val="0"/>
              </a:spcAft>
              <a:buNone/>
            </a:pPr>
            <a:r>
              <a:rPr lang="en"/>
              <a:t>get medication reminders, track whether they took their meds, keep a list of their meds, remember when it’s time to refill, check for drug interaction, track side effects/symptoms, track measurements (e.g. blood pressure)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28c9e8edbf3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28c9e8edbf3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28d0c88911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28d0c8891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28ffbe91905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28ffbe919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29157c34e3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29157c34e3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29157c34e3c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29157c34e3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24dfdc5b1c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24dfdc5b1c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2914ae71a8b_1_1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2914ae71a8b_1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More detailed version of this slide in the appendix</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2914ae71a8b_1_1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2914ae71a8b_1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28ff425226f_3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8" name="Google Shape;568;g28ff425226f_3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2914ae71a8b_1_1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2914ae71a8b_1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More detailed version of this slide in the appendix</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28ff425226f_3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28ff425226f_3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28ff425226f_3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28ff425226f_3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2914ae71a8b_1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2914ae71a8b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2914ae71a8b_1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0" name="Google Shape;660;g2914ae71a8b_1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2914ae71a8b_1_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0" name="Google Shape;680;g2914ae71a8b_1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2914ae71a8b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3" name="Google Shape;703;g2914ae71a8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2914ae71a8b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2914ae71a8b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2914ae71a8b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3" name="Google Shape;753;g2914ae71a8b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Some shots that were storyboarded as medium long shots were filmed as close ups (and vice versa) based on how much time we had for each shot)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2914ae71a8b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2914ae71a8b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2914ae71a8b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2914ae71a8b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 and one week added in post edit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2914ae71a8b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2914ae71a8b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g2914ae71a8b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5" name="Google Shape;785;g2914ae71a8b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storyboarded first and then filmed all scenes - after filming the first scene, we gained more insight and expertise into what we liked and figured out more about our </a:t>
            </a:r>
            <a:endParaRPr/>
          </a:p>
          <a:p>
            <a:pPr marL="0" lvl="0" indent="0" algn="l" rtl="0">
              <a:spcBef>
                <a:spcPts val="0"/>
              </a:spcBef>
              <a:spcAft>
                <a:spcPts val="0"/>
              </a:spcAft>
              <a:buNone/>
            </a:pPr>
            <a:r>
              <a:rPr lang="en"/>
              <a:t>vision for the video. We ended up taking more close ups than anticipated, but with the outside structure of the storyboard. </a:t>
            </a:r>
            <a:endParaRPr/>
          </a:p>
          <a:p>
            <a:pPr marL="0" lvl="0" indent="0" algn="l" rtl="0">
              <a:spcBef>
                <a:spcPts val="0"/>
              </a:spcBef>
              <a:spcAft>
                <a:spcPts val="0"/>
              </a:spcAft>
              <a:buNone/>
            </a:pPr>
            <a:r>
              <a:rPr lang="en"/>
              <a:t>In the original storyboard, we had the app directly hand the report to the doctor, but we ended up deciding that the app should hand it to the patient who then hands it to the doctor. This is with the retrospect of our tarot cards and considerations of user privacy.</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g2914ae71a8b_0_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9" name="Google Shape;799;g2914ae71a8b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scene stayed pretty close to the storyboard!</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2914ae71a8b_0_1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2914ae71a8b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scene stayed pretty close to the storyboard!</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2914ae71a8b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6" name="Google Shape;816;g2914ae71a8b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2914ae71a8b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2" name="Google Shape;822;g2914ae71a8b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2914ae71a8b_0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2914ae71a8b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Changed the granny in bathroom to be granny in the kitchen due to lighting and overall space to film</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2914ae71a8b_0_1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9" name="Google Shape;839;g2914ae71a8b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Changed the granny in bathroom to be granny in the kitchen due to lighting and overall space to film</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g2914ae71a8b_0_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 name="Google Shape;852;g2914ae71a8b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g2914ae71a8b_0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8" name="Google Shape;858;g2914ae71a8b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Given the amount of time left for the video, this scene (that doesn’t contain a task) ended up being a bit shorter than storyboarded, but still in a way that conveyed the celebration feature of the app!</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g2914ae71a8b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0" name="Google Shape;870;g2914ae71a8b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28ff425226f_3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5" name="Google Shape;915;g28ff425226f_3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2914ae71a8b_1_1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2914ae71a8b_1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g28ff425226f_3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4" name="Google Shape;964;g28ff425226f_3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2914ae71a8b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2914ae71a8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g28ff425226f_3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8" name="Google Shape;978;g28ff425226f_3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508475"/>
            <a:ext cx="4113900" cy="16101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44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13225" y="3159225"/>
            <a:ext cx="4113900" cy="4758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rot="1586796">
            <a:off x="-13996" y="143600"/>
            <a:ext cx="1454426" cy="1280493"/>
            <a:chOff x="5917100" y="2092158"/>
            <a:chExt cx="1102175" cy="970367"/>
          </a:xfrm>
        </p:grpSpPr>
        <p:sp>
          <p:nvSpPr>
            <p:cNvPr id="12" name="Google Shape;12;p2"/>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0" y="2687325"/>
            <a:ext cx="1558778" cy="2456198"/>
            <a:chOff x="0" y="2687325"/>
            <a:chExt cx="1558778" cy="2456198"/>
          </a:xfrm>
        </p:grpSpPr>
        <p:sp>
          <p:nvSpPr>
            <p:cNvPr id="19" name="Google Shape;19;p2"/>
            <p:cNvSpPr/>
            <p:nvPr/>
          </p:nvSpPr>
          <p:spPr>
            <a:xfrm>
              <a:off x="0" y="2889975"/>
              <a:ext cx="1558778" cy="2253548"/>
            </a:xfrm>
            <a:custGeom>
              <a:avLst/>
              <a:gdLst/>
              <a:ahLst/>
              <a:cxnLst/>
              <a:rect l="l" t="t" r="r" b="b"/>
              <a:pathLst>
                <a:path w="16043" h="23193" extrusionOk="0">
                  <a:moveTo>
                    <a:pt x="0" y="1"/>
                  </a:moveTo>
                  <a:lnTo>
                    <a:pt x="0" y="23192"/>
                  </a:lnTo>
                  <a:lnTo>
                    <a:pt x="16042" y="23192"/>
                  </a:lnTo>
                  <a:cubicBezTo>
                    <a:pt x="16002" y="23127"/>
                    <a:pt x="15967" y="23066"/>
                    <a:pt x="15931" y="23005"/>
                  </a:cubicBezTo>
                  <a:cubicBezTo>
                    <a:pt x="15233" y="21904"/>
                    <a:pt x="14186" y="21062"/>
                    <a:pt x="13010" y="20516"/>
                  </a:cubicBezTo>
                  <a:cubicBezTo>
                    <a:pt x="12859" y="20446"/>
                    <a:pt x="12758" y="20403"/>
                    <a:pt x="12625" y="20353"/>
                  </a:cubicBezTo>
                  <a:cubicBezTo>
                    <a:pt x="12517" y="20310"/>
                    <a:pt x="12405" y="20270"/>
                    <a:pt x="12293" y="20235"/>
                  </a:cubicBezTo>
                  <a:cubicBezTo>
                    <a:pt x="12056" y="20159"/>
                    <a:pt x="11815" y="20094"/>
                    <a:pt x="11570" y="20036"/>
                  </a:cubicBezTo>
                  <a:cubicBezTo>
                    <a:pt x="11052" y="19918"/>
                    <a:pt x="10523" y="19828"/>
                    <a:pt x="10001" y="19734"/>
                  </a:cubicBezTo>
                  <a:cubicBezTo>
                    <a:pt x="8955" y="19551"/>
                    <a:pt x="7886" y="19360"/>
                    <a:pt x="6926" y="18885"/>
                  </a:cubicBezTo>
                  <a:cubicBezTo>
                    <a:pt x="5954" y="18407"/>
                    <a:pt x="5234" y="17597"/>
                    <a:pt x="4947" y="16547"/>
                  </a:cubicBezTo>
                  <a:cubicBezTo>
                    <a:pt x="4515" y="14975"/>
                    <a:pt x="5001" y="13399"/>
                    <a:pt x="5580" y="11931"/>
                  </a:cubicBezTo>
                  <a:cubicBezTo>
                    <a:pt x="5875" y="11190"/>
                    <a:pt x="6192" y="10467"/>
                    <a:pt x="6415" y="9701"/>
                  </a:cubicBezTo>
                  <a:cubicBezTo>
                    <a:pt x="6649" y="8902"/>
                    <a:pt x="6810" y="8082"/>
                    <a:pt x="6821" y="7247"/>
                  </a:cubicBezTo>
                  <a:cubicBezTo>
                    <a:pt x="6840" y="5768"/>
                    <a:pt x="6397" y="4336"/>
                    <a:pt x="5544" y="3127"/>
                  </a:cubicBezTo>
                  <a:cubicBezTo>
                    <a:pt x="4799" y="2073"/>
                    <a:pt x="3763" y="1235"/>
                    <a:pt x="2597" y="688"/>
                  </a:cubicBezTo>
                  <a:cubicBezTo>
                    <a:pt x="1781" y="303"/>
                    <a:pt x="900" y="73"/>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67425" y="2687325"/>
              <a:ext cx="395700" cy="395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2"/>
          <p:cNvSpPr/>
          <p:nvPr/>
        </p:nvSpPr>
        <p:spPr>
          <a:xfrm>
            <a:off x="-446850" y="426417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3821325" y="2423475"/>
            <a:ext cx="4609500" cy="792600"/>
          </a:xfrm>
          <a:prstGeom prst="rect">
            <a:avLst/>
          </a:prstGeom>
        </p:spPr>
        <p:txBody>
          <a:bodyPr spcFirstLastPara="1" wrap="square" lIns="91425" tIns="91425" rIns="91425" bIns="91425" anchor="b" anchorCtr="0">
            <a:noAutofit/>
          </a:bodyPr>
          <a:lstStyle>
            <a:lvl1pPr lvl="0" algn="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4" name="Google Shape;24;p3"/>
          <p:cNvSpPr txBox="1">
            <a:spLocks noGrp="1"/>
          </p:cNvSpPr>
          <p:nvPr>
            <p:ph type="title" idx="2" hasCustomPrompt="1"/>
          </p:nvPr>
        </p:nvSpPr>
        <p:spPr>
          <a:xfrm>
            <a:off x="7276975" y="1482534"/>
            <a:ext cx="1153800" cy="9159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lt1"/>
              </a:buClr>
              <a:buSzPts val="6000"/>
              <a:buNone/>
              <a:defRPr sz="6000">
                <a:solidFill>
                  <a:schemeClr val="accen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5" name="Google Shape;25;p3"/>
          <p:cNvSpPr txBox="1">
            <a:spLocks noGrp="1"/>
          </p:cNvSpPr>
          <p:nvPr>
            <p:ph type="subTitle" idx="1"/>
          </p:nvPr>
        </p:nvSpPr>
        <p:spPr>
          <a:xfrm>
            <a:off x="3821325" y="3214526"/>
            <a:ext cx="4609500" cy="375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6" name="Google Shape;26;p3"/>
          <p:cNvGrpSpPr/>
          <p:nvPr/>
        </p:nvGrpSpPr>
        <p:grpSpPr>
          <a:xfrm>
            <a:off x="7891425" y="1"/>
            <a:ext cx="1252576" cy="1567250"/>
            <a:chOff x="7891425" y="1"/>
            <a:chExt cx="1252576" cy="1567250"/>
          </a:xfrm>
        </p:grpSpPr>
        <p:sp>
          <p:nvSpPr>
            <p:cNvPr id="27" name="Google Shape;27;p3"/>
            <p:cNvSpPr/>
            <p:nvPr/>
          </p:nvSpPr>
          <p:spPr>
            <a:xfrm>
              <a:off x="7954202" y="1"/>
              <a:ext cx="1189799" cy="1567250"/>
            </a:xfrm>
            <a:custGeom>
              <a:avLst/>
              <a:gdLst/>
              <a:ahLst/>
              <a:cxnLst/>
              <a:rect l="l" t="t" r="r" b="b"/>
              <a:pathLst>
                <a:path w="7042" h="9276" extrusionOk="0">
                  <a:moveTo>
                    <a:pt x="1" y="1"/>
                  </a:moveTo>
                  <a:cubicBezTo>
                    <a:pt x="116" y="814"/>
                    <a:pt x="544" y="1555"/>
                    <a:pt x="1094" y="2166"/>
                  </a:cubicBezTo>
                  <a:cubicBezTo>
                    <a:pt x="1450" y="2555"/>
                    <a:pt x="1857" y="2861"/>
                    <a:pt x="2314" y="3120"/>
                  </a:cubicBezTo>
                  <a:cubicBezTo>
                    <a:pt x="2778" y="3386"/>
                    <a:pt x="3260" y="3609"/>
                    <a:pt x="3720" y="3886"/>
                  </a:cubicBezTo>
                  <a:cubicBezTo>
                    <a:pt x="4170" y="4152"/>
                    <a:pt x="4587" y="4466"/>
                    <a:pt x="4890" y="4897"/>
                  </a:cubicBezTo>
                  <a:cubicBezTo>
                    <a:pt x="5145" y="5258"/>
                    <a:pt x="5289" y="5675"/>
                    <a:pt x="5390" y="6103"/>
                  </a:cubicBezTo>
                  <a:cubicBezTo>
                    <a:pt x="5592" y="6955"/>
                    <a:pt x="5685" y="7865"/>
                    <a:pt x="6206" y="8603"/>
                  </a:cubicBezTo>
                  <a:cubicBezTo>
                    <a:pt x="6408" y="8891"/>
                    <a:pt x="6692" y="9143"/>
                    <a:pt x="7013" y="9265"/>
                  </a:cubicBezTo>
                  <a:cubicBezTo>
                    <a:pt x="7023" y="9268"/>
                    <a:pt x="7030" y="9273"/>
                    <a:pt x="7041" y="9276"/>
                  </a:cubicBezTo>
                  <a:lnTo>
                    <a:pt x="704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7891425" y="193450"/>
              <a:ext cx="395700" cy="395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31" name="Google Shape;31;p4"/>
          <p:cNvSpPr txBox="1">
            <a:spLocks noGrp="1"/>
          </p:cNvSpPr>
          <p:nvPr>
            <p:ph type="body" idx="1"/>
          </p:nvPr>
        </p:nvSpPr>
        <p:spPr>
          <a:xfrm>
            <a:off x="720000" y="1187475"/>
            <a:ext cx="27702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lt2"/>
              </a:buClr>
              <a:buSzPts val="1400"/>
              <a:buFont typeface="Nunito Light"/>
              <a:buChar char="●"/>
              <a:defRPr/>
            </a:lvl1pPr>
            <a:lvl2pPr marL="914400" lvl="1" indent="-317500" rtl="0">
              <a:lnSpc>
                <a:spcPct val="115000"/>
              </a:lnSpc>
              <a:spcBef>
                <a:spcPts val="0"/>
              </a:spcBef>
              <a:spcAft>
                <a:spcPts val="0"/>
              </a:spcAft>
              <a:buSzPts val="1400"/>
              <a:buFont typeface="Nunito Light"/>
              <a:buChar char="○"/>
              <a:defRPr/>
            </a:lvl2pPr>
            <a:lvl3pPr marL="1371600" lvl="2" indent="-317500" rtl="0">
              <a:lnSpc>
                <a:spcPct val="115000"/>
              </a:lnSpc>
              <a:spcBef>
                <a:spcPts val="0"/>
              </a:spcBef>
              <a:spcAft>
                <a:spcPts val="0"/>
              </a:spcAft>
              <a:buSzPts val="1400"/>
              <a:buFont typeface="Nunito Light"/>
              <a:buChar char="■"/>
              <a:defRPr/>
            </a:lvl3pPr>
            <a:lvl4pPr marL="1828800" lvl="3" indent="-317500" rtl="0">
              <a:lnSpc>
                <a:spcPct val="115000"/>
              </a:lnSpc>
              <a:spcBef>
                <a:spcPts val="0"/>
              </a:spcBef>
              <a:spcAft>
                <a:spcPts val="0"/>
              </a:spcAft>
              <a:buSzPts val="1400"/>
              <a:buFont typeface="Nunito Light"/>
              <a:buChar char="●"/>
              <a:defRPr/>
            </a:lvl4pPr>
            <a:lvl5pPr marL="2286000" lvl="4" indent="-317500" rtl="0">
              <a:lnSpc>
                <a:spcPct val="115000"/>
              </a:lnSpc>
              <a:spcBef>
                <a:spcPts val="0"/>
              </a:spcBef>
              <a:spcAft>
                <a:spcPts val="0"/>
              </a:spcAft>
              <a:buSzPts val="1400"/>
              <a:buFont typeface="Nunito Light"/>
              <a:buChar char="○"/>
              <a:defRPr/>
            </a:lvl5pPr>
            <a:lvl6pPr marL="2743200" lvl="5" indent="-317500" rtl="0">
              <a:lnSpc>
                <a:spcPct val="115000"/>
              </a:lnSpc>
              <a:spcBef>
                <a:spcPts val="0"/>
              </a:spcBef>
              <a:spcAft>
                <a:spcPts val="0"/>
              </a:spcAft>
              <a:buSzPts val="1400"/>
              <a:buFont typeface="Nunito Light"/>
              <a:buChar char="■"/>
              <a:defRPr/>
            </a:lvl6pPr>
            <a:lvl7pPr marL="3200400" lvl="6" indent="-317500" rtl="0">
              <a:lnSpc>
                <a:spcPct val="115000"/>
              </a:lnSpc>
              <a:spcBef>
                <a:spcPts val="0"/>
              </a:spcBef>
              <a:spcAft>
                <a:spcPts val="0"/>
              </a:spcAft>
              <a:buSzPts val="1400"/>
              <a:buFont typeface="Nunito Light"/>
              <a:buChar char="●"/>
              <a:defRPr/>
            </a:lvl7pPr>
            <a:lvl8pPr marL="3657600" lvl="7" indent="-317500" rtl="0">
              <a:lnSpc>
                <a:spcPct val="115000"/>
              </a:lnSpc>
              <a:spcBef>
                <a:spcPts val="0"/>
              </a:spcBef>
              <a:spcAft>
                <a:spcPts val="0"/>
              </a:spcAft>
              <a:buSzPts val="1400"/>
              <a:buFont typeface="Nunito Light"/>
              <a:buChar char="○"/>
              <a:defRPr/>
            </a:lvl8pPr>
            <a:lvl9pPr marL="4114800" lvl="8" indent="-317500" rtl="0">
              <a:lnSpc>
                <a:spcPct val="115000"/>
              </a:lnSpc>
              <a:spcBef>
                <a:spcPts val="0"/>
              </a:spcBef>
              <a:spcAft>
                <a:spcPts val="0"/>
              </a:spcAft>
              <a:buSzPts val="1400"/>
              <a:buFont typeface="Nunito Light"/>
              <a:buChar char="■"/>
              <a:defRPr/>
            </a:lvl9pPr>
          </a:lstStyle>
          <a:p>
            <a:endParaRPr/>
          </a:p>
        </p:txBody>
      </p:sp>
      <p:sp>
        <p:nvSpPr>
          <p:cNvPr id="32" name="Google Shape;32;p4"/>
          <p:cNvSpPr/>
          <p:nvPr/>
        </p:nvSpPr>
        <p:spPr>
          <a:xfrm flipH="1">
            <a:off x="8430773" y="2945775"/>
            <a:ext cx="789426" cy="2357337"/>
          </a:xfrm>
          <a:custGeom>
            <a:avLst/>
            <a:gdLst/>
            <a:ahLst/>
            <a:cxnLst/>
            <a:rect l="l" t="t" r="r" b="b"/>
            <a:pathLst>
              <a:path w="9013" h="19015" extrusionOk="0">
                <a:moveTo>
                  <a:pt x="0" y="1"/>
                </a:moveTo>
                <a:lnTo>
                  <a:pt x="0" y="19015"/>
                </a:lnTo>
                <a:cubicBezTo>
                  <a:pt x="1022" y="18385"/>
                  <a:pt x="2061" y="17788"/>
                  <a:pt x="3054" y="17119"/>
                </a:cubicBezTo>
                <a:cubicBezTo>
                  <a:pt x="3879" y="16561"/>
                  <a:pt x="4666" y="15953"/>
                  <a:pt x="5368" y="15244"/>
                </a:cubicBezTo>
                <a:cubicBezTo>
                  <a:pt x="6044" y="14557"/>
                  <a:pt x="6631" y="13780"/>
                  <a:pt x="7142" y="12963"/>
                </a:cubicBezTo>
                <a:cubicBezTo>
                  <a:pt x="8160" y="11348"/>
                  <a:pt x="9012" y="9362"/>
                  <a:pt x="8523" y="7423"/>
                </a:cubicBezTo>
                <a:cubicBezTo>
                  <a:pt x="8059" y="5588"/>
                  <a:pt x="6530" y="4239"/>
                  <a:pt x="5019" y="3224"/>
                </a:cubicBezTo>
                <a:cubicBezTo>
                  <a:pt x="4040" y="2566"/>
                  <a:pt x="3044" y="1932"/>
                  <a:pt x="2054" y="1289"/>
                </a:cubicBezTo>
                <a:cubicBezTo>
                  <a:pt x="1378" y="850"/>
                  <a:pt x="694" y="414"/>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4"/>
          <p:cNvGrpSpPr/>
          <p:nvPr/>
        </p:nvGrpSpPr>
        <p:grpSpPr>
          <a:xfrm>
            <a:off x="-6" y="-57775"/>
            <a:ext cx="1343051" cy="2012425"/>
            <a:chOff x="-6" y="-57775"/>
            <a:chExt cx="1343051" cy="2012425"/>
          </a:xfrm>
        </p:grpSpPr>
        <p:sp>
          <p:nvSpPr>
            <p:cNvPr id="34" name="Google Shape;34;p4"/>
            <p:cNvSpPr/>
            <p:nvPr/>
          </p:nvSpPr>
          <p:spPr>
            <a:xfrm>
              <a:off x="-6" y="-57775"/>
              <a:ext cx="1343051" cy="1858013"/>
            </a:xfrm>
            <a:custGeom>
              <a:avLst/>
              <a:gdLst/>
              <a:ahLst/>
              <a:cxnLst/>
              <a:rect l="l" t="t" r="r" b="b"/>
              <a:pathLst>
                <a:path w="22965" h="15458" extrusionOk="0">
                  <a:moveTo>
                    <a:pt x="0" y="0"/>
                  </a:moveTo>
                  <a:lnTo>
                    <a:pt x="0" y="14891"/>
                  </a:lnTo>
                  <a:cubicBezTo>
                    <a:pt x="730" y="15289"/>
                    <a:pt x="1526" y="15457"/>
                    <a:pt x="2335" y="15457"/>
                  </a:cubicBezTo>
                  <a:cubicBezTo>
                    <a:pt x="3856" y="15457"/>
                    <a:pt x="5422" y="14863"/>
                    <a:pt x="6674" y="14088"/>
                  </a:cubicBezTo>
                  <a:cubicBezTo>
                    <a:pt x="7692" y="13462"/>
                    <a:pt x="8592" y="12656"/>
                    <a:pt x="9243" y="11645"/>
                  </a:cubicBezTo>
                  <a:cubicBezTo>
                    <a:pt x="9887" y="10639"/>
                    <a:pt x="10300" y="9516"/>
                    <a:pt x="10689" y="8389"/>
                  </a:cubicBezTo>
                  <a:cubicBezTo>
                    <a:pt x="11494" y="6066"/>
                    <a:pt x="12351" y="3497"/>
                    <a:pt x="14599" y="2166"/>
                  </a:cubicBezTo>
                  <a:cubicBezTo>
                    <a:pt x="15750" y="1486"/>
                    <a:pt x="17078" y="1374"/>
                    <a:pt x="18380" y="1302"/>
                  </a:cubicBezTo>
                  <a:cubicBezTo>
                    <a:pt x="19626" y="1230"/>
                    <a:pt x="20949" y="1194"/>
                    <a:pt x="22083" y="611"/>
                  </a:cubicBezTo>
                  <a:cubicBezTo>
                    <a:pt x="22407" y="446"/>
                    <a:pt x="22701" y="241"/>
                    <a:pt x="229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a:off x="163600" y="1558950"/>
              <a:ext cx="395700" cy="3957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4"/>
          <p:cNvSpPr/>
          <p:nvPr/>
        </p:nvSpPr>
        <p:spPr>
          <a:xfrm>
            <a:off x="1429575" y="4604004"/>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7"/>
        <p:cNvGrpSpPr/>
        <p:nvPr/>
      </p:nvGrpSpPr>
      <p:grpSpPr>
        <a:xfrm>
          <a:off x="0" y="0"/>
          <a:ext cx="0" cy="0"/>
          <a:chOff x="0" y="0"/>
          <a:chExt cx="0" cy="0"/>
        </a:xfrm>
      </p:grpSpPr>
      <p:sp>
        <p:nvSpPr>
          <p:cNvPr id="38" name="Google Shape;38;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39" name="Google Shape;39;p5"/>
          <p:cNvSpPr txBox="1">
            <a:spLocks noGrp="1"/>
          </p:cNvSpPr>
          <p:nvPr>
            <p:ph type="subTitle" idx="1"/>
          </p:nvPr>
        </p:nvSpPr>
        <p:spPr>
          <a:xfrm>
            <a:off x="5055280" y="4031296"/>
            <a:ext cx="2505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0" name="Google Shape;40;p5"/>
          <p:cNvSpPr txBox="1">
            <a:spLocks noGrp="1"/>
          </p:cNvSpPr>
          <p:nvPr>
            <p:ph type="subTitle" idx="2"/>
          </p:nvPr>
        </p:nvSpPr>
        <p:spPr>
          <a:xfrm>
            <a:off x="1583188" y="4031296"/>
            <a:ext cx="2505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1" name="Google Shape;41;p5"/>
          <p:cNvSpPr txBox="1">
            <a:spLocks noGrp="1"/>
          </p:cNvSpPr>
          <p:nvPr>
            <p:ph type="subTitle" idx="3"/>
          </p:nvPr>
        </p:nvSpPr>
        <p:spPr>
          <a:xfrm>
            <a:off x="5055280" y="3686000"/>
            <a:ext cx="2505600" cy="454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42" name="Google Shape;42;p5"/>
          <p:cNvSpPr txBox="1">
            <a:spLocks noGrp="1"/>
          </p:cNvSpPr>
          <p:nvPr>
            <p:ph type="subTitle" idx="4"/>
          </p:nvPr>
        </p:nvSpPr>
        <p:spPr>
          <a:xfrm>
            <a:off x="1583188" y="3686000"/>
            <a:ext cx="2505600" cy="454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43" name="Google Shape;43;p5"/>
          <p:cNvGrpSpPr/>
          <p:nvPr/>
        </p:nvGrpSpPr>
        <p:grpSpPr>
          <a:xfrm rot="4252875" flipH="1">
            <a:off x="-462158" y="3843033"/>
            <a:ext cx="1454415" cy="1280483"/>
            <a:chOff x="5917100" y="2092158"/>
            <a:chExt cx="1102175" cy="970367"/>
          </a:xfrm>
        </p:grpSpPr>
        <p:sp>
          <p:nvSpPr>
            <p:cNvPr id="44" name="Google Shape;44;p5"/>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5"/>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5"/>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5"/>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5"/>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5"/>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Google Shape;50;p5"/>
          <p:cNvSpPr/>
          <p:nvPr/>
        </p:nvSpPr>
        <p:spPr>
          <a:xfrm>
            <a:off x="7925625" y="-148520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 name="Google Shape;51;p5"/>
          <p:cNvGrpSpPr/>
          <p:nvPr/>
        </p:nvGrpSpPr>
        <p:grpSpPr>
          <a:xfrm>
            <a:off x="0" y="0"/>
            <a:ext cx="9220200" cy="5219696"/>
            <a:chOff x="0" y="0"/>
            <a:chExt cx="9220200" cy="5219696"/>
          </a:xfrm>
        </p:grpSpPr>
        <p:grpSp>
          <p:nvGrpSpPr>
            <p:cNvPr id="52" name="Google Shape;52;p5"/>
            <p:cNvGrpSpPr/>
            <p:nvPr/>
          </p:nvGrpSpPr>
          <p:grpSpPr>
            <a:xfrm>
              <a:off x="0" y="0"/>
              <a:ext cx="1558778" cy="2416275"/>
              <a:chOff x="0" y="0"/>
              <a:chExt cx="1558778" cy="2416275"/>
            </a:xfrm>
          </p:grpSpPr>
          <p:sp>
            <p:nvSpPr>
              <p:cNvPr id="53" name="Google Shape;53;p5"/>
              <p:cNvSpPr/>
              <p:nvPr/>
            </p:nvSpPr>
            <p:spPr>
              <a:xfrm rot="10800000" flipH="1">
                <a:off x="0" y="0"/>
                <a:ext cx="1558778" cy="2253548"/>
              </a:xfrm>
              <a:custGeom>
                <a:avLst/>
                <a:gdLst/>
                <a:ahLst/>
                <a:cxnLst/>
                <a:rect l="l" t="t" r="r" b="b"/>
                <a:pathLst>
                  <a:path w="16043" h="23193" extrusionOk="0">
                    <a:moveTo>
                      <a:pt x="0" y="1"/>
                    </a:moveTo>
                    <a:lnTo>
                      <a:pt x="0" y="23192"/>
                    </a:lnTo>
                    <a:lnTo>
                      <a:pt x="16042" y="23192"/>
                    </a:lnTo>
                    <a:cubicBezTo>
                      <a:pt x="16002" y="23127"/>
                      <a:pt x="15967" y="23066"/>
                      <a:pt x="15931" y="23005"/>
                    </a:cubicBezTo>
                    <a:cubicBezTo>
                      <a:pt x="15233" y="21904"/>
                      <a:pt x="14186" y="21062"/>
                      <a:pt x="13010" y="20516"/>
                    </a:cubicBezTo>
                    <a:cubicBezTo>
                      <a:pt x="12859" y="20446"/>
                      <a:pt x="12758" y="20403"/>
                      <a:pt x="12625" y="20353"/>
                    </a:cubicBezTo>
                    <a:cubicBezTo>
                      <a:pt x="12517" y="20310"/>
                      <a:pt x="12405" y="20270"/>
                      <a:pt x="12293" y="20235"/>
                    </a:cubicBezTo>
                    <a:cubicBezTo>
                      <a:pt x="12056" y="20159"/>
                      <a:pt x="11815" y="20094"/>
                      <a:pt x="11570" y="20036"/>
                    </a:cubicBezTo>
                    <a:cubicBezTo>
                      <a:pt x="11052" y="19918"/>
                      <a:pt x="10523" y="19828"/>
                      <a:pt x="10001" y="19734"/>
                    </a:cubicBezTo>
                    <a:cubicBezTo>
                      <a:pt x="8955" y="19551"/>
                      <a:pt x="7886" y="19360"/>
                      <a:pt x="6926" y="18885"/>
                    </a:cubicBezTo>
                    <a:cubicBezTo>
                      <a:pt x="5954" y="18407"/>
                      <a:pt x="5234" y="17597"/>
                      <a:pt x="4947" y="16547"/>
                    </a:cubicBezTo>
                    <a:cubicBezTo>
                      <a:pt x="4515" y="14975"/>
                      <a:pt x="5001" y="13399"/>
                      <a:pt x="5580" y="11931"/>
                    </a:cubicBezTo>
                    <a:cubicBezTo>
                      <a:pt x="5875" y="11190"/>
                      <a:pt x="6192" y="10467"/>
                      <a:pt x="6415" y="9701"/>
                    </a:cubicBezTo>
                    <a:cubicBezTo>
                      <a:pt x="6649" y="8902"/>
                      <a:pt x="6810" y="8082"/>
                      <a:pt x="6821" y="7247"/>
                    </a:cubicBezTo>
                    <a:cubicBezTo>
                      <a:pt x="6840" y="5768"/>
                      <a:pt x="6397" y="4336"/>
                      <a:pt x="5544" y="3127"/>
                    </a:cubicBezTo>
                    <a:cubicBezTo>
                      <a:pt x="4799" y="2073"/>
                      <a:pt x="3763" y="1235"/>
                      <a:pt x="2597" y="688"/>
                    </a:cubicBezTo>
                    <a:cubicBezTo>
                      <a:pt x="1781" y="303"/>
                      <a:pt x="900" y="73"/>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5"/>
              <p:cNvSpPr/>
              <p:nvPr/>
            </p:nvSpPr>
            <p:spPr>
              <a:xfrm>
                <a:off x="67425" y="2020575"/>
                <a:ext cx="395700" cy="395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55;p5"/>
            <p:cNvSpPr/>
            <p:nvPr/>
          </p:nvSpPr>
          <p:spPr>
            <a:xfrm rot="10800000">
              <a:off x="7762898" y="2695559"/>
              <a:ext cx="1457301" cy="2524137"/>
            </a:xfrm>
            <a:custGeom>
              <a:avLst/>
              <a:gdLst/>
              <a:ahLst/>
              <a:cxnLst/>
              <a:rect l="l" t="t" r="r" b="b"/>
              <a:pathLst>
                <a:path w="22965" h="15458" extrusionOk="0">
                  <a:moveTo>
                    <a:pt x="0" y="0"/>
                  </a:moveTo>
                  <a:lnTo>
                    <a:pt x="0" y="14891"/>
                  </a:lnTo>
                  <a:cubicBezTo>
                    <a:pt x="730" y="15289"/>
                    <a:pt x="1526" y="15457"/>
                    <a:pt x="2335" y="15457"/>
                  </a:cubicBezTo>
                  <a:cubicBezTo>
                    <a:pt x="3856" y="15457"/>
                    <a:pt x="5422" y="14863"/>
                    <a:pt x="6674" y="14088"/>
                  </a:cubicBezTo>
                  <a:cubicBezTo>
                    <a:pt x="7692" y="13462"/>
                    <a:pt x="8592" y="12656"/>
                    <a:pt x="9243" y="11645"/>
                  </a:cubicBezTo>
                  <a:cubicBezTo>
                    <a:pt x="9887" y="10639"/>
                    <a:pt x="10300" y="9516"/>
                    <a:pt x="10689" y="8389"/>
                  </a:cubicBezTo>
                  <a:cubicBezTo>
                    <a:pt x="11494" y="6066"/>
                    <a:pt x="12351" y="3497"/>
                    <a:pt x="14599" y="2166"/>
                  </a:cubicBezTo>
                  <a:cubicBezTo>
                    <a:pt x="15750" y="1486"/>
                    <a:pt x="17078" y="1374"/>
                    <a:pt x="18380" y="1302"/>
                  </a:cubicBezTo>
                  <a:cubicBezTo>
                    <a:pt x="19626" y="1230"/>
                    <a:pt x="20949" y="1194"/>
                    <a:pt x="22083" y="611"/>
                  </a:cubicBezTo>
                  <a:cubicBezTo>
                    <a:pt x="22407" y="446"/>
                    <a:pt x="22701" y="241"/>
                    <a:pt x="229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58" name="Google Shape;58;p6"/>
          <p:cNvGrpSpPr/>
          <p:nvPr/>
        </p:nvGrpSpPr>
        <p:grpSpPr>
          <a:xfrm>
            <a:off x="2" y="1"/>
            <a:ext cx="9191623" cy="4895872"/>
            <a:chOff x="2" y="1"/>
            <a:chExt cx="9191623" cy="4895872"/>
          </a:xfrm>
        </p:grpSpPr>
        <p:grpSp>
          <p:nvGrpSpPr>
            <p:cNvPr id="59" name="Google Shape;59;p6"/>
            <p:cNvGrpSpPr/>
            <p:nvPr/>
          </p:nvGrpSpPr>
          <p:grpSpPr>
            <a:xfrm>
              <a:off x="2" y="1"/>
              <a:ext cx="9191623" cy="4895872"/>
              <a:chOff x="2" y="1"/>
              <a:chExt cx="9191623" cy="4895872"/>
            </a:xfrm>
          </p:grpSpPr>
          <p:sp>
            <p:nvSpPr>
              <p:cNvPr id="60" name="Google Shape;60;p6"/>
              <p:cNvSpPr/>
              <p:nvPr/>
            </p:nvSpPr>
            <p:spPr>
              <a:xfrm flipH="1">
                <a:off x="8543928" y="1904100"/>
                <a:ext cx="647697" cy="2991773"/>
              </a:xfrm>
              <a:custGeom>
                <a:avLst/>
                <a:gdLst/>
                <a:ahLst/>
                <a:cxnLst/>
                <a:rect l="l" t="t" r="r" b="b"/>
                <a:pathLst>
                  <a:path w="9013" h="19015" extrusionOk="0">
                    <a:moveTo>
                      <a:pt x="0" y="1"/>
                    </a:moveTo>
                    <a:lnTo>
                      <a:pt x="0" y="19015"/>
                    </a:lnTo>
                    <a:cubicBezTo>
                      <a:pt x="1022" y="18385"/>
                      <a:pt x="2061" y="17788"/>
                      <a:pt x="3054" y="17119"/>
                    </a:cubicBezTo>
                    <a:cubicBezTo>
                      <a:pt x="3879" y="16561"/>
                      <a:pt x="4666" y="15953"/>
                      <a:pt x="5368" y="15244"/>
                    </a:cubicBezTo>
                    <a:cubicBezTo>
                      <a:pt x="6044" y="14557"/>
                      <a:pt x="6631" y="13780"/>
                      <a:pt x="7142" y="12963"/>
                    </a:cubicBezTo>
                    <a:cubicBezTo>
                      <a:pt x="8160" y="11348"/>
                      <a:pt x="9012" y="9362"/>
                      <a:pt x="8523" y="7423"/>
                    </a:cubicBezTo>
                    <a:cubicBezTo>
                      <a:pt x="8059" y="5588"/>
                      <a:pt x="6530" y="4239"/>
                      <a:pt x="5019" y="3224"/>
                    </a:cubicBezTo>
                    <a:cubicBezTo>
                      <a:pt x="4040" y="2566"/>
                      <a:pt x="3044" y="1932"/>
                      <a:pt x="2054" y="1289"/>
                    </a:cubicBezTo>
                    <a:cubicBezTo>
                      <a:pt x="1378" y="850"/>
                      <a:pt x="694" y="414"/>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6"/>
              <p:cNvSpPr/>
              <p:nvPr/>
            </p:nvSpPr>
            <p:spPr>
              <a:xfrm flipH="1">
                <a:off x="2" y="1"/>
                <a:ext cx="1189799" cy="1567250"/>
              </a:xfrm>
              <a:custGeom>
                <a:avLst/>
                <a:gdLst/>
                <a:ahLst/>
                <a:cxnLst/>
                <a:rect l="l" t="t" r="r" b="b"/>
                <a:pathLst>
                  <a:path w="7042" h="9276" extrusionOk="0">
                    <a:moveTo>
                      <a:pt x="1" y="1"/>
                    </a:moveTo>
                    <a:cubicBezTo>
                      <a:pt x="116" y="814"/>
                      <a:pt x="544" y="1555"/>
                      <a:pt x="1094" y="2166"/>
                    </a:cubicBezTo>
                    <a:cubicBezTo>
                      <a:pt x="1450" y="2555"/>
                      <a:pt x="1857" y="2861"/>
                      <a:pt x="2314" y="3120"/>
                    </a:cubicBezTo>
                    <a:cubicBezTo>
                      <a:pt x="2778" y="3386"/>
                      <a:pt x="3260" y="3609"/>
                      <a:pt x="3720" y="3886"/>
                    </a:cubicBezTo>
                    <a:cubicBezTo>
                      <a:pt x="4170" y="4152"/>
                      <a:pt x="4587" y="4466"/>
                      <a:pt x="4890" y="4897"/>
                    </a:cubicBezTo>
                    <a:cubicBezTo>
                      <a:pt x="5145" y="5258"/>
                      <a:pt x="5289" y="5675"/>
                      <a:pt x="5390" y="6103"/>
                    </a:cubicBezTo>
                    <a:cubicBezTo>
                      <a:pt x="5592" y="6955"/>
                      <a:pt x="5685" y="7865"/>
                      <a:pt x="6206" y="8603"/>
                    </a:cubicBezTo>
                    <a:cubicBezTo>
                      <a:pt x="6408" y="8891"/>
                      <a:pt x="6692" y="9143"/>
                      <a:pt x="7013" y="9265"/>
                    </a:cubicBezTo>
                    <a:cubicBezTo>
                      <a:pt x="7023" y="9268"/>
                      <a:pt x="7030" y="9273"/>
                      <a:pt x="7041" y="9276"/>
                    </a:cubicBezTo>
                    <a:lnTo>
                      <a:pt x="704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Google Shape;62;p6"/>
            <p:cNvSpPr/>
            <p:nvPr/>
          </p:nvSpPr>
          <p:spPr>
            <a:xfrm>
              <a:off x="8669925" y="2001750"/>
              <a:ext cx="395700" cy="395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 name="Google Shape;63;p6"/>
          <p:cNvSpPr/>
          <p:nvPr/>
        </p:nvSpPr>
        <p:spPr>
          <a:xfrm rot="7432487">
            <a:off x="1805773" y="4662469"/>
            <a:ext cx="3922632" cy="3368726"/>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4"/>
        <p:cNvGrpSpPr/>
        <p:nvPr/>
      </p:nvGrpSpPr>
      <p:grpSpPr>
        <a:xfrm>
          <a:off x="0" y="0"/>
          <a:ext cx="0" cy="0"/>
          <a:chOff x="0" y="0"/>
          <a:chExt cx="0" cy="0"/>
        </a:xfrm>
      </p:grpSpPr>
      <p:sp>
        <p:nvSpPr>
          <p:cNvPr id="65" name="Google Shape;65;p7"/>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66" name="Google Shape;66;p7"/>
          <p:cNvGrpSpPr/>
          <p:nvPr/>
        </p:nvGrpSpPr>
        <p:grpSpPr>
          <a:xfrm>
            <a:off x="-5" y="-45596"/>
            <a:ext cx="9198312" cy="5189097"/>
            <a:chOff x="-5" y="-45596"/>
            <a:chExt cx="9198312" cy="5189097"/>
          </a:xfrm>
        </p:grpSpPr>
        <p:sp>
          <p:nvSpPr>
            <p:cNvPr id="67" name="Google Shape;67;p7"/>
            <p:cNvSpPr/>
            <p:nvPr/>
          </p:nvSpPr>
          <p:spPr>
            <a:xfrm rot="10800000" flipH="1">
              <a:off x="-5" y="3505185"/>
              <a:ext cx="1514484" cy="1638316"/>
            </a:xfrm>
            <a:custGeom>
              <a:avLst/>
              <a:gdLst/>
              <a:ahLst/>
              <a:cxnLst/>
              <a:rect l="l" t="t" r="r" b="b"/>
              <a:pathLst>
                <a:path w="22965" h="15458" extrusionOk="0">
                  <a:moveTo>
                    <a:pt x="0" y="0"/>
                  </a:moveTo>
                  <a:lnTo>
                    <a:pt x="0" y="14891"/>
                  </a:lnTo>
                  <a:cubicBezTo>
                    <a:pt x="730" y="15289"/>
                    <a:pt x="1526" y="15457"/>
                    <a:pt x="2335" y="15457"/>
                  </a:cubicBezTo>
                  <a:cubicBezTo>
                    <a:pt x="3856" y="15457"/>
                    <a:pt x="5422" y="14863"/>
                    <a:pt x="6674" y="14088"/>
                  </a:cubicBezTo>
                  <a:cubicBezTo>
                    <a:pt x="7692" y="13462"/>
                    <a:pt x="8592" y="12656"/>
                    <a:pt x="9243" y="11645"/>
                  </a:cubicBezTo>
                  <a:cubicBezTo>
                    <a:pt x="9887" y="10639"/>
                    <a:pt x="10300" y="9516"/>
                    <a:pt x="10689" y="8389"/>
                  </a:cubicBezTo>
                  <a:cubicBezTo>
                    <a:pt x="11494" y="6066"/>
                    <a:pt x="12351" y="3497"/>
                    <a:pt x="14599" y="2166"/>
                  </a:cubicBezTo>
                  <a:cubicBezTo>
                    <a:pt x="15750" y="1486"/>
                    <a:pt x="17078" y="1374"/>
                    <a:pt x="18380" y="1302"/>
                  </a:cubicBezTo>
                  <a:cubicBezTo>
                    <a:pt x="19626" y="1230"/>
                    <a:pt x="20949" y="1194"/>
                    <a:pt x="22083" y="611"/>
                  </a:cubicBezTo>
                  <a:cubicBezTo>
                    <a:pt x="22407" y="446"/>
                    <a:pt x="22701" y="241"/>
                    <a:pt x="229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7"/>
            <p:cNvSpPr/>
            <p:nvPr/>
          </p:nvSpPr>
          <p:spPr>
            <a:xfrm>
              <a:off x="58825" y="3263925"/>
              <a:ext cx="395700" cy="3957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7"/>
            <p:cNvSpPr/>
            <p:nvPr/>
          </p:nvSpPr>
          <p:spPr>
            <a:xfrm>
              <a:off x="5610225" y="-45596"/>
              <a:ext cx="3588082" cy="490624"/>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 name="Google Shape;70;p7"/>
          <p:cNvSpPr txBox="1">
            <a:spLocks noGrp="1"/>
          </p:cNvSpPr>
          <p:nvPr>
            <p:ph type="body" idx="1"/>
          </p:nvPr>
        </p:nvSpPr>
        <p:spPr>
          <a:xfrm>
            <a:off x="720000" y="1751700"/>
            <a:ext cx="4121700" cy="21453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lt2"/>
              </a:buClr>
              <a:buSzPts val="14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1"/>
        <p:cNvGrpSpPr/>
        <p:nvPr/>
      </p:nvGrpSpPr>
      <p:grpSpPr>
        <a:xfrm>
          <a:off x="0" y="0"/>
          <a:ext cx="0" cy="0"/>
          <a:chOff x="0" y="0"/>
          <a:chExt cx="0" cy="0"/>
        </a:xfrm>
      </p:grpSpPr>
      <p:sp>
        <p:nvSpPr>
          <p:cNvPr id="72" name="Google Shape;72;p8"/>
          <p:cNvSpPr txBox="1">
            <a:spLocks noGrp="1"/>
          </p:cNvSpPr>
          <p:nvPr>
            <p:ph type="title"/>
          </p:nvPr>
        </p:nvSpPr>
        <p:spPr>
          <a:xfrm>
            <a:off x="1768500" y="1516200"/>
            <a:ext cx="5607000" cy="21111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3"/>
        <p:cNvGrpSpPr/>
        <p:nvPr/>
      </p:nvGrpSpPr>
      <p:grpSpPr>
        <a:xfrm>
          <a:off x="0" y="0"/>
          <a:ext cx="0" cy="0"/>
          <a:chOff x="0" y="0"/>
          <a:chExt cx="0" cy="0"/>
        </a:xfrm>
      </p:grpSpPr>
      <p:sp>
        <p:nvSpPr>
          <p:cNvPr id="74" name="Google Shape;74;p9"/>
          <p:cNvSpPr txBox="1">
            <a:spLocks noGrp="1"/>
          </p:cNvSpPr>
          <p:nvPr>
            <p:ph type="title"/>
          </p:nvPr>
        </p:nvSpPr>
        <p:spPr>
          <a:xfrm>
            <a:off x="2135550" y="1595175"/>
            <a:ext cx="4872900" cy="1161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300"/>
              <a:buNone/>
              <a:defRPr sz="6500"/>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sp>
        <p:nvSpPr>
          <p:cNvPr id="75" name="Google Shape;75;p9"/>
          <p:cNvSpPr txBox="1">
            <a:spLocks noGrp="1"/>
          </p:cNvSpPr>
          <p:nvPr>
            <p:ph type="subTitle" idx="1"/>
          </p:nvPr>
        </p:nvSpPr>
        <p:spPr>
          <a:xfrm>
            <a:off x="2135550" y="2756615"/>
            <a:ext cx="4872900" cy="791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6"/>
        <p:cNvGrpSpPr/>
        <p:nvPr/>
      </p:nvGrpSpPr>
      <p:grpSpPr>
        <a:xfrm>
          <a:off x="0" y="0"/>
          <a:ext cx="0" cy="0"/>
          <a:chOff x="0" y="0"/>
          <a:chExt cx="0" cy="0"/>
        </a:xfrm>
      </p:grpSpPr>
      <p:sp>
        <p:nvSpPr>
          <p:cNvPr id="77" name="Google Shape;77;p10"/>
          <p:cNvSpPr>
            <a:spLocks noGrp="1"/>
          </p:cNvSpPr>
          <p:nvPr>
            <p:ph type="pic" idx="2"/>
          </p:nvPr>
        </p:nvSpPr>
        <p:spPr>
          <a:xfrm>
            <a:off x="-25" y="-13725"/>
            <a:ext cx="9144000" cy="5157300"/>
          </a:xfrm>
          <a:prstGeom prst="rect">
            <a:avLst/>
          </a:prstGeom>
          <a:noFill/>
          <a:ln>
            <a:noFill/>
          </a:ln>
        </p:spPr>
      </p:sp>
      <p:sp>
        <p:nvSpPr>
          <p:cNvPr id="78" name="Google Shape;78;p10"/>
          <p:cNvSpPr txBox="1">
            <a:spLocks noGrp="1"/>
          </p:cNvSpPr>
          <p:nvPr>
            <p:ph type="title"/>
          </p:nvPr>
        </p:nvSpPr>
        <p:spPr>
          <a:xfrm>
            <a:off x="720000" y="3445500"/>
            <a:ext cx="3616800" cy="1141800"/>
          </a:xfrm>
          <a:prstGeom prst="rect">
            <a:avLst/>
          </a:prstGeom>
          <a:solidFill>
            <a:schemeClr val="lt1"/>
          </a:solidFill>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9"/>
        <p:cNvGrpSpPr/>
        <p:nvPr/>
      </p:nvGrpSpPr>
      <p:grpSpPr>
        <a:xfrm>
          <a:off x="0" y="0"/>
          <a:ext cx="0" cy="0"/>
          <a:chOff x="0" y="0"/>
          <a:chExt cx="0" cy="0"/>
        </a:xfrm>
      </p:grpSpPr>
      <p:sp>
        <p:nvSpPr>
          <p:cNvPr id="80" name="Google Shape;80;p11"/>
          <p:cNvSpPr txBox="1">
            <a:spLocks noGrp="1"/>
          </p:cNvSpPr>
          <p:nvPr>
            <p:ph type="title" hasCustomPrompt="1"/>
          </p:nvPr>
        </p:nvSpPr>
        <p:spPr>
          <a:xfrm>
            <a:off x="1284000" y="1902050"/>
            <a:ext cx="6576000" cy="9435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81" name="Google Shape;81;p11"/>
          <p:cNvSpPr txBox="1">
            <a:spLocks noGrp="1"/>
          </p:cNvSpPr>
          <p:nvPr>
            <p:ph type="subTitle" idx="1"/>
          </p:nvPr>
        </p:nvSpPr>
        <p:spPr>
          <a:xfrm>
            <a:off x="1284000" y="2845750"/>
            <a:ext cx="6576000" cy="395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8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85" name="Google Shape;85;p13"/>
          <p:cNvSpPr txBox="1">
            <a:spLocks noGrp="1"/>
          </p:cNvSpPr>
          <p:nvPr>
            <p:ph type="subTitle" idx="1"/>
          </p:nvPr>
        </p:nvSpPr>
        <p:spPr>
          <a:xfrm>
            <a:off x="713175" y="2139189"/>
            <a:ext cx="2354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6" name="Google Shape;86;p13"/>
          <p:cNvSpPr txBox="1">
            <a:spLocks noGrp="1"/>
          </p:cNvSpPr>
          <p:nvPr>
            <p:ph type="subTitle" idx="2"/>
          </p:nvPr>
        </p:nvSpPr>
        <p:spPr>
          <a:xfrm>
            <a:off x="3394784" y="2139189"/>
            <a:ext cx="2354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7" name="Google Shape;87;p13"/>
          <p:cNvSpPr txBox="1">
            <a:spLocks noGrp="1"/>
          </p:cNvSpPr>
          <p:nvPr>
            <p:ph type="subTitle" idx="3"/>
          </p:nvPr>
        </p:nvSpPr>
        <p:spPr>
          <a:xfrm>
            <a:off x="2053983" y="3872374"/>
            <a:ext cx="2354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 name="Google Shape;88;p13"/>
          <p:cNvSpPr txBox="1">
            <a:spLocks noGrp="1"/>
          </p:cNvSpPr>
          <p:nvPr>
            <p:ph type="subTitle" idx="4"/>
          </p:nvPr>
        </p:nvSpPr>
        <p:spPr>
          <a:xfrm>
            <a:off x="4735668" y="3872374"/>
            <a:ext cx="2354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9" name="Google Shape;89;p13"/>
          <p:cNvSpPr txBox="1">
            <a:spLocks noGrp="1"/>
          </p:cNvSpPr>
          <p:nvPr>
            <p:ph type="subTitle" idx="5"/>
          </p:nvPr>
        </p:nvSpPr>
        <p:spPr>
          <a:xfrm>
            <a:off x="6076376" y="2139189"/>
            <a:ext cx="2354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0" name="Google Shape;90;p13"/>
          <p:cNvSpPr txBox="1">
            <a:spLocks noGrp="1"/>
          </p:cNvSpPr>
          <p:nvPr>
            <p:ph type="title" idx="6" hasCustomPrompt="1"/>
          </p:nvPr>
        </p:nvSpPr>
        <p:spPr>
          <a:xfrm>
            <a:off x="1515259" y="1319600"/>
            <a:ext cx="7503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1" name="Google Shape;91;p13"/>
          <p:cNvSpPr txBox="1">
            <a:spLocks noGrp="1"/>
          </p:cNvSpPr>
          <p:nvPr>
            <p:ph type="title" idx="7" hasCustomPrompt="1"/>
          </p:nvPr>
        </p:nvSpPr>
        <p:spPr>
          <a:xfrm>
            <a:off x="2856067" y="3052200"/>
            <a:ext cx="7503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2" name="Google Shape;92;p13"/>
          <p:cNvSpPr txBox="1">
            <a:spLocks noGrp="1"/>
          </p:cNvSpPr>
          <p:nvPr>
            <p:ph type="title" idx="8" hasCustomPrompt="1"/>
          </p:nvPr>
        </p:nvSpPr>
        <p:spPr>
          <a:xfrm>
            <a:off x="4196868" y="1319600"/>
            <a:ext cx="7503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3" name="Google Shape;93;p13"/>
          <p:cNvSpPr txBox="1">
            <a:spLocks noGrp="1"/>
          </p:cNvSpPr>
          <p:nvPr>
            <p:ph type="title" idx="9" hasCustomPrompt="1"/>
          </p:nvPr>
        </p:nvSpPr>
        <p:spPr>
          <a:xfrm>
            <a:off x="5537752" y="3052200"/>
            <a:ext cx="7503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4" name="Google Shape;94;p13"/>
          <p:cNvSpPr txBox="1">
            <a:spLocks noGrp="1"/>
          </p:cNvSpPr>
          <p:nvPr>
            <p:ph type="title" idx="13" hasCustomPrompt="1"/>
          </p:nvPr>
        </p:nvSpPr>
        <p:spPr>
          <a:xfrm>
            <a:off x="6878460" y="1319600"/>
            <a:ext cx="7503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5" name="Google Shape;95;p13"/>
          <p:cNvSpPr txBox="1">
            <a:spLocks noGrp="1"/>
          </p:cNvSpPr>
          <p:nvPr>
            <p:ph type="subTitle" idx="14"/>
          </p:nvPr>
        </p:nvSpPr>
        <p:spPr>
          <a:xfrm>
            <a:off x="713175" y="1801102"/>
            <a:ext cx="23544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96" name="Google Shape;96;p13"/>
          <p:cNvSpPr txBox="1">
            <a:spLocks noGrp="1"/>
          </p:cNvSpPr>
          <p:nvPr>
            <p:ph type="subTitle" idx="15"/>
          </p:nvPr>
        </p:nvSpPr>
        <p:spPr>
          <a:xfrm>
            <a:off x="3394784" y="1801102"/>
            <a:ext cx="23544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97" name="Google Shape;97;p13"/>
          <p:cNvSpPr txBox="1">
            <a:spLocks noGrp="1"/>
          </p:cNvSpPr>
          <p:nvPr>
            <p:ph type="subTitle" idx="16"/>
          </p:nvPr>
        </p:nvSpPr>
        <p:spPr>
          <a:xfrm>
            <a:off x="6076376" y="1801102"/>
            <a:ext cx="23544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98" name="Google Shape;98;p13"/>
          <p:cNvSpPr txBox="1">
            <a:spLocks noGrp="1"/>
          </p:cNvSpPr>
          <p:nvPr>
            <p:ph type="subTitle" idx="17"/>
          </p:nvPr>
        </p:nvSpPr>
        <p:spPr>
          <a:xfrm>
            <a:off x="2053983" y="3533769"/>
            <a:ext cx="23544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99" name="Google Shape;99;p13"/>
          <p:cNvSpPr txBox="1">
            <a:spLocks noGrp="1"/>
          </p:cNvSpPr>
          <p:nvPr>
            <p:ph type="subTitle" idx="18"/>
          </p:nvPr>
        </p:nvSpPr>
        <p:spPr>
          <a:xfrm>
            <a:off x="4735668" y="3533769"/>
            <a:ext cx="23544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100" name="Google Shape;100;p13"/>
          <p:cNvGrpSpPr/>
          <p:nvPr/>
        </p:nvGrpSpPr>
        <p:grpSpPr>
          <a:xfrm>
            <a:off x="-12420" y="0"/>
            <a:ext cx="9156403" cy="5624539"/>
            <a:chOff x="-12420" y="0"/>
            <a:chExt cx="9156403" cy="5624539"/>
          </a:xfrm>
        </p:grpSpPr>
        <p:sp>
          <p:nvSpPr>
            <p:cNvPr id="101" name="Google Shape;101;p13"/>
            <p:cNvSpPr/>
            <p:nvPr/>
          </p:nvSpPr>
          <p:spPr>
            <a:xfrm rot="5400000">
              <a:off x="-1341184" y="3810975"/>
              <a:ext cx="3142328" cy="484800"/>
            </a:xfrm>
            <a:custGeom>
              <a:avLst/>
              <a:gdLst/>
              <a:ahLst/>
              <a:cxnLst/>
              <a:rect l="l" t="t" r="r" b="b"/>
              <a:pathLst>
                <a:path w="17748" h="5136" extrusionOk="0">
                  <a:moveTo>
                    <a:pt x="4819" y="1"/>
                  </a:moveTo>
                  <a:cubicBezTo>
                    <a:pt x="4695" y="1"/>
                    <a:pt x="4571" y="13"/>
                    <a:pt x="4447" y="37"/>
                  </a:cubicBezTo>
                  <a:cubicBezTo>
                    <a:pt x="4008" y="123"/>
                    <a:pt x="3588" y="325"/>
                    <a:pt x="3206" y="551"/>
                  </a:cubicBezTo>
                  <a:cubicBezTo>
                    <a:pt x="2814" y="789"/>
                    <a:pt x="2457" y="1077"/>
                    <a:pt x="2138" y="1405"/>
                  </a:cubicBezTo>
                  <a:cubicBezTo>
                    <a:pt x="1469" y="2084"/>
                    <a:pt x="957" y="2904"/>
                    <a:pt x="551" y="3761"/>
                  </a:cubicBezTo>
                  <a:cubicBezTo>
                    <a:pt x="338" y="4207"/>
                    <a:pt x="159" y="4668"/>
                    <a:pt x="1" y="5135"/>
                  </a:cubicBezTo>
                  <a:lnTo>
                    <a:pt x="17748" y="5135"/>
                  </a:lnTo>
                  <a:cubicBezTo>
                    <a:pt x="17582" y="4538"/>
                    <a:pt x="17313" y="3977"/>
                    <a:pt x="16917" y="3498"/>
                  </a:cubicBezTo>
                  <a:cubicBezTo>
                    <a:pt x="16327" y="2793"/>
                    <a:pt x="15510" y="2322"/>
                    <a:pt x="14625" y="2092"/>
                  </a:cubicBezTo>
                  <a:cubicBezTo>
                    <a:pt x="14188" y="1978"/>
                    <a:pt x="13743" y="1929"/>
                    <a:pt x="13297" y="1929"/>
                  </a:cubicBezTo>
                  <a:cubicBezTo>
                    <a:pt x="12568" y="1929"/>
                    <a:pt x="11836" y="2061"/>
                    <a:pt x="11135" y="2257"/>
                  </a:cubicBezTo>
                  <a:cubicBezTo>
                    <a:pt x="10670" y="2389"/>
                    <a:pt x="10197" y="2511"/>
                    <a:pt x="9715" y="2511"/>
                  </a:cubicBezTo>
                  <a:cubicBezTo>
                    <a:pt x="9605" y="2511"/>
                    <a:pt x="9494" y="2505"/>
                    <a:pt x="9383" y="2491"/>
                  </a:cubicBezTo>
                  <a:cubicBezTo>
                    <a:pt x="8976" y="2437"/>
                    <a:pt x="8592" y="2282"/>
                    <a:pt x="8239" y="2077"/>
                  </a:cubicBezTo>
                  <a:cubicBezTo>
                    <a:pt x="7573" y="1685"/>
                    <a:pt x="7012" y="1102"/>
                    <a:pt x="6412" y="649"/>
                  </a:cubicBezTo>
                  <a:cubicBezTo>
                    <a:pt x="6264" y="538"/>
                    <a:pt x="6113" y="433"/>
                    <a:pt x="5954" y="339"/>
                  </a:cubicBezTo>
                  <a:cubicBezTo>
                    <a:pt x="5796" y="246"/>
                    <a:pt x="5645" y="171"/>
                    <a:pt x="5487" y="116"/>
                  </a:cubicBezTo>
                  <a:cubicBezTo>
                    <a:pt x="5267" y="40"/>
                    <a:pt x="5043" y="1"/>
                    <a:pt x="48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3"/>
            <p:cNvSpPr/>
            <p:nvPr/>
          </p:nvSpPr>
          <p:spPr>
            <a:xfrm>
              <a:off x="6761821" y="0"/>
              <a:ext cx="2382163" cy="1017717"/>
            </a:xfrm>
            <a:custGeom>
              <a:avLst/>
              <a:gdLst/>
              <a:ahLst/>
              <a:cxnLst/>
              <a:rect l="l" t="t" r="r" b="b"/>
              <a:pathLst>
                <a:path w="12233" h="9632" extrusionOk="0">
                  <a:moveTo>
                    <a:pt x="296" y="0"/>
                  </a:moveTo>
                  <a:cubicBezTo>
                    <a:pt x="188" y="389"/>
                    <a:pt x="112" y="785"/>
                    <a:pt x="76" y="1184"/>
                  </a:cubicBezTo>
                  <a:cubicBezTo>
                    <a:pt x="0" y="2044"/>
                    <a:pt x="123" y="2933"/>
                    <a:pt x="605" y="3663"/>
                  </a:cubicBezTo>
                  <a:cubicBezTo>
                    <a:pt x="853" y="4041"/>
                    <a:pt x="1184" y="4379"/>
                    <a:pt x="1594" y="4577"/>
                  </a:cubicBezTo>
                  <a:cubicBezTo>
                    <a:pt x="1927" y="4737"/>
                    <a:pt x="2297" y="4791"/>
                    <a:pt x="2663" y="4791"/>
                  </a:cubicBezTo>
                  <a:cubicBezTo>
                    <a:pt x="2731" y="4791"/>
                    <a:pt x="2800" y="4789"/>
                    <a:pt x="2868" y="4786"/>
                  </a:cubicBezTo>
                  <a:cubicBezTo>
                    <a:pt x="3800" y="4735"/>
                    <a:pt x="4699" y="4419"/>
                    <a:pt x="5631" y="4386"/>
                  </a:cubicBezTo>
                  <a:cubicBezTo>
                    <a:pt x="5669" y="4385"/>
                    <a:pt x="5707" y="4384"/>
                    <a:pt x="5745" y="4384"/>
                  </a:cubicBezTo>
                  <a:cubicBezTo>
                    <a:pt x="6586" y="4384"/>
                    <a:pt x="7397" y="4685"/>
                    <a:pt x="8030" y="5246"/>
                  </a:cubicBezTo>
                  <a:cubicBezTo>
                    <a:pt x="8653" y="5797"/>
                    <a:pt x="9085" y="6526"/>
                    <a:pt x="9538" y="7214"/>
                  </a:cubicBezTo>
                  <a:cubicBezTo>
                    <a:pt x="9769" y="7563"/>
                    <a:pt x="10006" y="7912"/>
                    <a:pt x="10279" y="8228"/>
                  </a:cubicBezTo>
                  <a:cubicBezTo>
                    <a:pt x="10581" y="8585"/>
                    <a:pt x="10930" y="8897"/>
                    <a:pt x="11318" y="9160"/>
                  </a:cubicBezTo>
                  <a:cubicBezTo>
                    <a:pt x="11599" y="9351"/>
                    <a:pt x="11909" y="9520"/>
                    <a:pt x="12233" y="9631"/>
                  </a:cubicBezTo>
                  <a:lnTo>
                    <a:pt x="1223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3"/>
            <p:cNvSpPr/>
            <p:nvPr/>
          </p:nvSpPr>
          <p:spPr>
            <a:xfrm>
              <a:off x="210300" y="3578325"/>
              <a:ext cx="395700" cy="395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 name="Google Shape;104;p13"/>
          <p:cNvSpPr/>
          <p:nvPr/>
        </p:nvSpPr>
        <p:spPr>
          <a:xfrm>
            <a:off x="8430775" y="3173791"/>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05"/>
        <p:cNvGrpSpPr/>
        <p:nvPr/>
      </p:nvGrpSpPr>
      <p:grpSpPr>
        <a:xfrm>
          <a:off x="0" y="0"/>
          <a:ext cx="0" cy="0"/>
          <a:chOff x="0" y="0"/>
          <a:chExt cx="0" cy="0"/>
        </a:xfrm>
      </p:grpSpPr>
      <p:sp>
        <p:nvSpPr>
          <p:cNvPr id="106" name="Google Shape;106;p14"/>
          <p:cNvSpPr txBox="1">
            <a:spLocks noGrp="1"/>
          </p:cNvSpPr>
          <p:nvPr>
            <p:ph type="title"/>
          </p:nvPr>
        </p:nvSpPr>
        <p:spPr>
          <a:xfrm>
            <a:off x="713225" y="3768000"/>
            <a:ext cx="4366500" cy="455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000"/>
              <a:buNone/>
              <a:defRPr sz="22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07" name="Google Shape;107;p14"/>
          <p:cNvSpPr txBox="1">
            <a:spLocks noGrp="1"/>
          </p:cNvSpPr>
          <p:nvPr>
            <p:ph type="subTitle" idx="1"/>
          </p:nvPr>
        </p:nvSpPr>
        <p:spPr>
          <a:xfrm>
            <a:off x="713225" y="920100"/>
            <a:ext cx="4366500" cy="27375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grpSp>
        <p:nvGrpSpPr>
          <p:cNvPr id="108" name="Google Shape;108;p14"/>
          <p:cNvGrpSpPr/>
          <p:nvPr/>
        </p:nvGrpSpPr>
        <p:grpSpPr>
          <a:xfrm>
            <a:off x="-9525" y="2687325"/>
            <a:ext cx="1558778" cy="2465723"/>
            <a:chOff x="-9525" y="2687325"/>
            <a:chExt cx="1558778" cy="2465723"/>
          </a:xfrm>
        </p:grpSpPr>
        <p:sp>
          <p:nvSpPr>
            <p:cNvPr id="109" name="Google Shape;109;p14"/>
            <p:cNvSpPr/>
            <p:nvPr/>
          </p:nvSpPr>
          <p:spPr>
            <a:xfrm>
              <a:off x="-9525" y="2899500"/>
              <a:ext cx="1558778" cy="2253548"/>
            </a:xfrm>
            <a:custGeom>
              <a:avLst/>
              <a:gdLst/>
              <a:ahLst/>
              <a:cxnLst/>
              <a:rect l="l" t="t" r="r" b="b"/>
              <a:pathLst>
                <a:path w="16043" h="23193" extrusionOk="0">
                  <a:moveTo>
                    <a:pt x="0" y="1"/>
                  </a:moveTo>
                  <a:lnTo>
                    <a:pt x="0" y="23192"/>
                  </a:lnTo>
                  <a:lnTo>
                    <a:pt x="16042" y="23192"/>
                  </a:lnTo>
                  <a:cubicBezTo>
                    <a:pt x="16002" y="23127"/>
                    <a:pt x="15967" y="23066"/>
                    <a:pt x="15931" y="23005"/>
                  </a:cubicBezTo>
                  <a:cubicBezTo>
                    <a:pt x="15233" y="21904"/>
                    <a:pt x="14186" y="21062"/>
                    <a:pt x="13010" y="20516"/>
                  </a:cubicBezTo>
                  <a:cubicBezTo>
                    <a:pt x="12859" y="20446"/>
                    <a:pt x="12758" y="20403"/>
                    <a:pt x="12625" y="20353"/>
                  </a:cubicBezTo>
                  <a:cubicBezTo>
                    <a:pt x="12517" y="20310"/>
                    <a:pt x="12405" y="20270"/>
                    <a:pt x="12293" y="20235"/>
                  </a:cubicBezTo>
                  <a:cubicBezTo>
                    <a:pt x="12056" y="20159"/>
                    <a:pt x="11815" y="20094"/>
                    <a:pt x="11570" y="20036"/>
                  </a:cubicBezTo>
                  <a:cubicBezTo>
                    <a:pt x="11052" y="19918"/>
                    <a:pt x="10523" y="19828"/>
                    <a:pt x="10001" y="19734"/>
                  </a:cubicBezTo>
                  <a:cubicBezTo>
                    <a:pt x="8955" y="19551"/>
                    <a:pt x="7886" y="19360"/>
                    <a:pt x="6926" y="18885"/>
                  </a:cubicBezTo>
                  <a:cubicBezTo>
                    <a:pt x="5954" y="18407"/>
                    <a:pt x="5234" y="17597"/>
                    <a:pt x="4947" y="16547"/>
                  </a:cubicBezTo>
                  <a:cubicBezTo>
                    <a:pt x="4515" y="14975"/>
                    <a:pt x="5001" y="13399"/>
                    <a:pt x="5580" y="11931"/>
                  </a:cubicBezTo>
                  <a:cubicBezTo>
                    <a:pt x="5875" y="11190"/>
                    <a:pt x="6192" y="10467"/>
                    <a:pt x="6415" y="9701"/>
                  </a:cubicBezTo>
                  <a:cubicBezTo>
                    <a:pt x="6649" y="8902"/>
                    <a:pt x="6810" y="8082"/>
                    <a:pt x="6821" y="7247"/>
                  </a:cubicBezTo>
                  <a:cubicBezTo>
                    <a:pt x="6840" y="5768"/>
                    <a:pt x="6397" y="4336"/>
                    <a:pt x="5544" y="3127"/>
                  </a:cubicBezTo>
                  <a:cubicBezTo>
                    <a:pt x="4799" y="2073"/>
                    <a:pt x="3763" y="1235"/>
                    <a:pt x="2597" y="688"/>
                  </a:cubicBezTo>
                  <a:cubicBezTo>
                    <a:pt x="1781" y="303"/>
                    <a:pt x="900" y="73"/>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4"/>
            <p:cNvSpPr/>
            <p:nvPr/>
          </p:nvSpPr>
          <p:spPr>
            <a:xfrm>
              <a:off x="67425" y="2687325"/>
              <a:ext cx="395700" cy="395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 name="Google Shape;111;p14"/>
          <p:cNvGrpSpPr/>
          <p:nvPr/>
        </p:nvGrpSpPr>
        <p:grpSpPr>
          <a:xfrm rot="8988552" flipH="1">
            <a:off x="-128500" y="-534854"/>
            <a:ext cx="1454426" cy="1280493"/>
            <a:chOff x="5917100" y="2092158"/>
            <a:chExt cx="1102175" cy="970367"/>
          </a:xfrm>
        </p:grpSpPr>
        <p:sp>
          <p:nvSpPr>
            <p:cNvPr id="112" name="Google Shape;112;p14"/>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4"/>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4"/>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4"/>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4"/>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4"/>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 name="Google Shape;118;p14"/>
          <p:cNvSpPr/>
          <p:nvPr/>
        </p:nvSpPr>
        <p:spPr>
          <a:xfrm rot="5400000">
            <a:off x="6313350" y="4897354"/>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19"/>
        <p:cNvGrpSpPr/>
        <p:nvPr/>
      </p:nvGrpSpPr>
      <p:grpSpPr>
        <a:xfrm>
          <a:off x="0" y="0"/>
          <a:ext cx="0" cy="0"/>
          <a:chOff x="0" y="0"/>
          <a:chExt cx="0" cy="0"/>
        </a:xfrm>
      </p:grpSpPr>
      <p:sp>
        <p:nvSpPr>
          <p:cNvPr id="120" name="Google Shape;120;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121" name="Google Shape;121;p15"/>
          <p:cNvGrpSpPr/>
          <p:nvPr/>
        </p:nvGrpSpPr>
        <p:grpSpPr>
          <a:xfrm>
            <a:off x="-1344725" y="-32523"/>
            <a:ext cx="10488717" cy="6685915"/>
            <a:chOff x="-1344725" y="-32523"/>
            <a:chExt cx="10488717" cy="6685915"/>
          </a:xfrm>
        </p:grpSpPr>
        <p:sp>
          <p:nvSpPr>
            <p:cNvPr id="122" name="Google Shape;122;p15"/>
            <p:cNvSpPr/>
            <p:nvPr/>
          </p:nvSpPr>
          <p:spPr>
            <a:xfrm>
              <a:off x="-1344725" y="435247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5"/>
            <p:cNvSpPr/>
            <p:nvPr/>
          </p:nvSpPr>
          <p:spPr>
            <a:xfrm rot="5400000">
              <a:off x="6741954" y="1740877"/>
              <a:ext cx="4175439" cy="628638"/>
            </a:xfrm>
            <a:custGeom>
              <a:avLst/>
              <a:gdLst/>
              <a:ahLst/>
              <a:cxnLst/>
              <a:rect l="l" t="t" r="r" b="b"/>
              <a:pathLst>
                <a:path w="22965" h="15458" extrusionOk="0">
                  <a:moveTo>
                    <a:pt x="0" y="0"/>
                  </a:moveTo>
                  <a:lnTo>
                    <a:pt x="0" y="14891"/>
                  </a:lnTo>
                  <a:cubicBezTo>
                    <a:pt x="730" y="15289"/>
                    <a:pt x="1526" y="15457"/>
                    <a:pt x="2335" y="15457"/>
                  </a:cubicBezTo>
                  <a:cubicBezTo>
                    <a:pt x="3856" y="15457"/>
                    <a:pt x="5422" y="14863"/>
                    <a:pt x="6674" y="14088"/>
                  </a:cubicBezTo>
                  <a:cubicBezTo>
                    <a:pt x="7692" y="13462"/>
                    <a:pt x="8592" y="12656"/>
                    <a:pt x="9243" y="11645"/>
                  </a:cubicBezTo>
                  <a:cubicBezTo>
                    <a:pt x="9887" y="10639"/>
                    <a:pt x="10300" y="9516"/>
                    <a:pt x="10689" y="8389"/>
                  </a:cubicBezTo>
                  <a:cubicBezTo>
                    <a:pt x="11494" y="6066"/>
                    <a:pt x="12351" y="3497"/>
                    <a:pt x="14599" y="2166"/>
                  </a:cubicBezTo>
                  <a:cubicBezTo>
                    <a:pt x="15750" y="1486"/>
                    <a:pt x="17078" y="1374"/>
                    <a:pt x="18380" y="1302"/>
                  </a:cubicBezTo>
                  <a:cubicBezTo>
                    <a:pt x="19626" y="1230"/>
                    <a:pt x="20949" y="1194"/>
                    <a:pt x="22083" y="611"/>
                  </a:cubicBezTo>
                  <a:cubicBezTo>
                    <a:pt x="22407" y="446"/>
                    <a:pt x="22701" y="241"/>
                    <a:pt x="229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5"/>
            <p:cNvSpPr/>
            <p:nvPr/>
          </p:nvSpPr>
          <p:spPr>
            <a:xfrm>
              <a:off x="8582775" y="1720875"/>
              <a:ext cx="395700" cy="3957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5"/>
          <p:cNvSpPr/>
          <p:nvPr/>
        </p:nvSpPr>
        <p:spPr>
          <a:xfrm flipH="1">
            <a:off x="-3209362" y="-992434"/>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2">
  <p:cSld name="TITLE_ONLY_1_1">
    <p:spTree>
      <p:nvGrpSpPr>
        <p:cNvPr id="1" name="Shape 126"/>
        <p:cNvGrpSpPr/>
        <p:nvPr/>
      </p:nvGrpSpPr>
      <p:grpSpPr>
        <a:xfrm>
          <a:off x="0" y="0"/>
          <a:ext cx="0" cy="0"/>
          <a:chOff x="0" y="0"/>
          <a:chExt cx="0" cy="0"/>
        </a:xfrm>
      </p:grpSpPr>
      <p:sp>
        <p:nvSpPr>
          <p:cNvPr id="127" name="Google Shape;127;p1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128" name="Google Shape;128;p16"/>
          <p:cNvGrpSpPr/>
          <p:nvPr/>
        </p:nvGrpSpPr>
        <p:grpSpPr>
          <a:xfrm>
            <a:off x="15" y="0"/>
            <a:ext cx="9143991" cy="5143504"/>
            <a:chOff x="15" y="0"/>
            <a:chExt cx="9143991" cy="5143504"/>
          </a:xfrm>
        </p:grpSpPr>
        <p:sp>
          <p:nvSpPr>
            <p:cNvPr id="129" name="Google Shape;129;p16"/>
            <p:cNvSpPr/>
            <p:nvPr/>
          </p:nvSpPr>
          <p:spPr>
            <a:xfrm rot="5400000">
              <a:off x="353766" y="-353751"/>
              <a:ext cx="1123932" cy="1831435"/>
            </a:xfrm>
            <a:custGeom>
              <a:avLst/>
              <a:gdLst/>
              <a:ahLst/>
              <a:cxnLst/>
              <a:rect l="l" t="t" r="r" b="b"/>
              <a:pathLst>
                <a:path w="16043" h="23193" extrusionOk="0">
                  <a:moveTo>
                    <a:pt x="0" y="1"/>
                  </a:moveTo>
                  <a:lnTo>
                    <a:pt x="0" y="23192"/>
                  </a:lnTo>
                  <a:lnTo>
                    <a:pt x="16042" y="23192"/>
                  </a:lnTo>
                  <a:cubicBezTo>
                    <a:pt x="16002" y="23127"/>
                    <a:pt x="15967" y="23066"/>
                    <a:pt x="15931" y="23005"/>
                  </a:cubicBezTo>
                  <a:cubicBezTo>
                    <a:pt x="15233" y="21904"/>
                    <a:pt x="14186" y="21062"/>
                    <a:pt x="13010" y="20516"/>
                  </a:cubicBezTo>
                  <a:cubicBezTo>
                    <a:pt x="12859" y="20446"/>
                    <a:pt x="12758" y="20403"/>
                    <a:pt x="12625" y="20353"/>
                  </a:cubicBezTo>
                  <a:cubicBezTo>
                    <a:pt x="12517" y="20310"/>
                    <a:pt x="12405" y="20270"/>
                    <a:pt x="12293" y="20235"/>
                  </a:cubicBezTo>
                  <a:cubicBezTo>
                    <a:pt x="12056" y="20159"/>
                    <a:pt x="11815" y="20094"/>
                    <a:pt x="11570" y="20036"/>
                  </a:cubicBezTo>
                  <a:cubicBezTo>
                    <a:pt x="11052" y="19918"/>
                    <a:pt x="10523" y="19828"/>
                    <a:pt x="10001" y="19734"/>
                  </a:cubicBezTo>
                  <a:cubicBezTo>
                    <a:pt x="8955" y="19551"/>
                    <a:pt x="7886" y="19360"/>
                    <a:pt x="6926" y="18885"/>
                  </a:cubicBezTo>
                  <a:cubicBezTo>
                    <a:pt x="5954" y="18407"/>
                    <a:pt x="5234" y="17597"/>
                    <a:pt x="4947" y="16547"/>
                  </a:cubicBezTo>
                  <a:cubicBezTo>
                    <a:pt x="4515" y="14975"/>
                    <a:pt x="5001" y="13399"/>
                    <a:pt x="5580" y="11931"/>
                  </a:cubicBezTo>
                  <a:cubicBezTo>
                    <a:pt x="5875" y="11190"/>
                    <a:pt x="6192" y="10467"/>
                    <a:pt x="6415" y="9701"/>
                  </a:cubicBezTo>
                  <a:cubicBezTo>
                    <a:pt x="6649" y="8902"/>
                    <a:pt x="6810" y="8082"/>
                    <a:pt x="6821" y="7247"/>
                  </a:cubicBezTo>
                  <a:cubicBezTo>
                    <a:pt x="6840" y="5768"/>
                    <a:pt x="6397" y="4336"/>
                    <a:pt x="5544" y="3127"/>
                  </a:cubicBezTo>
                  <a:cubicBezTo>
                    <a:pt x="4799" y="2073"/>
                    <a:pt x="3763" y="1235"/>
                    <a:pt x="2597" y="688"/>
                  </a:cubicBezTo>
                  <a:cubicBezTo>
                    <a:pt x="1781" y="303"/>
                    <a:pt x="900" y="73"/>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6"/>
            <p:cNvSpPr/>
            <p:nvPr/>
          </p:nvSpPr>
          <p:spPr>
            <a:xfrm>
              <a:off x="7218154" y="4084425"/>
              <a:ext cx="1925852" cy="1059079"/>
            </a:xfrm>
            <a:custGeom>
              <a:avLst/>
              <a:gdLst/>
              <a:ahLst/>
              <a:cxnLst/>
              <a:rect l="l" t="t" r="r" b="b"/>
              <a:pathLst>
                <a:path w="24364" h="23656" extrusionOk="0">
                  <a:moveTo>
                    <a:pt x="23846" y="0"/>
                  </a:moveTo>
                  <a:cubicBezTo>
                    <a:pt x="23787" y="0"/>
                    <a:pt x="23728" y="2"/>
                    <a:pt x="23670" y="5"/>
                  </a:cubicBezTo>
                  <a:cubicBezTo>
                    <a:pt x="23364" y="19"/>
                    <a:pt x="23148" y="51"/>
                    <a:pt x="22831" y="141"/>
                  </a:cubicBezTo>
                  <a:cubicBezTo>
                    <a:pt x="22278" y="303"/>
                    <a:pt x="21781" y="616"/>
                    <a:pt x="21364" y="1055"/>
                  </a:cubicBezTo>
                  <a:cubicBezTo>
                    <a:pt x="20414" y="2051"/>
                    <a:pt x="20040" y="3512"/>
                    <a:pt x="19770" y="4840"/>
                  </a:cubicBezTo>
                  <a:cubicBezTo>
                    <a:pt x="19468" y="6315"/>
                    <a:pt x="19274" y="7815"/>
                    <a:pt x="18856" y="9265"/>
                  </a:cubicBezTo>
                  <a:cubicBezTo>
                    <a:pt x="18464" y="10617"/>
                    <a:pt x="17856" y="11970"/>
                    <a:pt x="16694" y="12830"/>
                  </a:cubicBezTo>
                  <a:cubicBezTo>
                    <a:pt x="15725" y="13544"/>
                    <a:pt x="14577" y="13770"/>
                    <a:pt x="13415" y="13770"/>
                  </a:cubicBezTo>
                  <a:cubicBezTo>
                    <a:pt x="12903" y="13770"/>
                    <a:pt x="12388" y="13726"/>
                    <a:pt x="11884" y="13661"/>
                  </a:cubicBezTo>
                  <a:cubicBezTo>
                    <a:pt x="10723" y="13512"/>
                    <a:pt x="9523" y="13255"/>
                    <a:pt x="8337" y="13255"/>
                  </a:cubicBezTo>
                  <a:cubicBezTo>
                    <a:pt x="7811" y="13255"/>
                    <a:pt x="7288" y="13306"/>
                    <a:pt x="6771" y="13438"/>
                  </a:cubicBezTo>
                  <a:cubicBezTo>
                    <a:pt x="5937" y="13654"/>
                    <a:pt x="5167" y="14104"/>
                    <a:pt x="4473" y="14607"/>
                  </a:cubicBezTo>
                  <a:cubicBezTo>
                    <a:pt x="3829" y="15075"/>
                    <a:pt x="3257" y="15644"/>
                    <a:pt x="2761" y="16266"/>
                  </a:cubicBezTo>
                  <a:cubicBezTo>
                    <a:pt x="1796" y="17485"/>
                    <a:pt x="1170" y="18943"/>
                    <a:pt x="731" y="20425"/>
                  </a:cubicBezTo>
                  <a:cubicBezTo>
                    <a:pt x="415" y="21487"/>
                    <a:pt x="192" y="22569"/>
                    <a:pt x="1" y="23655"/>
                  </a:cubicBezTo>
                  <a:lnTo>
                    <a:pt x="24364" y="23655"/>
                  </a:lnTo>
                  <a:lnTo>
                    <a:pt x="24364" y="30"/>
                  </a:lnTo>
                  <a:cubicBezTo>
                    <a:pt x="24357" y="30"/>
                    <a:pt x="24347" y="26"/>
                    <a:pt x="24332" y="26"/>
                  </a:cubicBezTo>
                  <a:cubicBezTo>
                    <a:pt x="24260" y="19"/>
                    <a:pt x="24191" y="12"/>
                    <a:pt x="24120" y="8"/>
                  </a:cubicBezTo>
                  <a:cubicBezTo>
                    <a:pt x="24028" y="4"/>
                    <a:pt x="23936" y="0"/>
                    <a:pt x="238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6"/>
            <p:cNvSpPr/>
            <p:nvPr/>
          </p:nvSpPr>
          <p:spPr>
            <a:xfrm>
              <a:off x="105525" y="820425"/>
              <a:ext cx="395700" cy="395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2" name="Google Shape;132;p16"/>
          <p:cNvSpPr/>
          <p:nvPr/>
        </p:nvSpPr>
        <p:spPr>
          <a:xfrm rot="5576500">
            <a:off x="-2910248" y="2359177"/>
            <a:ext cx="3922554" cy="3368658"/>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3">
  <p:cSld name="TITLE_ONLY_1_1_1">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135" name="Google Shape;135;p17"/>
          <p:cNvGrpSpPr/>
          <p:nvPr/>
        </p:nvGrpSpPr>
        <p:grpSpPr>
          <a:xfrm>
            <a:off x="-69570" y="-639075"/>
            <a:ext cx="9213570" cy="5782564"/>
            <a:chOff x="-69570" y="-639075"/>
            <a:chExt cx="9213570" cy="5782564"/>
          </a:xfrm>
        </p:grpSpPr>
        <p:sp>
          <p:nvSpPr>
            <p:cNvPr id="136" name="Google Shape;136;p17"/>
            <p:cNvSpPr/>
            <p:nvPr/>
          </p:nvSpPr>
          <p:spPr>
            <a:xfrm flipH="1">
              <a:off x="8443442" y="-639075"/>
              <a:ext cx="700558" cy="2696470"/>
            </a:xfrm>
            <a:custGeom>
              <a:avLst/>
              <a:gdLst/>
              <a:ahLst/>
              <a:cxnLst/>
              <a:rect l="l" t="t" r="r" b="b"/>
              <a:pathLst>
                <a:path w="9013" h="19015" extrusionOk="0">
                  <a:moveTo>
                    <a:pt x="0" y="1"/>
                  </a:moveTo>
                  <a:lnTo>
                    <a:pt x="0" y="19015"/>
                  </a:lnTo>
                  <a:cubicBezTo>
                    <a:pt x="1022" y="18385"/>
                    <a:pt x="2061" y="17788"/>
                    <a:pt x="3054" y="17119"/>
                  </a:cubicBezTo>
                  <a:cubicBezTo>
                    <a:pt x="3879" y="16561"/>
                    <a:pt x="4666" y="15953"/>
                    <a:pt x="5368" y="15244"/>
                  </a:cubicBezTo>
                  <a:cubicBezTo>
                    <a:pt x="6044" y="14557"/>
                    <a:pt x="6631" y="13780"/>
                    <a:pt x="7142" y="12963"/>
                  </a:cubicBezTo>
                  <a:cubicBezTo>
                    <a:pt x="8160" y="11348"/>
                    <a:pt x="9012" y="9362"/>
                    <a:pt x="8523" y="7423"/>
                  </a:cubicBezTo>
                  <a:cubicBezTo>
                    <a:pt x="8059" y="5588"/>
                    <a:pt x="6530" y="4239"/>
                    <a:pt x="5019" y="3224"/>
                  </a:cubicBezTo>
                  <a:cubicBezTo>
                    <a:pt x="4040" y="2566"/>
                    <a:pt x="3044" y="1932"/>
                    <a:pt x="2054" y="1289"/>
                  </a:cubicBezTo>
                  <a:cubicBezTo>
                    <a:pt x="1378" y="850"/>
                    <a:pt x="694" y="414"/>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7" name="Google Shape;137;p17"/>
            <p:cNvGrpSpPr/>
            <p:nvPr/>
          </p:nvGrpSpPr>
          <p:grpSpPr>
            <a:xfrm>
              <a:off x="-69570" y="2001161"/>
              <a:ext cx="618420" cy="3142328"/>
              <a:chOff x="-69570" y="2001161"/>
              <a:chExt cx="618420" cy="3142328"/>
            </a:xfrm>
          </p:grpSpPr>
          <p:sp>
            <p:nvSpPr>
              <p:cNvPr id="138" name="Google Shape;138;p17"/>
              <p:cNvSpPr/>
              <p:nvPr/>
            </p:nvSpPr>
            <p:spPr>
              <a:xfrm rot="5400000">
                <a:off x="-1398334" y="3329925"/>
                <a:ext cx="3142328" cy="484800"/>
              </a:xfrm>
              <a:custGeom>
                <a:avLst/>
                <a:gdLst/>
                <a:ahLst/>
                <a:cxnLst/>
                <a:rect l="l" t="t" r="r" b="b"/>
                <a:pathLst>
                  <a:path w="17748" h="5136" extrusionOk="0">
                    <a:moveTo>
                      <a:pt x="4819" y="1"/>
                    </a:moveTo>
                    <a:cubicBezTo>
                      <a:pt x="4695" y="1"/>
                      <a:pt x="4571" y="13"/>
                      <a:pt x="4447" y="37"/>
                    </a:cubicBezTo>
                    <a:cubicBezTo>
                      <a:pt x="4008" y="123"/>
                      <a:pt x="3588" y="325"/>
                      <a:pt x="3206" y="551"/>
                    </a:cubicBezTo>
                    <a:cubicBezTo>
                      <a:pt x="2814" y="789"/>
                      <a:pt x="2457" y="1077"/>
                      <a:pt x="2138" y="1405"/>
                    </a:cubicBezTo>
                    <a:cubicBezTo>
                      <a:pt x="1469" y="2084"/>
                      <a:pt x="957" y="2904"/>
                      <a:pt x="551" y="3761"/>
                    </a:cubicBezTo>
                    <a:cubicBezTo>
                      <a:pt x="338" y="4207"/>
                      <a:pt x="159" y="4668"/>
                      <a:pt x="1" y="5135"/>
                    </a:cubicBezTo>
                    <a:lnTo>
                      <a:pt x="17748" y="5135"/>
                    </a:lnTo>
                    <a:cubicBezTo>
                      <a:pt x="17582" y="4538"/>
                      <a:pt x="17313" y="3977"/>
                      <a:pt x="16917" y="3498"/>
                    </a:cubicBezTo>
                    <a:cubicBezTo>
                      <a:pt x="16327" y="2793"/>
                      <a:pt x="15510" y="2322"/>
                      <a:pt x="14625" y="2092"/>
                    </a:cubicBezTo>
                    <a:cubicBezTo>
                      <a:pt x="14188" y="1978"/>
                      <a:pt x="13743" y="1929"/>
                      <a:pt x="13297" y="1929"/>
                    </a:cubicBezTo>
                    <a:cubicBezTo>
                      <a:pt x="12568" y="1929"/>
                      <a:pt x="11836" y="2061"/>
                      <a:pt x="11135" y="2257"/>
                    </a:cubicBezTo>
                    <a:cubicBezTo>
                      <a:pt x="10670" y="2389"/>
                      <a:pt x="10197" y="2511"/>
                      <a:pt x="9715" y="2511"/>
                    </a:cubicBezTo>
                    <a:cubicBezTo>
                      <a:pt x="9605" y="2511"/>
                      <a:pt x="9494" y="2505"/>
                      <a:pt x="9383" y="2491"/>
                    </a:cubicBezTo>
                    <a:cubicBezTo>
                      <a:pt x="8976" y="2437"/>
                      <a:pt x="8592" y="2282"/>
                      <a:pt x="8239" y="2077"/>
                    </a:cubicBezTo>
                    <a:cubicBezTo>
                      <a:pt x="7573" y="1685"/>
                      <a:pt x="7012" y="1102"/>
                      <a:pt x="6412" y="649"/>
                    </a:cubicBezTo>
                    <a:cubicBezTo>
                      <a:pt x="6264" y="538"/>
                      <a:pt x="6113" y="433"/>
                      <a:pt x="5954" y="339"/>
                    </a:cubicBezTo>
                    <a:cubicBezTo>
                      <a:pt x="5796" y="246"/>
                      <a:pt x="5645" y="171"/>
                      <a:pt x="5487" y="116"/>
                    </a:cubicBezTo>
                    <a:cubicBezTo>
                      <a:pt x="5267" y="40"/>
                      <a:pt x="5043" y="1"/>
                      <a:pt x="48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7"/>
              <p:cNvSpPr/>
              <p:nvPr/>
            </p:nvSpPr>
            <p:spPr>
              <a:xfrm>
                <a:off x="153150" y="2057400"/>
                <a:ext cx="395700" cy="395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0" name="Google Shape;140;p17"/>
          <p:cNvSpPr/>
          <p:nvPr/>
        </p:nvSpPr>
        <p:spPr>
          <a:xfrm rot="-6269851">
            <a:off x="8176744" y="2301996"/>
            <a:ext cx="3922614" cy="3368710"/>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4702800" y="1154688"/>
            <a:ext cx="3728100" cy="16170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43" name="Google Shape;143;p18"/>
          <p:cNvSpPr txBox="1">
            <a:spLocks noGrp="1"/>
          </p:cNvSpPr>
          <p:nvPr>
            <p:ph type="subTitle" idx="1"/>
          </p:nvPr>
        </p:nvSpPr>
        <p:spPr>
          <a:xfrm>
            <a:off x="4702800" y="2771413"/>
            <a:ext cx="3728100" cy="1217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4" name="Google Shape;144;p18"/>
          <p:cNvSpPr>
            <a:spLocks noGrp="1"/>
          </p:cNvSpPr>
          <p:nvPr>
            <p:ph type="pic" idx="2"/>
          </p:nvPr>
        </p:nvSpPr>
        <p:spPr>
          <a:xfrm>
            <a:off x="713225" y="747000"/>
            <a:ext cx="3189000" cy="3649500"/>
          </a:xfrm>
          <a:prstGeom prst="roundRect">
            <a:avLst>
              <a:gd name="adj" fmla="val 16667"/>
            </a:avLst>
          </a:prstGeom>
          <a:noFill/>
          <a:ln>
            <a:noFill/>
          </a:ln>
        </p:spPr>
      </p:sp>
      <p:sp>
        <p:nvSpPr>
          <p:cNvPr id="145" name="Google Shape;145;p18"/>
          <p:cNvSpPr/>
          <p:nvPr/>
        </p:nvSpPr>
        <p:spPr>
          <a:xfrm>
            <a:off x="7923100" y="387622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8"/>
          <p:cNvSpPr/>
          <p:nvPr/>
        </p:nvSpPr>
        <p:spPr>
          <a:xfrm>
            <a:off x="8525700" y="-876271"/>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147"/>
        <p:cNvGrpSpPr/>
        <p:nvPr/>
      </p:nvGrpSpPr>
      <p:grpSpPr>
        <a:xfrm>
          <a:off x="0" y="0"/>
          <a:ext cx="0" cy="0"/>
          <a:chOff x="0" y="0"/>
          <a:chExt cx="0" cy="0"/>
        </a:xfrm>
      </p:grpSpPr>
      <p:sp>
        <p:nvSpPr>
          <p:cNvPr id="148" name="Google Shape;148;p19"/>
          <p:cNvSpPr txBox="1">
            <a:spLocks noGrp="1"/>
          </p:cNvSpPr>
          <p:nvPr>
            <p:ph type="title"/>
          </p:nvPr>
        </p:nvSpPr>
        <p:spPr>
          <a:xfrm>
            <a:off x="5680075" y="1326251"/>
            <a:ext cx="2750700" cy="11001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49" name="Google Shape;149;p19"/>
          <p:cNvSpPr txBox="1">
            <a:spLocks noGrp="1"/>
          </p:cNvSpPr>
          <p:nvPr>
            <p:ph type="subTitle" idx="1"/>
          </p:nvPr>
        </p:nvSpPr>
        <p:spPr>
          <a:xfrm>
            <a:off x="5680075" y="2330344"/>
            <a:ext cx="2750700" cy="1544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0" name="Google Shape;150;p19"/>
          <p:cNvSpPr/>
          <p:nvPr/>
        </p:nvSpPr>
        <p:spPr>
          <a:xfrm>
            <a:off x="6924678" y="3927299"/>
            <a:ext cx="2228880" cy="1225736"/>
          </a:xfrm>
          <a:custGeom>
            <a:avLst/>
            <a:gdLst/>
            <a:ahLst/>
            <a:cxnLst/>
            <a:rect l="l" t="t" r="r" b="b"/>
            <a:pathLst>
              <a:path w="24364" h="23656" extrusionOk="0">
                <a:moveTo>
                  <a:pt x="23846" y="0"/>
                </a:moveTo>
                <a:cubicBezTo>
                  <a:pt x="23787" y="0"/>
                  <a:pt x="23728" y="2"/>
                  <a:pt x="23670" y="5"/>
                </a:cubicBezTo>
                <a:cubicBezTo>
                  <a:pt x="23364" y="19"/>
                  <a:pt x="23148" y="51"/>
                  <a:pt x="22831" y="141"/>
                </a:cubicBezTo>
                <a:cubicBezTo>
                  <a:pt x="22278" y="303"/>
                  <a:pt x="21781" y="616"/>
                  <a:pt x="21364" y="1055"/>
                </a:cubicBezTo>
                <a:cubicBezTo>
                  <a:pt x="20414" y="2051"/>
                  <a:pt x="20040" y="3512"/>
                  <a:pt x="19770" y="4840"/>
                </a:cubicBezTo>
                <a:cubicBezTo>
                  <a:pt x="19468" y="6315"/>
                  <a:pt x="19274" y="7815"/>
                  <a:pt x="18856" y="9265"/>
                </a:cubicBezTo>
                <a:cubicBezTo>
                  <a:pt x="18464" y="10617"/>
                  <a:pt x="17856" y="11970"/>
                  <a:pt x="16694" y="12830"/>
                </a:cubicBezTo>
                <a:cubicBezTo>
                  <a:pt x="15725" y="13544"/>
                  <a:pt x="14577" y="13770"/>
                  <a:pt x="13415" y="13770"/>
                </a:cubicBezTo>
                <a:cubicBezTo>
                  <a:pt x="12903" y="13770"/>
                  <a:pt x="12388" y="13726"/>
                  <a:pt x="11884" y="13661"/>
                </a:cubicBezTo>
                <a:cubicBezTo>
                  <a:pt x="10723" y="13512"/>
                  <a:pt x="9523" y="13255"/>
                  <a:pt x="8337" y="13255"/>
                </a:cubicBezTo>
                <a:cubicBezTo>
                  <a:pt x="7811" y="13255"/>
                  <a:pt x="7288" y="13306"/>
                  <a:pt x="6771" y="13438"/>
                </a:cubicBezTo>
                <a:cubicBezTo>
                  <a:pt x="5937" y="13654"/>
                  <a:pt x="5167" y="14104"/>
                  <a:pt x="4473" y="14607"/>
                </a:cubicBezTo>
                <a:cubicBezTo>
                  <a:pt x="3829" y="15075"/>
                  <a:pt x="3257" y="15644"/>
                  <a:pt x="2761" y="16266"/>
                </a:cubicBezTo>
                <a:cubicBezTo>
                  <a:pt x="1796" y="17485"/>
                  <a:pt x="1170" y="18943"/>
                  <a:pt x="731" y="20425"/>
                </a:cubicBezTo>
                <a:cubicBezTo>
                  <a:pt x="415" y="21487"/>
                  <a:pt x="192" y="22569"/>
                  <a:pt x="1" y="23655"/>
                </a:cubicBezTo>
                <a:lnTo>
                  <a:pt x="24364" y="23655"/>
                </a:lnTo>
                <a:lnTo>
                  <a:pt x="24364" y="30"/>
                </a:lnTo>
                <a:cubicBezTo>
                  <a:pt x="24357" y="30"/>
                  <a:pt x="24347" y="26"/>
                  <a:pt x="24332" y="26"/>
                </a:cubicBezTo>
                <a:cubicBezTo>
                  <a:pt x="24260" y="19"/>
                  <a:pt x="24191" y="12"/>
                  <a:pt x="24120" y="8"/>
                </a:cubicBezTo>
                <a:cubicBezTo>
                  <a:pt x="24028" y="4"/>
                  <a:pt x="23936" y="0"/>
                  <a:pt x="238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9"/>
          <p:cNvSpPr/>
          <p:nvPr/>
        </p:nvSpPr>
        <p:spPr>
          <a:xfrm>
            <a:off x="8382825" y="-1342684"/>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2">
  <p:cSld name="CUSTOM_4_1">
    <p:spTree>
      <p:nvGrpSpPr>
        <p:cNvPr id="1" name="Shape 152"/>
        <p:cNvGrpSpPr/>
        <p:nvPr/>
      </p:nvGrpSpPr>
      <p:grpSpPr>
        <a:xfrm>
          <a:off x="0" y="0"/>
          <a:ext cx="0" cy="0"/>
          <a:chOff x="0" y="0"/>
          <a:chExt cx="0" cy="0"/>
        </a:xfrm>
      </p:grpSpPr>
      <p:sp>
        <p:nvSpPr>
          <p:cNvPr id="153" name="Google Shape;153;p20"/>
          <p:cNvSpPr txBox="1">
            <a:spLocks noGrp="1"/>
          </p:cNvSpPr>
          <p:nvPr>
            <p:ph type="title"/>
          </p:nvPr>
        </p:nvSpPr>
        <p:spPr>
          <a:xfrm>
            <a:off x="713225" y="1326250"/>
            <a:ext cx="2750700" cy="1100100"/>
          </a:xfrm>
          <a:prstGeom prst="rect">
            <a:avLst/>
          </a:prstGeom>
        </p:spPr>
        <p:txBody>
          <a:bodyPr spcFirstLastPara="1" wrap="square" lIns="91425" tIns="91425" rIns="91425" bIns="91425" anchor="b"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54" name="Google Shape;154;p20"/>
          <p:cNvSpPr txBox="1">
            <a:spLocks noGrp="1"/>
          </p:cNvSpPr>
          <p:nvPr>
            <p:ph type="subTitle" idx="1"/>
          </p:nvPr>
        </p:nvSpPr>
        <p:spPr>
          <a:xfrm>
            <a:off x="713359" y="2330350"/>
            <a:ext cx="2750700" cy="1544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55" name="Google Shape;155;p20"/>
          <p:cNvGrpSpPr/>
          <p:nvPr/>
        </p:nvGrpSpPr>
        <p:grpSpPr>
          <a:xfrm>
            <a:off x="0" y="2687325"/>
            <a:ext cx="1558778" cy="2456198"/>
            <a:chOff x="0" y="2687325"/>
            <a:chExt cx="1558778" cy="2456198"/>
          </a:xfrm>
        </p:grpSpPr>
        <p:sp>
          <p:nvSpPr>
            <p:cNvPr id="156" name="Google Shape;156;p20"/>
            <p:cNvSpPr/>
            <p:nvPr/>
          </p:nvSpPr>
          <p:spPr>
            <a:xfrm>
              <a:off x="0" y="2889975"/>
              <a:ext cx="1558778" cy="2253548"/>
            </a:xfrm>
            <a:custGeom>
              <a:avLst/>
              <a:gdLst/>
              <a:ahLst/>
              <a:cxnLst/>
              <a:rect l="l" t="t" r="r" b="b"/>
              <a:pathLst>
                <a:path w="16043" h="23193" extrusionOk="0">
                  <a:moveTo>
                    <a:pt x="0" y="1"/>
                  </a:moveTo>
                  <a:lnTo>
                    <a:pt x="0" y="23192"/>
                  </a:lnTo>
                  <a:lnTo>
                    <a:pt x="16042" y="23192"/>
                  </a:lnTo>
                  <a:cubicBezTo>
                    <a:pt x="16002" y="23127"/>
                    <a:pt x="15967" y="23066"/>
                    <a:pt x="15931" y="23005"/>
                  </a:cubicBezTo>
                  <a:cubicBezTo>
                    <a:pt x="15233" y="21904"/>
                    <a:pt x="14186" y="21062"/>
                    <a:pt x="13010" y="20516"/>
                  </a:cubicBezTo>
                  <a:cubicBezTo>
                    <a:pt x="12859" y="20446"/>
                    <a:pt x="12758" y="20403"/>
                    <a:pt x="12625" y="20353"/>
                  </a:cubicBezTo>
                  <a:cubicBezTo>
                    <a:pt x="12517" y="20310"/>
                    <a:pt x="12405" y="20270"/>
                    <a:pt x="12293" y="20235"/>
                  </a:cubicBezTo>
                  <a:cubicBezTo>
                    <a:pt x="12056" y="20159"/>
                    <a:pt x="11815" y="20094"/>
                    <a:pt x="11570" y="20036"/>
                  </a:cubicBezTo>
                  <a:cubicBezTo>
                    <a:pt x="11052" y="19918"/>
                    <a:pt x="10523" y="19828"/>
                    <a:pt x="10001" y="19734"/>
                  </a:cubicBezTo>
                  <a:cubicBezTo>
                    <a:pt x="8955" y="19551"/>
                    <a:pt x="7886" y="19360"/>
                    <a:pt x="6926" y="18885"/>
                  </a:cubicBezTo>
                  <a:cubicBezTo>
                    <a:pt x="5954" y="18407"/>
                    <a:pt x="5234" y="17597"/>
                    <a:pt x="4947" y="16547"/>
                  </a:cubicBezTo>
                  <a:cubicBezTo>
                    <a:pt x="4515" y="14975"/>
                    <a:pt x="5001" y="13399"/>
                    <a:pt x="5580" y="11931"/>
                  </a:cubicBezTo>
                  <a:cubicBezTo>
                    <a:pt x="5875" y="11190"/>
                    <a:pt x="6192" y="10467"/>
                    <a:pt x="6415" y="9701"/>
                  </a:cubicBezTo>
                  <a:cubicBezTo>
                    <a:pt x="6649" y="8902"/>
                    <a:pt x="6810" y="8082"/>
                    <a:pt x="6821" y="7247"/>
                  </a:cubicBezTo>
                  <a:cubicBezTo>
                    <a:pt x="6840" y="5768"/>
                    <a:pt x="6397" y="4336"/>
                    <a:pt x="5544" y="3127"/>
                  </a:cubicBezTo>
                  <a:cubicBezTo>
                    <a:pt x="4799" y="2073"/>
                    <a:pt x="3763" y="1235"/>
                    <a:pt x="2597" y="688"/>
                  </a:cubicBezTo>
                  <a:cubicBezTo>
                    <a:pt x="1781" y="303"/>
                    <a:pt x="900" y="73"/>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0"/>
            <p:cNvSpPr/>
            <p:nvPr/>
          </p:nvSpPr>
          <p:spPr>
            <a:xfrm>
              <a:off x="67425" y="2687325"/>
              <a:ext cx="395700" cy="395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20"/>
          <p:cNvSpPr/>
          <p:nvPr/>
        </p:nvSpPr>
        <p:spPr>
          <a:xfrm rot="-8951246">
            <a:off x="1299276" y="-2993894"/>
            <a:ext cx="3922599" cy="3368697"/>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3">
  <p:cSld name="CUSTOM_4_2">
    <p:spTree>
      <p:nvGrpSpPr>
        <p:cNvPr id="1" name="Shape 159"/>
        <p:cNvGrpSpPr/>
        <p:nvPr/>
      </p:nvGrpSpPr>
      <p:grpSpPr>
        <a:xfrm>
          <a:off x="0" y="0"/>
          <a:ext cx="0" cy="0"/>
          <a:chOff x="0" y="0"/>
          <a:chExt cx="0" cy="0"/>
        </a:xfrm>
      </p:grpSpPr>
      <p:sp>
        <p:nvSpPr>
          <p:cNvPr id="160" name="Google Shape;160;p21"/>
          <p:cNvSpPr txBox="1">
            <a:spLocks noGrp="1"/>
          </p:cNvSpPr>
          <p:nvPr>
            <p:ph type="title"/>
          </p:nvPr>
        </p:nvSpPr>
        <p:spPr>
          <a:xfrm>
            <a:off x="4940925" y="1326251"/>
            <a:ext cx="2750700" cy="1100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61" name="Google Shape;161;p21"/>
          <p:cNvSpPr txBox="1">
            <a:spLocks noGrp="1"/>
          </p:cNvSpPr>
          <p:nvPr>
            <p:ph type="subTitle" idx="1"/>
          </p:nvPr>
        </p:nvSpPr>
        <p:spPr>
          <a:xfrm>
            <a:off x="4940925" y="2330344"/>
            <a:ext cx="2750700" cy="1544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2" name="Google Shape;162;p21"/>
          <p:cNvSpPr/>
          <p:nvPr/>
        </p:nvSpPr>
        <p:spPr>
          <a:xfrm>
            <a:off x="8005950" y="373642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1"/>
          <p:cNvSpPr/>
          <p:nvPr/>
        </p:nvSpPr>
        <p:spPr>
          <a:xfrm>
            <a:off x="8331875" y="-743784"/>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64"/>
        <p:cNvGrpSpPr/>
        <p:nvPr/>
      </p:nvGrpSpPr>
      <p:grpSpPr>
        <a:xfrm>
          <a:off x="0" y="0"/>
          <a:ext cx="0" cy="0"/>
          <a:chOff x="0" y="0"/>
          <a:chExt cx="0" cy="0"/>
        </a:xfrm>
      </p:grpSpPr>
      <p:sp>
        <p:nvSpPr>
          <p:cNvPr id="165" name="Google Shape;165;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66" name="Google Shape;166;p22"/>
          <p:cNvSpPr txBox="1">
            <a:spLocks noGrp="1"/>
          </p:cNvSpPr>
          <p:nvPr>
            <p:ph type="subTitle" idx="1"/>
          </p:nvPr>
        </p:nvSpPr>
        <p:spPr>
          <a:xfrm>
            <a:off x="4872994" y="3065900"/>
            <a:ext cx="2836800" cy="1126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7" name="Google Shape;167;p22"/>
          <p:cNvSpPr txBox="1">
            <a:spLocks noGrp="1"/>
          </p:cNvSpPr>
          <p:nvPr>
            <p:ph type="subTitle" idx="2"/>
          </p:nvPr>
        </p:nvSpPr>
        <p:spPr>
          <a:xfrm>
            <a:off x="1434200" y="3065900"/>
            <a:ext cx="2836800" cy="1126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8" name="Google Shape;168;p22"/>
          <p:cNvSpPr txBox="1">
            <a:spLocks noGrp="1"/>
          </p:cNvSpPr>
          <p:nvPr>
            <p:ph type="subTitle" idx="3"/>
          </p:nvPr>
        </p:nvSpPr>
        <p:spPr>
          <a:xfrm>
            <a:off x="1434200" y="2578575"/>
            <a:ext cx="2836800" cy="48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169" name="Google Shape;169;p22"/>
          <p:cNvSpPr txBox="1">
            <a:spLocks noGrp="1"/>
          </p:cNvSpPr>
          <p:nvPr>
            <p:ph type="subTitle" idx="4"/>
          </p:nvPr>
        </p:nvSpPr>
        <p:spPr>
          <a:xfrm>
            <a:off x="4873004" y="2578575"/>
            <a:ext cx="2836800" cy="48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170" name="Google Shape;170;p22"/>
          <p:cNvGrpSpPr/>
          <p:nvPr/>
        </p:nvGrpSpPr>
        <p:grpSpPr>
          <a:xfrm>
            <a:off x="-255199" y="-9535"/>
            <a:ext cx="9408724" cy="5162561"/>
            <a:chOff x="-255199" y="-9535"/>
            <a:chExt cx="9408724" cy="5162561"/>
          </a:xfrm>
        </p:grpSpPr>
        <p:sp>
          <p:nvSpPr>
            <p:cNvPr id="171" name="Google Shape;171;p22"/>
            <p:cNvSpPr/>
            <p:nvPr/>
          </p:nvSpPr>
          <p:spPr>
            <a:xfrm rot="10800000">
              <a:off x="-255199" y="-9535"/>
              <a:ext cx="3142328" cy="484800"/>
            </a:xfrm>
            <a:custGeom>
              <a:avLst/>
              <a:gdLst/>
              <a:ahLst/>
              <a:cxnLst/>
              <a:rect l="l" t="t" r="r" b="b"/>
              <a:pathLst>
                <a:path w="17748" h="5136" extrusionOk="0">
                  <a:moveTo>
                    <a:pt x="4819" y="1"/>
                  </a:moveTo>
                  <a:cubicBezTo>
                    <a:pt x="4695" y="1"/>
                    <a:pt x="4571" y="13"/>
                    <a:pt x="4447" y="37"/>
                  </a:cubicBezTo>
                  <a:cubicBezTo>
                    <a:pt x="4008" y="123"/>
                    <a:pt x="3588" y="325"/>
                    <a:pt x="3206" y="551"/>
                  </a:cubicBezTo>
                  <a:cubicBezTo>
                    <a:pt x="2814" y="789"/>
                    <a:pt x="2457" y="1077"/>
                    <a:pt x="2138" y="1405"/>
                  </a:cubicBezTo>
                  <a:cubicBezTo>
                    <a:pt x="1469" y="2084"/>
                    <a:pt x="957" y="2904"/>
                    <a:pt x="551" y="3761"/>
                  </a:cubicBezTo>
                  <a:cubicBezTo>
                    <a:pt x="338" y="4207"/>
                    <a:pt x="159" y="4668"/>
                    <a:pt x="1" y="5135"/>
                  </a:cubicBezTo>
                  <a:lnTo>
                    <a:pt x="17748" y="5135"/>
                  </a:lnTo>
                  <a:cubicBezTo>
                    <a:pt x="17582" y="4538"/>
                    <a:pt x="17313" y="3977"/>
                    <a:pt x="16917" y="3498"/>
                  </a:cubicBezTo>
                  <a:cubicBezTo>
                    <a:pt x="16327" y="2793"/>
                    <a:pt x="15510" y="2322"/>
                    <a:pt x="14625" y="2092"/>
                  </a:cubicBezTo>
                  <a:cubicBezTo>
                    <a:pt x="14188" y="1978"/>
                    <a:pt x="13743" y="1929"/>
                    <a:pt x="13297" y="1929"/>
                  </a:cubicBezTo>
                  <a:cubicBezTo>
                    <a:pt x="12568" y="1929"/>
                    <a:pt x="11836" y="2061"/>
                    <a:pt x="11135" y="2257"/>
                  </a:cubicBezTo>
                  <a:cubicBezTo>
                    <a:pt x="10670" y="2389"/>
                    <a:pt x="10197" y="2511"/>
                    <a:pt x="9715" y="2511"/>
                  </a:cubicBezTo>
                  <a:cubicBezTo>
                    <a:pt x="9605" y="2511"/>
                    <a:pt x="9494" y="2505"/>
                    <a:pt x="9383" y="2491"/>
                  </a:cubicBezTo>
                  <a:cubicBezTo>
                    <a:pt x="8976" y="2437"/>
                    <a:pt x="8592" y="2282"/>
                    <a:pt x="8239" y="2077"/>
                  </a:cubicBezTo>
                  <a:cubicBezTo>
                    <a:pt x="7573" y="1685"/>
                    <a:pt x="7012" y="1102"/>
                    <a:pt x="6412" y="649"/>
                  </a:cubicBezTo>
                  <a:cubicBezTo>
                    <a:pt x="6264" y="538"/>
                    <a:pt x="6113" y="433"/>
                    <a:pt x="5954" y="339"/>
                  </a:cubicBezTo>
                  <a:cubicBezTo>
                    <a:pt x="5796" y="246"/>
                    <a:pt x="5645" y="171"/>
                    <a:pt x="5487" y="116"/>
                  </a:cubicBezTo>
                  <a:cubicBezTo>
                    <a:pt x="5267" y="40"/>
                    <a:pt x="5043" y="1"/>
                    <a:pt x="48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2"/>
            <p:cNvSpPr/>
            <p:nvPr/>
          </p:nvSpPr>
          <p:spPr>
            <a:xfrm rot="5400000">
              <a:off x="157065" y="89110"/>
              <a:ext cx="395700" cy="395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2"/>
            <p:cNvSpPr/>
            <p:nvPr/>
          </p:nvSpPr>
          <p:spPr>
            <a:xfrm rot="10800000" flipH="1">
              <a:off x="7963727" y="3585776"/>
              <a:ext cx="1189799" cy="1567250"/>
            </a:xfrm>
            <a:custGeom>
              <a:avLst/>
              <a:gdLst/>
              <a:ahLst/>
              <a:cxnLst/>
              <a:rect l="l" t="t" r="r" b="b"/>
              <a:pathLst>
                <a:path w="7042" h="9276" extrusionOk="0">
                  <a:moveTo>
                    <a:pt x="1" y="1"/>
                  </a:moveTo>
                  <a:cubicBezTo>
                    <a:pt x="116" y="814"/>
                    <a:pt x="544" y="1555"/>
                    <a:pt x="1094" y="2166"/>
                  </a:cubicBezTo>
                  <a:cubicBezTo>
                    <a:pt x="1450" y="2555"/>
                    <a:pt x="1857" y="2861"/>
                    <a:pt x="2314" y="3120"/>
                  </a:cubicBezTo>
                  <a:cubicBezTo>
                    <a:pt x="2778" y="3386"/>
                    <a:pt x="3260" y="3609"/>
                    <a:pt x="3720" y="3886"/>
                  </a:cubicBezTo>
                  <a:cubicBezTo>
                    <a:pt x="4170" y="4152"/>
                    <a:pt x="4587" y="4466"/>
                    <a:pt x="4890" y="4897"/>
                  </a:cubicBezTo>
                  <a:cubicBezTo>
                    <a:pt x="5145" y="5258"/>
                    <a:pt x="5289" y="5675"/>
                    <a:pt x="5390" y="6103"/>
                  </a:cubicBezTo>
                  <a:cubicBezTo>
                    <a:pt x="5592" y="6955"/>
                    <a:pt x="5685" y="7865"/>
                    <a:pt x="6206" y="8603"/>
                  </a:cubicBezTo>
                  <a:cubicBezTo>
                    <a:pt x="6408" y="8891"/>
                    <a:pt x="6692" y="9143"/>
                    <a:pt x="7013" y="9265"/>
                  </a:cubicBezTo>
                  <a:cubicBezTo>
                    <a:pt x="7023" y="9268"/>
                    <a:pt x="7030" y="9273"/>
                    <a:pt x="7041" y="9276"/>
                  </a:cubicBezTo>
                  <a:lnTo>
                    <a:pt x="704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 name="Google Shape;174;p22"/>
          <p:cNvSpPr/>
          <p:nvPr/>
        </p:nvSpPr>
        <p:spPr>
          <a:xfrm rot="5998970">
            <a:off x="-2951937" y="3225943"/>
            <a:ext cx="3922585" cy="3368685"/>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175"/>
        <p:cNvGrpSpPr/>
        <p:nvPr/>
      </p:nvGrpSpPr>
      <p:grpSpPr>
        <a:xfrm>
          <a:off x="0" y="0"/>
          <a:ext cx="0" cy="0"/>
          <a:chOff x="0" y="0"/>
          <a:chExt cx="0" cy="0"/>
        </a:xfrm>
      </p:grpSpPr>
      <p:sp>
        <p:nvSpPr>
          <p:cNvPr id="176" name="Google Shape;176;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77" name="Google Shape;177;p23"/>
          <p:cNvSpPr txBox="1">
            <a:spLocks noGrp="1"/>
          </p:cNvSpPr>
          <p:nvPr>
            <p:ph type="subTitle" idx="1"/>
          </p:nvPr>
        </p:nvSpPr>
        <p:spPr>
          <a:xfrm>
            <a:off x="4743229" y="1820025"/>
            <a:ext cx="3573300" cy="1959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8" name="Google Shape;178;p23"/>
          <p:cNvSpPr txBox="1">
            <a:spLocks noGrp="1"/>
          </p:cNvSpPr>
          <p:nvPr>
            <p:ph type="subTitle" idx="2"/>
          </p:nvPr>
        </p:nvSpPr>
        <p:spPr>
          <a:xfrm>
            <a:off x="827475" y="1820025"/>
            <a:ext cx="3573300" cy="1959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9" name="Google Shape;179;p23"/>
          <p:cNvSpPr/>
          <p:nvPr/>
        </p:nvSpPr>
        <p:spPr>
          <a:xfrm rot="-5620785" flipH="1">
            <a:off x="8161983" y="-1102921"/>
            <a:ext cx="3922561" cy="3368665"/>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0" name="Google Shape;180;p23"/>
          <p:cNvGrpSpPr/>
          <p:nvPr/>
        </p:nvGrpSpPr>
        <p:grpSpPr>
          <a:xfrm>
            <a:off x="-58079" y="-76200"/>
            <a:ext cx="9202083" cy="5243547"/>
            <a:chOff x="-58079" y="-76200"/>
            <a:chExt cx="9202083" cy="5243547"/>
          </a:xfrm>
        </p:grpSpPr>
        <p:sp>
          <p:nvSpPr>
            <p:cNvPr id="181" name="Google Shape;181;p23"/>
            <p:cNvSpPr/>
            <p:nvPr/>
          </p:nvSpPr>
          <p:spPr>
            <a:xfrm flipH="1">
              <a:off x="-58079" y="-76200"/>
              <a:ext cx="2382163" cy="1017717"/>
            </a:xfrm>
            <a:custGeom>
              <a:avLst/>
              <a:gdLst/>
              <a:ahLst/>
              <a:cxnLst/>
              <a:rect l="l" t="t" r="r" b="b"/>
              <a:pathLst>
                <a:path w="12233" h="9632" extrusionOk="0">
                  <a:moveTo>
                    <a:pt x="296" y="0"/>
                  </a:moveTo>
                  <a:cubicBezTo>
                    <a:pt x="188" y="389"/>
                    <a:pt x="112" y="785"/>
                    <a:pt x="76" y="1184"/>
                  </a:cubicBezTo>
                  <a:cubicBezTo>
                    <a:pt x="0" y="2044"/>
                    <a:pt x="123" y="2933"/>
                    <a:pt x="605" y="3663"/>
                  </a:cubicBezTo>
                  <a:cubicBezTo>
                    <a:pt x="853" y="4041"/>
                    <a:pt x="1184" y="4379"/>
                    <a:pt x="1594" y="4577"/>
                  </a:cubicBezTo>
                  <a:cubicBezTo>
                    <a:pt x="1927" y="4737"/>
                    <a:pt x="2297" y="4791"/>
                    <a:pt x="2663" y="4791"/>
                  </a:cubicBezTo>
                  <a:cubicBezTo>
                    <a:pt x="2731" y="4791"/>
                    <a:pt x="2800" y="4789"/>
                    <a:pt x="2868" y="4786"/>
                  </a:cubicBezTo>
                  <a:cubicBezTo>
                    <a:pt x="3800" y="4735"/>
                    <a:pt x="4699" y="4419"/>
                    <a:pt x="5631" y="4386"/>
                  </a:cubicBezTo>
                  <a:cubicBezTo>
                    <a:pt x="5669" y="4385"/>
                    <a:pt x="5707" y="4384"/>
                    <a:pt x="5745" y="4384"/>
                  </a:cubicBezTo>
                  <a:cubicBezTo>
                    <a:pt x="6586" y="4384"/>
                    <a:pt x="7397" y="4685"/>
                    <a:pt x="8030" y="5246"/>
                  </a:cubicBezTo>
                  <a:cubicBezTo>
                    <a:pt x="8653" y="5797"/>
                    <a:pt x="9085" y="6526"/>
                    <a:pt x="9538" y="7214"/>
                  </a:cubicBezTo>
                  <a:cubicBezTo>
                    <a:pt x="9769" y="7563"/>
                    <a:pt x="10006" y="7912"/>
                    <a:pt x="10279" y="8228"/>
                  </a:cubicBezTo>
                  <a:cubicBezTo>
                    <a:pt x="10581" y="8585"/>
                    <a:pt x="10930" y="8897"/>
                    <a:pt x="11318" y="9160"/>
                  </a:cubicBezTo>
                  <a:cubicBezTo>
                    <a:pt x="11599" y="9351"/>
                    <a:pt x="11909" y="9520"/>
                    <a:pt x="12233" y="9631"/>
                  </a:cubicBezTo>
                  <a:lnTo>
                    <a:pt x="1223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 name="Google Shape;182;p23"/>
            <p:cNvGrpSpPr/>
            <p:nvPr/>
          </p:nvGrpSpPr>
          <p:grpSpPr>
            <a:xfrm>
              <a:off x="6001676" y="4548927"/>
              <a:ext cx="3142328" cy="618420"/>
              <a:chOff x="6001676" y="4548927"/>
              <a:chExt cx="3142328" cy="618420"/>
            </a:xfrm>
          </p:grpSpPr>
          <p:sp>
            <p:nvSpPr>
              <p:cNvPr id="183" name="Google Shape;183;p23"/>
              <p:cNvSpPr/>
              <p:nvPr/>
            </p:nvSpPr>
            <p:spPr>
              <a:xfrm>
                <a:off x="6001676" y="4682548"/>
                <a:ext cx="3142328" cy="484800"/>
              </a:xfrm>
              <a:custGeom>
                <a:avLst/>
                <a:gdLst/>
                <a:ahLst/>
                <a:cxnLst/>
                <a:rect l="l" t="t" r="r" b="b"/>
                <a:pathLst>
                  <a:path w="17748" h="5136" extrusionOk="0">
                    <a:moveTo>
                      <a:pt x="4819" y="1"/>
                    </a:moveTo>
                    <a:cubicBezTo>
                      <a:pt x="4695" y="1"/>
                      <a:pt x="4571" y="13"/>
                      <a:pt x="4447" y="37"/>
                    </a:cubicBezTo>
                    <a:cubicBezTo>
                      <a:pt x="4008" y="123"/>
                      <a:pt x="3588" y="325"/>
                      <a:pt x="3206" y="551"/>
                    </a:cubicBezTo>
                    <a:cubicBezTo>
                      <a:pt x="2814" y="789"/>
                      <a:pt x="2457" y="1077"/>
                      <a:pt x="2138" y="1405"/>
                    </a:cubicBezTo>
                    <a:cubicBezTo>
                      <a:pt x="1469" y="2084"/>
                      <a:pt x="957" y="2904"/>
                      <a:pt x="551" y="3761"/>
                    </a:cubicBezTo>
                    <a:cubicBezTo>
                      <a:pt x="338" y="4207"/>
                      <a:pt x="159" y="4668"/>
                      <a:pt x="1" y="5135"/>
                    </a:cubicBezTo>
                    <a:lnTo>
                      <a:pt x="17748" y="5135"/>
                    </a:lnTo>
                    <a:cubicBezTo>
                      <a:pt x="17582" y="4538"/>
                      <a:pt x="17313" y="3977"/>
                      <a:pt x="16917" y="3498"/>
                    </a:cubicBezTo>
                    <a:cubicBezTo>
                      <a:pt x="16327" y="2793"/>
                      <a:pt x="15510" y="2322"/>
                      <a:pt x="14625" y="2092"/>
                    </a:cubicBezTo>
                    <a:cubicBezTo>
                      <a:pt x="14188" y="1978"/>
                      <a:pt x="13743" y="1929"/>
                      <a:pt x="13297" y="1929"/>
                    </a:cubicBezTo>
                    <a:cubicBezTo>
                      <a:pt x="12568" y="1929"/>
                      <a:pt x="11836" y="2061"/>
                      <a:pt x="11135" y="2257"/>
                    </a:cubicBezTo>
                    <a:cubicBezTo>
                      <a:pt x="10670" y="2389"/>
                      <a:pt x="10197" y="2511"/>
                      <a:pt x="9715" y="2511"/>
                    </a:cubicBezTo>
                    <a:cubicBezTo>
                      <a:pt x="9605" y="2511"/>
                      <a:pt x="9494" y="2505"/>
                      <a:pt x="9383" y="2491"/>
                    </a:cubicBezTo>
                    <a:cubicBezTo>
                      <a:pt x="8976" y="2437"/>
                      <a:pt x="8592" y="2282"/>
                      <a:pt x="8239" y="2077"/>
                    </a:cubicBezTo>
                    <a:cubicBezTo>
                      <a:pt x="7573" y="1685"/>
                      <a:pt x="7012" y="1102"/>
                      <a:pt x="6412" y="649"/>
                    </a:cubicBezTo>
                    <a:cubicBezTo>
                      <a:pt x="6264" y="538"/>
                      <a:pt x="6113" y="433"/>
                      <a:pt x="5954" y="339"/>
                    </a:cubicBezTo>
                    <a:cubicBezTo>
                      <a:pt x="5796" y="246"/>
                      <a:pt x="5645" y="171"/>
                      <a:pt x="5487" y="116"/>
                    </a:cubicBezTo>
                    <a:cubicBezTo>
                      <a:pt x="5267" y="40"/>
                      <a:pt x="5043" y="1"/>
                      <a:pt x="48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3"/>
              <p:cNvSpPr/>
              <p:nvPr/>
            </p:nvSpPr>
            <p:spPr>
              <a:xfrm rot="-5400000">
                <a:off x="7097790" y="4548927"/>
                <a:ext cx="395700" cy="395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3">
  <p:cSld name="TITLE_AND_BODY_1">
    <p:spTree>
      <p:nvGrpSpPr>
        <p:cNvPr id="1" name="Shape 185"/>
        <p:cNvGrpSpPr/>
        <p:nvPr/>
      </p:nvGrpSpPr>
      <p:grpSpPr>
        <a:xfrm>
          <a:off x="0" y="0"/>
          <a:ext cx="0" cy="0"/>
          <a:chOff x="0" y="0"/>
          <a:chExt cx="0" cy="0"/>
        </a:xfrm>
      </p:grpSpPr>
      <p:sp>
        <p:nvSpPr>
          <p:cNvPr id="186" name="Google Shape;186;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87" name="Google Shape;187;p24"/>
          <p:cNvSpPr txBox="1">
            <a:spLocks noGrp="1"/>
          </p:cNvSpPr>
          <p:nvPr>
            <p:ph type="body" idx="1"/>
          </p:nvPr>
        </p:nvSpPr>
        <p:spPr>
          <a:xfrm>
            <a:off x="872438" y="1476150"/>
            <a:ext cx="3647700" cy="2617800"/>
          </a:xfrm>
          <a:prstGeom prst="rect">
            <a:avLst/>
          </a:prstGeom>
        </p:spPr>
        <p:txBody>
          <a:bodyPr spcFirstLastPara="1" wrap="square" lIns="91425" tIns="91425" rIns="91425" bIns="91425" anchor="t" anchorCtr="0">
            <a:noAutofit/>
          </a:bodyPr>
          <a:lstStyle>
            <a:lvl1pPr marL="457200" lvl="0" indent="-317500" rtl="0">
              <a:lnSpc>
                <a:spcPct val="115000"/>
              </a:lnSpc>
              <a:spcBef>
                <a:spcPts val="300"/>
              </a:spcBef>
              <a:spcAft>
                <a:spcPts val="0"/>
              </a:spcAft>
              <a:buClr>
                <a:schemeClr val="lt2"/>
              </a:buClr>
              <a:buSzPts val="1400"/>
              <a:buFont typeface="Nunito Light"/>
              <a:buChar char="●"/>
              <a:defRPr/>
            </a:lvl1pPr>
            <a:lvl2pPr marL="914400" lvl="1" indent="-317500" rtl="0">
              <a:lnSpc>
                <a:spcPct val="115000"/>
              </a:lnSpc>
              <a:spcBef>
                <a:spcPts val="0"/>
              </a:spcBef>
              <a:spcAft>
                <a:spcPts val="0"/>
              </a:spcAft>
              <a:buSzPts val="1400"/>
              <a:buFont typeface="Nunito Light"/>
              <a:buChar char="○"/>
              <a:defRPr/>
            </a:lvl2pPr>
            <a:lvl3pPr marL="1371600" lvl="2" indent="-317500" rtl="0">
              <a:lnSpc>
                <a:spcPct val="115000"/>
              </a:lnSpc>
              <a:spcBef>
                <a:spcPts val="0"/>
              </a:spcBef>
              <a:spcAft>
                <a:spcPts val="0"/>
              </a:spcAft>
              <a:buSzPts val="1400"/>
              <a:buFont typeface="Nunito Light"/>
              <a:buChar char="■"/>
              <a:defRPr/>
            </a:lvl3pPr>
            <a:lvl4pPr marL="1828800" lvl="3" indent="-317500" rtl="0">
              <a:lnSpc>
                <a:spcPct val="115000"/>
              </a:lnSpc>
              <a:spcBef>
                <a:spcPts val="0"/>
              </a:spcBef>
              <a:spcAft>
                <a:spcPts val="0"/>
              </a:spcAft>
              <a:buSzPts val="1400"/>
              <a:buFont typeface="Nunito Light"/>
              <a:buChar char="●"/>
              <a:defRPr/>
            </a:lvl4pPr>
            <a:lvl5pPr marL="2286000" lvl="4" indent="-317500" rtl="0">
              <a:lnSpc>
                <a:spcPct val="115000"/>
              </a:lnSpc>
              <a:spcBef>
                <a:spcPts val="0"/>
              </a:spcBef>
              <a:spcAft>
                <a:spcPts val="0"/>
              </a:spcAft>
              <a:buSzPts val="1400"/>
              <a:buFont typeface="Nunito Light"/>
              <a:buChar char="○"/>
              <a:defRPr/>
            </a:lvl5pPr>
            <a:lvl6pPr marL="2743200" lvl="5" indent="-317500" rtl="0">
              <a:lnSpc>
                <a:spcPct val="115000"/>
              </a:lnSpc>
              <a:spcBef>
                <a:spcPts val="0"/>
              </a:spcBef>
              <a:spcAft>
                <a:spcPts val="0"/>
              </a:spcAft>
              <a:buSzPts val="1400"/>
              <a:buFont typeface="Nunito Light"/>
              <a:buChar char="■"/>
              <a:defRPr/>
            </a:lvl6pPr>
            <a:lvl7pPr marL="3200400" lvl="6" indent="-317500" rtl="0">
              <a:lnSpc>
                <a:spcPct val="115000"/>
              </a:lnSpc>
              <a:spcBef>
                <a:spcPts val="0"/>
              </a:spcBef>
              <a:spcAft>
                <a:spcPts val="0"/>
              </a:spcAft>
              <a:buSzPts val="1400"/>
              <a:buFont typeface="Nunito Light"/>
              <a:buChar char="●"/>
              <a:defRPr/>
            </a:lvl7pPr>
            <a:lvl8pPr marL="3657600" lvl="7" indent="-317500" rtl="0">
              <a:lnSpc>
                <a:spcPct val="115000"/>
              </a:lnSpc>
              <a:spcBef>
                <a:spcPts val="0"/>
              </a:spcBef>
              <a:spcAft>
                <a:spcPts val="0"/>
              </a:spcAft>
              <a:buSzPts val="1400"/>
              <a:buFont typeface="Nunito Light"/>
              <a:buChar char="○"/>
              <a:defRPr/>
            </a:lvl8pPr>
            <a:lvl9pPr marL="4114800" lvl="8" indent="-317500" rtl="0">
              <a:lnSpc>
                <a:spcPct val="115000"/>
              </a:lnSpc>
              <a:spcBef>
                <a:spcPts val="0"/>
              </a:spcBef>
              <a:spcAft>
                <a:spcPts val="0"/>
              </a:spcAft>
              <a:buSzPts val="1400"/>
              <a:buFont typeface="Nunito Light"/>
              <a:buChar char="■"/>
              <a:defRPr/>
            </a:lvl9pPr>
          </a:lstStyle>
          <a:p>
            <a:endParaRPr/>
          </a:p>
        </p:txBody>
      </p:sp>
      <p:sp>
        <p:nvSpPr>
          <p:cNvPr id="188" name="Google Shape;188;p24"/>
          <p:cNvSpPr txBox="1">
            <a:spLocks noGrp="1"/>
          </p:cNvSpPr>
          <p:nvPr>
            <p:ph type="body" idx="2"/>
          </p:nvPr>
        </p:nvSpPr>
        <p:spPr>
          <a:xfrm>
            <a:off x="4623859" y="1476150"/>
            <a:ext cx="3647700" cy="26178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lt2"/>
              </a:buClr>
              <a:buSzPts val="1400"/>
              <a:buFont typeface="Nunito Light"/>
              <a:buChar char="●"/>
              <a:defRPr/>
            </a:lvl1pPr>
            <a:lvl2pPr marL="914400" lvl="1" indent="-317500" rtl="0">
              <a:lnSpc>
                <a:spcPct val="115000"/>
              </a:lnSpc>
              <a:spcBef>
                <a:spcPts val="0"/>
              </a:spcBef>
              <a:spcAft>
                <a:spcPts val="0"/>
              </a:spcAft>
              <a:buSzPts val="1400"/>
              <a:buFont typeface="Nunito Light"/>
              <a:buChar char="○"/>
              <a:defRPr/>
            </a:lvl2pPr>
            <a:lvl3pPr marL="1371600" lvl="2" indent="-317500" rtl="0">
              <a:lnSpc>
                <a:spcPct val="115000"/>
              </a:lnSpc>
              <a:spcBef>
                <a:spcPts val="0"/>
              </a:spcBef>
              <a:spcAft>
                <a:spcPts val="0"/>
              </a:spcAft>
              <a:buSzPts val="1400"/>
              <a:buFont typeface="Nunito Light"/>
              <a:buChar char="■"/>
              <a:defRPr/>
            </a:lvl3pPr>
            <a:lvl4pPr marL="1828800" lvl="3" indent="-317500" rtl="0">
              <a:lnSpc>
                <a:spcPct val="115000"/>
              </a:lnSpc>
              <a:spcBef>
                <a:spcPts val="0"/>
              </a:spcBef>
              <a:spcAft>
                <a:spcPts val="0"/>
              </a:spcAft>
              <a:buSzPts val="1400"/>
              <a:buFont typeface="Nunito Light"/>
              <a:buChar char="●"/>
              <a:defRPr/>
            </a:lvl4pPr>
            <a:lvl5pPr marL="2286000" lvl="4" indent="-317500" rtl="0">
              <a:lnSpc>
                <a:spcPct val="115000"/>
              </a:lnSpc>
              <a:spcBef>
                <a:spcPts val="0"/>
              </a:spcBef>
              <a:spcAft>
                <a:spcPts val="0"/>
              </a:spcAft>
              <a:buSzPts val="1400"/>
              <a:buFont typeface="Nunito Light"/>
              <a:buChar char="○"/>
              <a:defRPr/>
            </a:lvl5pPr>
            <a:lvl6pPr marL="2743200" lvl="5" indent="-317500" rtl="0">
              <a:lnSpc>
                <a:spcPct val="115000"/>
              </a:lnSpc>
              <a:spcBef>
                <a:spcPts val="0"/>
              </a:spcBef>
              <a:spcAft>
                <a:spcPts val="0"/>
              </a:spcAft>
              <a:buSzPts val="1400"/>
              <a:buFont typeface="Nunito Light"/>
              <a:buChar char="■"/>
              <a:defRPr/>
            </a:lvl6pPr>
            <a:lvl7pPr marL="3200400" lvl="6" indent="-317500" rtl="0">
              <a:lnSpc>
                <a:spcPct val="115000"/>
              </a:lnSpc>
              <a:spcBef>
                <a:spcPts val="0"/>
              </a:spcBef>
              <a:spcAft>
                <a:spcPts val="0"/>
              </a:spcAft>
              <a:buSzPts val="1400"/>
              <a:buFont typeface="Nunito Light"/>
              <a:buChar char="●"/>
              <a:defRPr/>
            </a:lvl7pPr>
            <a:lvl8pPr marL="3657600" lvl="7" indent="-317500" rtl="0">
              <a:lnSpc>
                <a:spcPct val="115000"/>
              </a:lnSpc>
              <a:spcBef>
                <a:spcPts val="0"/>
              </a:spcBef>
              <a:spcAft>
                <a:spcPts val="0"/>
              </a:spcAft>
              <a:buSzPts val="1400"/>
              <a:buFont typeface="Nunito Light"/>
              <a:buChar char="○"/>
              <a:defRPr/>
            </a:lvl8pPr>
            <a:lvl9pPr marL="4114800" lvl="8" indent="-317500" rtl="0">
              <a:lnSpc>
                <a:spcPct val="115000"/>
              </a:lnSpc>
              <a:spcBef>
                <a:spcPts val="0"/>
              </a:spcBef>
              <a:spcAft>
                <a:spcPts val="0"/>
              </a:spcAft>
              <a:buSzPts val="1400"/>
              <a:buFont typeface="Nunito Light"/>
              <a:buChar char="■"/>
              <a:defRPr/>
            </a:lvl9pPr>
          </a:lstStyle>
          <a:p>
            <a:endParaRPr/>
          </a:p>
        </p:txBody>
      </p:sp>
      <p:grpSp>
        <p:nvGrpSpPr>
          <p:cNvPr id="189" name="Google Shape;189;p24"/>
          <p:cNvGrpSpPr/>
          <p:nvPr/>
        </p:nvGrpSpPr>
        <p:grpSpPr>
          <a:xfrm>
            <a:off x="0" y="-45596"/>
            <a:ext cx="9217351" cy="5189119"/>
            <a:chOff x="0" y="-45596"/>
            <a:chExt cx="9217351" cy="5189119"/>
          </a:xfrm>
        </p:grpSpPr>
        <p:sp>
          <p:nvSpPr>
            <p:cNvPr id="190" name="Google Shape;190;p24"/>
            <p:cNvSpPr/>
            <p:nvPr/>
          </p:nvSpPr>
          <p:spPr>
            <a:xfrm>
              <a:off x="0" y="2889975"/>
              <a:ext cx="1558778" cy="2253548"/>
            </a:xfrm>
            <a:custGeom>
              <a:avLst/>
              <a:gdLst/>
              <a:ahLst/>
              <a:cxnLst/>
              <a:rect l="l" t="t" r="r" b="b"/>
              <a:pathLst>
                <a:path w="16043" h="23193" extrusionOk="0">
                  <a:moveTo>
                    <a:pt x="0" y="1"/>
                  </a:moveTo>
                  <a:lnTo>
                    <a:pt x="0" y="23192"/>
                  </a:lnTo>
                  <a:lnTo>
                    <a:pt x="16042" y="23192"/>
                  </a:lnTo>
                  <a:cubicBezTo>
                    <a:pt x="16002" y="23127"/>
                    <a:pt x="15967" y="23066"/>
                    <a:pt x="15931" y="23005"/>
                  </a:cubicBezTo>
                  <a:cubicBezTo>
                    <a:pt x="15233" y="21904"/>
                    <a:pt x="14186" y="21062"/>
                    <a:pt x="13010" y="20516"/>
                  </a:cubicBezTo>
                  <a:cubicBezTo>
                    <a:pt x="12859" y="20446"/>
                    <a:pt x="12758" y="20403"/>
                    <a:pt x="12625" y="20353"/>
                  </a:cubicBezTo>
                  <a:cubicBezTo>
                    <a:pt x="12517" y="20310"/>
                    <a:pt x="12405" y="20270"/>
                    <a:pt x="12293" y="20235"/>
                  </a:cubicBezTo>
                  <a:cubicBezTo>
                    <a:pt x="12056" y="20159"/>
                    <a:pt x="11815" y="20094"/>
                    <a:pt x="11570" y="20036"/>
                  </a:cubicBezTo>
                  <a:cubicBezTo>
                    <a:pt x="11052" y="19918"/>
                    <a:pt x="10523" y="19828"/>
                    <a:pt x="10001" y="19734"/>
                  </a:cubicBezTo>
                  <a:cubicBezTo>
                    <a:pt x="8955" y="19551"/>
                    <a:pt x="7886" y="19360"/>
                    <a:pt x="6926" y="18885"/>
                  </a:cubicBezTo>
                  <a:cubicBezTo>
                    <a:pt x="5954" y="18407"/>
                    <a:pt x="5234" y="17597"/>
                    <a:pt x="4947" y="16547"/>
                  </a:cubicBezTo>
                  <a:cubicBezTo>
                    <a:pt x="4515" y="14975"/>
                    <a:pt x="5001" y="13399"/>
                    <a:pt x="5580" y="11931"/>
                  </a:cubicBezTo>
                  <a:cubicBezTo>
                    <a:pt x="5875" y="11190"/>
                    <a:pt x="6192" y="10467"/>
                    <a:pt x="6415" y="9701"/>
                  </a:cubicBezTo>
                  <a:cubicBezTo>
                    <a:pt x="6649" y="8902"/>
                    <a:pt x="6810" y="8082"/>
                    <a:pt x="6821" y="7247"/>
                  </a:cubicBezTo>
                  <a:cubicBezTo>
                    <a:pt x="6840" y="5768"/>
                    <a:pt x="6397" y="4336"/>
                    <a:pt x="5544" y="3127"/>
                  </a:cubicBezTo>
                  <a:cubicBezTo>
                    <a:pt x="4799" y="2073"/>
                    <a:pt x="3763" y="1235"/>
                    <a:pt x="2597" y="688"/>
                  </a:cubicBezTo>
                  <a:cubicBezTo>
                    <a:pt x="1781" y="303"/>
                    <a:pt x="900" y="73"/>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4"/>
            <p:cNvSpPr/>
            <p:nvPr/>
          </p:nvSpPr>
          <p:spPr>
            <a:xfrm>
              <a:off x="67425" y="2687325"/>
              <a:ext cx="395700" cy="395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4"/>
            <p:cNvSpPr/>
            <p:nvPr/>
          </p:nvSpPr>
          <p:spPr>
            <a:xfrm>
              <a:off x="5638800" y="-45596"/>
              <a:ext cx="3578551" cy="572699"/>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3" name="Google Shape;193;p24"/>
          <p:cNvSpPr/>
          <p:nvPr/>
        </p:nvSpPr>
        <p:spPr>
          <a:xfrm rot="-6852635" flipH="1">
            <a:off x="8370682" y="3411391"/>
            <a:ext cx="3922575" cy="3368676"/>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94"/>
        <p:cNvGrpSpPr/>
        <p:nvPr/>
      </p:nvGrpSpPr>
      <p:grpSpPr>
        <a:xfrm>
          <a:off x="0" y="0"/>
          <a:ext cx="0" cy="0"/>
          <a:chOff x="0" y="0"/>
          <a:chExt cx="0" cy="0"/>
        </a:xfrm>
      </p:grpSpPr>
      <p:sp>
        <p:nvSpPr>
          <p:cNvPr id="195" name="Google Shape;195;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96" name="Google Shape;196;p25"/>
          <p:cNvSpPr txBox="1">
            <a:spLocks noGrp="1"/>
          </p:cNvSpPr>
          <p:nvPr>
            <p:ph type="subTitle" idx="1"/>
          </p:nvPr>
        </p:nvSpPr>
        <p:spPr>
          <a:xfrm>
            <a:off x="1275625" y="2819991"/>
            <a:ext cx="1994400" cy="1138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7" name="Google Shape;197;p25"/>
          <p:cNvSpPr txBox="1">
            <a:spLocks noGrp="1"/>
          </p:cNvSpPr>
          <p:nvPr>
            <p:ph type="subTitle" idx="2"/>
          </p:nvPr>
        </p:nvSpPr>
        <p:spPr>
          <a:xfrm>
            <a:off x="3574824" y="2819991"/>
            <a:ext cx="1994400" cy="1138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8" name="Google Shape;198;p25"/>
          <p:cNvSpPr txBox="1">
            <a:spLocks noGrp="1"/>
          </p:cNvSpPr>
          <p:nvPr>
            <p:ph type="subTitle" idx="3"/>
          </p:nvPr>
        </p:nvSpPr>
        <p:spPr>
          <a:xfrm>
            <a:off x="5874028" y="2819991"/>
            <a:ext cx="1994400" cy="1138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9" name="Google Shape;199;p25"/>
          <p:cNvSpPr txBox="1">
            <a:spLocks noGrp="1"/>
          </p:cNvSpPr>
          <p:nvPr>
            <p:ph type="subTitle" idx="4"/>
          </p:nvPr>
        </p:nvSpPr>
        <p:spPr>
          <a:xfrm>
            <a:off x="1275625" y="2451289"/>
            <a:ext cx="19944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00" name="Google Shape;200;p25"/>
          <p:cNvSpPr txBox="1">
            <a:spLocks noGrp="1"/>
          </p:cNvSpPr>
          <p:nvPr>
            <p:ph type="subTitle" idx="5"/>
          </p:nvPr>
        </p:nvSpPr>
        <p:spPr>
          <a:xfrm>
            <a:off x="3574827" y="2451289"/>
            <a:ext cx="19944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01" name="Google Shape;201;p25"/>
          <p:cNvSpPr txBox="1">
            <a:spLocks noGrp="1"/>
          </p:cNvSpPr>
          <p:nvPr>
            <p:ph type="subTitle" idx="6"/>
          </p:nvPr>
        </p:nvSpPr>
        <p:spPr>
          <a:xfrm>
            <a:off x="5874036" y="2451289"/>
            <a:ext cx="19944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202" name="Google Shape;202;p25"/>
          <p:cNvGrpSpPr/>
          <p:nvPr/>
        </p:nvGrpSpPr>
        <p:grpSpPr>
          <a:xfrm>
            <a:off x="-19044" y="-57650"/>
            <a:ext cx="9163039" cy="5201149"/>
            <a:chOff x="-19044" y="-57650"/>
            <a:chExt cx="9163039" cy="5201149"/>
          </a:xfrm>
        </p:grpSpPr>
        <p:sp>
          <p:nvSpPr>
            <p:cNvPr id="203" name="Google Shape;203;p25"/>
            <p:cNvSpPr/>
            <p:nvPr/>
          </p:nvSpPr>
          <p:spPr>
            <a:xfrm flipH="1">
              <a:off x="-19044" y="-57650"/>
              <a:ext cx="638170" cy="2823330"/>
            </a:xfrm>
            <a:custGeom>
              <a:avLst/>
              <a:gdLst/>
              <a:ahLst/>
              <a:cxnLst/>
              <a:rect l="l" t="t" r="r" b="b"/>
              <a:pathLst>
                <a:path w="8045" h="17515" extrusionOk="0">
                  <a:moveTo>
                    <a:pt x="8045" y="1"/>
                  </a:moveTo>
                  <a:cubicBezTo>
                    <a:pt x="7286" y="569"/>
                    <a:pt x="6512" y="1116"/>
                    <a:pt x="5746" y="1670"/>
                  </a:cubicBezTo>
                  <a:cubicBezTo>
                    <a:pt x="4757" y="2393"/>
                    <a:pt x="3818" y="3091"/>
                    <a:pt x="2907" y="3922"/>
                  </a:cubicBezTo>
                  <a:cubicBezTo>
                    <a:pt x="2065" y="4692"/>
                    <a:pt x="1328" y="5484"/>
                    <a:pt x="774" y="6451"/>
                  </a:cubicBezTo>
                  <a:cubicBezTo>
                    <a:pt x="501" y="6926"/>
                    <a:pt x="335" y="7307"/>
                    <a:pt x="187" y="7837"/>
                  </a:cubicBezTo>
                  <a:cubicBezTo>
                    <a:pt x="152" y="7970"/>
                    <a:pt x="119" y="8103"/>
                    <a:pt x="94" y="8239"/>
                  </a:cubicBezTo>
                  <a:cubicBezTo>
                    <a:pt x="84" y="8300"/>
                    <a:pt x="72" y="8365"/>
                    <a:pt x="62" y="8426"/>
                  </a:cubicBezTo>
                  <a:cubicBezTo>
                    <a:pt x="58" y="8452"/>
                    <a:pt x="54" y="8477"/>
                    <a:pt x="51" y="8502"/>
                  </a:cubicBezTo>
                  <a:cubicBezTo>
                    <a:pt x="47" y="8513"/>
                    <a:pt x="44" y="8556"/>
                    <a:pt x="44" y="8559"/>
                  </a:cubicBezTo>
                  <a:cubicBezTo>
                    <a:pt x="11" y="8833"/>
                    <a:pt x="1" y="9110"/>
                    <a:pt x="11" y="9383"/>
                  </a:cubicBezTo>
                  <a:cubicBezTo>
                    <a:pt x="29" y="9956"/>
                    <a:pt x="137" y="10488"/>
                    <a:pt x="325" y="11063"/>
                  </a:cubicBezTo>
                  <a:cubicBezTo>
                    <a:pt x="533" y="11704"/>
                    <a:pt x="839" y="12312"/>
                    <a:pt x="1202" y="12884"/>
                  </a:cubicBezTo>
                  <a:cubicBezTo>
                    <a:pt x="2652" y="15168"/>
                    <a:pt x="5092" y="16694"/>
                    <a:pt x="7671" y="17417"/>
                  </a:cubicBezTo>
                  <a:cubicBezTo>
                    <a:pt x="7793" y="17453"/>
                    <a:pt x="7919" y="17481"/>
                    <a:pt x="8045" y="17514"/>
                  </a:cubicBezTo>
                  <a:lnTo>
                    <a:pt x="804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4" name="Google Shape;204;p25"/>
            <p:cNvGrpSpPr/>
            <p:nvPr/>
          </p:nvGrpSpPr>
          <p:grpSpPr>
            <a:xfrm>
              <a:off x="8153410" y="2434487"/>
              <a:ext cx="990586" cy="2709011"/>
              <a:chOff x="8153410" y="2434488"/>
              <a:chExt cx="990586" cy="2709011"/>
            </a:xfrm>
          </p:grpSpPr>
          <p:sp>
            <p:nvSpPr>
              <p:cNvPr id="205" name="Google Shape;205;p25"/>
              <p:cNvSpPr/>
              <p:nvPr/>
            </p:nvSpPr>
            <p:spPr>
              <a:xfrm rot="10800000">
                <a:off x="8153410" y="2505082"/>
                <a:ext cx="990586" cy="2638417"/>
              </a:xfrm>
              <a:custGeom>
                <a:avLst/>
                <a:gdLst/>
                <a:ahLst/>
                <a:cxnLst/>
                <a:rect l="l" t="t" r="r" b="b"/>
                <a:pathLst>
                  <a:path w="20742" h="25735" extrusionOk="0">
                    <a:moveTo>
                      <a:pt x="0" y="1"/>
                    </a:moveTo>
                    <a:lnTo>
                      <a:pt x="0" y="25735"/>
                    </a:lnTo>
                    <a:cubicBezTo>
                      <a:pt x="1403" y="25595"/>
                      <a:pt x="2789" y="25253"/>
                      <a:pt x="4116" y="24760"/>
                    </a:cubicBezTo>
                    <a:cubicBezTo>
                      <a:pt x="6092" y="24026"/>
                      <a:pt x="7952" y="22940"/>
                      <a:pt x="9560" y="21576"/>
                    </a:cubicBezTo>
                    <a:cubicBezTo>
                      <a:pt x="11067" y="20295"/>
                      <a:pt x="12377" y="18762"/>
                      <a:pt x="13297" y="17007"/>
                    </a:cubicBezTo>
                    <a:cubicBezTo>
                      <a:pt x="13712" y="16222"/>
                      <a:pt x="14082" y="15337"/>
                      <a:pt x="14139" y="14463"/>
                    </a:cubicBezTo>
                    <a:cubicBezTo>
                      <a:pt x="14197" y="13653"/>
                      <a:pt x="13956" y="12888"/>
                      <a:pt x="13229" y="12434"/>
                    </a:cubicBezTo>
                    <a:cubicBezTo>
                      <a:pt x="12510" y="11984"/>
                      <a:pt x="11546" y="11952"/>
                      <a:pt x="10711" y="11815"/>
                    </a:cubicBezTo>
                    <a:cubicBezTo>
                      <a:pt x="9042" y="11549"/>
                      <a:pt x="7110" y="10186"/>
                      <a:pt x="10851" y="8937"/>
                    </a:cubicBezTo>
                    <a:cubicBezTo>
                      <a:pt x="11208" y="8818"/>
                      <a:pt x="11578" y="8736"/>
                      <a:pt x="11927" y="8588"/>
                    </a:cubicBezTo>
                    <a:cubicBezTo>
                      <a:pt x="12374" y="8401"/>
                      <a:pt x="12819" y="8214"/>
                      <a:pt x="13262" y="8019"/>
                    </a:cubicBezTo>
                    <a:cubicBezTo>
                      <a:pt x="14924" y="7297"/>
                      <a:pt x="16575" y="6440"/>
                      <a:pt x="17907" y="5228"/>
                    </a:cubicBezTo>
                    <a:cubicBezTo>
                      <a:pt x="18893" y="4325"/>
                      <a:pt x="19716" y="3224"/>
                      <a:pt x="20234" y="2005"/>
                    </a:cubicBezTo>
                    <a:cubicBezTo>
                      <a:pt x="20349" y="1727"/>
                      <a:pt x="20461" y="1407"/>
                      <a:pt x="20547" y="1101"/>
                    </a:cubicBezTo>
                    <a:cubicBezTo>
                      <a:pt x="20623" y="817"/>
                      <a:pt x="20695" y="469"/>
                      <a:pt x="20723" y="223"/>
                    </a:cubicBezTo>
                    <a:cubicBezTo>
                      <a:pt x="20731" y="148"/>
                      <a:pt x="20738" y="76"/>
                      <a:pt x="207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5"/>
              <p:cNvSpPr/>
              <p:nvPr/>
            </p:nvSpPr>
            <p:spPr>
              <a:xfrm>
                <a:off x="8630400" y="2434488"/>
                <a:ext cx="395700" cy="395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07" name="Google Shape;207;p25"/>
          <p:cNvSpPr/>
          <p:nvPr/>
        </p:nvSpPr>
        <p:spPr>
          <a:xfrm>
            <a:off x="1439100" y="4613404"/>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208"/>
        <p:cNvGrpSpPr/>
        <p:nvPr/>
      </p:nvGrpSpPr>
      <p:grpSpPr>
        <a:xfrm>
          <a:off x="0" y="0"/>
          <a:ext cx="0" cy="0"/>
          <a:chOff x="0" y="0"/>
          <a:chExt cx="0" cy="0"/>
        </a:xfrm>
      </p:grpSpPr>
      <p:sp>
        <p:nvSpPr>
          <p:cNvPr id="209" name="Google Shape;209;p26"/>
          <p:cNvSpPr txBox="1">
            <a:spLocks noGrp="1"/>
          </p:cNvSpPr>
          <p:nvPr>
            <p:ph type="title"/>
          </p:nvPr>
        </p:nvSpPr>
        <p:spPr>
          <a:xfrm>
            <a:off x="4044825" y="445025"/>
            <a:ext cx="43791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210" name="Google Shape;210;p26"/>
          <p:cNvSpPr txBox="1">
            <a:spLocks noGrp="1"/>
          </p:cNvSpPr>
          <p:nvPr>
            <p:ph type="subTitle" idx="1"/>
          </p:nvPr>
        </p:nvSpPr>
        <p:spPr>
          <a:xfrm>
            <a:off x="4044837" y="2189054"/>
            <a:ext cx="2062200" cy="665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1" name="Google Shape;211;p26"/>
          <p:cNvSpPr txBox="1">
            <a:spLocks noGrp="1"/>
          </p:cNvSpPr>
          <p:nvPr>
            <p:ph type="subTitle" idx="2"/>
          </p:nvPr>
        </p:nvSpPr>
        <p:spPr>
          <a:xfrm>
            <a:off x="6361812" y="2189054"/>
            <a:ext cx="2062200" cy="665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2" name="Google Shape;212;p26"/>
          <p:cNvSpPr txBox="1">
            <a:spLocks noGrp="1"/>
          </p:cNvSpPr>
          <p:nvPr>
            <p:ph type="subTitle" idx="3"/>
          </p:nvPr>
        </p:nvSpPr>
        <p:spPr>
          <a:xfrm>
            <a:off x="4044837" y="3603329"/>
            <a:ext cx="2062200" cy="665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3" name="Google Shape;213;p26"/>
          <p:cNvSpPr txBox="1">
            <a:spLocks noGrp="1"/>
          </p:cNvSpPr>
          <p:nvPr>
            <p:ph type="subTitle" idx="4"/>
          </p:nvPr>
        </p:nvSpPr>
        <p:spPr>
          <a:xfrm>
            <a:off x="6361812" y="3603329"/>
            <a:ext cx="2062200" cy="665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4" name="Google Shape;214;p26"/>
          <p:cNvSpPr txBox="1">
            <a:spLocks noGrp="1"/>
          </p:cNvSpPr>
          <p:nvPr>
            <p:ph type="subTitle" idx="5"/>
          </p:nvPr>
        </p:nvSpPr>
        <p:spPr>
          <a:xfrm>
            <a:off x="4044825" y="1815375"/>
            <a:ext cx="2062200" cy="4629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15" name="Google Shape;215;p26"/>
          <p:cNvSpPr txBox="1">
            <a:spLocks noGrp="1"/>
          </p:cNvSpPr>
          <p:nvPr>
            <p:ph type="subTitle" idx="6"/>
          </p:nvPr>
        </p:nvSpPr>
        <p:spPr>
          <a:xfrm>
            <a:off x="4044825" y="3229800"/>
            <a:ext cx="2062200" cy="4629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16" name="Google Shape;216;p26"/>
          <p:cNvSpPr txBox="1">
            <a:spLocks noGrp="1"/>
          </p:cNvSpPr>
          <p:nvPr>
            <p:ph type="subTitle" idx="7"/>
          </p:nvPr>
        </p:nvSpPr>
        <p:spPr>
          <a:xfrm>
            <a:off x="6361797" y="1815375"/>
            <a:ext cx="2062200" cy="4629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17" name="Google Shape;217;p26"/>
          <p:cNvSpPr txBox="1">
            <a:spLocks noGrp="1"/>
          </p:cNvSpPr>
          <p:nvPr>
            <p:ph type="subTitle" idx="8"/>
          </p:nvPr>
        </p:nvSpPr>
        <p:spPr>
          <a:xfrm>
            <a:off x="6361797" y="3229800"/>
            <a:ext cx="2062200" cy="4629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18" name="Google Shape;218;p26"/>
          <p:cNvSpPr/>
          <p:nvPr/>
        </p:nvSpPr>
        <p:spPr>
          <a:xfrm flipH="1">
            <a:off x="8477241" y="-639075"/>
            <a:ext cx="666759" cy="2417947"/>
          </a:xfrm>
          <a:custGeom>
            <a:avLst/>
            <a:gdLst/>
            <a:ahLst/>
            <a:cxnLst/>
            <a:rect l="l" t="t" r="r" b="b"/>
            <a:pathLst>
              <a:path w="9013" h="19015" extrusionOk="0">
                <a:moveTo>
                  <a:pt x="0" y="1"/>
                </a:moveTo>
                <a:lnTo>
                  <a:pt x="0" y="19015"/>
                </a:lnTo>
                <a:cubicBezTo>
                  <a:pt x="1022" y="18385"/>
                  <a:pt x="2061" y="17788"/>
                  <a:pt x="3054" y="17119"/>
                </a:cubicBezTo>
                <a:cubicBezTo>
                  <a:pt x="3879" y="16561"/>
                  <a:pt x="4666" y="15953"/>
                  <a:pt x="5368" y="15244"/>
                </a:cubicBezTo>
                <a:cubicBezTo>
                  <a:pt x="6044" y="14557"/>
                  <a:pt x="6631" y="13780"/>
                  <a:pt x="7142" y="12963"/>
                </a:cubicBezTo>
                <a:cubicBezTo>
                  <a:pt x="8160" y="11348"/>
                  <a:pt x="9012" y="9362"/>
                  <a:pt x="8523" y="7423"/>
                </a:cubicBezTo>
                <a:cubicBezTo>
                  <a:pt x="8059" y="5588"/>
                  <a:pt x="6530" y="4239"/>
                  <a:pt x="5019" y="3224"/>
                </a:cubicBezTo>
                <a:cubicBezTo>
                  <a:pt x="4040" y="2566"/>
                  <a:pt x="3044" y="1932"/>
                  <a:pt x="2054" y="1289"/>
                </a:cubicBezTo>
                <a:cubicBezTo>
                  <a:pt x="1378" y="850"/>
                  <a:pt x="694" y="414"/>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6"/>
          <p:cNvSpPr/>
          <p:nvPr/>
        </p:nvSpPr>
        <p:spPr>
          <a:xfrm>
            <a:off x="7713450" y="441657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220"/>
        <p:cNvGrpSpPr/>
        <p:nvPr/>
      </p:nvGrpSpPr>
      <p:grpSpPr>
        <a:xfrm>
          <a:off x="0" y="0"/>
          <a:ext cx="0" cy="0"/>
          <a:chOff x="0" y="0"/>
          <a:chExt cx="0" cy="0"/>
        </a:xfrm>
      </p:grpSpPr>
      <p:sp>
        <p:nvSpPr>
          <p:cNvPr id="221" name="Google Shape;221;p2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222" name="Google Shape;222;p27"/>
          <p:cNvSpPr txBox="1">
            <a:spLocks noGrp="1"/>
          </p:cNvSpPr>
          <p:nvPr>
            <p:ph type="subTitle" idx="1"/>
          </p:nvPr>
        </p:nvSpPr>
        <p:spPr>
          <a:xfrm>
            <a:off x="1071300" y="1978025"/>
            <a:ext cx="1978200" cy="84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3" name="Google Shape;223;p27"/>
          <p:cNvSpPr txBox="1">
            <a:spLocks noGrp="1"/>
          </p:cNvSpPr>
          <p:nvPr>
            <p:ph type="subTitle" idx="2"/>
          </p:nvPr>
        </p:nvSpPr>
        <p:spPr>
          <a:xfrm>
            <a:off x="3582900" y="1978025"/>
            <a:ext cx="1978200" cy="84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4" name="Google Shape;224;p27"/>
          <p:cNvSpPr txBox="1">
            <a:spLocks noGrp="1"/>
          </p:cNvSpPr>
          <p:nvPr>
            <p:ph type="subTitle" idx="3"/>
          </p:nvPr>
        </p:nvSpPr>
        <p:spPr>
          <a:xfrm>
            <a:off x="1071300" y="3603888"/>
            <a:ext cx="1978200" cy="84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5" name="Google Shape;225;p27"/>
          <p:cNvSpPr txBox="1">
            <a:spLocks noGrp="1"/>
          </p:cNvSpPr>
          <p:nvPr>
            <p:ph type="subTitle" idx="4"/>
          </p:nvPr>
        </p:nvSpPr>
        <p:spPr>
          <a:xfrm>
            <a:off x="3582900" y="3603888"/>
            <a:ext cx="1978200" cy="84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6" name="Google Shape;226;p27"/>
          <p:cNvSpPr txBox="1">
            <a:spLocks noGrp="1"/>
          </p:cNvSpPr>
          <p:nvPr>
            <p:ph type="subTitle" idx="5"/>
          </p:nvPr>
        </p:nvSpPr>
        <p:spPr>
          <a:xfrm>
            <a:off x="6094500" y="1978025"/>
            <a:ext cx="1978200" cy="84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7" name="Google Shape;227;p27"/>
          <p:cNvSpPr txBox="1">
            <a:spLocks noGrp="1"/>
          </p:cNvSpPr>
          <p:nvPr>
            <p:ph type="subTitle" idx="6"/>
          </p:nvPr>
        </p:nvSpPr>
        <p:spPr>
          <a:xfrm>
            <a:off x="6094500" y="3603888"/>
            <a:ext cx="1978200" cy="84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8" name="Google Shape;228;p27"/>
          <p:cNvSpPr txBox="1">
            <a:spLocks noGrp="1"/>
          </p:cNvSpPr>
          <p:nvPr>
            <p:ph type="subTitle" idx="7"/>
          </p:nvPr>
        </p:nvSpPr>
        <p:spPr>
          <a:xfrm>
            <a:off x="1071302" y="1637824"/>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29" name="Google Shape;229;p27"/>
          <p:cNvSpPr txBox="1">
            <a:spLocks noGrp="1"/>
          </p:cNvSpPr>
          <p:nvPr>
            <p:ph type="subTitle" idx="8"/>
          </p:nvPr>
        </p:nvSpPr>
        <p:spPr>
          <a:xfrm>
            <a:off x="3582900" y="1637824"/>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30" name="Google Shape;230;p27"/>
          <p:cNvSpPr txBox="1">
            <a:spLocks noGrp="1"/>
          </p:cNvSpPr>
          <p:nvPr>
            <p:ph type="subTitle" idx="9"/>
          </p:nvPr>
        </p:nvSpPr>
        <p:spPr>
          <a:xfrm>
            <a:off x="6094498" y="1637824"/>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31" name="Google Shape;231;p27"/>
          <p:cNvSpPr txBox="1">
            <a:spLocks noGrp="1"/>
          </p:cNvSpPr>
          <p:nvPr>
            <p:ph type="subTitle" idx="13"/>
          </p:nvPr>
        </p:nvSpPr>
        <p:spPr>
          <a:xfrm>
            <a:off x="1071302" y="3263663"/>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32" name="Google Shape;232;p27"/>
          <p:cNvSpPr txBox="1">
            <a:spLocks noGrp="1"/>
          </p:cNvSpPr>
          <p:nvPr>
            <p:ph type="subTitle" idx="14"/>
          </p:nvPr>
        </p:nvSpPr>
        <p:spPr>
          <a:xfrm>
            <a:off x="3582900" y="3263663"/>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33" name="Google Shape;233;p27"/>
          <p:cNvSpPr txBox="1">
            <a:spLocks noGrp="1"/>
          </p:cNvSpPr>
          <p:nvPr>
            <p:ph type="subTitle" idx="15"/>
          </p:nvPr>
        </p:nvSpPr>
        <p:spPr>
          <a:xfrm>
            <a:off x="6094498" y="3263663"/>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234" name="Google Shape;234;p27"/>
          <p:cNvGrpSpPr/>
          <p:nvPr/>
        </p:nvGrpSpPr>
        <p:grpSpPr>
          <a:xfrm>
            <a:off x="5" y="581486"/>
            <a:ext cx="9143995" cy="4562014"/>
            <a:chOff x="5" y="581486"/>
            <a:chExt cx="9143995" cy="4562014"/>
          </a:xfrm>
        </p:grpSpPr>
        <p:sp>
          <p:nvSpPr>
            <p:cNvPr id="235" name="Google Shape;235;p27"/>
            <p:cNvSpPr/>
            <p:nvPr/>
          </p:nvSpPr>
          <p:spPr>
            <a:xfrm rot="5400000">
              <a:off x="-1328759" y="1910250"/>
              <a:ext cx="3142328" cy="484800"/>
            </a:xfrm>
            <a:custGeom>
              <a:avLst/>
              <a:gdLst/>
              <a:ahLst/>
              <a:cxnLst/>
              <a:rect l="l" t="t" r="r" b="b"/>
              <a:pathLst>
                <a:path w="17748" h="5136" extrusionOk="0">
                  <a:moveTo>
                    <a:pt x="4819" y="1"/>
                  </a:moveTo>
                  <a:cubicBezTo>
                    <a:pt x="4695" y="1"/>
                    <a:pt x="4571" y="13"/>
                    <a:pt x="4447" y="37"/>
                  </a:cubicBezTo>
                  <a:cubicBezTo>
                    <a:pt x="4008" y="123"/>
                    <a:pt x="3588" y="325"/>
                    <a:pt x="3206" y="551"/>
                  </a:cubicBezTo>
                  <a:cubicBezTo>
                    <a:pt x="2814" y="789"/>
                    <a:pt x="2457" y="1077"/>
                    <a:pt x="2138" y="1405"/>
                  </a:cubicBezTo>
                  <a:cubicBezTo>
                    <a:pt x="1469" y="2084"/>
                    <a:pt x="957" y="2904"/>
                    <a:pt x="551" y="3761"/>
                  </a:cubicBezTo>
                  <a:cubicBezTo>
                    <a:pt x="338" y="4207"/>
                    <a:pt x="159" y="4668"/>
                    <a:pt x="1" y="5135"/>
                  </a:cubicBezTo>
                  <a:lnTo>
                    <a:pt x="17748" y="5135"/>
                  </a:lnTo>
                  <a:cubicBezTo>
                    <a:pt x="17582" y="4538"/>
                    <a:pt x="17313" y="3977"/>
                    <a:pt x="16917" y="3498"/>
                  </a:cubicBezTo>
                  <a:cubicBezTo>
                    <a:pt x="16327" y="2793"/>
                    <a:pt x="15510" y="2322"/>
                    <a:pt x="14625" y="2092"/>
                  </a:cubicBezTo>
                  <a:cubicBezTo>
                    <a:pt x="14188" y="1978"/>
                    <a:pt x="13743" y="1929"/>
                    <a:pt x="13297" y="1929"/>
                  </a:cubicBezTo>
                  <a:cubicBezTo>
                    <a:pt x="12568" y="1929"/>
                    <a:pt x="11836" y="2061"/>
                    <a:pt x="11135" y="2257"/>
                  </a:cubicBezTo>
                  <a:cubicBezTo>
                    <a:pt x="10670" y="2389"/>
                    <a:pt x="10197" y="2511"/>
                    <a:pt x="9715" y="2511"/>
                  </a:cubicBezTo>
                  <a:cubicBezTo>
                    <a:pt x="9605" y="2511"/>
                    <a:pt x="9494" y="2505"/>
                    <a:pt x="9383" y="2491"/>
                  </a:cubicBezTo>
                  <a:cubicBezTo>
                    <a:pt x="8976" y="2437"/>
                    <a:pt x="8592" y="2282"/>
                    <a:pt x="8239" y="2077"/>
                  </a:cubicBezTo>
                  <a:cubicBezTo>
                    <a:pt x="7573" y="1685"/>
                    <a:pt x="7012" y="1102"/>
                    <a:pt x="6412" y="649"/>
                  </a:cubicBezTo>
                  <a:cubicBezTo>
                    <a:pt x="6264" y="538"/>
                    <a:pt x="6113" y="433"/>
                    <a:pt x="5954" y="339"/>
                  </a:cubicBezTo>
                  <a:cubicBezTo>
                    <a:pt x="5796" y="246"/>
                    <a:pt x="5645" y="171"/>
                    <a:pt x="5487" y="116"/>
                  </a:cubicBezTo>
                  <a:cubicBezTo>
                    <a:pt x="5267" y="40"/>
                    <a:pt x="5043" y="1"/>
                    <a:pt x="48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7"/>
            <p:cNvSpPr/>
            <p:nvPr/>
          </p:nvSpPr>
          <p:spPr>
            <a:xfrm>
              <a:off x="222725" y="1677600"/>
              <a:ext cx="395700" cy="395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7"/>
            <p:cNvSpPr/>
            <p:nvPr/>
          </p:nvSpPr>
          <p:spPr>
            <a:xfrm rot="5400000" flipH="1">
              <a:off x="8000980" y="4000480"/>
              <a:ext cx="1247803" cy="1038237"/>
            </a:xfrm>
            <a:custGeom>
              <a:avLst/>
              <a:gdLst/>
              <a:ahLst/>
              <a:cxnLst/>
              <a:rect l="l" t="t" r="r" b="b"/>
              <a:pathLst>
                <a:path w="22965" h="15458" extrusionOk="0">
                  <a:moveTo>
                    <a:pt x="0" y="0"/>
                  </a:moveTo>
                  <a:lnTo>
                    <a:pt x="0" y="14891"/>
                  </a:lnTo>
                  <a:cubicBezTo>
                    <a:pt x="730" y="15289"/>
                    <a:pt x="1526" y="15457"/>
                    <a:pt x="2335" y="15457"/>
                  </a:cubicBezTo>
                  <a:cubicBezTo>
                    <a:pt x="3856" y="15457"/>
                    <a:pt x="5422" y="14863"/>
                    <a:pt x="6674" y="14088"/>
                  </a:cubicBezTo>
                  <a:cubicBezTo>
                    <a:pt x="7692" y="13462"/>
                    <a:pt x="8592" y="12656"/>
                    <a:pt x="9243" y="11645"/>
                  </a:cubicBezTo>
                  <a:cubicBezTo>
                    <a:pt x="9887" y="10639"/>
                    <a:pt x="10300" y="9516"/>
                    <a:pt x="10689" y="8389"/>
                  </a:cubicBezTo>
                  <a:cubicBezTo>
                    <a:pt x="11494" y="6066"/>
                    <a:pt x="12351" y="3497"/>
                    <a:pt x="14599" y="2166"/>
                  </a:cubicBezTo>
                  <a:cubicBezTo>
                    <a:pt x="15750" y="1486"/>
                    <a:pt x="17078" y="1374"/>
                    <a:pt x="18380" y="1302"/>
                  </a:cubicBezTo>
                  <a:cubicBezTo>
                    <a:pt x="19626" y="1230"/>
                    <a:pt x="20949" y="1194"/>
                    <a:pt x="22083" y="611"/>
                  </a:cubicBezTo>
                  <a:cubicBezTo>
                    <a:pt x="22407" y="446"/>
                    <a:pt x="22701" y="241"/>
                    <a:pt x="229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 name="Google Shape;238;p27"/>
          <p:cNvSpPr/>
          <p:nvPr/>
        </p:nvSpPr>
        <p:spPr>
          <a:xfrm>
            <a:off x="8430775" y="4"/>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239"/>
        <p:cNvGrpSpPr/>
        <p:nvPr/>
      </p:nvGrpSpPr>
      <p:grpSpPr>
        <a:xfrm>
          <a:off x="0" y="0"/>
          <a:ext cx="0" cy="0"/>
          <a:chOff x="0" y="0"/>
          <a:chExt cx="0" cy="0"/>
        </a:xfrm>
      </p:grpSpPr>
      <p:sp>
        <p:nvSpPr>
          <p:cNvPr id="240" name="Google Shape;240;p28"/>
          <p:cNvSpPr txBox="1">
            <a:spLocks noGrp="1"/>
          </p:cNvSpPr>
          <p:nvPr>
            <p:ph type="title" hasCustomPrompt="1"/>
          </p:nvPr>
        </p:nvSpPr>
        <p:spPr>
          <a:xfrm>
            <a:off x="713225" y="638350"/>
            <a:ext cx="40563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41" name="Google Shape;241;p28"/>
          <p:cNvSpPr txBox="1">
            <a:spLocks noGrp="1"/>
          </p:cNvSpPr>
          <p:nvPr>
            <p:ph type="subTitle" idx="1"/>
          </p:nvPr>
        </p:nvSpPr>
        <p:spPr>
          <a:xfrm>
            <a:off x="713225" y="1311342"/>
            <a:ext cx="4056300" cy="3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400"/>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242" name="Google Shape;242;p28"/>
          <p:cNvSpPr txBox="1">
            <a:spLocks noGrp="1"/>
          </p:cNvSpPr>
          <p:nvPr>
            <p:ph type="title" idx="2" hasCustomPrompt="1"/>
          </p:nvPr>
        </p:nvSpPr>
        <p:spPr>
          <a:xfrm>
            <a:off x="713225" y="2037962"/>
            <a:ext cx="40563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500">
                <a:solidFill>
                  <a:schemeClr val="accen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43" name="Google Shape;243;p28"/>
          <p:cNvSpPr txBox="1">
            <a:spLocks noGrp="1"/>
          </p:cNvSpPr>
          <p:nvPr>
            <p:ph type="subTitle" idx="3"/>
          </p:nvPr>
        </p:nvSpPr>
        <p:spPr>
          <a:xfrm>
            <a:off x="713225" y="2710975"/>
            <a:ext cx="4056300" cy="3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400"/>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244" name="Google Shape;244;p28"/>
          <p:cNvSpPr txBox="1">
            <a:spLocks noGrp="1"/>
          </p:cNvSpPr>
          <p:nvPr>
            <p:ph type="title" idx="4" hasCustomPrompt="1"/>
          </p:nvPr>
        </p:nvSpPr>
        <p:spPr>
          <a:xfrm>
            <a:off x="713225" y="3437549"/>
            <a:ext cx="40563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45" name="Google Shape;245;p28"/>
          <p:cNvSpPr txBox="1">
            <a:spLocks noGrp="1"/>
          </p:cNvSpPr>
          <p:nvPr>
            <p:ph type="subTitle" idx="5"/>
          </p:nvPr>
        </p:nvSpPr>
        <p:spPr>
          <a:xfrm>
            <a:off x="713225" y="4110573"/>
            <a:ext cx="4056300" cy="3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400"/>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246" name="Google Shape;246;p28"/>
          <p:cNvSpPr/>
          <p:nvPr/>
        </p:nvSpPr>
        <p:spPr>
          <a:xfrm>
            <a:off x="-1544750" y="4189050"/>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8"/>
          <p:cNvSpPr/>
          <p:nvPr/>
        </p:nvSpPr>
        <p:spPr>
          <a:xfrm rot="6017970">
            <a:off x="-3094814" y="-661552"/>
            <a:ext cx="3922591" cy="3368691"/>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Numbers and text 1">
  <p:cSld name="CUSTOM_8_1">
    <p:spTree>
      <p:nvGrpSpPr>
        <p:cNvPr id="1" name="Shape 248"/>
        <p:cNvGrpSpPr/>
        <p:nvPr/>
      </p:nvGrpSpPr>
      <p:grpSpPr>
        <a:xfrm>
          <a:off x="0" y="0"/>
          <a:ext cx="0" cy="0"/>
          <a:chOff x="0" y="0"/>
          <a:chExt cx="0" cy="0"/>
        </a:xfrm>
      </p:grpSpPr>
      <p:sp>
        <p:nvSpPr>
          <p:cNvPr id="249" name="Google Shape;249;p29"/>
          <p:cNvSpPr txBox="1">
            <a:spLocks noGrp="1"/>
          </p:cNvSpPr>
          <p:nvPr>
            <p:ph type="title" hasCustomPrompt="1"/>
          </p:nvPr>
        </p:nvSpPr>
        <p:spPr>
          <a:xfrm>
            <a:off x="2001750" y="2878014"/>
            <a:ext cx="1398900" cy="406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3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50" name="Google Shape;250;p29"/>
          <p:cNvSpPr txBox="1">
            <a:spLocks noGrp="1"/>
          </p:cNvSpPr>
          <p:nvPr>
            <p:ph type="subTitle" idx="1"/>
          </p:nvPr>
        </p:nvSpPr>
        <p:spPr>
          <a:xfrm>
            <a:off x="4697687" y="1491585"/>
            <a:ext cx="3490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51" name="Google Shape;251;p29"/>
          <p:cNvSpPr txBox="1">
            <a:spLocks noGrp="1"/>
          </p:cNvSpPr>
          <p:nvPr>
            <p:ph type="subTitle" idx="2"/>
          </p:nvPr>
        </p:nvSpPr>
        <p:spPr>
          <a:xfrm>
            <a:off x="4697687" y="1168325"/>
            <a:ext cx="3490200" cy="5055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2pPr>
            <a:lvl3pPr lvl="2"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3pPr>
            <a:lvl4pPr lvl="3"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4pPr>
            <a:lvl5pPr lvl="4"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5pPr>
            <a:lvl6pPr lvl="5"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6pPr>
            <a:lvl7pPr lvl="6"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7pPr>
            <a:lvl8pPr lvl="7"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8pPr>
            <a:lvl9pPr lvl="8"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9pPr>
          </a:lstStyle>
          <a:p>
            <a:endParaRPr/>
          </a:p>
        </p:txBody>
      </p:sp>
      <p:sp>
        <p:nvSpPr>
          <p:cNvPr id="252" name="Google Shape;252;p29"/>
          <p:cNvSpPr txBox="1">
            <a:spLocks noGrp="1"/>
          </p:cNvSpPr>
          <p:nvPr>
            <p:ph type="title" idx="3" hasCustomPrompt="1"/>
          </p:nvPr>
        </p:nvSpPr>
        <p:spPr>
          <a:xfrm>
            <a:off x="2002338" y="1648846"/>
            <a:ext cx="1397700" cy="406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3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53" name="Google Shape;253;p29"/>
          <p:cNvSpPr txBox="1">
            <a:spLocks noGrp="1"/>
          </p:cNvSpPr>
          <p:nvPr>
            <p:ph type="subTitle" idx="4"/>
          </p:nvPr>
        </p:nvSpPr>
        <p:spPr>
          <a:xfrm>
            <a:off x="4697685" y="2729830"/>
            <a:ext cx="3490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54" name="Google Shape;254;p29"/>
          <p:cNvSpPr txBox="1">
            <a:spLocks noGrp="1"/>
          </p:cNvSpPr>
          <p:nvPr>
            <p:ph type="subTitle" idx="5"/>
          </p:nvPr>
        </p:nvSpPr>
        <p:spPr>
          <a:xfrm>
            <a:off x="4697681" y="2406570"/>
            <a:ext cx="3490200" cy="5055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2pPr>
            <a:lvl3pPr lvl="2"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3pPr>
            <a:lvl4pPr lvl="3"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4pPr>
            <a:lvl5pPr lvl="4"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5pPr>
            <a:lvl6pPr lvl="5"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6pPr>
            <a:lvl7pPr lvl="6"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7pPr>
            <a:lvl8pPr lvl="7"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8pPr>
            <a:lvl9pPr lvl="8"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9pPr>
          </a:lstStyle>
          <a:p>
            <a:endParaRPr/>
          </a:p>
        </p:txBody>
      </p:sp>
      <p:sp>
        <p:nvSpPr>
          <p:cNvPr id="255" name="Google Shape;255;p29"/>
          <p:cNvSpPr txBox="1">
            <a:spLocks noGrp="1"/>
          </p:cNvSpPr>
          <p:nvPr>
            <p:ph type="title" idx="6" hasCustomPrompt="1"/>
          </p:nvPr>
        </p:nvSpPr>
        <p:spPr>
          <a:xfrm>
            <a:off x="2002350" y="4113728"/>
            <a:ext cx="1397700" cy="406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3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56" name="Google Shape;256;p29"/>
          <p:cNvSpPr txBox="1">
            <a:spLocks noGrp="1"/>
          </p:cNvSpPr>
          <p:nvPr>
            <p:ph type="subTitle" idx="7"/>
          </p:nvPr>
        </p:nvSpPr>
        <p:spPr>
          <a:xfrm>
            <a:off x="4697683" y="3968075"/>
            <a:ext cx="3490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57" name="Google Shape;257;p29"/>
          <p:cNvSpPr txBox="1">
            <a:spLocks noGrp="1"/>
          </p:cNvSpPr>
          <p:nvPr>
            <p:ph type="subTitle" idx="8"/>
          </p:nvPr>
        </p:nvSpPr>
        <p:spPr>
          <a:xfrm>
            <a:off x="4697675" y="3644815"/>
            <a:ext cx="3490200" cy="5055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2400"/>
              <a:buFont typeface="DM Sans"/>
              <a:buNone/>
              <a:defRPr sz="2200" b="1">
                <a:solidFill>
                  <a:schemeClr val="dk1"/>
                </a:solidFill>
                <a:latin typeface="Lato"/>
                <a:ea typeface="Lato"/>
                <a:cs typeface="Lato"/>
                <a:sym typeface="Lato"/>
              </a:defRPr>
            </a:lvl1pPr>
            <a:lvl2pPr lvl="1"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2pPr>
            <a:lvl3pPr lvl="2"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3pPr>
            <a:lvl4pPr lvl="3"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4pPr>
            <a:lvl5pPr lvl="4"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5pPr>
            <a:lvl6pPr lvl="5"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6pPr>
            <a:lvl7pPr lvl="6"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7pPr>
            <a:lvl8pPr lvl="7"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8pPr>
            <a:lvl9pPr lvl="8" algn="ctr" rtl="0">
              <a:lnSpc>
                <a:spcPct val="100000"/>
              </a:lnSpc>
              <a:spcBef>
                <a:spcPts val="0"/>
              </a:spcBef>
              <a:spcAft>
                <a:spcPts val="0"/>
              </a:spcAft>
              <a:buClr>
                <a:schemeClr val="dk1"/>
              </a:buClr>
              <a:buSzPts val="2400"/>
              <a:buFont typeface="DM Sans"/>
              <a:buNone/>
              <a:defRPr sz="2400" b="1">
                <a:solidFill>
                  <a:schemeClr val="dk1"/>
                </a:solidFill>
                <a:latin typeface="DM Sans"/>
                <a:ea typeface="DM Sans"/>
                <a:cs typeface="DM Sans"/>
                <a:sym typeface="DM Sans"/>
              </a:defRPr>
            </a:lvl9pPr>
          </a:lstStyle>
          <a:p>
            <a:endParaRPr/>
          </a:p>
        </p:txBody>
      </p:sp>
      <p:sp>
        <p:nvSpPr>
          <p:cNvPr id="258" name="Google Shape;258;p29"/>
          <p:cNvSpPr txBox="1">
            <a:spLocks noGrp="1"/>
          </p:cNvSpPr>
          <p:nvPr>
            <p:ph type="title" idx="9"/>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259" name="Google Shape;259;p29"/>
          <p:cNvGrpSpPr/>
          <p:nvPr/>
        </p:nvGrpSpPr>
        <p:grpSpPr>
          <a:xfrm>
            <a:off x="-9525" y="11"/>
            <a:ext cx="9163050" cy="5153037"/>
            <a:chOff x="-9525" y="11"/>
            <a:chExt cx="9163050" cy="5153037"/>
          </a:xfrm>
        </p:grpSpPr>
        <p:grpSp>
          <p:nvGrpSpPr>
            <p:cNvPr id="260" name="Google Shape;260;p29"/>
            <p:cNvGrpSpPr/>
            <p:nvPr/>
          </p:nvGrpSpPr>
          <p:grpSpPr>
            <a:xfrm>
              <a:off x="-9525" y="2709275"/>
              <a:ext cx="1558778" cy="2443773"/>
              <a:chOff x="-9525" y="2709275"/>
              <a:chExt cx="1558778" cy="2443773"/>
            </a:xfrm>
          </p:grpSpPr>
          <p:sp>
            <p:nvSpPr>
              <p:cNvPr id="261" name="Google Shape;261;p29"/>
              <p:cNvSpPr/>
              <p:nvPr/>
            </p:nvSpPr>
            <p:spPr>
              <a:xfrm>
                <a:off x="-9525" y="2899500"/>
                <a:ext cx="1558778" cy="2253548"/>
              </a:xfrm>
              <a:custGeom>
                <a:avLst/>
                <a:gdLst/>
                <a:ahLst/>
                <a:cxnLst/>
                <a:rect l="l" t="t" r="r" b="b"/>
                <a:pathLst>
                  <a:path w="16043" h="23193" extrusionOk="0">
                    <a:moveTo>
                      <a:pt x="0" y="1"/>
                    </a:moveTo>
                    <a:lnTo>
                      <a:pt x="0" y="23192"/>
                    </a:lnTo>
                    <a:lnTo>
                      <a:pt x="16042" y="23192"/>
                    </a:lnTo>
                    <a:cubicBezTo>
                      <a:pt x="16002" y="23127"/>
                      <a:pt x="15967" y="23066"/>
                      <a:pt x="15931" y="23005"/>
                    </a:cubicBezTo>
                    <a:cubicBezTo>
                      <a:pt x="15233" y="21904"/>
                      <a:pt x="14186" y="21062"/>
                      <a:pt x="13010" y="20516"/>
                    </a:cubicBezTo>
                    <a:cubicBezTo>
                      <a:pt x="12859" y="20446"/>
                      <a:pt x="12758" y="20403"/>
                      <a:pt x="12625" y="20353"/>
                    </a:cubicBezTo>
                    <a:cubicBezTo>
                      <a:pt x="12517" y="20310"/>
                      <a:pt x="12405" y="20270"/>
                      <a:pt x="12293" y="20235"/>
                    </a:cubicBezTo>
                    <a:cubicBezTo>
                      <a:pt x="12056" y="20159"/>
                      <a:pt x="11815" y="20094"/>
                      <a:pt x="11570" y="20036"/>
                    </a:cubicBezTo>
                    <a:cubicBezTo>
                      <a:pt x="11052" y="19918"/>
                      <a:pt x="10523" y="19828"/>
                      <a:pt x="10001" y="19734"/>
                    </a:cubicBezTo>
                    <a:cubicBezTo>
                      <a:pt x="8955" y="19551"/>
                      <a:pt x="7886" y="19360"/>
                      <a:pt x="6926" y="18885"/>
                    </a:cubicBezTo>
                    <a:cubicBezTo>
                      <a:pt x="5954" y="18407"/>
                      <a:pt x="5234" y="17597"/>
                      <a:pt x="4947" y="16547"/>
                    </a:cubicBezTo>
                    <a:cubicBezTo>
                      <a:pt x="4515" y="14975"/>
                      <a:pt x="5001" y="13399"/>
                      <a:pt x="5580" y="11931"/>
                    </a:cubicBezTo>
                    <a:cubicBezTo>
                      <a:pt x="5875" y="11190"/>
                      <a:pt x="6192" y="10467"/>
                      <a:pt x="6415" y="9701"/>
                    </a:cubicBezTo>
                    <a:cubicBezTo>
                      <a:pt x="6649" y="8902"/>
                      <a:pt x="6810" y="8082"/>
                      <a:pt x="6821" y="7247"/>
                    </a:cubicBezTo>
                    <a:cubicBezTo>
                      <a:pt x="6840" y="5768"/>
                      <a:pt x="6397" y="4336"/>
                      <a:pt x="5544" y="3127"/>
                    </a:cubicBezTo>
                    <a:cubicBezTo>
                      <a:pt x="4799" y="2073"/>
                      <a:pt x="3763" y="1235"/>
                      <a:pt x="2597" y="688"/>
                    </a:cubicBezTo>
                    <a:cubicBezTo>
                      <a:pt x="1781" y="303"/>
                      <a:pt x="900" y="73"/>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9"/>
              <p:cNvSpPr/>
              <p:nvPr/>
            </p:nvSpPr>
            <p:spPr>
              <a:xfrm>
                <a:off x="153150" y="2709275"/>
                <a:ext cx="395700" cy="395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3" name="Google Shape;263;p29"/>
            <p:cNvSpPr/>
            <p:nvPr/>
          </p:nvSpPr>
          <p:spPr>
            <a:xfrm rot="-5400000" flipH="1">
              <a:off x="7339961" y="1328775"/>
              <a:ext cx="3142328" cy="484800"/>
            </a:xfrm>
            <a:custGeom>
              <a:avLst/>
              <a:gdLst/>
              <a:ahLst/>
              <a:cxnLst/>
              <a:rect l="l" t="t" r="r" b="b"/>
              <a:pathLst>
                <a:path w="17748" h="5136" extrusionOk="0">
                  <a:moveTo>
                    <a:pt x="4819" y="1"/>
                  </a:moveTo>
                  <a:cubicBezTo>
                    <a:pt x="4695" y="1"/>
                    <a:pt x="4571" y="13"/>
                    <a:pt x="4447" y="37"/>
                  </a:cubicBezTo>
                  <a:cubicBezTo>
                    <a:pt x="4008" y="123"/>
                    <a:pt x="3588" y="325"/>
                    <a:pt x="3206" y="551"/>
                  </a:cubicBezTo>
                  <a:cubicBezTo>
                    <a:pt x="2814" y="789"/>
                    <a:pt x="2457" y="1077"/>
                    <a:pt x="2138" y="1405"/>
                  </a:cubicBezTo>
                  <a:cubicBezTo>
                    <a:pt x="1469" y="2084"/>
                    <a:pt x="957" y="2904"/>
                    <a:pt x="551" y="3761"/>
                  </a:cubicBezTo>
                  <a:cubicBezTo>
                    <a:pt x="338" y="4207"/>
                    <a:pt x="159" y="4668"/>
                    <a:pt x="1" y="5135"/>
                  </a:cubicBezTo>
                  <a:lnTo>
                    <a:pt x="17748" y="5135"/>
                  </a:lnTo>
                  <a:cubicBezTo>
                    <a:pt x="17582" y="4538"/>
                    <a:pt x="17313" y="3977"/>
                    <a:pt x="16917" y="3498"/>
                  </a:cubicBezTo>
                  <a:cubicBezTo>
                    <a:pt x="16327" y="2793"/>
                    <a:pt x="15510" y="2322"/>
                    <a:pt x="14625" y="2092"/>
                  </a:cubicBezTo>
                  <a:cubicBezTo>
                    <a:pt x="14188" y="1978"/>
                    <a:pt x="13743" y="1929"/>
                    <a:pt x="13297" y="1929"/>
                  </a:cubicBezTo>
                  <a:cubicBezTo>
                    <a:pt x="12568" y="1929"/>
                    <a:pt x="11836" y="2061"/>
                    <a:pt x="11135" y="2257"/>
                  </a:cubicBezTo>
                  <a:cubicBezTo>
                    <a:pt x="10670" y="2389"/>
                    <a:pt x="10197" y="2511"/>
                    <a:pt x="9715" y="2511"/>
                  </a:cubicBezTo>
                  <a:cubicBezTo>
                    <a:pt x="9605" y="2511"/>
                    <a:pt x="9494" y="2505"/>
                    <a:pt x="9383" y="2491"/>
                  </a:cubicBezTo>
                  <a:cubicBezTo>
                    <a:pt x="8976" y="2437"/>
                    <a:pt x="8592" y="2282"/>
                    <a:pt x="8239" y="2077"/>
                  </a:cubicBezTo>
                  <a:cubicBezTo>
                    <a:pt x="7573" y="1685"/>
                    <a:pt x="7012" y="1102"/>
                    <a:pt x="6412" y="649"/>
                  </a:cubicBezTo>
                  <a:cubicBezTo>
                    <a:pt x="6264" y="538"/>
                    <a:pt x="6113" y="433"/>
                    <a:pt x="5954" y="339"/>
                  </a:cubicBezTo>
                  <a:cubicBezTo>
                    <a:pt x="5796" y="246"/>
                    <a:pt x="5645" y="171"/>
                    <a:pt x="5487" y="116"/>
                  </a:cubicBezTo>
                  <a:cubicBezTo>
                    <a:pt x="5267" y="40"/>
                    <a:pt x="5043" y="1"/>
                    <a:pt x="48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4" name="Google Shape;264;p29"/>
          <p:cNvSpPr/>
          <p:nvPr/>
        </p:nvSpPr>
        <p:spPr>
          <a:xfrm>
            <a:off x="8230425" y="41137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265"/>
        <p:cNvGrpSpPr/>
        <p:nvPr/>
      </p:nvGrpSpPr>
      <p:grpSpPr>
        <a:xfrm>
          <a:off x="0" y="0"/>
          <a:ext cx="0" cy="0"/>
          <a:chOff x="0" y="0"/>
          <a:chExt cx="0" cy="0"/>
        </a:xfrm>
      </p:grpSpPr>
      <p:sp>
        <p:nvSpPr>
          <p:cNvPr id="266" name="Google Shape;266;p30"/>
          <p:cNvSpPr txBox="1">
            <a:spLocks noGrp="1"/>
          </p:cNvSpPr>
          <p:nvPr>
            <p:ph type="title"/>
          </p:nvPr>
        </p:nvSpPr>
        <p:spPr>
          <a:xfrm>
            <a:off x="3971525" y="694000"/>
            <a:ext cx="4459500" cy="9108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300"/>
              <a:buNone/>
              <a:defRPr sz="6000"/>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267" name="Google Shape;267;p30"/>
          <p:cNvSpPr txBox="1">
            <a:spLocks noGrp="1"/>
          </p:cNvSpPr>
          <p:nvPr>
            <p:ph type="subTitle" idx="1"/>
          </p:nvPr>
        </p:nvSpPr>
        <p:spPr>
          <a:xfrm>
            <a:off x="3971525" y="1694148"/>
            <a:ext cx="4459500" cy="12033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8" name="Google Shape;268;p30"/>
          <p:cNvSpPr/>
          <p:nvPr/>
        </p:nvSpPr>
        <p:spPr>
          <a:xfrm>
            <a:off x="7954202" y="1"/>
            <a:ext cx="1189799" cy="1567250"/>
          </a:xfrm>
          <a:custGeom>
            <a:avLst/>
            <a:gdLst/>
            <a:ahLst/>
            <a:cxnLst/>
            <a:rect l="l" t="t" r="r" b="b"/>
            <a:pathLst>
              <a:path w="7042" h="9276" extrusionOk="0">
                <a:moveTo>
                  <a:pt x="1" y="1"/>
                </a:moveTo>
                <a:cubicBezTo>
                  <a:pt x="116" y="814"/>
                  <a:pt x="544" y="1555"/>
                  <a:pt x="1094" y="2166"/>
                </a:cubicBezTo>
                <a:cubicBezTo>
                  <a:pt x="1450" y="2555"/>
                  <a:pt x="1857" y="2861"/>
                  <a:pt x="2314" y="3120"/>
                </a:cubicBezTo>
                <a:cubicBezTo>
                  <a:pt x="2778" y="3386"/>
                  <a:pt x="3260" y="3609"/>
                  <a:pt x="3720" y="3886"/>
                </a:cubicBezTo>
                <a:cubicBezTo>
                  <a:pt x="4170" y="4152"/>
                  <a:pt x="4587" y="4466"/>
                  <a:pt x="4890" y="4897"/>
                </a:cubicBezTo>
                <a:cubicBezTo>
                  <a:pt x="5145" y="5258"/>
                  <a:pt x="5289" y="5675"/>
                  <a:pt x="5390" y="6103"/>
                </a:cubicBezTo>
                <a:cubicBezTo>
                  <a:pt x="5592" y="6955"/>
                  <a:pt x="5685" y="7865"/>
                  <a:pt x="6206" y="8603"/>
                </a:cubicBezTo>
                <a:cubicBezTo>
                  <a:pt x="6408" y="8891"/>
                  <a:pt x="6692" y="9143"/>
                  <a:pt x="7013" y="9265"/>
                </a:cubicBezTo>
                <a:cubicBezTo>
                  <a:pt x="7023" y="9268"/>
                  <a:pt x="7030" y="9273"/>
                  <a:pt x="7041" y="9276"/>
                </a:cubicBezTo>
                <a:lnTo>
                  <a:pt x="704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0"/>
          <p:cNvSpPr/>
          <p:nvPr/>
        </p:nvSpPr>
        <p:spPr>
          <a:xfrm rot="-4279404">
            <a:off x="4085679" y="-2957230"/>
            <a:ext cx="3922572" cy="3368674"/>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0" name="Google Shape;270;p30"/>
          <p:cNvGrpSpPr/>
          <p:nvPr/>
        </p:nvGrpSpPr>
        <p:grpSpPr>
          <a:xfrm rot="-2700000">
            <a:off x="8327828" y="3887114"/>
            <a:ext cx="1454433" cy="1280500"/>
            <a:chOff x="5917100" y="2092158"/>
            <a:chExt cx="1102175" cy="970367"/>
          </a:xfrm>
        </p:grpSpPr>
        <p:sp>
          <p:nvSpPr>
            <p:cNvPr id="271" name="Google Shape;271;p30"/>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0"/>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0"/>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0"/>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0"/>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0"/>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7" name="Google Shape;277;p30"/>
          <p:cNvSpPr txBox="1"/>
          <p:nvPr/>
        </p:nvSpPr>
        <p:spPr>
          <a:xfrm>
            <a:off x="3971525" y="3758375"/>
            <a:ext cx="4459500" cy="292200"/>
          </a:xfrm>
          <a:prstGeom prst="rect">
            <a:avLst/>
          </a:prstGeom>
          <a:noFill/>
          <a:ln>
            <a:noFill/>
          </a:ln>
        </p:spPr>
        <p:txBody>
          <a:bodyPr spcFirstLastPara="1" wrap="square" lIns="91425" tIns="91425" rIns="91425" bIns="91425" anchor="ctr" anchorCtr="0">
            <a:noAutofit/>
          </a:bodyPr>
          <a:lstStyle/>
          <a:p>
            <a:pPr marL="0" marR="0" lvl="0" indent="0" algn="r" rtl="0">
              <a:lnSpc>
                <a:spcPct val="115000"/>
              </a:lnSpc>
              <a:spcBef>
                <a:spcPts val="0"/>
              </a:spcBef>
              <a:spcAft>
                <a:spcPts val="0"/>
              </a:spcAft>
              <a:buNone/>
            </a:pPr>
            <a:r>
              <a:rPr lang="en" sz="1000">
                <a:solidFill>
                  <a:schemeClr val="dk1"/>
                </a:solidFill>
                <a:latin typeface="Be Vietnam Pro"/>
                <a:ea typeface="Be Vietnam Pro"/>
                <a:cs typeface="Be Vietnam Pro"/>
                <a:sym typeface="Be Vietnam Pro"/>
              </a:rPr>
              <a:t>CREDITS: This presentation template was created by </a:t>
            </a:r>
            <a:r>
              <a:rPr lang="en" sz="1000" b="1" u="sng">
                <a:solidFill>
                  <a:schemeClr val="dk1"/>
                </a:solidFill>
                <a:latin typeface="Be Vietnam Pro"/>
                <a:ea typeface="Be Vietnam Pro"/>
                <a:cs typeface="Be Vietnam Pro"/>
                <a:sym typeface="Be Vietnam Pro"/>
                <a:hlinkClick r:id="rId2">
                  <a:extLst>
                    <a:ext uri="{A12FA001-AC4F-418D-AE19-62706E023703}">
                      <ahyp:hlinkClr xmlns:ahyp="http://schemas.microsoft.com/office/drawing/2018/hyperlinkcolor" val="tx"/>
                    </a:ext>
                  </a:extLst>
                </a:hlinkClick>
              </a:rPr>
              <a:t>Slidesgo</a:t>
            </a:r>
            <a:r>
              <a:rPr lang="en" sz="1000">
                <a:solidFill>
                  <a:schemeClr val="dk1"/>
                </a:solidFill>
                <a:latin typeface="Be Vietnam Pro"/>
                <a:ea typeface="Be Vietnam Pro"/>
                <a:cs typeface="Be Vietnam Pro"/>
                <a:sym typeface="Be Vietnam Pro"/>
              </a:rPr>
              <a:t>, and includes icons by </a:t>
            </a:r>
            <a:r>
              <a:rPr lang="en" sz="1000" b="1" u="sng">
                <a:solidFill>
                  <a:schemeClr val="dk1"/>
                </a:solidFill>
                <a:latin typeface="Be Vietnam Pro"/>
                <a:ea typeface="Be Vietnam Pro"/>
                <a:cs typeface="Be Vietnam Pro"/>
                <a:sym typeface="Be Vietnam Pro"/>
                <a:hlinkClick r:id="rId3">
                  <a:extLst>
                    <a:ext uri="{A12FA001-AC4F-418D-AE19-62706E023703}">
                      <ahyp:hlinkClr xmlns:ahyp="http://schemas.microsoft.com/office/drawing/2018/hyperlinkcolor" val="tx"/>
                    </a:ext>
                  </a:extLst>
                </a:hlinkClick>
              </a:rPr>
              <a:t>Flaticon</a:t>
            </a:r>
            <a:r>
              <a:rPr lang="en" sz="1000">
                <a:solidFill>
                  <a:schemeClr val="dk1"/>
                </a:solidFill>
                <a:latin typeface="Be Vietnam Pro"/>
                <a:ea typeface="Be Vietnam Pro"/>
                <a:cs typeface="Be Vietnam Pro"/>
                <a:sym typeface="Be Vietnam Pro"/>
              </a:rPr>
              <a:t> and infographics &amp; images by </a:t>
            </a:r>
            <a:r>
              <a:rPr lang="en" sz="1000" b="1" u="sng">
                <a:solidFill>
                  <a:schemeClr val="dk1"/>
                </a:solidFill>
                <a:latin typeface="Be Vietnam Pro"/>
                <a:ea typeface="Be Vietnam Pro"/>
                <a:cs typeface="Be Vietnam Pro"/>
                <a:sym typeface="Be Vietnam Pro"/>
                <a:hlinkClick r:id="rId4">
                  <a:extLst>
                    <a:ext uri="{A12FA001-AC4F-418D-AE19-62706E023703}">
                      <ahyp:hlinkClr xmlns:ahyp="http://schemas.microsoft.com/office/drawing/2018/hyperlinkcolor" val="tx"/>
                    </a:ext>
                  </a:extLst>
                </a:hlinkClick>
              </a:rPr>
              <a:t>Freepik</a:t>
            </a:r>
            <a:endParaRPr sz="1000" b="1" u="sng">
              <a:solidFill>
                <a:schemeClr val="dk1"/>
              </a:solidFill>
              <a:latin typeface="Be Vietnam Pro"/>
              <a:ea typeface="Be Vietnam Pro"/>
              <a:cs typeface="Be Vietnam Pro"/>
              <a:sym typeface="Be Vietnam Pro"/>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78"/>
        <p:cNvGrpSpPr/>
        <p:nvPr/>
      </p:nvGrpSpPr>
      <p:grpSpPr>
        <a:xfrm>
          <a:off x="0" y="0"/>
          <a:ext cx="0" cy="0"/>
          <a:chOff x="0" y="0"/>
          <a:chExt cx="0" cy="0"/>
        </a:xfrm>
      </p:grpSpPr>
      <p:grpSp>
        <p:nvGrpSpPr>
          <p:cNvPr id="279" name="Google Shape;279;p31"/>
          <p:cNvGrpSpPr/>
          <p:nvPr/>
        </p:nvGrpSpPr>
        <p:grpSpPr>
          <a:xfrm rot="-3841284">
            <a:off x="31098" y="3763536"/>
            <a:ext cx="1454351" cy="1280427"/>
            <a:chOff x="5917100" y="2092158"/>
            <a:chExt cx="1102175" cy="970367"/>
          </a:xfrm>
        </p:grpSpPr>
        <p:sp>
          <p:nvSpPr>
            <p:cNvPr id="280" name="Google Shape;280;p31"/>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1"/>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1"/>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1"/>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1"/>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1"/>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 name="Google Shape;286;p31"/>
          <p:cNvGrpSpPr/>
          <p:nvPr/>
        </p:nvGrpSpPr>
        <p:grpSpPr>
          <a:xfrm>
            <a:off x="-76205" y="-76198"/>
            <a:ext cx="1818296" cy="2255930"/>
            <a:chOff x="-76205" y="-76198"/>
            <a:chExt cx="1818296" cy="2255930"/>
          </a:xfrm>
        </p:grpSpPr>
        <p:sp>
          <p:nvSpPr>
            <p:cNvPr id="287" name="Google Shape;287;p31"/>
            <p:cNvSpPr/>
            <p:nvPr/>
          </p:nvSpPr>
          <p:spPr>
            <a:xfrm>
              <a:off x="-76205" y="-76198"/>
              <a:ext cx="1818296" cy="2255930"/>
            </a:xfrm>
            <a:custGeom>
              <a:avLst/>
              <a:gdLst/>
              <a:ahLst/>
              <a:cxnLst/>
              <a:rect l="l" t="t" r="r" b="b"/>
              <a:pathLst>
                <a:path w="20742" h="25735" extrusionOk="0">
                  <a:moveTo>
                    <a:pt x="0" y="1"/>
                  </a:moveTo>
                  <a:lnTo>
                    <a:pt x="0" y="25735"/>
                  </a:lnTo>
                  <a:cubicBezTo>
                    <a:pt x="1403" y="25595"/>
                    <a:pt x="2789" y="25253"/>
                    <a:pt x="4116" y="24760"/>
                  </a:cubicBezTo>
                  <a:cubicBezTo>
                    <a:pt x="6092" y="24026"/>
                    <a:pt x="7952" y="22940"/>
                    <a:pt x="9560" y="21576"/>
                  </a:cubicBezTo>
                  <a:cubicBezTo>
                    <a:pt x="11067" y="20295"/>
                    <a:pt x="12377" y="18762"/>
                    <a:pt x="13297" y="17007"/>
                  </a:cubicBezTo>
                  <a:cubicBezTo>
                    <a:pt x="13712" y="16222"/>
                    <a:pt x="14082" y="15337"/>
                    <a:pt x="14139" y="14463"/>
                  </a:cubicBezTo>
                  <a:cubicBezTo>
                    <a:pt x="14197" y="13653"/>
                    <a:pt x="13956" y="12888"/>
                    <a:pt x="13229" y="12434"/>
                  </a:cubicBezTo>
                  <a:cubicBezTo>
                    <a:pt x="12510" y="11984"/>
                    <a:pt x="11546" y="11952"/>
                    <a:pt x="10711" y="11815"/>
                  </a:cubicBezTo>
                  <a:cubicBezTo>
                    <a:pt x="9042" y="11549"/>
                    <a:pt x="7110" y="10186"/>
                    <a:pt x="10851" y="8937"/>
                  </a:cubicBezTo>
                  <a:cubicBezTo>
                    <a:pt x="11208" y="8818"/>
                    <a:pt x="11578" y="8736"/>
                    <a:pt x="11927" y="8588"/>
                  </a:cubicBezTo>
                  <a:cubicBezTo>
                    <a:pt x="12374" y="8401"/>
                    <a:pt x="12819" y="8214"/>
                    <a:pt x="13262" y="8019"/>
                  </a:cubicBezTo>
                  <a:cubicBezTo>
                    <a:pt x="14924" y="7297"/>
                    <a:pt x="16575" y="6440"/>
                    <a:pt x="17907" y="5228"/>
                  </a:cubicBezTo>
                  <a:cubicBezTo>
                    <a:pt x="18893" y="4325"/>
                    <a:pt x="19716" y="3224"/>
                    <a:pt x="20234" y="2005"/>
                  </a:cubicBezTo>
                  <a:cubicBezTo>
                    <a:pt x="20349" y="1727"/>
                    <a:pt x="20461" y="1407"/>
                    <a:pt x="20547" y="1101"/>
                  </a:cubicBezTo>
                  <a:cubicBezTo>
                    <a:pt x="20623" y="817"/>
                    <a:pt x="20695" y="469"/>
                    <a:pt x="20723" y="223"/>
                  </a:cubicBezTo>
                  <a:cubicBezTo>
                    <a:pt x="20731" y="148"/>
                    <a:pt x="20738" y="76"/>
                    <a:pt x="207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1"/>
            <p:cNvSpPr/>
            <p:nvPr/>
          </p:nvSpPr>
          <p:spPr>
            <a:xfrm>
              <a:off x="463125" y="1706175"/>
              <a:ext cx="395700" cy="395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89"/>
        <p:cNvGrpSpPr/>
        <p:nvPr/>
      </p:nvGrpSpPr>
      <p:grpSpPr>
        <a:xfrm>
          <a:off x="0" y="0"/>
          <a:ext cx="0" cy="0"/>
          <a:chOff x="0" y="0"/>
          <a:chExt cx="0" cy="0"/>
        </a:xfrm>
      </p:grpSpPr>
      <p:sp>
        <p:nvSpPr>
          <p:cNvPr id="290" name="Google Shape;290;p32"/>
          <p:cNvSpPr/>
          <p:nvPr/>
        </p:nvSpPr>
        <p:spPr>
          <a:xfrm>
            <a:off x="8075500" y="315232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2"/>
          <p:cNvSpPr/>
          <p:nvPr/>
        </p:nvSpPr>
        <p:spPr>
          <a:xfrm>
            <a:off x="6534975" y="327357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ackground 2">
  <p:cSld name="CUSTOM_9_1_1">
    <p:spTree>
      <p:nvGrpSpPr>
        <p:cNvPr id="1" name="Shape 292"/>
        <p:cNvGrpSpPr/>
        <p:nvPr/>
      </p:nvGrpSpPr>
      <p:grpSpPr>
        <a:xfrm>
          <a:off x="0" y="0"/>
          <a:ext cx="0" cy="0"/>
          <a:chOff x="0" y="0"/>
          <a:chExt cx="0" cy="0"/>
        </a:xfrm>
      </p:grpSpPr>
      <p:grpSp>
        <p:nvGrpSpPr>
          <p:cNvPr id="293" name="Google Shape;293;p33"/>
          <p:cNvGrpSpPr/>
          <p:nvPr/>
        </p:nvGrpSpPr>
        <p:grpSpPr>
          <a:xfrm>
            <a:off x="2794889" y="-133343"/>
            <a:ext cx="3554222" cy="1347930"/>
            <a:chOff x="2472250" y="-133343"/>
            <a:chExt cx="3554222" cy="1347930"/>
          </a:xfrm>
        </p:grpSpPr>
        <p:sp>
          <p:nvSpPr>
            <p:cNvPr id="294" name="Google Shape;294;p33"/>
            <p:cNvSpPr/>
            <p:nvPr/>
          </p:nvSpPr>
          <p:spPr>
            <a:xfrm>
              <a:off x="2472250" y="-133343"/>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3"/>
            <p:cNvSpPr/>
            <p:nvPr/>
          </p:nvSpPr>
          <p:spPr>
            <a:xfrm>
              <a:off x="3429750" y="818888"/>
              <a:ext cx="395700" cy="3957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300"/>
              <a:buFont typeface="Lato"/>
              <a:buNone/>
              <a:defRPr sz="3300" b="1">
                <a:solidFill>
                  <a:schemeClr val="dk1"/>
                </a:solidFill>
                <a:latin typeface="Lato"/>
                <a:ea typeface="Lato"/>
                <a:cs typeface="Lato"/>
                <a:sym typeface="Lato"/>
              </a:defRPr>
            </a:lvl1pPr>
            <a:lvl2pPr lvl="1" rtl="0">
              <a:spcBef>
                <a:spcPts val="0"/>
              </a:spcBef>
              <a:spcAft>
                <a:spcPts val="0"/>
              </a:spcAft>
              <a:buClr>
                <a:schemeClr val="dk1"/>
              </a:buClr>
              <a:buSzPts val="3300"/>
              <a:buFont typeface="Lato"/>
              <a:buNone/>
              <a:defRPr sz="3300" b="1">
                <a:solidFill>
                  <a:schemeClr val="dk1"/>
                </a:solidFill>
                <a:latin typeface="Lato"/>
                <a:ea typeface="Lato"/>
                <a:cs typeface="Lato"/>
                <a:sym typeface="Lato"/>
              </a:defRPr>
            </a:lvl2pPr>
            <a:lvl3pPr lvl="2" rtl="0">
              <a:spcBef>
                <a:spcPts val="0"/>
              </a:spcBef>
              <a:spcAft>
                <a:spcPts val="0"/>
              </a:spcAft>
              <a:buClr>
                <a:schemeClr val="dk1"/>
              </a:buClr>
              <a:buSzPts val="3300"/>
              <a:buFont typeface="Lato"/>
              <a:buNone/>
              <a:defRPr sz="3300" b="1">
                <a:solidFill>
                  <a:schemeClr val="dk1"/>
                </a:solidFill>
                <a:latin typeface="Lato"/>
                <a:ea typeface="Lato"/>
                <a:cs typeface="Lato"/>
                <a:sym typeface="Lato"/>
              </a:defRPr>
            </a:lvl3pPr>
            <a:lvl4pPr lvl="3" rtl="0">
              <a:spcBef>
                <a:spcPts val="0"/>
              </a:spcBef>
              <a:spcAft>
                <a:spcPts val="0"/>
              </a:spcAft>
              <a:buClr>
                <a:schemeClr val="dk1"/>
              </a:buClr>
              <a:buSzPts val="3300"/>
              <a:buFont typeface="Lato"/>
              <a:buNone/>
              <a:defRPr sz="3300" b="1">
                <a:solidFill>
                  <a:schemeClr val="dk1"/>
                </a:solidFill>
                <a:latin typeface="Lato"/>
                <a:ea typeface="Lato"/>
                <a:cs typeface="Lato"/>
                <a:sym typeface="Lato"/>
              </a:defRPr>
            </a:lvl4pPr>
            <a:lvl5pPr lvl="4" rtl="0">
              <a:spcBef>
                <a:spcPts val="0"/>
              </a:spcBef>
              <a:spcAft>
                <a:spcPts val="0"/>
              </a:spcAft>
              <a:buClr>
                <a:schemeClr val="dk1"/>
              </a:buClr>
              <a:buSzPts val="3300"/>
              <a:buFont typeface="Lato"/>
              <a:buNone/>
              <a:defRPr sz="3300" b="1">
                <a:solidFill>
                  <a:schemeClr val="dk1"/>
                </a:solidFill>
                <a:latin typeface="Lato"/>
                <a:ea typeface="Lato"/>
                <a:cs typeface="Lato"/>
                <a:sym typeface="Lato"/>
              </a:defRPr>
            </a:lvl5pPr>
            <a:lvl6pPr lvl="5" rtl="0">
              <a:spcBef>
                <a:spcPts val="0"/>
              </a:spcBef>
              <a:spcAft>
                <a:spcPts val="0"/>
              </a:spcAft>
              <a:buClr>
                <a:schemeClr val="dk1"/>
              </a:buClr>
              <a:buSzPts val="3300"/>
              <a:buFont typeface="Lato"/>
              <a:buNone/>
              <a:defRPr sz="3300" b="1">
                <a:solidFill>
                  <a:schemeClr val="dk1"/>
                </a:solidFill>
                <a:latin typeface="Lato"/>
                <a:ea typeface="Lato"/>
                <a:cs typeface="Lato"/>
                <a:sym typeface="Lato"/>
              </a:defRPr>
            </a:lvl6pPr>
            <a:lvl7pPr lvl="6" rtl="0">
              <a:spcBef>
                <a:spcPts val="0"/>
              </a:spcBef>
              <a:spcAft>
                <a:spcPts val="0"/>
              </a:spcAft>
              <a:buClr>
                <a:schemeClr val="dk1"/>
              </a:buClr>
              <a:buSzPts val="3300"/>
              <a:buFont typeface="Lato"/>
              <a:buNone/>
              <a:defRPr sz="3300" b="1">
                <a:solidFill>
                  <a:schemeClr val="dk1"/>
                </a:solidFill>
                <a:latin typeface="Lato"/>
                <a:ea typeface="Lato"/>
                <a:cs typeface="Lato"/>
                <a:sym typeface="Lato"/>
              </a:defRPr>
            </a:lvl7pPr>
            <a:lvl8pPr lvl="7" rtl="0">
              <a:spcBef>
                <a:spcPts val="0"/>
              </a:spcBef>
              <a:spcAft>
                <a:spcPts val="0"/>
              </a:spcAft>
              <a:buClr>
                <a:schemeClr val="dk1"/>
              </a:buClr>
              <a:buSzPts val="3300"/>
              <a:buFont typeface="Lato"/>
              <a:buNone/>
              <a:defRPr sz="3300" b="1">
                <a:solidFill>
                  <a:schemeClr val="dk1"/>
                </a:solidFill>
                <a:latin typeface="Lato"/>
                <a:ea typeface="Lato"/>
                <a:cs typeface="Lato"/>
                <a:sym typeface="Lato"/>
              </a:defRPr>
            </a:lvl8pPr>
            <a:lvl9pPr lvl="8" rtl="0">
              <a:spcBef>
                <a:spcPts val="0"/>
              </a:spcBef>
              <a:spcAft>
                <a:spcPts val="0"/>
              </a:spcAft>
              <a:buClr>
                <a:schemeClr val="dk1"/>
              </a:buClr>
              <a:buSzPts val="3300"/>
              <a:buFont typeface="Lato"/>
              <a:buNone/>
              <a:defRPr sz="3300" b="1">
                <a:solidFill>
                  <a:schemeClr val="dk1"/>
                </a:solidFill>
                <a:latin typeface="Lato"/>
                <a:ea typeface="Lato"/>
                <a:cs typeface="Lato"/>
                <a:sym typeface="Lato"/>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1pPr>
            <a:lvl2pPr marL="914400" lvl="1" indent="-317500">
              <a:lnSpc>
                <a:spcPct val="115000"/>
              </a:lnSpc>
              <a:spcBef>
                <a:spcPts val="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2pPr>
            <a:lvl3pPr marL="1371600" lvl="2" indent="-317500">
              <a:lnSpc>
                <a:spcPct val="115000"/>
              </a:lnSpc>
              <a:spcBef>
                <a:spcPts val="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3pPr>
            <a:lvl4pPr marL="1828800" lvl="3" indent="-317500">
              <a:lnSpc>
                <a:spcPct val="115000"/>
              </a:lnSpc>
              <a:spcBef>
                <a:spcPts val="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4pPr>
            <a:lvl5pPr marL="2286000" lvl="4" indent="-317500">
              <a:lnSpc>
                <a:spcPct val="115000"/>
              </a:lnSpc>
              <a:spcBef>
                <a:spcPts val="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5pPr>
            <a:lvl6pPr marL="2743200" lvl="5" indent="-317500">
              <a:lnSpc>
                <a:spcPct val="115000"/>
              </a:lnSpc>
              <a:spcBef>
                <a:spcPts val="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6pPr>
            <a:lvl7pPr marL="3200400" lvl="6" indent="-317500">
              <a:lnSpc>
                <a:spcPct val="115000"/>
              </a:lnSpc>
              <a:spcBef>
                <a:spcPts val="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7pPr>
            <a:lvl8pPr marL="3657600" lvl="7" indent="-317500">
              <a:lnSpc>
                <a:spcPct val="115000"/>
              </a:lnSpc>
              <a:spcBef>
                <a:spcPts val="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8pPr>
            <a:lvl9pPr marL="4114800" lvl="8" indent="-317500">
              <a:lnSpc>
                <a:spcPct val="115000"/>
              </a:lnSpc>
              <a:spcBef>
                <a:spcPts val="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38.xml.rels><?xml version="1.0" encoding="UTF-8" standalone="yes"?>
<Relationships xmlns="http://schemas.openxmlformats.org/package/2006/relationships"><Relationship Id="rId3" Type="http://schemas.openxmlformats.org/officeDocument/2006/relationships/hyperlink" Target="https://youtu.be/uMzvB4SUjdU"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docs.google.com/document/d/1-AOezjsrTtro76r0wIPMcABdmg2NU7JOT7G5Wfo3iok/edit"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hyperlink" Target="https://docs.google.com/document/d/1GaNOcx46XkEXrfxxF6HZlxsZ1S5RcOL7_FS64_jQKnU/edit"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4"/>
          <p:cNvSpPr txBox="1">
            <a:spLocks noGrp="1"/>
          </p:cNvSpPr>
          <p:nvPr>
            <p:ph type="ctrTitle"/>
          </p:nvPr>
        </p:nvSpPr>
        <p:spPr>
          <a:xfrm>
            <a:off x="774675" y="1766700"/>
            <a:ext cx="4113900" cy="1610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Assignment 3: </a:t>
            </a:r>
            <a:r>
              <a:rPr lang="en" b="0"/>
              <a:t>Concept Video</a:t>
            </a:r>
            <a:endParaRPr b="0"/>
          </a:p>
        </p:txBody>
      </p:sp>
      <p:sp>
        <p:nvSpPr>
          <p:cNvPr id="301" name="Google Shape;301;p34"/>
          <p:cNvSpPr/>
          <p:nvPr/>
        </p:nvSpPr>
        <p:spPr>
          <a:xfrm>
            <a:off x="5397250" y="3083025"/>
            <a:ext cx="3746757" cy="2060497"/>
          </a:xfrm>
          <a:custGeom>
            <a:avLst/>
            <a:gdLst/>
            <a:ahLst/>
            <a:cxnLst/>
            <a:rect l="l" t="t" r="r" b="b"/>
            <a:pathLst>
              <a:path w="24364" h="23656" extrusionOk="0">
                <a:moveTo>
                  <a:pt x="23846" y="0"/>
                </a:moveTo>
                <a:cubicBezTo>
                  <a:pt x="23787" y="0"/>
                  <a:pt x="23728" y="2"/>
                  <a:pt x="23670" y="5"/>
                </a:cubicBezTo>
                <a:cubicBezTo>
                  <a:pt x="23364" y="19"/>
                  <a:pt x="23148" y="51"/>
                  <a:pt x="22831" y="141"/>
                </a:cubicBezTo>
                <a:cubicBezTo>
                  <a:pt x="22278" y="303"/>
                  <a:pt x="21781" y="616"/>
                  <a:pt x="21364" y="1055"/>
                </a:cubicBezTo>
                <a:cubicBezTo>
                  <a:pt x="20414" y="2051"/>
                  <a:pt x="20040" y="3512"/>
                  <a:pt x="19770" y="4840"/>
                </a:cubicBezTo>
                <a:cubicBezTo>
                  <a:pt x="19468" y="6315"/>
                  <a:pt x="19274" y="7815"/>
                  <a:pt x="18856" y="9265"/>
                </a:cubicBezTo>
                <a:cubicBezTo>
                  <a:pt x="18464" y="10617"/>
                  <a:pt x="17856" y="11970"/>
                  <a:pt x="16694" y="12830"/>
                </a:cubicBezTo>
                <a:cubicBezTo>
                  <a:pt x="15725" y="13544"/>
                  <a:pt x="14577" y="13770"/>
                  <a:pt x="13415" y="13770"/>
                </a:cubicBezTo>
                <a:cubicBezTo>
                  <a:pt x="12903" y="13770"/>
                  <a:pt x="12388" y="13726"/>
                  <a:pt x="11884" y="13661"/>
                </a:cubicBezTo>
                <a:cubicBezTo>
                  <a:pt x="10723" y="13512"/>
                  <a:pt x="9523" y="13255"/>
                  <a:pt x="8337" y="13255"/>
                </a:cubicBezTo>
                <a:cubicBezTo>
                  <a:pt x="7811" y="13255"/>
                  <a:pt x="7288" y="13306"/>
                  <a:pt x="6771" y="13438"/>
                </a:cubicBezTo>
                <a:cubicBezTo>
                  <a:pt x="5937" y="13654"/>
                  <a:pt x="5167" y="14104"/>
                  <a:pt x="4473" y="14607"/>
                </a:cubicBezTo>
                <a:cubicBezTo>
                  <a:pt x="3829" y="15075"/>
                  <a:pt x="3257" y="15644"/>
                  <a:pt x="2761" y="16266"/>
                </a:cubicBezTo>
                <a:cubicBezTo>
                  <a:pt x="1796" y="17485"/>
                  <a:pt x="1170" y="18943"/>
                  <a:pt x="731" y="20425"/>
                </a:cubicBezTo>
                <a:cubicBezTo>
                  <a:pt x="415" y="21487"/>
                  <a:pt x="192" y="22569"/>
                  <a:pt x="1" y="23655"/>
                </a:cubicBezTo>
                <a:lnTo>
                  <a:pt x="24364" y="23655"/>
                </a:lnTo>
                <a:lnTo>
                  <a:pt x="24364" y="30"/>
                </a:lnTo>
                <a:cubicBezTo>
                  <a:pt x="24357" y="30"/>
                  <a:pt x="24347" y="26"/>
                  <a:pt x="24332" y="26"/>
                </a:cubicBezTo>
                <a:cubicBezTo>
                  <a:pt x="24260" y="19"/>
                  <a:pt x="24191" y="12"/>
                  <a:pt x="24120" y="8"/>
                </a:cubicBezTo>
                <a:cubicBezTo>
                  <a:pt x="24028" y="4"/>
                  <a:pt x="23936" y="0"/>
                  <a:pt x="238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4"/>
          <p:cNvSpPr/>
          <p:nvPr/>
        </p:nvSpPr>
        <p:spPr>
          <a:xfrm flipH="1">
            <a:off x="7550208" y="-639075"/>
            <a:ext cx="1593791" cy="2417947"/>
          </a:xfrm>
          <a:custGeom>
            <a:avLst/>
            <a:gdLst/>
            <a:ahLst/>
            <a:cxnLst/>
            <a:rect l="l" t="t" r="r" b="b"/>
            <a:pathLst>
              <a:path w="9013" h="19015" extrusionOk="0">
                <a:moveTo>
                  <a:pt x="0" y="1"/>
                </a:moveTo>
                <a:lnTo>
                  <a:pt x="0" y="19015"/>
                </a:lnTo>
                <a:cubicBezTo>
                  <a:pt x="1022" y="18385"/>
                  <a:pt x="2061" y="17788"/>
                  <a:pt x="3054" y="17119"/>
                </a:cubicBezTo>
                <a:cubicBezTo>
                  <a:pt x="3879" y="16561"/>
                  <a:pt x="4666" y="15953"/>
                  <a:pt x="5368" y="15244"/>
                </a:cubicBezTo>
                <a:cubicBezTo>
                  <a:pt x="6044" y="14557"/>
                  <a:pt x="6631" y="13780"/>
                  <a:pt x="7142" y="12963"/>
                </a:cubicBezTo>
                <a:cubicBezTo>
                  <a:pt x="8160" y="11348"/>
                  <a:pt x="9012" y="9362"/>
                  <a:pt x="8523" y="7423"/>
                </a:cubicBezTo>
                <a:cubicBezTo>
                  <a:pt x="8059" y="5588"/>
                  <a:pt x="6530" y="4239"/>
                  <a:pt x="5019" y="3224"/>
                </a:cubicBezTo>
                <a:cubicBezTo>
                  <a:pt x="4040" y="2566"/>
                  <a:pt x="3044" y="1932"/>
                  <a:pt x="2054" y="1289"/>
                </a:cubicBezTo>
                <a:cubicBezTo>
                  <a:pt x="1378" y="850"/>
                  <a:pt x="694" y="414"/>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3" name="Google Shape;303;p34"/>
          <p:cNvGrpSpPr/>
          <p:nvPr/>
        </p:nvGrpSpPr>
        <p:grpSpPr>
          <a:xfrm rot="-5803427">
            <a:off x="8032396" y="3715751"/>
            <a:ext cx="1454404" cy="1280474"/>
            <a:chOff x="5917100" y="2092158"/>
            <a:chExt cx="1102175" cy="970367"/>
          </a:xfrm>
        </p:grpSpPr>
        <p:sp>
          <p:nvSpPr>
            <p:cNvPr id="304" name="Google Shape;304;p34"/>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4"/>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4"/>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4"/>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4"/>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4"/>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 name="Google Shape;310;p34"/>
          <p:cNvGrpSpPr/>
          <p:nvPr/>
        </p:nvGrpSpPr>
        <p:grpSpPr>
          <a:xfrm>
            <a:off x="5330195" y="1069416"/>
            <a:ext cx="3169210" cy="3153247"/>
            <a:chOff x="5330195" y="1069416"/>
            <a:chExt cx="3169210" cy="3153247"/>
          </a:xfrm>
        </p:grpSpPr>
        <p:grpSp>
          <p:nvGrpSpPr>
            <p:cNvPr id="311" name="Google Shape;311;p34"/>
            <p:cNvGrpSpPr/>
            <p:nvPr/>
          </p:nvGrpSpPr>
          <p:grpSpPr>
            <a:xfrm>
              <a:off x="5330195" y="1069416"/>
              <a:ext cx="3169210" cy="3153247"/>
              <a:chOff x="1781375" y="2040725"/>
              <a:chExt cx="516200" cy="513600"/>
            </a:xfrm>
          </p:grpSpPr>
          <p:sp>
            <p:nvSpPr>
              <p:cNvPr id="312" name="Google Shape;312;p34"/>
              <p:cNvSpPr/>
              <p:nvPr/>
            </p:nvSpPr>
            <p:spPr>
              <a:xfrm>
                <a:off x="1781375" y="2286825"/>
                <a:ext cx="251225" cy="267500"/>
              </a:xfrm>
              <a:custGeom>
                <a:avLst/>
                <a:gdLst/>
                <a:ahLst/>
                <a:cxnLst/>
                <a:rect l="l" t="t" r="r" b="b"/>
                <a:pathLst>
                  <a:path w="10049" h="10700" fill="none" extrusionOk="0">
                    <a:moveTo>
                      <a:pt x="3666" y="5735"/>
                    </a:moveTo>
                    <a:cubicBezTo>
                      <a:pt x="3120" y="6394"/>
                      <a:pt x="3083" y="7771"/>
                      <a:pt x="4181" y="8660"/>
                    </a:cubicBezTo>
                    <a:cubicBezTo>
                      <a:pt x="5274" y="9552"/>
                      <a:pt x="7206" y="9408"/>
                      <a:pt x="7699" y="8729"/>
                    </a:cubicBezTo>
                    <a:cubicBezTo>
                      <a:pt x="8192" y="8052"/>
                      <a:pt x="7145" y="7279"/>
                      <a:pt x="6562" y="7930"/>
                    </a:cubicBezTo>
                    <a:cubicBezTo>
                      <a:pt x="6383" y="8131"/>
                      <a:pt x="6303" y="8383"/>
                      <a:pt x="6285" y="8635"/>
                    </a:cubicBezTo>
                    <a:cubicBezTo>
                      <a:pt x="6220" y="9455"/>
                      <a:pt x="6782" y="10189"/>
                      <a:pt x="7577" y="10394"/>
                    </a:cubicBezTo>
                    <a:cubicBezTo>
                      <a:pt x="8746" y="10700"/>
                      <a:pt x="10049" y="10189"/>
                      <a:pt x="10049" y="10189"/>
                    </a:cubicBezTo>
                    <a:lnTo>
                      <a:pt x="10049" y="0"/>
                    </a:lnTo>
                    <a:lnTo>
                      <a:pt x="997" y="0"/>
                    </a:lnTo>
                    <a:cubicBezTo>
                      <a:pt x="997" y="0"/>
                      <a:pt x="0" y="2274"/>
                      <a:pt x="1439" y="3299"/>
                    </a:cubicBezTo>
                    <a:cubicBezTo>
                      <a:pt x="1925" y="3645"/>
                      <a:pt x="2547" y="3739"/>
                      <a:pt x="3130" y="3598"/>
                    </a:cubicBezTo>
                    <a:cubicBezTo>
                      <a:pt x="3641" y="3480"/>
                      <a:pt x="4221" y="3184"/>
                      <a:pt x="4296" y="2479"/>
                    </a:cubicBezTo>
                    <a:cubicBezTo>
                      <a:pt x="4432" y="1192"/>
                      <a:pt x="2627" y="752"/>
                      <a:pt x="2504" y="208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4"/>
              <p:cNvSpPr/>
              <p:nvPr/>
            </p:nvSpPr>
            <p:spPr>
              <a:xfrm>
                <a:off x="1799450" y="2375500"/>
                <a:ext cx="64325" cy="82850"/>
              </a:xfrm>
              <a:custGeom>
                <a:avLst/>
                <a:gdLst/>
                <a:ahLst/>
                <a:cxnLst/>
                <a:rect l="l" t="t" r="r" b="b"/>
                <a:pathLst>
                  <a:path w="2573" h="3314" fill="none" extrusionOk="0">
                    <a:moveTo>
                      <a:pt x="1195" y="1"/>
                    </a:moveTo>
                    <a:cubicBezTo>
                      <a:pt x="1195" y="1"/>
                      <a:pt x="1" y="2246"/>
                      <a:pt x="2573" y="3314"/>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4"/>
              <p:cNvSpPr/>
              <p:nvPr/>
            </p:nvSpPr>
            <p:spPr>
              <a:xfrm>
                <a:off x="1915200" y="2390250"/>
                <a:ext cx="47800" cy="39600"/>
              </a:xfrm>
              <a:custGeom>
                <a:avLst/>
                <a:gdLst/>
                <a:ahLst/>
                <a:cxnLst/>
                <a:rect l="l" t="t" r="r" b="b"/>
                <a:pathLst>
                  <a:path w="1912" h="1584" fill="none" extrusionOk="0">
                    <a:moveTo>
                      <a:pt x="0" y="249"/>
                    </a:moveTo>
                    <a:cubicBezTo>
                      <a:pt x="0" y="249"/>
                      <a:pt x="1616" y="1"/>
                      <a:pt x="1911" y="1583"/>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4"/>
              <p:cNvSpPr/>
              <p:nvPr/>
            </p:nvSpPr>
            <p:spPr>
              <a:xfrm>
                <a:off x="1946875" y="2350950"/>
                <a:ext cx="35350" cy="52375"/>
              </a:xfrm>
              <a:custGeom>
                <a:avLst/>
                <a:gdLst/>
                <a:ahLst/>
                <a:cxnLst/>
                <a:rect l="l" t="t" r="r" b="b"/>
                <a:pathLst>
                  <a:path w="1414" h="2095" fill="none" extrusionOk="0">
                    <a:moveTo>
                      <a:pt x="0" y="2094"/>
                    </a:moveTo>
                    <a:cubicBezTo>
                      <a:pt x="0" y="2094"/>
                      <a:pt x="1414" y="1666"/>
                      <a:pt x="975"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4"/>
              <p:cNvSpPr/>
              <p:nvPr/>
            </p:nvSpPr>
            <p:spPr>
              <a:xfrm>
                <a:off x="2046325" y="2286825"/>
                <a:ext cx="251250" cy="267500"/>
              </a:xfrm>
              <a:custGeom>
                <a:avLst/>
                <a:gdLst/>
                <a:ahLst/>
                <a:cxnLst/>
                <a:rect l="l" t="t" r="r" b="b"/>
                <a:pathLst>
                  <a:path w="10050" h="10700" fill="none" extrusionOk="0">
                    <a:moveTo>
                      <a:pt x="6383" y="5735"/>
                    </a:moveTo>
                    <a:cubicBezTo>
                      <a:pt x="6930" y="6394"/>
                      <a:pt x="6963" y="7771"/>
                      <a:pt x="5869" y="8660"/>
                    </a:cubicBezTo>
                    <a:cubicBezTo>
                      <a:pt x="4771" y="9552"/>
                      <a:pt x="2843" y="9408"/>
                      <a:pt x="2350" y="8729"/>
                    </a:cubicBezTo>
                    <a:cubicBezTo>
                      <a:pt x="1857" y="8052"/>
                      <a:pt x="2905" y="7279"/>
                      <a:pt x="3487" y="7930"/>
                    </a:cubicBezTo>
                    <a:cubicBezTo>
                      <a:pt x="3667" y="8131"/>
                      <a:pt x="3747" y="8383"/>
                      <a:pt x="3764" y="8635"/>
                    </a:cubicBezTo>
                    <a:cubicBezTo>
                      <a:pt x="3829" y="9455"/>
                      <a:pt x="3267" y="10189"/>
                      <a:pt x="2473" y="10394"/>
                    </a:cubicBezTo>
                    <a:cubicBezTo>
                      <a:pt x="1303" y="10700"/>
                      <a:pt x="1" y="10189"/>
                      <a:pt x="1" y="10189"/>
                    </a:cubicBezTo>
                    <a:lnTo>
                      <a:pt x="1" y="0"/>
                    </a:lnTo>
                    <a:lnTo>
                      <a:pt x="9052" y="0"/>
                    </a:lnTo>
                    <a:cubicBezTo>
                      <a:pt x="9052" y="0"/>
                      <a:pt x="10050" y="2274"/>
                      <a:pt x="8610" y="3299"/>
                    </a:cubicBezTo>
                    <a:cubicBezTo>
                      <a:pt x="8121" y="3645"/>
                      <a:pt x="7503" y="3739"/>
                      <a:pt x="6920" y="3598"/>
                    </a:cubicBezTo>
                    <a:cubicBezTo>
                      <a:pt x="6409" y="3480"/>
                      <a:pt x="5826" y="3184"/>
                      <a:pt x="5754" y="2479"/>
                    </a:cubicBezTo>
                    <a:cubicBezTo>
                      <a:pt x="5613" y="1192"/>
                      <a:pt x="7423" y="752"/>
                      <a:pt x="7546" y="208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4"/>
              <p:cNvSpPr/>
              <p:nvPr/>
            </p:nvSpPr>
            <p:spPr>
              <a:xfrm>
                <a:off x="2215150" y="2375500"/>
                <a:ext cx="64350" cy="82850"/>
              </a:xfrm>
              <a:custGeom>
                <a:avLst/>
                <a:gdLst/>
                <a:ahLst/>
                <a:cxnLst/>
                <a:rect l="l" t="t" r="r" b="b"/>
                <a:pathLst>
                  <a:path w="2574" h="3314" fill="none" extrusionOk="0">
                    <a:moveTo>
                      <a:pt x="1379" y="1"/>
                    </a:moveTo>
                    <a:cubicBezTo>
                      <a:pt x="1379" y="1"/>
                      <a:pt x="2573" y="2246"/>
                      <a:pt x="1" y="3314"/>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4"/>
              <p:cNvSpPr/>
              <p:nvPr/>
            </p:nvSpPr>
            <p:spPr>
              <a:xfrm>
                <a:off x="2115950" y="2390250"/>
                <a:ext cx="47800" cy="39600"/>
              </a:xfrm>
              <a:custGeom>
                <a:avLst/>
                <a:gdLst/>
                <a:ahLst/>
                <a:cxnLst/>
                <a:rect l="l" t="t" r="r" b="b"/>
                <a:pathLst>
                  <a:path w="1912" h="1584" fill="none" extrusionOk="0">
                    <a:moveTo>
                      <a:pt x="1911" y="249"/>
                    </a:moveTo>
                    <a:cubicBezTo>
                      <a:pt x="1911" y="249"/>
                      <a:pt x="296" y="1"/>
                      <a:pt x="1" y="1583"/>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4"/>
              <p:cNvSpPr/>
              <p:nvPr/>
            </p:nvSpPr>
            <p:spPr>
              <a:xfrm>
                <a:off x="2096600" y="2350950"/>
                <a:ext cx="35475" cy="52375"/>
              </a:xfrm>
              <a:custGeom>
                <a:avLst/>
                <a:gdLst/>
                <a:ahLst/>
                <a:cxnLst/>
                <a:rect l="l" t="t" r="r" b="b"/>
                <a:pathLst>
                  <a:path w="1419" h="2095" fill="none" extrusionOk="0">
                    <a:moveTo>
                      <a:pt x="1419" y="2094"/>
                    </a:moveTo>
                    <a:cubicBezTo>
                      <a:pt x="1419" y="2094"/>
                      <a:pt x="1" y="1666"/>
                      <a:pt x="44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4"/>
              <p:cNvSpPr/>
              <p:nvPr/>
            </p:nvSpPr>
            <p:spPr>
              <a:xfrm>
                <a:off x="2103900" y="2040725"/>
                <a:ext cx="76025" cy="107425"/>
              </a:xfrm>
              <a:custGeom>
                <a:avLst/>
                <a:gdLst/>
                <a:ahLst/>
                <a:cxnLst/>
                <a:rect l="l" t="t" r="r" b="b"/>
                <a:pathLst>
                  <a:path w="3041" h="4297" fill="none" extrusionOk="0">
                    <a:moveTo>
                      <a:pt x="590" y="4085"/>
                    </a:moveTo>
                    <a:cubicBezTo>
                      <a:pt x="590" y="4085"/>
                      <a:pt x="1" y="1548"/>
                      <a:pt x="648" y="774"/>
                    </a:cubicBezTo>
                    <a:cubicBezTo>
                      <a:pt x="1296" y="1"/>
                      <a:pt x="2925" y="487"/>
                      <a:pt x="2983" y="1476"/>
                    </a:cubicBezTo>
                    <a:cubicBezTo>
                      <a:pt x="3041" y="2469"/>
                      <a:pt x="1191" y="4296"/>
                      <a:pt x="1191" y="4296"/>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4"/>
              <p:cNvSpPr/>
              <p:nvPr/>
            </p:nvSpPr>
            <p:spPr>
              <a:xfrm>
                <a:off x="2075750" y="2054325"/>
                <a:ext cx="39775" cy="91400"/>
              </a:xfrm>
              <a:custGeom>
                <a:avLst/>
                <a:gdLst/>
                <a:ahLst/>
                <a:cxnLst/>
                <a:rect l="l" t="t" r="r" b="b"/>
                <a:pathLst>
                  <a:path w="1591" h="3656" fill="none" extrusionOk="0">
                    <a:moveTo>
                      <a:pt x="1318" y="3656"/>
                    </a:moveTo>
                    <a:cubicBezTo>
                      <a:pt x="1318" y="3656"/>
                      <a:pt x="26" y="1918"/>
                      <a:pt x="15" y="1245"/>
                    </a:cubicBezTo>
                    <a:cubicBezTo>
                      <a:pt x="1" y="576"/>
                      <a:pt x="1015" y="1"/>
                      <a:pt x="1590" y="579"/>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4"/>
              <p:cNvSpPr/>
              <p:nvPr/>
            </p:nvSpPr>
            <p:spPr>
              <a:xfrm>
                <a:off x="2138800" y="2078500"/>
                <a:ext cx="71450" cy="78025"/>
              </a:xfrm>
              <a:custGeom>
                <a:avLst/>
                <a:gdLst/>
                <a:ahLst/>
                <a:cxnLst/>
                <a:rect l="l" t="t" r="r" b="b"/>
                <a:pathLst>
                  <a:path w="2858" h="3121" fill="none" extrusionOk="0">
                    <a:moveTo>
                      <a:pt x="0" y="3120"/>
                    </a:moveTo>
                    <a:cubicBezTo>
                      <a:pt x="0" y="3120"/>
                      <a:pt x="2159" y="2254"/>
                      <a:pt x="2508" y="1419"/>
                    </a:cubicBezTo>
                    <a:cubicBezTo>
                      <a:pt x="2857" y="588"/>
                      <a:pt x="2015" y="1"/>
                      <a:pt x="1533" y="346"/>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4"/>
              <p:cNvSpPr/>
              <p:nvPr/>
            </p:nvSpPr>
            <p:spPr>
              <a:xfrm>
                <a:off x="2089050" y="2175550"/>
                <a:ext cx="26850" cy="111300"/>
              </a:xfrm>
              <a:custGeom>
                <a:avLst/>
                <a:gdLst/>
                <a:ahLst/>
                <a:cxnLst/>
                <a:rect l="l" t="t" r="r" b="b"/>
                <a:pathLst>
                  <a:path w="1074" h="4452" fill="none" extrusionOk="0">
                    <a:moveTo>
                      <a:pt x="1" y="4451"/>
                    </a:moveTo>
                    <a:cubicBezTo>
                      <a:pt x="271" y="2785"/>
                      <a:pt x="652" y="836"/>
                      <a:pt x="1073" y="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4"/>
              <p:cNvSpPr/>
              <p:nvPr/>
            </p:nvSpPr>
            <p:spPr>
              <a:xfrm>
                <a:off x="2099300" y="2140900"/>
                <a:ext cx="45375" cy="42675"/>
              </a:xfrm>
              <a:custGeom>
                <a:avLst/>
                <a:gdLst/>
                <a:ahLst/>
                <a:cxnLst/>
                <a:rect l="l" t="t" r="r" b="b"/>
                <a:pathLst>
                  <a:path w="1815" h="1707" extrusionOk="0">
                    <a:moveTo>
                      <a:pt x="765" y="1"/>
                    </a:moveTo>
                    <a:cubicBezTo>
                      <a:pt x="621" y="1"/>
                      <a:pt x="467" y="29"/>
                      <a:pt x="306" y="99"/>
                    </a:cubicBezTo>
                    <a:cubicBezTo>
                      <a:pt x="306" y="99"/>
                      <a:pt x="1" y="1438"/>
                      <a:pt x="534" y="1679"/>
                    </a:cubicBezTo>
                    <a:cubicBezTo>
                      <a:pt x="576" y="1698"/>
                      <a:pt x="620" y="1707"/>
                      <a:pt x="664" y="1707"/>
                    </a:cubicBezTo>
                    <a:cubicBezTo>
                      <a:pt x="1180" y="1707"/>
                      <a:pt x="1814" y="523"/>
                      <a:pt x="1814" y="523"/>
                    </a:cubicBezTo>
                    <a:cubicBezTo>
                      <a:pt x="1814" y="523"/>
                      <a:pt x="1382" y="1"/>
                      <a:pt x="76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4"/>
              <p:cNvSpPr/>
              <p:nvPr/>
            </p:nvSpPr>
            <p:spPr>
              <a:xfrm>
                <a:off x="1936875" y="2073650"/>
                <a:ext cx="79100" cy="105700"/>
              </a:xfrm>
              <a:custGeom>
                <a:avLst/>
                <a:gdLst/>
                <a:ahLst/>
                <a:cxnLst/>
                <a:rect l="l" t="t" r="r" b="b"/>
                <a:pathLst>
                  <a:path w="3164" h="4228" fill="none" extrusionOk="0">
                    <a:moveTo>
                      <a:pt x="2073" y="4142"/>
                    </a:moveTo>
                    <a:cubicBezTo>
                      <a:pt x="2073" y="4142"/>
                      <a:pt x="3163" y="1778"/>
                      <a:pt x="2685" y="890"/>
                    </a:cubicBezTo>
                    <a:cubicBezTo>
                      <a:pt x="2206" y="1"/>
                      <a:pt x="515" y="148"/>
                      <a:pt x="256" y="1106"/>
                    </a:cubicBezTo>
                    <a:cubicBezTo>
                      <a:pt x="0" y="2066"/>
                      <a:pt x="1440" y="4228"/>
                      <a:pt x="1440" y="422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4"/>
              <p:cNvSpPr/>
              <p:nvPr/>
            </p:nvSpPr>
            <p:spPr>
              <a:xfrm>
                <a:off x="1997950" y="2093975"/>
                <a:ext cx="47775" cy="88075"/>
              </a:xfrm>
              <a:custGeom>
                <a:avLst/>
                <a:gdLst/>
                <a:ahLst/>
                <a:cxnLst/>
                <a:rect l="l" t="t" r="r" b="b"/>
                <a:pathLst>
                  <a:path w="1911" h="3523" fill="none" extrusionOk="0">
                    <a:moveTo>
                      <a:pt x="0" y="3523"/>
                    </a:moveTo>
                    <a:cubicBezTo>
                      <a:pt x="0" y="3523"/>
                      <a:pt x="1612" y="2080"/>
                      <a:pt x="1760" y="1426"/>
                    </a:cubicBezTo>
                    <a:cubicBezTo>
                      <a:pt x="1911" y="771"/>
                      <a:pt x="1033" y="1"/>
                      <a:pt x="350" y="454"/>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4"/>
              <p:cNvSpPr/>
              <p:nvPr/>
            </p:nvSpPr>
            <p:spPr>
              <a:xfrm>
                <a:off x="1909100" y="2100000"/>
                <a:ext cx="57125" cy="86575"/>
              </a:xfrm>
              <a:custGeom>
                <a:avLst/>
                <a:gdLst/>
                <a:ahLst/>
                <a:cxnLst/>
                <a:rect l="l" t="t" r="r" b="b"/>
                <a:pathLst>
                  <a:path w="2285" h="3463" fill="none" extrusionOk="0">
                    <a:moveTo>
                      <a:pt x="2285" y="3462"/>
                    </a:moveTo>
                    <a:cubicBezTo>
                      <a:pt x="2285" y="3462"/>
                      <a:pt x="345" y="2174"/>
                      <a:pt x="173" y="1289"/>
                    </a:cubicBezTo>
                    <a:cubicBezTo>
                      <a:pt x="0" y="404"/>
                      <a:pt x="939" y="1"/>
                      <a:pt x="1342" y="433"/>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4"/>
              <p:cNvSpPr/>
              <p:nvPr/>
            </p:nvSpPr>
            <p:spPr>
              <a:xfrm>
                <a:off x="1984825" y="2209825"/>
                <a:ext cx="5400" cy="77025"/>
              </a:xfrm>
              <a:custGeom>
                <a:avLst/>
                <a:gdLst/>
                <a:ahLst/>
                <a:cxnLst/>
                <a:rect l="l" t="t" r="r" b="b"/>
                <a:pathLst>
                  <a:path w="216" h="3081" fill="none" extrusionOk="0">
                    <a:moveTo>
                      <a:pt x="198" y="3080"/>
                    </a:moveTo>
                    <a:cubicBezTo>
                      <a:pt x="216" y="1836"/>
                      <a:pt x="173" y="645"/>
                      <a:pt x="0" y="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4"/>
              <p:cNvSpPr/>
              <p:nvPr/>
            </p:nvSpPr>
            <p:spPr>
              <a:xfrm>
                <a:off x="1960975" y="2174825"/>
                <a:ext cx="39800" cy="42950"/>
              </a:xfrm>
              <a:custGeom>
                <a:avLst/>
                <a:gdLst/>
                <a:ahLst/>
                <a:cxnLst/>
                <a:rect l="l" t="t" r="r" b="b"/>
                <a:pathLst>
                  <a:path w="1592" h="1718" extrusionOk="0">
                    <a:moveTo>
                      <a:pt x="908" y="0"/>
                    </a:moveTo>
                    <a:cubicBezTo>
                      <a:pt x="404" y="0"/>
                      <a:pt x="1" y="325"/>
                      <a:pt x="1" y="325"/>
                    </a:cubicBezTo>
                    <a:cubicBezTo>
                      <a:pt x="1" y="325"/>
                      <a:pt x="415" y="1718"/>
                      <a:pt x="953" y="1718"/>
                    </a:cubicBezTo>
                    <a:cubicBezTo>
                      <a:pt x="976" y="1718"/>
                      <a:pt x="999" y="1715"/>
                      <a:pt x="1022" y="1710"/>
                    </a:cubicBezTo>
                    <a:cubicBezTo>
                      <a:pt x="1591" y="1584"/>
                      <a:pt x="1562" y="210"/>
                      <a:pt x="1562" y="210"/>
                    </a:cubicBezTo>
                    <a:cubicBezTo>
                      <a:pt x="1341" y="55"/>
                      <a:pt x="1116" y="0"/>
                      <a:pt x="908"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4"/>
              <p:cNvSpPr/>
              <p:nvPr/>
            </p:nvSpPr>
            <p:spPr>
              <a:xfrm>
                <a:off x="2190175" y="2145700"/>
                <a:ext cx="69900" cy="62900"/>
              </a:xfrm>
              <a:custGeom>
                <a:avLst/>
                <a:gdLst/>
                <a:ahLst/>
                <a:cxnLst/>
                <a:rect l="l" t="t" r="r" b="b"/>
                <a:pathLst>
                  <a:path w="2796" h="2516" fill="none" extrusionOk="0">
                    <a:moveTo>
                      <a:pt x="0" y="2515"/>
                    </a:moveTo>
                    <a:cubicBezTo>
                      <a:pt x="0" y="2515"/>
                      <a:pt x="294" y="1210"/>
                      <a:pt x="1363" y="735"/>
                    </a:cubicBezTo>
                    <a:cubicBezTo>
                      <a:pt x="2435" y="263"/>
                      <a:pt x="2795" y="1"/>
                      <a:pt x="2795" y="1"/>
                    </a:cubicBezTo>
                    <a:cubicBezTo>
                      <a:pt x="2795" y="1"/>
                      <a:pt x="2029" y="1987"/>
                      <a:pt x="0" y="2515"/>
                    </a:cubicBezTo>
                    <a:close/>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4"/>
              <p:cNvSpPr/>
              <p:nvPr/>
            </p:nvSpPr>
            <p:spPr>
              <a:xfrm>
                <a:off x="2141675" y="2246000"/>
                <a:ext cx="90500" cy="36625"/>
              </a:xfrm>
              <a:custGeom>
                <a:avLst/>
                <a:gdLst/>
                <a:ahLst/>
                <a:cxnLst/>
                <a:rect l="l" t="t" r="r" b="b"/>
                <a:pathLst>
                  <a:path w="3620" h="1465" fill="none" extrusionOk="0">
                    <a:moveTo>
                      <a:pt x="1" y="1043"/>
                    </a:moveTo>
                    <a:cubicBezTo>
                      <a:pt x="1" y="1043"/>
                      <a:pt x="839" y="0"/>
                      <a:pt x="2008" y="50"/>
                    </a:cubicBezTo>
                    <a:cubicBezTo>
                      <a:pt x="3181" y="97"/>
                      <a:pt x="3619" y="22"/>
                      <a:pt x="3619" y="22"/>
                    </a:cubicBezTo>
                    <a:cubicBezTo>
                      <a:pt x="3619" y="22"/>
                      <a:pt x="2055" y="1465"/>
                      <a:pt x="1" y="1043"/>
                    </a:cubicBezTo>
                    <a:close/>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4"/>
              <p:cNvSpPr/>
              <p:nvPr/>
            </p:nvSpPr>
            <p:spPr>
              <a:xfrm>
                <a:off x="2129175" y="2165500"/>
                <a:ext cx="41125" cy="86175"/>
              </a:xfrm>
              <a:custGeom>
                <a:avLst/>
                <a:gdLst/>
                <a:ahLst/>
                <a:cxnLst/>
                <a:rect l="l" t="t" r="r" b="b"/>
                <a:pathLst>
                  <a:path w="1645" h="3447" fill="none" extrusionOk="0">
                    <a:moveTo>
                      <a:pt x="141" y="3446"/>
                    </a:moveTo>
                    <a:cubicBezTo>
                      <a:pt x="141" y="3446"/>
                      <a:pt x="1288" y="2756"/>
                      <a:pt x="1400" y="1590"/>
                    </a:cubicBezTo>
                    <a:cubicBezTo>
                      <a:pt x="1512" y="424"/>
                      <a:pt x="1645" y="0"/>
                      <a:pt x="1645" y="0"/>
                    </a:cubicBezTo>
                    <a:cubicBezTo>
                      <a:pt x="1645" y="0"/>
                      <a:pt x="1" y="1356"/>
                      <a:pt x="141" y="3446"/>
                    </a:cubicBezTo>
                    <a:close/>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4"/>
              <p:cNvSpPr/>
              <p:nvPr/>
            </p:nvSpPr>
            <p:spPr>
              <a:xfrm>
                <a:off x="2112875" y="2165500"/>
                <a:ext cx="125225" cy="121000"/>
              </a:xfrm>
              <a:custGeom>
                <a:avLst/>
                <a:gdLst/>
                <a:ahLst/>
                <a:cxnLst/>
                <a:rect l="l" t="t" r="r" b="b"/>
                <a:pathLst>
                  <a:path w="5009" h="4840" fill="none" extrusionOk="0">
                    <a:moveTo>
                      <a:pt x="5009" y="0"/>
                    </a:moveTo>
                    <a:cubicBezTo>
                      <a:pt x="5009" y="0"/>
                      <a:pt x="1498" y="3040"/>
                      <a:pt x="1" y="4839"/>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4"/>
              <p:cNvSpPr/>
              <p:nvPr/>
            </p:nvSpPr>
            <p:spPr>
              <a:xfrm>
                <a:off x="2122050" y="2186275"/>
                <a:ext cx="38100" cy="89500"/>
              </a:xfrm>
              <a:custGeom>
                <a:avLst/>
                <a:gdLst/>
                <a:ahLst/>
                <a:cxnLst/>
                <a:rect l="l" t="t" r="r" b="b"/>
                <a:pathLst>
                  <a:path w="1524" h="3580" fill="none" extrusionOk="0">
                    <a:moveTo>
                      <a:pt x="1523" y="0"/>
                    </a:moveTo>
                    <a:cubicBezTo>
                      <a:pt x="1523" y="0"/>
                      <a:pt x="188" y="3223"/>
                      <a:pt x="1" y="358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4"/>
              <p:cNvSpPr/>
              <p:nvPr/>
            </p:nvSpPr>
            <p:spPr>
              <a:xfrm>
                <a:off x="2116850" y="2251650"/>
                <a:ext cx="99125" cy="30075"/>
              </a:xfrm>
              <a:custGeom>
                <a:avLst/>
                <a:gdLst/>
                <a:ahLst/>
                <a:cxnLst/>
                <a:rect l="l" t="t" r="r" b="b"/>
                <a:pathLst>
                  <a:path w="3965" h="1203" fill="none" extrusionOk="0">
                    <a:moveTo>
                      <a:pt x="1" y="1202"/>
                    </a:moveTo>
                    <a:cubicBezTo>
                      <a:pt x="1" y="1202"/>
                      <a:pt x="2209" y="281"/>
                      <a:pt x="3965"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4"/>
              <p:cNvSpPr/>
              <p:nvPr/>
            </p:nvSpPr>
            <p:spPr>
              <a:xfrm>
                <a:off x="1811575" y="2155600"/>
                <a:ext cx="69925" cy="62975"/>
              </a:xfrm>
              <a:custGeom>
                <a:avLst/>
                <a:gdLst/>
                <a:ahLst/>
                <a:cxnLst/>
                <a:rect l="l" t="t" r="r" b="b"/>
                <a:pathLst>
                  <a:path w="2797" h="2519" fill="none" extrusionOk="0">
                    <a:moveTo>
                      <a:pt x="2797" y="2519"/>
                    </a:moveTo>
                    <a:cubicBezTo>
                      <a:pt x="2797" y="2519"/>
                      <a:pt x="2505" y="1209"/>
                      <a:pt x="1433" y="738"/>
                    </a:cubicBezTo>
                    <a:cubicBezTo>
                      <a:pt x="364" y="263"/>
                      <a:pt x="1" y="0"/>
                      <a:pt x="1" y="0"/>
                    </a:cubicBezTo>
                    <a:cubicBezTo>
                      <a:pt x="1" y="0"/>
                      <a:pt x="768" y="1986"/>
                      <a:pt x="2797" y="2519"/>
                    </a:cubicBezTo>
                    <a:close/>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4"/>
              <p:cNvSpPr/>
              <p:nvPr/>
            </p:nvSpPr>
            <p:spPr>
              <a:xfrm>
                <a:off x="1839550" y="2255975"/>
                <a:ext cx="90525" cy="36625"/>
              </a:xfrm>
              <a:custGeom>
                <a:avLst/>
                <a:gdLst/>
                <a:ahLst/>
                <a:cxnLst/>
                <a:rect l="l" t="t" r="r" b="b"/>
                <a:pathLst>
                  <a:path w="3621" h="1465" fill="none" extrusionOk="0">
                    <a:moveTo>
                      <a:pt x="3621" y="1044"/>
                    </a:moveTo>
                    <a:cubicBezTo>
                      <a:pt x="3621" y="1044"/>
                      <a:pt x="2779" y="0"/>
                      <a:pt x="1609" y="47"/>
                    </a:cubicBezTo>
                    <a:cubicBezTo>
                      <a:pt x="440" y="94"/>
                      <a:pt x="1" y="18"/>
                      <a:pt x="1" y="18"/>
                    </a:cubicBezTo>
                    <a:cubicBezTo>
                      <a:pt x="1" y="18"/>
                      <a:pt x="1566" y="1465"/>
                      <a:pt x="3621" y="1044"/>
                    </a:cubicBezTo>
                    <a:close/>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4"/>
              <p:cNvSpPr/>
              <p:nvPr/>
            </p:nvSpPr>
            <p:spPr>
              <a:xfrm>
                <a:off x="1901350" y="2175475"/>
                <a:ext cx="41125" cy="86100"/>
              </a:xfrm>
              <a:custGeom>
                <a:avLst/>
                <a:gdLst/>
                <a:ahLst/>
                <a:cxnLst/>
                <a:rect l="l" t="t" r="r" b="b"/>
                <a:pathLst>
                  <a:path w="1645" h="3444" fill="none" extrusionOk="0">
                    <a:moveTo>
                      <a:pt x="1508" y="3444"/>
                    </a:moveTo>
                    <a:cubicBezTo>
                      <a:pt x="1508" y="3444"/>
                      <a:pt x="360" y="2757"/>
                      <a:pt x="249" y="1591"/>
                    </a:cubicBezTo>
                    <a:cubicBezTo>
                      <a:pt x="137" y="425"/>
                      <a:pt x="0" y="0"/>
                      <a:pt x="0" y="0"/>
                    </a:cubicBezTo>
                    <a:cubicBezTo>
                      <a:pt x="0" y="0"/>
                      <a:pt x="1645" y="1353"/>
                      <a:pt x="1508" y="3444"/>
                    </a:cubicBezTo>
                    <a:close/>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4"/>
              <p:cNvSpPr/>
              <p:nvPr/>
            </p:nvSpPr>
            <p:spPr>
              <a:xfrm>
                <a:off x="1833625" y="2175475"/>
                <a:ext cx="116950" cy="111375"/>
              </a:xfrm>
              <a:custGeom>
                <a:avLst/>
                <a:gdLst/>
                <a:ahLst/>
                <a:cxnLst/>
                <a:rect l="l" t="t" r="r" b="b"/>
                <a:pathLst>
                  <a:path w="4678" h="4455" fill="none" extrusionOk="0">
                    <a:moveTo>
                      <a:pt x="1" y="0"/>
                    </a:moveTo>
                    <a:cubicBezTo>
                      <a:pt x="1" y="0"/>
                      <a:pt x="3041" y="2634"/>
                      <a:pt x="4678" y="4454"/>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4"/>
              <p:cNvSpPr/>
              <p:nvPr/>
            </p:nvSpPr>
            <p:spPr>
              <a:xfrm>
                <a:off x="1911600" y="2196150"/>
                <a:ext cx="38000" cy="89525"/>
              </a:xfrm>
              <a:custGeom>
                <a:avLst/>
                <a:gdLst/>
                <a:ahLst/>
                <a:cxnLst/>
                <a:rect l="l" t="t" r="r" b="b"/>
                <a:pathLst>
                  <a:path w="1520" h="3581" fill="none" extrusionOk="0">
                    <a:moveTo>
                      <a:pt x="0" y="1"/>
                    </a:moveTo>
                    <a:cubicBezTo>
                      <a:pt x="0" y="1"/>
                      <a:pt x="1335" y="3228"/>
                      <a:pt x="1519" y="358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4"/>
              <p:cNvSpPr/>
              <p:nvPr/>
            </p:nvSpPr>
            <p:spPr>
              <a:xfrm>
                <a:off x="1855675" y="2261550"/>
                <a:ext cx="86975" cy="25300"/>
              </a:xfrm>
              <a:custGeom>
                <a:avLst/>
                <a:gdLst/>
                <a:ahLst/>
                <a:cxnLst/>
                <a:rect l="l" t="t" r="r" b="b"/>
                <a:pathLst>
                  <a:path w="3479" h="1012" fill="none" extrusionOk="0">
                    <a:moveTo>
                      <a:pt x="3479" y="1011"/>
                    </a:moveTo>
                    <a:cubicBezTo>
                      <a:pt x="2727" y="724"/>
                      <a:pt x="1252" y="202"/>
                      <a:pt x="0" y="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2" name="Google Shape;342;p34"/>
            <p:cNvSpPr/>
            <p:nvPr/>
          </p:nvSpPr>
          <p:spPr>
            <a:xfrm>
              <a:off x="6871976" y="1897090"/>
              <a:ext cx="256494" cy="255807"/>
            </a:xfrm>
            <a:custGeom>
              <a:avLst/>
              <a:gdLst/>
              <a:ahLst/>
              <a:cxnLst/>
              <a:rect l="l" t="t" r="r" b="b"/>
              <a:pathLst>
                <a:path w="1134" h="1131" extrusionOk="0">
                  <a:moveTo>
                    <a:pt x="566" y="1"/>
                  </a:moveTo>
                  <a:cubicBezTo>
                    <a:pt x="490" y="275"/>
                    <a:pt x="277" y="490"/>
                    <a:pt x="0" y="566"/>
                  </a:cubicBezTo>
                  <a:cubicBezTo>
                    <a:pt x="277" y="642"/>
                    <a:pt x="490" y="857"/>
                    <a:pt x="566" y="1130"/>
                  </a:cubicBezTo>
                  <a:cubicBezTo>
                    <a:pt x="641" y="857"/>
                    <a:pt x="857" y="642"/>
                    <a:pt x="1134" y="566"/>
                  </a:cubicBezTo>
                  <a:cubicBezTo>
                    <a:pt x="857" y="490"/>
                    <a:pt x="641" y="275"/>
                    <a:pt x="566"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4"/>
            <p:cNvSpPr/>
            <p:nvPr/>
          </p:nvSpPr>
          <p:spPr>
            <a:xfrm>
              <a:off x="6030958" y="1221137"/>
              <a:ext cx="116711" cy="116708"/>
            </a:xfrm>
            <a:custGeom>
              <a:avLst/>
              <a:gdLst/>
              <a:ahLst/>
              <a:cxnLst/>
              <a:rect l="l" t="t" r="r" b="b"/>
              <a:pathLst>
                <a:path w="516" h="516" extrusionOk="0">
                  <a:moveTo>
                    <a:pt x="260" y="1"/>
                  </a:moveTo>
                  <a:cubicBezTo>
                    <a:pt x="223" y="127"/>
                    <a:pt x="127" y="223"/>
                    <a:pt x="0" y="260"/>
                  </a:cubicBezTo>
                  <a:cubicBezTo>
                    <a:pt x="127" y="292"/>
                    <a:pt x="223" y="389"/>
                    <a:pt x="260" y="515"/>
                  </a:cubicBezTo>
                  <a:cubicBezTo>
                    <a:pt x="291" y="389"/>
                    <a:pt x="389" y="292"/>
                    <a:pt x="515" y="260"/>
                  </a:cubicBezTo>
                  <a:cubicBezTo>
                    <a:pt x="389" y="223"/>
                    <a:pt x="291" y="127"/>
                    <a:pt x="26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4" name="Google Shape;344;p34"/>
          <p:cNvSpPr txBox="1">
            <a:spLocks noGrp="1"/>
          </p:cNvSpPr>
          <p:nvPr>
            <p:ph type="subTitle" idx="4294967295"/>
          </p:nvPr>
        </p:nvSpPr>
        <p:spPr>
          <a:xfrm>
            <a:off x="774675" y="3376801"/>
            <a:ext cx="4609500" cy="37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Anna Gao, Becca Dia Crosse, Cyan DeVeaux, Hunter Zhang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3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About Thyme</a:t>
            </a:r>
            <a:endParaRPr/>
          </a:p>
        </p:txBody>
      </p:sp>
      <p:sp>
        <p:nvSpPr>
          <p:cNvPr id="350" name="Google Shape;350;p35"/>
          <p:cNvSpPr txBox="1">
            <a:spLocks noGrp="1"/>
          </p:cNvSpPr>
          <p:nvPr>
            <p:ph type="body" idx="1"/>
          </p:nvPr>
        </p:nvSpPr>
        <p:spPr>
          <a:xfrm>
            <a:off x="720000" y="1187475"/>
            <a:ext cx="7704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did your team land on the name?</a:t>
            </a:r>
            <a:endParaRPr/>
          </a:p>
          <a:p>
            <a:pPr marL="457200" lvl="0" indent="-317500" algn="l" rtl="0">
              <a:spcBef>
                <a:spcPts val="0"/>
              </a:spcBef>
              <a:spcAft>
                <a:spcPts val="0"/>
              </a:spcAft>
              <a:buSzPts val="1400"/>
              <a:buChar char="-"/>
            </a:pPr>
            <a:r>
              <a:rPr lang="en"/>
              <a:t>Thyme is a play on words for time, as well as an analogy for taking care of a plant. When you take care of a plant, you start to develop a routine for care. Caring for the plant never stops, it just becomes more of a habit - in the same way that caring for yourself never stops, it just becomes more of a habit. </a:t>
            </a:r>
            <a:endParaRPr/>
          </a:p>
          <a:p>
            <a:pPr marL="914400" lvl="1" indent="-317500" algn="l" rtl="0">
              <a:spcBef>
                <a:spcPts val="0"/>
              </a:spcBef>
              <a:spcAft>
                <a:spcPts val="0"/>
              </a:spcAft>
              <a:buSzPts val="1400"/>
              <a:buChar char="-"/>
            </a:pPr>
            <a:r>
              <a:rPr lang="en"/>
              <a:t>Our goal is to help people “turn a new leaf” in their physical and mental health.</a:t>
            </a:r>
            <a:endParaRPr/>
          </a:p>
          <a:p>
            <a:pPr marL="0" lvl="0" indent="0" algn="l" rtl="0">
              <a:spcBef>
                <a:spcPts val="0"/>
              </a:spcBef>
              <a:spcAft>
                <a:spcPts val="0"/>
              </a:spcAft>
              <a:buNone/>
            </a:pPr>
            <a:r>
              <a:rPr lang="en"/>
              <a:t>One liner: </a:t>
            </a:r>
            <a:r>
              <a:rPr lang="en" b="1"/>
              <a:t>take thyme. be well. </a:t>
            </a:r>
            <a:endParaRPr b="1"/>
          </a:p>
          <a:p>
            <a:pPr marL="0" lvl="0" indent="0" algn="l" rtl="0">
              <a:spcBef>
                <a:spcPts val="0"/>
              </a:spcBef>
              <a:spcAft>
                <a:spcPts val="0"/>
              </a:spcAft>
              <a:buNone/>
            </a:pPr>
            <a:endParaRPr/>
          </a:p>
          <a:p>
            <a:pPr marL="0" lvl="0" indent="0" algn="l" rtl="0">
              <a:spcBef>
                <a:spcPts val="0"/>
              </a:spcBef>
              <a:spcAft>
                <a:spcPts val="0"/>
              </a:spcAft>
              <a:buNone/>
            </a:pPr>
            <a:r>
              <a:rPr lang="en"/>
              <a:t>Value Proposition: From our market research, we’ve found that our app is unique from other medical journal and medication tracking apps due to its “gamification feature.” Similar to language learning apps like Duolingo, our app keeps a “streak” that increases every time a user successfully fills out their medication journal or takes their medication for that day.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Problem Domain</a:t>
            </a:r>
            <a:endParaRPr/>
          </a:p>
        </p:txBody>
      </p:sp>
      <p:sp>
        <p:nvSpPr>
          <p:cNvPr id="356" name="Google Shape;356;p36"/>
          <p:cNvSpPr txBox="1">
            <a:spLocks noGrp="1"/>
          </p:cNvSpPr>
          <p:nvPr>
            <p:ph type="body" idx="1"/>
          </p:nvPr>
        </p:nvSpPr>
        <p:spPr>
          <a:xfrm>
            <a:off x="720000" y="1187475"/>
            <a:ext cx="7566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a:t>Primary user: </a:t>
            </a:r>
            <a:r>
              <a:rPr lang="en" sz="1600">
                <a:latin typeface="Be Vietnam Pro Light"/>
                <a:ea typeface="Be Vietnam Pro Light"/>
                <a:cs typeface="Be Vietnam Pro Light"/>
                <a:sym typeface="Be Vietnam Pro Light"/>
              </a:rPr>
              <a:t> People who take </a:t>
            </a:r>
            <a:r>
              <a:rPr lang="en" sz="1600" u="sng">
                <a:latin typeface="Be Vietnam Pro Light"/>
                <a:ea typeface="Be Vietnam Pro Light"/>
                <a:cs typeface="Be Vietnam Pro Light"/>
                <a:sym typeface="Be Vietnam Pro Light"/>
              </a:rPr>
              <a:t>medication frequently</a:t>
            </a:r>
            <a:r>
              <a:rPr lang="en" sz="1600">
                <a:latin typeface="Be Vietnam Pro Light"/>
                <a:ea typeface="Be Vietnam Pro Light"/>
                <a:cs typeface="Be Vietnam Pro Light"/>
                <a:sym typeface="Be Vietnam Pro Light"/>
              </a:rPr>
              <a:t>, and with </a:t>
            </a:r>
            <a:r>
              <a:rPr lang="en" sz="1600" u="sng">
                <a:latin typeface="Be Vietnam Pro Light"/>
                <a:ea typeface="Be Vietnam Pro Light"/>
                <a:cs typeface="Be Vietnam Pro Light"/>
                <a:sym typeface="Be Vietnam Pro Light"/>
              </a:rPr>
              <a:t>limited </a:t>
            </a:r>
            <a:r>
              <a:rPr lang="en" sz="1600">
                <a:latin typeface="Be Vietnam Pro Light"/>
                <a:ea typeface="Be Vietnam Pro Light"/>
                <a:cs typeface="Be Vietnam Pro Light"/>
                <a:sym typeface="Be Vietnam Pro Light"/>
              </a:rPr>
              <a:t>medical knowledge.</a:t>
            </a:r>
            <a:endParaRPr sz="1600">
              <a:latin typeface="Be Vietnam Pro Light"/>
              <a:ea typeface="Be Vietnam Pro Light"/>
              <a:cs typeface="Be Vietnam Pro Light"/>
              <a:sym typeface="Be Vietnam Pro Light"/>
            </a:endParaRPr>
          </a:p>
          <a:p>
            <a:pPr marL="0" lvl="0" indent="0" algn="l" rtl="0">
              <a:spcBef>
                <a:spcPts val="0"/>
              </a:spcBef>
              <a:spcAft>
                <a:spcPts val="0"/>
              </a:spcAft>
              <a:buNone/>
            </a:pPr>
            <a:r>
              <a:rPr lang="en" sz="1600">
                <a:latin typeface="Be Vietnam Pro Light"/>
                <a:ea typeface="Be Vietnam Pro Light"/>
                <a:cs typeface="Be Vietnam Pro Light"/>
                <a:sym typeface="Be Vietnam Pro Light"/>
              </a:rPr>
              <a:t> </a:t>
            </a:r>
            <a:endParaRPr sz="1600">
              <a:latin typeface="Be Vietnam Pro Light"/>
              <a:ea typeface="Be Vietnam Pro Light"/>
              <a:cs typeface="Be Vietnam Pro Light"/>
              <a:sym typeface="Be Vietnam Pro Light"/>
            </a:endParaRPr>
          </a:p>
          <a:p>
            <a:pPr marL="0" lvl="0" indent="0" algn="l" rtl="0">
              <a:spcBef>
                <a:spcPts val="0"/>
              </a:spcBef>
              <a:spcAft>
                <a:spcPts val="0"/>
              </a:spcAft>
              <a:buNone/>
            </a:pPr>
            <a:r>
              <a:rPr lang="en" sz="1600" b="1"/>
              <a:t>Problem:</a:t>
            </a:r>
            <a:r>
              <a:rPr lang="en" sz="1600">
                <a:latin typeface="Be Vietnam Pro Light"/>
                <a:ea typeface="Be Vietnam Pro Light"/>
                <a:cs typeface="Be Vietnam Pro Light"/>
                <a:sym typeface="Be Vietnam Pro Light"/>
              </a:rPr>
              <a:t> There is a </a:t>
            </a:r>
            <a:r>
              <a:rPr lang="en" sz="1600" u="sng">
                <a:latin typeface="Be Vietnam Pro Light"/>
                <a:ea typeface="Be Vietnam Pro Light"/>
                <a:cs typeface="Be Vietnam Pro Light"/>
                <a:sym typeface="Be Vietnam Pro Light"/>
              </a:rPr>
              <a:t>communication gap</a:t>
            </a:r>
            <a:r>
              <a:rPr lang="en" sz="1600">
                <a:latin typeface="Be Vietnam Pro Light"/>
                <a:ea typeface="Be Vietnam Pro Light"/>
                <a:cs typeface="Be Vietnam Pro Light"/>
                <a:sym typeface="Be Vietnam Pro Light"/>
              </a:rPr>
              <a:t> between the medical professionals and the patients who do not have enough medical knowledge. </a:t>
            </a:r>
            <a:endParaRPr sz="1600">
              <a:latin typeface="Be Vietnam Pro Light"/>
              <a:ea typeface="Be Vietnam Pro Light"/>
              <a:cs typeface="Be Vietnam Pro Light"/>
              <a:sym typeface="Be Vietnam Pro Light"/>
            </a:endParaRPr>
          </a:p>
          <a:p>
            <a:pPr marL="0" lvl="0" indent="0" algn="l" rtl="0">
              <a:spcBef>
                <a:spcPts val="0"/>
              </a:spcBef>
              <a:spcAft>
                <a:spcPts val="0"/>
              </a:spcAft>
              <a:buNone/>
            </a:pPr>
            <a:endParaRPr sz="1600">
              <a:latin typeface="Be Vietnam Pro Light"/>
              <a:ea typeface="Be Vietnam Pro Light"/>
              <a:cs typeface="Be Vietnam Pro Light"/>
              <a:sym typeface="Be Vietnam Pro Light"/>
            </a:endParaRPr>
          </a:p>
          <a:p>
            <a:pPr marL="0" lvl="0" indent="0" algn="l" rtl="0">
              <a:spcBef>
                <a:spcPts val="0"/>
              </a:spcBef>
              <a:spcAft>
                <a:spcPts val="0"/>
              </a:spcAft>
              <a:buNone/>
            </a:pPr>
            <a:r>
              <a:rPr lang="en" sz="1600" b="1"/>
              <a:t>Proposed solution:</a:t>
            </a:r>
            <a:r>
              <a:rPr lang="en" sz="1600">
                <a:latin typeface="Be Vietnam Pro Light"/>
                <a:ea typeface="Be Vietnam Pro Light"/>
                <a:cs typeface="Be Vietnam Pro Light"/>
                <a:sym typeface="Be Vietnam Pro Light"/>
              </a:rPr>
              <a:t> </a:t>
            </a:r>
            <a:r>
              <a:rPr lang="en" sz="1700">
                <a:solidFill>
                  <a:schemeClr val="lt2"/>
                </a:solidFill>
              </a:rPr>
              <a:t>Thyme</a:t>
            </a:r>
            <a:r>
              <a:rPr lang="en" sz="1600">
                <a:solidFill>
                  <a:srgbClr val="212121"/>
                </a:solidFill>
                <a:latin typeface="Be Vietnam Pro Light"/>
                <a:ea typeface="Be Vietnam Pro Light"/>
                <a:cs typeface="Be Vietnam Pro Light"/>
                <a:sym typeface="Be Vietnam Pro Light"/>
              </a:rPr>
              <a:t> is a </a:t>
            </a:r>
            <a:r>
              <a:rPr lang="en" sz="1600" u="sng">
                <a:solidFill>
                  <a:srgbClr val="212121"/>
                </a:solidFill>
                <a:latin typeface="Be Vietnam Pro Light"/>
                <a:ea typeface="Be Vietnam Pro Light"/>
                <a:cs typeface="Be Vietnam Pro Light"/>
                <a:sym typeface="Be Vietnam Pro Light"/>
              </a:rPr>
              <a:t>medication journal app</a:t>
            </a:r>
            <a:r>
              <a:rPr lang="en" sz="1600">
                <a:solidFill>
                  <a:srgbClr val="212121"/>
                </a:solidFill>
                <a:latin typeface="Be Vietnam Pro Light"/>
                <a:ea typeface="Be Vietnam Pro Light"/>
                <a:cs typeface="Be Vietnam Pro Light"/>
                <a:sym typeface="Be Vietnam Pro Light"/>
              </a:rPr>
              <a:t> that serves as a </a:t>
            </a:r>
            <a:r>
              <a:rPr lang="en" sz="1600" u="sng">
                <a:solidFill>
                  <a:srgbClr val="212121"/>
                </a:solidFill>
                <a:latin typeface="Be Vietnam Pro Light"/>
                <a:ea typeface="Be Vietnam Pro Light"/>
                <a:cs typeface="Be Vietnam Pro Light"/>
                <a:sym typeface="Be Vietnam Pro Light"/>
              </a:rPr>
              <a:t>medical "translation" layer</a:t>
            </a:r>
            <a:r>
              <a:rPr lang="en" sz="1600">
                <a:solidFill>
                  <a:srgbClr val="212121"/>
                </a:solidFill>
                <a:latin typeface="Be Vietnam Pro Light"/>
                <a:ea typeface="Be Vietnam Pro Light"/>
                <a:cs typeface="Be Vietnam Pro Light"/>
                <a:sym typeface="Be Vietnam Pro Light"/>
              </a:rPr>
              <a:t> between patients and doctors, helping to </a:t>
            </a:r>
            <a:r>
              <a:rPr lang="en" sz="1600" u="sng">
                <a:solidFill>
                  <a:srgbClr val="212121"/>
                </a:solidFill>
                <a:latin typeface="Be Vietnam Pro Light"/>
                <a:ea typeface="Be Vietnam Pro Light"/>
                <a:cs typeface="Be Vietnam Pro Light"/>
                <a:sym typeface="Be Vietnam Pro Light"/>
              </a:rPr>
              <a:t>reduce the communication gap</a:t>
            </a:r>
            <a:r>
              <a:rPr lang="en" sz="1600">
                <a:solidFill>
                  <a:srgbClr val="212121"/>
                </a:solidFill>
                <a:latin typeface="Be Vietnam Pro Light"/>
                <a:ea typeface="Be Vietnam Pro Light"/>
                <a:cs typeface="Be Vietnam Pro Light"/>
                <a:sym typeface="Be Vietnam Pro Light"/>
              </a:rPr>
              <a:t> between medical professionals and patients.</a:t>
            </a:r>
            <a:endParaRPr sz="1600">
              <a:solidFill>
                <a:srgbClr val="212121"/>
              </a:solidFill>
              <a:latin typeface="Be Vietnam Pro Light"/>
              <a:ea typeface="Be Vietnam Pro Light"/>
              <a:cs typeface="Be Vietnam Pro Light"/>
              <a:sym typeface="Be Vietnam Pro Light"/>
            </a:endParaRPr>
          </a:p>
          <a:p>
            <a:pPr marL="0" lvl="0" indent="0" algn="l" rtl="0">
              <a:spcBef>
                <a:spcPts val="0"/>
              </a:spcBef>
              <a:spcAft>
                <a:spcPts val="0"/>
              </a:spcAft>
              <a:buNone/>
            </a:pPr>
            <a:endParaRPr sz="1600">
              <a:solidFill>
                <a:srgbClr val="212121"/>
              </a:solidFill>
              <a:latin typeface="Be Vietnam Pro Light"/>
              <a:ea typeface="Be Vietnam Pro Light"/>
              <a:cs typeface="Be Vietnam Pro Light"/>
              <a:sym typeface="Be Vietnam Pro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7"/>
          <p:cNvSpPr txBox="1">
            <a:spLocks noGrp="1"/>
          </p:cNvSpPr>
          <p:nvPr>
            <p:ph type="title"/>
          </p:nvPr>
        </p:nvSpPr>
        <p:spPr>
          <a:xfrm>
            <a:off x="3345150" y="2423475"/>
            <a:ext cx="5085600" cy="79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Market Research</a:t>
            </a:r>
            <a:endParaRPr/>
          </a:p>
        </p:txBody>
      </p:sp>
      <p:sp>
        <p:nvSpPr>
          <p:cNvPr id="362" name="Google Shape;362;p37"/>
          <p:cNvSpPr txBox="1">
            <a:spLocks noGrp="1"/>
          </p:cNvSpPr>
          <p:nvPr>
            <p:ph type="title" idx="2"/>
          </p:nvPr>
        </p:nvSpPr>
        <p:spPr>
          <a:xfrm>
            <a:off x="7276975" y="1482534"/>
            <a:ext cx="1153800" cy="91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01</a:t>
            </a:r>
            <a:endParaRPr/>
          </a:p>
        </p:txBody>
      </p:sp>
      <p:sp>
        <p:nvSpPr>
          <p:cNvPr id="363" name="Google Shape;363;p37"/>
          <p:cNvSpPr txBox="1">
            <a:spLocks noGrp="1"/>
          </p:cNvSpPr>
          <p:nvPr>
            <p:ph type="subTitle" idx="1"/>
          </p:nvPr>
        </p:nvSpPr>
        <p:spPr>
          <a:xfrm>
            <a:off x="3821325" y="3214526"/>
            <a:ext cx="4609500" cy="37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does our competition look like?</a:t>
            </a:r>
            <a:endParaRPr/>
          </a:p>
        </p:txBody>
      </p:sp>
      <p:sp>
        <p:nvSpPr>
          <p:cNvPr id="364" name="Google Shape;364;p37"/>
          <p:cNvSpPr/>
          <p:nvPr/>
        </p:nvSpPr>
        <p:spPr>
          <a:xfrm>
            <a:off x="0" y="7"/>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5" name="Google Shape;365;p37"/>
          <p:cNvGrpSpPr/>
          <p:nvPr/>
        </p:nvGrpSpPr>
        <p:grpSpPr>
          <a:xfrm>
            <a:off x="-744650" y="2761818"/>
            <a:ext cx="3494036" cy="2755173"/>
            <a:chOff x="-744650" y="2761818"/>
            <a:chExt cx="3494036" cy="2755173"/>
          </a:xfrm>
        </p:grpSpPr>
        <p:sp>
          <p:nvSpPr>
            <p:cNvPr id="366" name="Google Shape;366;p37"/>
            <p:cNvSpPr/>
            <p:nvPr/>
          </p:nvSpPr>
          <p:spPr>
            <a:xfrm>
              <a:off x="-744650" y="321607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7" name="Google Shape;367;p37"/>
            <p:cNvGrpSpPr/>
            <p:nvPr/>
          </p:nvGrpSpPr>
          <p:grpSpPr>
            <a:xfrm>
              <a:off x="-427450" y="2761818"/>
              <a:ext cx="1454320" cy="1280400"/>
              <a:chOff x="5917100" y="2092158"/>
              <a:chExt cx="1102175" cy="970367"/>
            </a:xfrm>
          </p:grpSpPr>
          <p:sp>
            <p:nvSpPr>
              <p:cNvPr id="368" name="Google Shape;368;p37"/>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7"/>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7"/>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7"/>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7"/>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7"/>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74" name="Google Shape;374;p37"/>
          <p:cNvGrpSpPr/>
          <p:nvPr/>
        </p:nvGrpSpPr>
        <p:grpSpPr>
          <a:xfrm>
            <a:off x="202" y="459777"/>
            <a:ext cx="3630404" cy="3979613"/>
            <a:chOff x="202" y="459777"/>
            <a:chExt cx="3630404" cy="3979613"/>
          </a:xfrm>
        </p:grpSpPr>
        <p:grpSp>
          <p:nvGrpSpPr>
            <p:cNvPr id="375" name="Google Shape;375;p37"/>
            <p:cNvGrpSpPr/>
            <p:nvPr/>
          </p:nvGrpSpPr>
          <p:grpSpPr>
            <a:xfrm>
              <a:off x="202" y="459777"/>
              <a:ext cx="3630404" cy="3979613"/>
              <a:chOff x="202" y="459777"/>
              <a:chExt cx="3630404" cy="3979613"/>
            </a:xfrm>
          </p:grpSpPr>
          <p:grpSp>
            <p:nvGrpSpPr>
              <p:cNvPr id="376" name="Google Shape;376;p37"/>
              <p:cNvGrpSpPr/>
              <p:nvPr/>
            </p:nvGrpSpPr>
            <p:grpSpPr>
              <a:xfrm flipH="1">
                <a:off x="202" y="459777"/>
                <a:ext cx="3630404" cy="1179339"/>
                <a:chOff x="5363575" y="1526000"/>
                <a:chExt cx="627750" cy="203925"/>
              </a:xfrm>
            </p:grpSpPr>
            <p:sp>
              <p:nvSpPr>
                <p:cNvPr id="377" name="Google Shape;377;p37"/>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7"/>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7"/>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7"/>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7"/>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7"/>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7"/>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7"/>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7"/>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6" name="Google Shape;386;p37"/>
              <p:cNvGrpSpPr/>
              <p:nvPr/>
            </p:nvGrpSpPr>
            <p:grpSpPr>
              <a:xfrm>
                <a:off x="1381183" y="1655245"/>
                <a:ext cx="2014815" cy="1337192"/>
                <a:chOff x="752650" y="1170200"/>
                <a:chExt cx="3706430" cy="2459882"/>
              </a:xfrm>
            </p:grpSpPr>
            <p:sp>
              <p:nvSpPr>
                <p:cNvPr id="387" name="Google Shape;387;p37"/>
                <p:cNvSpPr/>
                <p:nvPr/>
              </p:nvSpPr>
              <p:spPr>
                <a:xfrm>
                  <a:off x="752650" y="1170200"/>
                  <a:ext cx="3706430" cy="2459882"/>
                </a:xfrm>
                <a:custGeom>
                  <a:avLst/>
                  <a:gdLst/>
                  <a:ahLst/>
                  <a:cxnLst/>
                  <a:rect l="l" t="t" r="r" b="b"/>
                  <a:pathLst>
                    <a:path w="14507" h="9628" fill="none" extrusionOk="0">
                      <a:moveTo>
                        <a:pt x="11167" y="1875"/>
                      </a:moveTo>
                      <a:cubicBezTo>
                        <a:pt x="9261" y="0"/>
                        <a:pt x="7253" y="3595"/>
                        <a:pt x="7253" y="3595"/>
                      </a:cubicBezTo>
                      <a:cubicBezTo>
                        <a:pt x="7253" y="3595"/>
                        <a:pt x="5246" y="0"/>
                        <a:pt x="3338" y="1875"/>
                      </a:cubicBezTo>
                      <a:cubicBezTo>
                        <a:pt x="0" y="5149"/>
                        <a:pt x="7253" y="9628"/>
                        <a:pt x="7253" y="9628"/>
                      </a:cubicBezTo>
                      <a:cubicBezTo>
                        <a:pt x="7253" y="9628"/>
                        <a:pt x="14506" y="5149"/>
                        <a:pt x="11167" y="1875"/>
                      </a:cubicBez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7"/>
                <p:cNvSpPr/>
                <p:nvPr/>
              </p:nvSpPr>
              <p:spPr>
                <a:xfrm>
                  <a:off x="2084275" y="2211585"/>
                  <a:ext cx="1042665" cy="1043431"/>
                </a:xfrm>
                <a:custGeom>
                  <a:avLst/>
                  <a:gdLst/>
                  <a:ahLst/>
                  <a:cxnLst/>
                  <a:rect l="l" t="t" r="r" b="b"/>
                  <a:pathLst>
                    <a:path w="4081" h="4084" extrusionOk="0">
                      <a:moveTo>
                        <a:pt x="1480" y="0"/>
                      </a:moveTo>
                      <a:lnTo>
                        <a:pt x="1480" y="1483"/>
                      </a:lnTo>
                      <a:lnTo>
                        <a:pt x="1" y="1483"/>
                      </a:lnTo>
                      <a:lnTo>
                        <a:pt x="1" y="2602"/>
                      </a:lnTo>
                      <a:lnTo>
                        <a:pt x="1480" y="2602"/>
                      </a:lnTo>
                      <a:lnTo>
                        <a:pt x="1480" y="4084"/>
                      </a:lnTo>
                      <a:lnTo>
                        <a:pt x="2602" y="4084"/>
                      </a:lnTo>
                      <a:lnTo>
                        <a:pt x="2602" y="2602"/>
                      </a:lnTo>
                      <a:lnTo>
                        <a:pt x="4081" y="2602"/>
                      </a:lnTo>
                      <a:lnTo>
                        <a:pt x="4081" y="1483"/>
                      </a:lnTo>
                      <a:lnTo>
                        <a:pt x="2602" y="1483"/>
                      </a:lnTo>
                      <a:lnTo>
                        <a:pt x="260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9" name="Google Shape;389;p37"/>
              <p:cNvGrpSpPr/>
              <p:nvPr/>
            </p:nvGrpSpPr>
            <p:grpSpPr>
              <a:xfrm rot="10800000">
                <a:off x="202" y="3260051"/>
                <a:ext cx="3630404" cy="1179339"/>
                <a:chOff x="5363575" y="1526000"/>
                <a:chExt cx="627750" cy="203925"/>
              </a:xfrm>
            </p:grpSpPr>
            <p:sp>
              <p:nvSpPr>
                <p:cNvPr id="390" name="Google Shape;390;p37"/>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7"/>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7"/>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7"/>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7"/>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7"/>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7"/>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7"/>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7"/>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99" name="Google Shape;399;p37"/>
            <p:cNvSpPr/>
            <p:nvPr/>
          </p:nvSpPr>
          <p:spPr>
            <a:xfrm>
              <a:off x="1422351" y="2691865"/>
              <a:ext cx="256494" cy="255807"/>
            </a:xfrm>
            <a:custGeom>
              <a:avLst/>
              <a:gdLst/>
              <a:ahLst/>
              <a:cxnLst/>
              <a:rect l="l" t="t" r="r" b="b"/>
              <a:pathLst>
                <a:path w="1134" h="1131" extrusionOk="0">
                  <a:moveTo>
                    <a:pt x="566" y="1"/>
                  </a:moveTo>
                  <a:cubicBezTo>
                    <a:pt x="490" y="275"/>
                    <a:pt x="277" y="490"/>
                    <a:pt x="0" y="566"/>
                  </a:cubicBezTo>
                  <a:cubicBezTo>
                    <a:pt x="277" y="642"/>
                    <a:pt x="490" y="857"/>
                    <a:pt x="566" y="1130"/>
                  </a:cubicBezTo>
                  <a:cubicBezTo>
                    <a:pt x="641" y="857"/>
                    <a:pt x="857" y="642"/>
                    <a:pt x="1134" y="566"/>
                  </a:cubicBezTo>
                  <a:cubicBezTo>
                    <a:pt x="857" y="490"/>
                    <a:pt x="641" y="275"/>
                    <a:pt x="566"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7"/>
            <p:cNvSpPr/>
            <p:nvPr/>
          </p:nvSpPr>
          <p:spPr>
            <a:xfrm>
              <a:off x="3232208" y="2084362"/>
              <a:ext cx="116711" cy="116708"/>
            </a:xfrm>
            <a:custGeom>
              <a:avLst/>
              <a:gdLst/>
              <a:ahLst/>
              <a:cxnLst/>
              <a:rect l="l" t="t" r="r" b="b"/>
              <a:pathLst>
                <a:path w="516" h="516" extrusionOk="0">
                  <a:moveTo>
                    <a:pt x="260" y="1"/>
                  </a:moveTo>
                  <a:cubicBezTo>
                    <a:pt x="223" y="127"/>
                    <a:pt x="127" y="223"/>
                    <a:pt x="0" y="260"/>
                  </a:cubicBezTo>
                  <a:cubicBezTo>
                    <a:pt x="127" y="292"/>
                    <a:pt x="223" y="389"/>
                    <a:pt x="260" y="515"/>
                  </a:cubicBezTo>
                  <a:cubicBezTo>
                    <a:pt x="291" y="389"/>
                    <a:pt x="389" y="292"/>
                    <a:pt x="515" y="260"/>
                  </a:cubicBezTo>
                  <a:cubicBezTo>
                    <a:pt x="389" y="223"/>
                    <a:pt x="291" y="127"/>
                    <a:pt x="26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1" name="Google Shape;401;p37"/>
          <p:cNvSpPr/>
          <p:nvPr/>
        </p:nvSpPr>
        <p:spPr>
          <a:xfrm>
            <a:off x="7725675" y="39216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3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Bearable</a:t>
            </a:r>
            <a:endParaRPr/>
          </a:p>
        </p:txBody>
      </p:sp>
      <p:sp>
        <p:nvSpPr>
          <p:cNvPr id="407" name="Google Shape;407;p38"/>
          <p:cNvSpPr txBox="1">
            <a:spLocks noGrp="1"/>
          </p:cNvSpPr>
          <p:nvPr>
            <p:ph type="body" idx="1"/>
          </p:nvPr>
        </p:nvSpPr>
        <p:spPr>
          <a:xfrm>
            <a:off x="720000" y="1587925"/>
            <a:ext cx="4918800" cy="30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What works for our problem space </a:t>
            </a:r>
            <a:endParaRPr b="1"/>
          </a:p>
          <a:p>
            <a:pPr marL="457200" lvl="0" indent="-317500" algn="l" rtl="0">
              <a:spcBef>
                <a:spcPts val="0"/>
              </a:spcBef>
              <a:spcAft>
                <a:spcPts val="0"/>
              </a:spcAft>
              <a:buSzPts val="1400"/>
              <a:buChar char="●"/>
            </a:pPr>
            <a:r>
              <a:rPr lang="en"/>
              <a:t>Allows users to track a variety of health-related information (e.g., physical symptoms, mental symptoms, mood, sleep)</a:t>
            </a:r>
            <a:endParaRPr/>
          </a:p>
          <a:p>
            <a:pPr marL="457200" lvl="0" indent="-317500" algn="l" rtl="0">
              <a:spcBef>
                <a:spcPts val="0"/>
              </a:spcBef>
              <a:spcAft>
                <a:spcPts val="0"/>
              </a:spcAft>
              <a:buSzPts val="1400"/>
              <a:buChar char="●"/>
            </a:pPr>
            <a:r>
              <a:rPr lang="en"/>
              <a:t>Takes into account user’s health goals</a:t>
            </a:r>
            <a:endParaRPr/>
          </a:p>
          <a:p>
            <a:pPr marL="457200" lvl="0" indent="-317500" algn="l" rtl="0">
              <a:spcBef>
                <a:spcPts val="0"/>
              </a:spcBef>
              <a:spcAft>
                <a:spcPts val="0"/>
              </a:spcAft>
              <a:buSzPts val="1400"/>
              <a:buChar char="●"/>
            </a:pPr>
            <a:r>
              <a:rPr lang="en"/>
              <a:t>Visualizations of insights over time</a:t>
            </a:r>
            <a:endParaRPr/>
          </a:p>
          <a:p>
            <a:pPr marL="0" lvl="0" indent="0" algn="l" rtl="0">
              <a:spcBef>
                <a:spcPts val="0"/>
              </a:spcBef>
              <a:spcAft>
                <a:spcPts val="0"/>
              </a:spcAft>
              <a:buNone/>
            </a:pPr>
            <a:endParaRPr b="1"/>
          </a:p>
          <a:p>
            <a:pPr marL="0" lvl="0" indent="0" algn="l" rtl="0">
              <a:spcBef>
                <a:spcPts val="0"/>
              </a:spcBef>
              <a:spcAft>
                <a:spcPts val="0"/>
              </a:spcAft>
              <a:buNone/>
            </a:pPr>
            <a:r>
              <a:rPr lang="en" b="1"/>
              <a:t>What doesn’t work for our problem space </a:t>
            </a:r>
            <a:endParaRPr b="1"/>
          </a:p>
          <a:p>
            <a:pPr marL="457200" lvl="0" indent="-317500" algn="l" rtl="0">
              <a:spcBef>
                <a:spcPts val="0"/>
              </a:spcBef>
              <a:spcAft>
                <a:spcPts val="0"/>
              </a:spcAft>
              <a:buSzPts val="1400"/>
              <a:buChar char="●"/>
            </a:pPr>
            <a:r>
              <a:rPr lang="en"/>
              <a:t>Lack of feedback when inputting information</a:t>
            </a:r>
            <a:endParaRPr/>
          </a:p>
          <a:p>
            <a:pPr marL="457200" lvl="0" indent="-317500" algn="l" rtl="0">
              <a:spcBef>
                <a:spcPts val="0"/>
              </a:spcBef>
              <a:spcAft>
                <a:spcPts val="0"/>
              </a:spcAft>
              <a:buSzPts val="1400"/>
              <a:buChar char="●"/>
            </a:pPr>
            <a:r>
              <a:rPr lang="en"/>
              <a:t>Overwhelming amount of information to fill out</a:t>
            </a:r>
            <a:endParaRPr/>
          </a:p>
          <a:p>
            <a:pPr marL="457200" lvl="0" indent="-317500" algn="l" rtl="0">
              <a:spcBef>
                <a:spcPts val="0"/>
              </a:spcBef>
              <a:spcAft>
                <a:spcPts val="0"/>
              </a:spcAft>
              <a:buSzPts val="1400"/>
              <a:buChar char="●"/>
            </a:pPr>
            <a:r>
              <a:rPr lang="en"/>
              <a:t>Valuable features hidden behind paywall</a:t>
            </a:r>
            <a:endParaRPr/>
          </a:p>
          <a:p>
            <a:pPr marL="457200" lvl="0" indent="-317500" algn="l" rtl="0">
              <a:spcBef>
                <a:spcPts val="0"/>
              </a:spcBef>
              <a:spcAft>
                <a:spcPts val="0"/>
              </a:spcAft>
              <a:buSzPts val="1400"/>
              <a:buChar char="●"/>
            </a:pPr>
            <a:r>
              <a:rPr lang="en"/>
              <a:t>Lack of personalization (felt lackluster)</a:t>
            </a:r>
            <a:endParaRPr/>
          </a:p>
          <a:p>
            <a:pPr marL="0" lvl="0" indent="0" algn="l" rtl="0">
              <a:spcBef>
                <a:spcPts val="0"/>
              </a:spcBef>
              <a:spcAft>
                <a:spcPts val="0"/>
              </a:spcAft>
              <a:buNone/>
            </a:pPr>
            <a:endParaRPr b="1"/>
          </a:p>
        </p:txBody>
      </p:sp>
      <p:sp>
        <p:nvSpPr>
          <p:cNvPr id="408" name="Google Shape;408;p38"/>
          <p:cNvSpPr txBox="1">
            <a:spLocks noGrp="1"/>
          </p:cNvSpPr>
          <p:nvPr>
            <p:ph type="title" idx="4294967295"/>
          </p:nvPr>
        </p:nvSpPr>
        <p:spPr>
          <a:xfrm>
            <a:off x="720009" y="1017725"/>
            <a:ext cx="4272900" cy="44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accent1"/>
                </a:solidFill>
              </a:rPr>
              <a:t>Symptom Tracker, Mood Journal, and Health App</a:t>
            </a:r>
            <a:endParaRPr sz="1400">
              <a:solidFill>
                <a:schemeClr val="accent1"/>
              </a:solidFill>
            </a:endParaRPr>
          </a:p>
        </p:txBody>
      </p:sp>
      <p:pic>
        <p:nvPicPr>
          <p:cNvPr id="409" name="Google Shape;409;p3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622575" y="445025"/>
            <a:ext cx="620150" cy="620150"/>
          </a:xfrm>
          <a:prstGeom prst="rect">
            <a:avLst/>
          </a:prstGeom>
          <a:noFill/>
          <a:ln>
            <a:noFill/>
          </a:ln>
        </p:spPr>
      </p:pic>
      <p:grpSp>
        <p:nvGrpSpPr>
          <p:cNvPr id="410" name="Google Shape;410;p38"/>
          <p:cNvGrpSpPr/>
          <p:nvPr/>
        </p:nvGrpSpPr>
        <p:grpSpPr>
          <a:xfrm>
            <a:off x="6174391" y="366024"/>
            <a:ext cx="2694561" cy="4530470"/>
            <a:chOff x="1452363" y="576300"/>
            <a:chExt cx="2377204" cy="3990900"/>
          </a:xfrm>
        </p:grpSpPr>
        <p:sp>
          <p:nvSpPr>
            <p:cNvPr id="411" name="Google Shape;411;p38"/>
            <p:cNvSpPr/>
            <p:nvPr/>
          </p:nvSpPr>
          <p:spPr>
            <a:xfrm>
              <a:off x="3781567" y="919000"/>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8"/>
            <p:cNvSpPr/>
            <p:nvPr/>
          </p:nvSpPr>
          <p:spPr>
            <a:xfrm>
              <a:off x="1452363" y="576300"/>
              <a:ext cx="2329200" cy="39909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8"/>
            <p:cNvSpPr/>
            <p:nvPr/>
          </p:nvSpPr>
          <p:spPr>
            <a:xfrm>
              <a:off x="3781567" y="1345169"/>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14" name="Google Shape;414;p38"/>
          <p:cNvPicPr preferRelativeResize="0"/>
          <p:nvPr/>
        </p:nvPicPr>
        <p:blipFill rotWithShape="1">
          <a:blip r:embed="rId4" cstate="email">
            <a:alphaModFix/>
            <a:extLst>
              <a:ext uri="{28A0092B-C50C-407E-A947-70E740481C1C}">
                <a14:useLocalDpi xmlns:a14="http://schemas.microsoft.com/office/drawing/2010/main"/>
              </a:ext>
            </a:extLst>
          </a:blip>
          <a:srcRect b="-2658"/>
          <a:stretch/>
        </p:blipFill>
        <p:spPr>
          <a:xfrm>
            <a:off x="6419675" y="598300"/>
            <a:ext cx="2185200" cy="4065900"/>
          </a:xfrm>
          <a:prstGeom prst="roundRect">
            <a:avLst>
              <a:gd name="adj" fmla="val 16667"/>
            </a:avLst>
          </a:prstGeom>
          <a:noFill/>
          <a:ln w="9525" cap="flat" cmpd="sng">
            <a:solidFill>
              <a:schemeClr val="dk1"/>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3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Bearable</a:t>
            </a:r>
            <a:endParaRPr/>
          </a:p>
        </p:txBody>
      </p:sp>
      <p:sp>
        <p:nvSpPr>
          <p:cNvPr id="420" name="Google Shape;420;p39"/>
          <p:cNvSpPr txBox="1">
            <a:spLocks noGrp="1"/>
          </p:cNvSpPr>
          <p:nvPr>
            <p:ph type="body" idx="1"/>
          </p:nvPr>
        </p:nvSpPr>
        <p:spPr>
          <a:xfrm>
            <a:off x="720000" y="1587925"/>
            <a:ext cx="4918800" cy="30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What are the implications</a:t>
            </a:r>
            <a:endParaRPr b="1"/>
          </a:p>
          <a:p>
            <a:pPr marL="457200" lvl="0" indent="-317500" algn="l" rtl="0">
              <a:spcBef>
                <a:spcPts val="0"/>
              </a:spcBef>
              <a:spcAft>
                <a:spcPts val="0"/>
              </a:spcAft>
              <a:buSzPts val="1400"/>
              <a:buChar char="●"/>
            </a:pPr>
            <a:r>
              <a:rPr lang="en"/>
              <a:t>It is important not to overwhelm users with amount of options to fill out</a:t>
            </a:r>
            <a:endParaRPr/>
          </a:p>
          <a:p>
            <a:pPr marL="457200" lvl="0" indent="-317500" algn="l" rtl="0">
              <a:spcBef>
                <a:spcPts val="0"/>
              </a:spcBef>
              <a:spcAft>
                <a:spcPts val="0"/>
              </a:spcAft>
              <a:buSzPts val="1400"/>
              <a:buChar char="●"/>
            </a:pPr>
            <a:r>
              <a:rPr lang="en"/>
              <a:t>User goals and other forms of user input can help shape journaling options</a:t>
            </a:r>
            <a:endParaRPr/>
          </a:p>
          <a:p>
            <a:pPr marL="457200" lvl="0" indent="-317500" algn="l" rtl="0">
              <a:spcBef>
                <a:spcPts val="0"/>
              </a:spcBef>
              <a:spcAft>
                <a:spcPts val="0"/>
              </a:spcAft>
              <a:buSzPts val="1400"/>
              <a:buChar char="●"/>
            </a:pPr>
            <a:r>
              <a:rPr lang="en"/>
              <a:t>Visualizations and feedback can help motivate users to continue to fill out their journal </a:t>
            </a:r>
            <a:endParaRPr/>
          </a:p>
          <a:p>
            <a:pPr marL="457200" lvl="0" indent="-317500" algn="l" rtl="0">
              <a:spcBef>
                <a:spcPts val="0"/>
              </a:spcBef>
              <a:spcAft>
                <a:spcPts val="0"/>
              </a:spcAft>
              <a:buSzPts val="1400"/>
              <a:buChar char="●"/>
            </a:pPr>
            <a:r>
              <a:rPr lang="en"/>
              <a:t>It could be nice for users to be able to reflect their personality into their journal</a:t>
            </a:r>
            <a:endParaRPr/>
          </a:p>
          <a:p>
            <a:pPr marL="0" lvl="0" indent="0" algn="l" rtl="0">
              <a:spcBef>
                <a:spcPts val="0"/>
              </a:spcBef>
              <a:spcAft>
                <a:spcPts val="0"/>
              </a:spcAft>
              <a:buNone/>
            </a:pPr>
            <a:endParaRPr b="1"/>
          </a:p>
        </p:txBody>
      </p:sp>
      <p:sp>
        <p:nvSpPr>
          <p:cNvPr id="421" name="Google Shape;421;p39"/>
          <p:cNvSpPr txBox="1">
            <a:spLocks noGrp="1"/>
          </p:cNvSpPr>
          <p:nvPr>
            <p:ph type="title" idx="4294967295"/>
          </p:nvPr>
        </p:nvSpPr>
        <p:spPr>
          <a:xfrm>
            <a:off x="720009" y="1017725"/>
            <a:ext cx="4272900" cy="44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accent1"/>
                </a:solidFill>
              </a:rPr>
              <a:t>Symptom Tracker, Mood Journal, and Health App</a:t>
            </a:r>
            <a:endParaRPr sz="1400">
              <a:solidFill>
                <a:schemeClr val="accent1"/>
              </a:solidFill>
            </a:endParaRPr>
          </a:p>
        </p:txBody>
      </p:sp>
      <p:pic>
        <p:nvPicPr>
          <p:cNvPr id="422" name="Google Shape;422;p3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622575" y="445025"/>
            <a:ext cx="620150" cy="620150"/>
          </a:xfrm>
          <a:prstGeom prst="rect">
            <a:avLst/>
          </a:prstGeom>
          <a:noFill/>
          <a:ln>
            <a:noFill/>
          </a:ln>
        </p:spPr>
      </p:pic>
      <p:grpSp>
        <p:nvGrpSpPr>
          <p:cNvPr id="423" name="Google Shape;423;p39"/>
          <p:cNvGrpSpPr/>
          <p:nvPr/>
        </p:nvGrpSpPr>
        <p:grpSpPr>
          <a:xfrm>
            <a:off x="6174391" y="366024"/>
            <a:ext cx="2694561" cy="4530470"/>
            <a:chOff x="1452363" y="576300"/>
            <a:chExt cx="2377204" cy="3990900"/>
          </a:xfrm>
        </p:grpSpPr>
        <p:sp>
          <p:nvSpPr>
            <p:cNvPr id="424" name="Google Shape;424;p39"/>
            <p:cNvSpPr/>
            <p:nvPr/>
          </p:nvSpPr>
          <p:spPr>
            <a:xfrm>
              <a:off x="3781567" y="919000"/>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9"/>
            <p:cNvSpPr/>
            <p:nvPr/>
          </p:nvSpPr>
          <p:spPr>
            <a:xfrm>
              <a:off x="1452363" y="576300"/>
              <a:ext cx="2329200" cy="39909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9"/>
            <p:cNvSpPr/>
            <p:nvPr/>
          </p:nvSpPr>
          <p:spPr>
            <a:xfrm>
              <a:off x="3781567" y="1345169"/>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27" name="Google Shape;427;p39"/>
          <p:cNvPicPr preferRelativeResize="0"/>
          <p:nvPr/>
        </p:nvPicPr>
        <p:blipFill rotWithShape="1">
          <a:blip r:embed="rId4" cstate="email">
            <a:alphaModFix/>
            <a:extLst>
              <a:ext uri="{28A0092B-C50C-407E-A947-70E740481C1C}">
                <a14:useLocalDpi xmlns:a14="http://schemas.microsoft.com/office/drawing/2010/main"/>
              </a:ext>
            </a:extLst>
          </a:blip>
          <a:srcRect b="-2658"/>
          <a:stretch/>
        </p:blipFill>
        <p:spPr>
          <a:xfrm>
            <a:off x="6419675" y="598300"/>
            <a:ext cx="2185200" cy="4065900"/>
          </a:xfrm>
          <a:prstGeom prst="roundRect">
            <a:avLst>
              <a:gd name="adj" fmla="val 16667"/>
            </a:avLst>
          </a:prstGeom>
          <a:noFill/>
          <a:ln w="9525" cap="flat" cmpd="sng">
            <a:solidFill>
              <a:schemeClr val="dk1"/>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4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a:t>Medisafe Medication Management</a:t>
            </a:r>
            <a:endParaRPr sz="2300"/>
          </a:p>
        </p:txBody>
      </p:sp>
      <p:sp>
        <p:nvSpPr>
          <p:cNvPr id="433" name="Google Shape;433;p40"/>
          <p:cNvSpPr txBox="1">
            <a:spLocks noGrp="1"/>
          </p:cNvSpPr>
          <p:nvPr>
            <p:ph type="body" idx="1"/>
          </p:nvPr>
        </p:nvSpPr>
        <p:spPr>
          <a:xfrm>
            <a:off x="720000" y="1587925"/>
            <a:ext cx="4918800" cy="30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What works for our problem space </a:t>
            </a:r>
            <a:endParaRPr b="1"/>
          </a:p>
          <a:p>
            <a:pPr marL="457200" lvl="0" indent="-317500" algn="l" rtl="0">
              <a:spcBef>
                <a:spcPts val="0"/>
              </a:spcBef>
              <a:spcAft>
                <a:spcPts val="0"/>
              </a:spcAft>
              <a:buSzPts val="1400"/>
              <a:buChar char="●"/>
            </a:pPr>
            <a:r>
              <a:rPr lang="en"/>
              <a:t>Keeps track of medication, refills, and upcoming doctor appointments</a:t>
            </a:r>
            <a:endParaRPr/>
          </a:p>
          <a:p>
            <a:pPr marL="457200" lvl="0" indent="-317500" algn="l" rtl="0">
              <a:spcBef>
                <a:spcPts val="0"/>
              </a:spcBef>
              <a:spcAft>
                <a:spcPts val="0"/>
              </a:spcAft>
              <a:buSzPts val="1400"/>
              <a:buChar char="●"/>
            </a:pPr>
            <a:r>
              <a:rPr lang="en"/>
              <a:t>Allows the user to remind family members and friends who are also on the app to take their medication</a:t>
            </a:r>
            <a:endParaRPr/>
          </a:p>
          <a:p>
            <a:pPr marL="457200" lvl="0" indent="-317500" algn="l" rtl="0">
              <a:spcBef>
                <a:spcPts val="0"/>
              </a:spcBef>
              <a:spcAft>
                <a:spcPts val="0"/>
              </a:spcAft>
              <a:buSzPts val="1400"/>
              <a:buChar char="●"/>
            </a:pPr>
            <a:r>
              <a:rPr lang="en"/>
              <a:t>Includes information on drug interactions for each medication the user takes</a:t>
            </a:r>
            <a:endParaRPr/>
          </a:p>
          <a:p>
            <a:pPr marL="0" lvl="0" indent="0" algn="l" rtl="0">
              <a:spcBef>
                <a:spcPts val="0"/>
              </a:spcBef>
              <a:spcAft>
                <a:spcPts val="0"/>
              </a:spcAft>
              <a:buNone/>
            </a:pPr>
            <a:endParaRPr b="1"/>
          </a:p>
          <a:p>
            <a:pPr marL="0" lvl="0" indent="0" algn="l" rtl="0">
              <a:spcBef>
                <a:spcPts val="0"/>
              </a:spcBef>
              <a:spcAft>
                <a:spcPts val="0"/>
              </a:spcAft>
              <a:buNone/>
            </a:pPr>
            <a:r>
              <a:rPr lang="en" b="1"/>
              <a:t>What doesn’t work for our problem space </a:t>
            </a:r>
            <a:endParaRPr b="1"/>
          </a:p>
          <a:p>
            <a:pPr marL="457200" lvl="0" indent="-317500" algn="l" rtl="0">
              <a:spcBef>
                <a:spcPts val="0"/>
              </a:spcBef>
              <a:spcAft>
                <a:spcPts val="0"/>
              </a:spcAft>
              <a:buSzPts val="1400"/>
              <a:buChar char="●"/>
            </a:pPr>
            <a:r>
              <a:rPr lang="en"/>
              <a:t>Lack of user flexibility (they can’t take a medication early)</a:t>
            </a:r>
            <a:endParaRPr/>
          </a:p>
          <a:p>
            <a:pPr marL="457200" lvl="0" indent="-317500" algn="l" rtl="0">
              <a:spcBef>
                <a:spcPts val="0"/>
              </a:spcBef>
              <a:spcAft>
                <a:spcPts val="0"/>
              </a:spcAft>
              <a:buSzPts val="1400"/>
              <a:buChar char="●"/>
            </a:pPr>
            <a:r>
              <a:rPr lang="en"/>
              <a:t>Too many reminders throughout the day</a:t>
            </a:r>
            <a:endParaRPr/>
          </a:p>
          <a:p>
            <a:pPr marL="0" lvl="0" indent="0" algn="l" rtl="0">
              <a:spcBef>
                <a:spcPts val="0"/>
              </a:spcBef>
              <a:spcAft>
                <a:spcPts val="0"/>
              </a:spcAft>
              <a:buNone/>
            </a:pPr>
            <a:endParaRPr b="1"/>
          </a:p>
        </p:txBody>
      </p:sp>
      <p:sp>
        <p:nvSpPr>
          <p:cNvPr id="434" name="Google Shape;434;p40"/>
          <p:cNvSpPr txBox="1">
            <a:spLocks noGrp="1"/>
          </p:cNvSpPr>
          <p:nvPr>
            <p:ph type="title" idx="4294967295"/>
          </p:nvPr>
        </p:nvSpPr>
        <p:spPr>
          <a:xfrm>
            <a:off x="720009" y="1017725"/>
            <a:ext cx="4272900" cy="44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accent1"/>
                </a:solidFill>
              </a:rPr>
              <a:t>Pill and Medicine Management</a:t>
            </a:r>
            <a:endParaRPr sz="1400">
              <a:solidFill>
                <a:schemeClr val="accent1"/>
              </a:solidFill>
            </a:endParaRPr>
          </a:p>
        </p:txBody>
      </p:sp>
      <p:pic>
        <p:nvPicPr>
          <p:cNvPr id="435" name="Google Shape;435;p4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590750" y="474013"/>
            <a:ext cx="909975" cy="514725"/>
          </a:xfrm>
          <a:prstGeom prst="rect">
            <a:avLst/>
          </a:prstGeom>
          <a:noFill/>
          <a:ln>
            <a:noFill/>
          </a:ln>
        </p:spPr>
      </p:pic>
      <p:grpSp>
        <p:nvGrpSpPr>
          <p:cNvPr id="436" name="Google Shape;436;p40"/>
          <p:cNvGrpSpPr/>
          <p:nvPr/>
        </p:nvGrpSpPr>
        <p:grpSpPr>
          <a:xfrm>
            <a:off x="6957179" y="509049"/>
            <a:ext cx="1960243" cy="4125393"/>
            <a:chOff x="1452363" y="576300"/>
            <a:chExt cx="2377204" cy="3990900"/>
          </a:xfrm>
        </p:grpSpPr>
        <p:sp>
          <p:nvSpPr>
            <p:cNvPr id="437" name="Google Shape;437;p40"/>
            <p:cNvSpPr/>
            <p:nvPr/>
          </p:nvSpPr>
          <p:spPr>
            <a:xfrm>
              <a:off x="3781567" y="919000"/>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0"/>
            <p:cNvSpPr/>
            <p:nvPr/>
          </p:nvSpPr>
          <p:spPr>
            <a:xfrm>
              <a:off x="1452363" y="576300"/>
              <a:ext cx="2329200" cy="39909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0"/>
            <p:cNvSpPr/>
            <p:nvPr/>
          </p:nvSpPr>
          <p:spPr>
            <a:xfrm>
              <a:off x="3781567" y="1345169"/>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40" name="Google Shape;440;p4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1297">
            <a:off x="7135439" y="720902"/>
            <a:ext cx="1590000" cy="3702300"/>
          </a:xfrm>
          <a:prstGeom prst="roundRect">
            <a:avLst>
              <a:gd name="adj" fmla="val 16667"/>
            </a:avLst>
          </a:prstGeom>
          <a:noFill/>
          <a:ln w="9525" cap="flat" cmpd="sng">
            <a:solidFill>
              <a:schemeClr val="dk1"/>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4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a:t>Medisafe Medication Management</a:t>
            </a:r>
            <a:endParaRPr sz="2300"/>
          </a:p>
        </p:txBody>
      </p:sp>
      <p:sp>
        <p:nvSpPr>
          <p:cNvPr id="446" name="Google Shape;446;p41"/>
          <p:cNvSpPr txBox="1">
            <a:spLocks noGrp="1"/>
          </p:cNvSpPr>
          <p:nvPr>
            <p:ph type="body" idx="1"/>
          </p:nvPr>
        </p:nvSpPr>
        <p:spPr>
          <a:xfrm>
            <a:off x="720000" y="1587925"/>
            <a:ext cx="4918800" cy="30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What are the implications</a:t>
            </a:r>
            <a:endParaRPr b="1"/>
          </a:p>
          <a:p>
            <a:pPr marL="457200" lvl="0" indent="-317500" algn="l" rtl="0">
              <a:spcBef>
                <a:spcPts val="0"/>
              </a:spcBef>
              <a:spcAft>
                <a:spcPts val="0"/>
              </a:spcAft>
              <a:buSzPts val="1400"/>
              <a:buChar char="●"/>
            </a:pPr>
            <a:r>
              <a:rPr lang="en"/>
              <a:t>Interoperability with different health apps (i.e. Apple Health) to be able to sync health data across different apps</a:t>
            </a:r>
            <a:endParaRPr/>
          </a:p>
          <a:p>
            <a:pPr marL="457200" lvl="0" indent="-317500" algn="l" rtl="0">
              <a:spcBef>
                <a:spcPts val="0"/>
              </a:spcBef>
              <a:spcAft>
                <a:spcPts val="0"/>
              </a:spcAft>
              <a:buSzPts val="1400"/>
              <a:buChar char="●"/>
            </a:pPr>
            <a:r>
              <a:rPr lang="en"/>
              <a:t>HIPAA Compliance (in order to guarantee user security and privacy, and compliance with regulations)</a:t>
            </a:r>
            <a:endParaRPr/>
          </a:p>
          <a:p>
            <a:pPr marL="457200" lvl="0" indent="-317500" algn="l" rtl="0">
              <a:spcBef>
                <a:spcPts val="0"/>
              </a:spcBef>
              <a:spcAft>
                <a:spcPts val="0"/>
              </a:spcAft>
              <a:buSzPts val="1400"/>
              <a:buChar char="●"/>
            </a:pPr>
            <a:r>
              <a:rPr lang="en"/>
              <a:t>User friendly/focused - keeps the purpose of the app focused and easy to understand</a:t>
            </a:r>
            <a:endParaRPr/>
          </a:p>
          <a:p>
            <a:pPr marL="0" lvl="0" indent="0" algn="l" rtl="0">
              <a:spcBef>
                <a:spcPts val="0"/>
              </a:spcBef>
              <a:spcAft>
                <a:spcPts val="0"/>
              </a:spcAft>
              <a:buNone/>
            </a:pPr>
            <a:endParaRPr b="1"/>
          </a:p>
          <a:p>
            <a:pPr marL="0" lvl="0" indent="0" algn="l" rtl="0">
              <a:spcBef>
                <a:spcPts val="0"/>
              </a:spcBef>
              <a:spcAft>
                <a:spcPts val="0"/>
              </a:spcAft>
              <a:buNone/>
            </a:pPr>
            <a:endParaRPr b="1"/>
          </a:p>
        </p:txBody>
      </p:sp>
      <p:sp>
        <p:nvSpPr>
          <p:cNvPr id="447" name="Google Shape;447;p41"/>
          <p:cNvSpPr txBox="1">
            <a:spLocks noGrp="1"/>
          </p:cNvSpPr>
          <p:nvPr>
            <p:ph type="title" idx="4294967295"/>
          </p:nvPr>
        </p:nvSpPr>
        <p:spPr>
          <a:xfrm>
            <a:off x="720009" y="1017725"/>
            <a:ext cx="4272900" cy="44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accent1"/>
                </a:solidFill>
              </a:rPr>
              <a:t>Pill and Medicine Management</a:t>
            </a:r>
            <a:endParaRPr sz="1400">
              <a:solidFill>
                <a:schemeClr val="accent1"/>
              </a:solidFill>
            </a:endParaRPr>
          </a:p>
        </p:txBody>
      </p:sp>
      <p:pic>
        <p:nvPicPr>
          <p:cNvPr id="448" name="Google Shape;448;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590750" y="474013"/>
            <a:ext cx="909975" cy="514725"/>
          </a:xfrm>
          <a:prstGeom prst="rect">
            <a:avLst/>
          </a:prstGeom>
          <a:noFill/>
          <a:ln>
            <a:noFill/>
          </a:ln>
        </p:spPr>
      </p:pic>
      <p:grpSp>
        <p:nvGrpSpPr>
          <p:cNvPr id="449" name="Google Shape;449;p41"/>
          <p:cNvGrpSpPr/>
          <p:nvPr/>
        </p:nvGrpSpPr>
        <p:grpSpPr>
          <a:xfrm>
            <a:off x="6957179" y="509049"/>
            <a:ext cx="1960243" cy="4125393"/>
            <a:chOff x="1452363" y="576300"/>
            <a:chExt cx="2377204" cy="3990900"/>
          </a:xfrm>
        </p:grpSpPr>
        <p:sp>
          <p:nvSpPr>
            <p:cNvPr id="450" name="Google Shape;450;p41"/>
            <p:cNvSpPr/>
            <p:nvPr/>
          </p:nvSpPr>
          <p:spPr>
            <a:xfrm>
              <a:off x="3781567" y="919000"/>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1"/>
            <p:cNvSpPr/>
            <p:nvPr/>
          </p:nvSpPr>
          <p:spPr>
            <a:xfrm>
              <a:off x="1452363" y="576300"/>
              <a:ext cx="2329200" cy="39909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1"/>
            <p:cNvSpPr/>
            <p:nvPr/>
          </p:nvSpPr>
          <p:spPr>
            <a:xfrm>
              <a:off x="3781567" y="1345169"/>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53" name="Google Shape;453;p4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135564" y="720543"/>
            <a:ext cx="1589700" cy="3702000"/>
          </a:xfrm>
          <a:prstGeom prst="roundRect">
            <a:avLst>
              <a:gd name="adj" fmla="val 16667"/>
            </a:avLst>
          </a:prstGeom>
          <a:noFill/>
          <a:ln w="9525" cap="flat" cmpd="sng">
            <a:solidFill>
              <a:schemeClr val="dk1"/>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a:t>Max - Pill reminder</a:t>
            </a:r>
            <a:endParaRPr sz="2300"/>
          </a:p>
        </p:txBody>
      </p:sp>
      <p:sp>
        <p:nvSpPr>
          <p:cNvPr id="459" name="Google Shape;459;p42"/>
          <p:cNvSpPr txBox="1">
            <a:spLocks noGrp="1"/>
          </p:cNvSpPr>
          <p:nvPr>
            <p:ph type="body" idx="1"/>
          </p:nvPr>
        </p:nvSpPr>
        <p:spPr>
          <a:xfrm>
            <a:off x="720000" y="1587925"/>
            <a:ext cx="4918800" cy="30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What works for our problem space </a:t>
            </a:r>
            <a:endParaRPr b="1"/>
          </a:p>
          <a:p>
            <a:pPr marL="457200" lvl="0" indent="-317500" algn="l" rtl="0">
              <a:spcBef>
                <a:spcPts val="0"/>
              </a:spcBef>
              <a:spcAft>
                <a:spcPts val="0"/>
              </a:spcAft>
              <a:buSzPts val="1400"/>
              <a:buChar char="●"/>
            </a:pPr>
            <a:r>
              <a:rPr lang="en"/>
              <a:t>Friendly and entertaining environment</a:t>
            </a:r>
            <a:endParaRPr/>
          </a:p>
          <a:p>
            <a:pPr marL="457200" lvl="0" indent="-317500" algn="l" rtl="0">
              <a:spcBef>
                <a:spcPts val="0"/>
              </a:spcBef>
              <a:spcAft>
                <a:spcPts val="0"/>
              </a:spcAft>
              <a:buSzPts val="1400"/>
              <a:buChar char="●"/>
            </a:pPr>
            <a:r>
              <a:rPr lang="en"/>
              <a:t>UI and app behavior encourages usage</a:t>
            </a:r>
            <a:endParaRPr/>
          </a:p>
          <a:p>
            <a:pPr marL="457200" lvl="0" indent="-317500" algn="l" rtl="0">
              <a:spcBef>
                <a:spcPts val="0"/>
              </a:spcBef>
              <a:spcAft>
                <a:spcPts val="0"/>
              </a:spcAft>
              <a:buSzPts val="1400"/>
              <a:buChar char="●"/>
            </a:pPr>
            <a:r>
              <a:rPr lang="en"/>
              <a:t>Customizable functionality</a:t>
            </a:r>
            <a:endParaRPr/>
          </a:p>
          <a:p>
            <a:pPr marL="457200" lvl="0" indent="-317500" algn="l" rtl="0">
              <a:spcBef>
                <a:spcPts val="0"/>
              </a:spcBef>
              <a:spcAft>
                <a:spcPts val="0"/>
              </a:spcAft>
              <a:buSzPts val="1400"/>
              <a:buChar char="●"/>
            </a:pPr>
            <a:r>
              <a:rPr lang="en"/>
              <a:t>Unique notifications</a:t>
            </a:r>
            <a:endParaRPr/>
          </a:p>
          <a:p>
            <a:pPr marL="0" lvl="0" indent="0" algn="l" rtl="0">
              <a:spcBef>
                <a:spcPts val="0"/>
              </a:spcBef>
              <a:spcAft>
                <a:spcPts val="0"/>
              </a:spcAft>
              <a:buNone/>
            </a:pPr>
            <a:endParaRPr b="1"/>
          </a:p>
          <a:p>
            <a:pPr marL="0" lvl="0" indent="0" algn="l" rtl="0">
              <a:spcBef>
                <a:spcPts val="0"/>
              </a:spcBef>
              <a:spcAft>
                <a:spcPts val="0"/>
              </a:spcAft>
              <a:buNone/>
            </a:pPr>
            <a:r>
              <a:rPr lang="en" b="1"/>
              <a:t>What doesn’t work for our problem space </a:t>
            </a:r>
            <a:endParaRPr b="1"/>
          </a:p>
          <a:p>
            <a:pPr marL="457200" lvl="0" indent="-317500" algn="l" rtl="0">
              <a:spcBef>
                <a:spcPts val="0"/>
              </a:spcBef>
              <a:spcAft>
                <a:spcPts val="0"/>
              </a:spcAft>
              <a:buSzPts val="1400"/>
              <a:buChar char="●"/>
            </a:pPr>
            <a:r>
              <a:rPr lang="en"/>
              <a:t>No safeguards against reword(taking all your pills at once)</a:t>
            </a:r>
            <a:endParaRPr/>
          </a:p>
          <a:p>
            <a:pPr marL="457200" lvl="0" indent="-317500" algn="l" rtl="0">
              <a:spcBef>
                <a:spcPts val="0"/>
              </a:spcBef>
              <a:spcAft>
                <a:spcPts val="0"/>
              </a:spcAft>
              <a:buSzPts val="1400"/>
              <a:buChar char="●"/>
            </a:pPr>
            <a:r>
              <a:rPr lang="en"/>
              <a:t>Limited functionality &amp; stored info beyond basics</a:t>
            </a:r>
            <a:endParaRPr/>
          </a:p>
          <a:p>
            <a:pPr marL="457200" lvl="0" indent="-317500" algn="l" rtl="0">
              <a:spcBef>
                <a:spcPts val="0"/>
              </a:spcBef>
              <a:spcAft>
                <a:spcPts val="0"/>
              </a:spcAft>
              <a:buSzPts val="1400"/>
              <a:buChar char="●"/>
            </a:pPr>
            <a:r>
              <a:rPr lang="en"/>
              <a:t>No real privacy features</a:t>
            </a:r>
            <a:endParaRPr/>
          </a:p>
          <a:p>
            <a:pPr marL="0" lvl="0" indent="0" algn="l" rtl="0">
              <a:spcBef>
                <a:spcPts val="0"/>
              </a:spcBef>
              <a:spcAft>
                <a:spcPts val="0"/>
              </a:spcAft>
              <a:buNone/>
            </a:pPr>
            <a:endParaRPr b="1"/>
          </a:p>
        </p:txBody>
      </p:sp>
      <p:sp>
        <p:nvSpPr>
          <p:cNvPr id="460" name="Google Shape;460;p42"/>
          <p:cNvSpPr txBox="1">
            <a:spLocks noGrp="1"/>
          </p:cNvSpPr>
          <p:nvPr>
            <p:ph type="title" idx="4294967295"/>
          </p:nvPr>
        </p:nvSpPr>
        <p:spPr>
          <a:xfrm>
            <a:off x="720009" y="1017725"/>
            <a:ext cx="4272900" cy="44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accent1"/>
                </a:solidFill>
              </a:rPr>
              <a:t>Medication Alarm &amp; Tracker</a:t>
            </a:r>
            <a:endParaRPr sz="1400">
              <a:solidFill>
                <a:schemeClr val="accent1"/>
              </a:solidFill>
            </a:endParaRPr>
          </a:p>
        </p:txBody>
      </p:sp>
      <p:grpSp>
        <p:nvGrpSpPr>
          <p:cNvPr id="461" name="Google Shape;461;p42"/>
          <p:cNvGrpSpPr/>
          <p:nvPr/>
        </p:nvGrpSpPr>
        <p:grpSpPr>
          <a:xfrm>
            <a:off x="6957179" y="509049"/>
            <a:ext cx="1960243" cy="4125393"/>
            <a:chOff x="1452363" y="576300"/>
            <a:chExt cx="2377204" cy="3990900"/>
          </a:xfrm>
        </p:grpSpPr>
        <p:sp>
          <p:nvSpPr>
            <p:cNvPr id="462" name="Google Shape;462;p42"/>
            <p:cNvSpPr/>
            <p:nvPr/>
          </p:nvSpPr>
          <p:spPr>
            <a:xfrm>
              <a:off x="3781567" y="919000"/>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2"/>
            <p:cNvSpPr/>
            <p:nvPr/>
          </p:nvSpPr>
          <p:spPr>
            <a:xfrm>
              <a:off x="1452363" y="576300"/>
              <a:ext cx="2329200" cy="39909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2"/>
            <p:cNvSpPr/>
            <p:nvPr/>
          </p:nvSpPr>
          <p:spPr>
            <a:xfrm>
              <a:off x="3781567" y="1345169"/>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65" name="Google Shape;465;p42"/>
          <p:cNvPicPr preferRelativeResize="0"/>
          <p:nvPr/>
        </p:nvPicPr>
        <p:blipFill rotWithShape="1">
          <a:blip r:embed="rId3" cstate="email">
            <a:alphaModFix/>
            <a:extLst>
              <a:ext uri="{28A0092B-C50C-407E-A947-70E740481C1C}">
                <a14:useLocalDpi xmlns:a14="http://schemas.microsoft.com/office/drawing/2010/main"/>
              </a:ext>
            </a:extLst>
          </a:blip>
          <a:srcRect b="-2658"/>
          <a:stretch/>
        </p:blipFill>
        <p:spPr>
          <a:xfrm>
            <a:off x="7135553" y="720524"/>
            <a:ext cx="1589700" cy="3702300"/>
          </a:xfrm>
          <a:prstGeom prst="roundRect">
            <a:avLst>
              <a:gd name="adj" fmla="val 16667"/>
            </a:avLst>
          </a:prstGeom>
          <a:noFill/>
          <a:ln w="9525" cap="flat" cmpd="sng">
            <a:solidFill>
              <a:schemeClr val="dk1"/>
            </a:solidFill>
            <a:prstDash val="solid"/>
            <a:round/>
            <a:headEnd type="none" w="sm" len="sm"/>
            <a:tailEnd type="none" w="sm" len="sm"/>
          </a:ln>
        </p:spPr>
      </p:pic>
      <p:pic>
        <p:nvPicPr>
          <p:cNvPr id="466" name="Google Shape;466;p4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582325" y="627136"/>
            <a:ext cx="1026176" cy="960776"/>
          </a:xfrm>
          <a:prstGeom prst="rect">
            <a:avLst/>
          </a:prstGeom>
          <a:noFill/>
          <a:ln>
            <a:noFill/>
          </a:ln>
        </p:spPr>
      </p:pic>
      <p:pic>
        <p:nvPicPr>
          <p:cNvPr id="467" name="Google Shape;467;p4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110550" y="720525"/>
            <a:ext cx="1653499" cy="3702298"/>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4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a:t>Max - Pill reminder</a:t>
            </a:r>
            <a:endParaRPr sz="2300"/>
          </a:p>
        </p:txBody>
      </p:sp>
      <p:sp>
        <p:nvSpPr>
          <p:cNvPr id="473" name="Google Shape;473;p43"/>
          <p:cNvSpPr txBox="1">
            <a:spLocks noGrp="1"/>
          </p:cNvSpPr>
          <p:nvPr>
            <p:ph type="body" idx="1"/>
          </p:nvPr>
        </p:nvSpPr>
        <p:spPr>
          <a:xfrm>
            <a:off x="720000" y="1587925"/>
            <a:ext cx="4918800" cy="30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What are the implications</a:t>
            </a:r>
            <a:endParaRPr b="1"/>
          </a:p>
          <a:p>
            <a:pPr marL="457200" lvl="0" indent="-317500" algn="l" rtl="0">
              <a:spcBef>
                <a:spcPts val="0"/>
              </a:spcBef>
              <a:spcAft>
                <a:spcPts val="0"/>
              </a:spcAft>
              <a:buSzPts val="1400"/>
              <a:buChar char="●"/>
            </a:pPr>
            <a:r>
              <a:rPr lang="en"/>
              <a:t>Sensibility to risk- This app encourages taking medication, even at inappropriate times</a:t>
            </a:r>
            <a:endParaRPr/>
          </a:p>
          <a:p>
            <a:pPr marL="457200" lvl="0" indent="-317500" algn="l" rtl="0">
              <a:spcBef>
                <a:spcPts val="0"/>
              </a:spcBef>
              <a:spcAft>
                <a:spcPts val="0"/>
              </a:spcAft>
              <a:buSzPts val="1400"/>
              <a:buChar char="●"/>
            </a:pPr>
            <a:r>
              <a:rPr lang="en"/>
              <a:t>User friendly functionality- This app is easy to navigate </a:t>
            </a:r>
            <a:endParaRPr/>
          </a:p>
          <a:p>
            <a:pPr marL="457200" lvl="0" indent="-317500" algn="l" rtl="0">
              <a:spcBef>
                <a:spcPts val="0"/>
              </a:spcBef>
              <a:spcAft>
                <a:spcPts val="0"/>
              </a:spcAft>
              <a:buSzPts val="1400"/>
              <a:buChar char="●"/>
            </a:pPr>
            <a:r>
              <a:rPr lang="en"/>
              <a:t>Engaging features - engaging and customizable visuals may important features to certain audiences</a:t>
            </a:r>
            <a:endParaRPr/>
          </a:p>
          <a:p>
            <a:pPr marL="0" lvl="0" indent="0" algn="l" rtl="0">
              <a:spcBef>
                <a:spcPts val="0"/>
              </a:spcBef>
              <a:spcAft>
                <a:spcPts val="0"/>
              </a:spcAft>
              <a:buNone/>
            </a:pPr>
            <a:endParaRPr b="1"/>
          </a:p>
        </p:txBody>
      </p:sp>
      <p:sp>
        <p:nvSpPr>
          <p:cNvPr id="474" name="Google Shape;474;p43"/>
          <p:cNvSpPr txBox="1">
            <a:spLocks noGrp="1"/>
          </p:cNvSpPr>
          <p:nvPr>
            <p:ph type="title" idx="4294967295"/>
          </p:nvPr>
        </p:nvSpPr>
        <p:spPr>
          <a:xfrm>
            <a:off x="720009" y="1017725"/>
            <a:ext cx="4272900" cy="44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accent1"/>
                </a:solidFill>
              </a:rPr>
              <a:t>Medication Alarm &amp; Tracker</a:t>
            </a:r>
            <a:endParaRPr sz="1400">
              <a:solidFill>
                <a:schemeClr val="accent1"/>
              </a:solidFill>
            </a:endParaRPr>
          </a:p>
        </p:txBody>
      </p:sp>
      <p:grpSp>
        <p:nvGrpSpPr>
          <p:cNvPr id="475" name="Google Shape;475;p43"/>
          <p:cNvGrpSpPr/>
          <p:nvPr/>
        </p:nvGrpSpPr>
        <p:grpSpPr>
          <a:xfrm>
            <a:off x="6957179" y="509049"/>
            <a:ext cx="1960243" cy="4125393"/>
            <a:chOff x="1452363" y="576300"/>
            <a:chExt cx="2377204" cy="3990900"/>
          </a:xfrm>
        </p:grpSpPr>
        <p:sp>
          <p:nvSpPr>
            <p:cNvPr id="476" name="Google Shape;476;p43"/>
            <p:cNvSpPr/>
            <p:nvPr/>
          </p:nvSpPr>
          <p:spPr>
            <a:xfrm>
              <a:off x="3781567" y="919000"/>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43"/>
            <p:cNvSpPr/>
            <p:nvPr/>
          </p:nvSpPr>
          <p:spPr>
            <a:xfrm>
              <a:off x="1452363" y="576300"/>
              <a:ext cx="2329200" cy="39909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3"/>
            <p:cNvSpPr/>
            <p:nvPr/>
          </p:nvSpPr>
          <p:spPr>
            <a:xfrm>
              <a:off x="3781567" y="1345169"/>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79" name="Google Shape;479;p43"/>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3582325" y="627136"/>
            <a:ext cx="1026176" cy="960776"/>
          </a:xfrm>
          <a:prstGeom prst="rect">
            <a:avLst/>
          </a:prstGeom>
          <a:noFill/>
          <a:ln>
            <a:noFill/>
          </a:ln>
        </p:spPr>
      </p:pic>
      <p:pic>
        <p:nvPicPr>
          <p:cNvPr id="480" name="Google Shape;480;p4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112325" y="720600"/>
            <a:ext cx="1649949" cy="37022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4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a:t>Pill reminder - All in One</a:t>
            </a:r>
            <a:endParaRPr sz="2300"/>
          </a:p>
        </p:txBody>
      </p:sp>
      <p:sp>
        <p:nvSpPr>
          <p:cNvPr id="486" name="Google Shape;486;p44"/>
          <p:cNvSpPr txBox="1">
            <a:spLocks noGrp="1"/>
          </p:cNvSpPr>
          <p:nvPr>
            <p:ph type="body" idx="1"/>
          </p:nvPr>
        </p:nvSpPr>
        <p:spPr>
          <a:xfrm>
            <a:off x="720000" y="1587925"/>
            <a:ext cx="4918800" cy="30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What works for our problem space </a:t>
            </a:r>
            <a:endParaRPr b="1"/>
          </a:p>
          <a:p>
            <a:pPr marL="457200" lvl="0" indent="-317500" algn="l" rtl="0">
              <a:spcBef>
                <a:spcPts val="0"/>
              </a:spcBef>
              <a:spcAft>
                <a:spcPts val="0"/>
              </a:spcAft>
              <a:buSzPts val="1400"/>
              <a:buChar char="●"/>
            </a:pPr>
            <a:r>
              <a:rPr lang="en"/>
              <a:t>Tracks the medication usages in a natural way(calendar and list).</a:t>
            </a:r>
            <a:endParaRPr/>
          </a:p>
          <a:p>
            <a:pPr marL="457200" lvl="0" indent="-317500" algn="l" rtl="0">
              <a:spcBef>
                <a:spcPts val="0"/>
              </a:spcBef>
              <a:spcAft>
                <a:spcPts val="0"/>
              </a:spcAft>
              <a:buSzPts val="1400"/>
              <a:buChar char="●"/>
            </a:pPr>
            <a:r>
              <a:rPr lang="en"/>
              <a:t>Send out reminders for the refills.</a:t>
            </a:r>
            <a:endParaRPr/>
          </a:p>
          <a:p>
            <a:pPr marL="457200" lvl="0" indent="-317500" algn="l" rtl="0">
              <a:spcBef>
                <a:spcPts val="0"/>
              </a:spcBef>
              <a:spcAft>
                <a:spcPts val="0"/>
              </a:spcAft>
              <a:buSzPts val="1400"/>
              <a:buChar char="●"/>
            </a:pPr>
            <a:r>
              <a:rPr lang="en"/>
              <a:t>Simple Navigation.</a:t>
            </a:r>
            <a:endParaRPr/>
          </a:p>
          <a:p>
            <a:pPr marL="457200" lvl="0" indent="-317500" algn="l" rtl="0">
              <a:spcBef>
                <a:spcPts val="0"/>
              </a:spcBef>
              <a:spcAft>
                <a:spcPts val="0"/>
              </a:spcAft>
              <a:buSzPts val="1400"/>
              <a:buChar char="●"/>
            </a:pPr>
            <a:r>
              <a:rPr lang="en"/>
              <a:t>Reminder notifications for Doctor appointments.</a:t>
            </a:r>
            <a:endParaRPr/>
          </a:p>
          <a:p>
            <a:pPr marL="0" lvl="0" indent="0" algn="l" rtl="0">
              <a:spcBef>
                <a:spcPts val="0"/>
              </a:spcBef>
              <a:spcAft>
                <a:spcPts val="0"/>
              </a:spcAft>
              <a:buNone/>
            </a:pPr>
            <a:endParaRPr b="1"/>
          </a:p>
          <a:p>
            <a:pPr marL="0" lvl="0" indent="0" algn="l" rtl="0">
              <a:spcBef>
                <a:spcPts val="0"/>
              </a:spcBef>
              <a:spcAft>
                <a:spcPts val="0"/>
              </a:spcAft>
              <a:buNone/>
            </a:pPr>
            <a:r>
              <a:rPr lang="en" b="1"/>
              <a:t>What doesn’t work for our problem space </a:t>
            </a:r>
            <a:endParaRPr b="1"/>
          </a:p>
          <a:p>
            <a:pPr marL="457200" lvl="0" indent="-317500" algn="l" rtl="0">
              <a:spcBef>
                <a:spcPts val="0"/>
              </a:spcBef>
              <a:spcAft>
                <a:spcPts val="0"/>
              </a:spcAft>
              <a:buSzPts val="1400"/>
              <a:buChar char="●"/>
            </a:pPr>
            <a:r>
              <a:rPr lang="en"/>
              <a:t>No safeguards against reword(taking all your pills at once).</a:t>
            </a:r>
            <a:endParaRPr/>
          </a:p>
          <a:p>
            <a:pPr marL="457200" lvl="0" indent="-317500" algn="l" rtl="0">
              <a:spcBef>
                <a:spcPts val="0"/>
              </a:spcBef>
              <a:spcAft>
                <a:spcPts val="0"/>
              </a:spcAft>
              <a:buSzPts val="1400"/>
              <a:buChar char="●"/>
            </a:pPr>
            <a:r>
              <a:rPr lang="en"/>
              <a:t>Outdated and buggy UI resulting bad UX.</a:t>
            </a:r>
            <a:endParaRPr/>
          </a:p>
          <a:p>
            <a:pPr marL="457200" lvl="0" indent="-317500" algn="l" rtl="0">
              <a:spcBef>
                <a:spcPts val="0"/>
              </a:spcBef>
              <a:spcAft>
                <a:spcPts val="0"/>
              </a:spcAft>
              <a:buSzPts val="1400"/>
              <a:buChar char="●"/>
            </a:pPr>
            <a:r>
              <a:rPr lang="en"/>
              <a:t>No real-time sharing feature.</a:t>
            </a:r>
            <a:endParaRPr/>
          </a:p>
          <a:p>
            <a:pPr marL="0" lvl="0" indent="0" algn="l" rtl="0">
              <a:spcBef>
                <a:spcPts val="0"/>
              </a:spcBef>
              <a:spcAft>
                <a:spcPts val="0"/>
              </a:spcAft>
              <a:buNone/>
            </a:pPr>
            <a:endParaRPr b="1"/>
          </a:p>
        </p:txBody>
      </p:sp>
      <p:sp>
        <p:nvSpPr>
          <p:cNvPr id="487" name="Google Shape;487;p44"/>
          <p:cNvSpPr txBox="1">
            <a:spLocks noGrp="1"/>
          </p:cNvSpPr>
          <p:nvPr>
            <p:ph type="title" idx="4294967295"/>
          </p:nvPr>
        </p:nvSpPr>
        <p:spPr>
          <a:xfrm>
            <a:off x="720009" y="1017725"/>
            <a:ext cx="4272900" cy="44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accent1"/>
                </a:solidFill>
              </a:rPr>
              <a:t>Pill and Medication Calendar</a:t>
            </a:r>
            <a:endParaRPr sz="1400">
              <a:solidFill>
                <a:schemeClr val="accent1"/>
              </a:solidFill>
            </a:endParaRPr>
          </a:p>
        </p:txBody>
      </p:sp>
      <p:grpSp>
        <p:nvGrpSpPr>
          <p:cNvPr id="488" name="Google Shape;488;p44"/>
          <p:cNvGrpSpPr/>
          <p:nvPr/>
        </p:nvGrpSpPr>
        <p:grpSpPr>
          <a:xfrm>
            <a:off x="6957179" y="509049"/>
            <a:ext cx="1960243" cy="4125393"/>
            <a:chOff x="1452363" y="576300"/>
            <a:chExt cx="2377204" cy="3990900"/>
          </a:xfrm>
        </p:grpSpPr>
        <p:sp>
          <p:nvSpPr>
            <p:cNvPr id="489" name="Google Shape;489;p44"/>
            <p:cNvSpPr/>
            <p:nvPr/>
          </p:nvSpPr>
          <p:spPr>
            <a:xfrm>
              <a:off x="3781567" y="919000"/>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4"/>
            <p:cNvSpPr/>
            <p:nvPr/>
          </p:nvSpPr>
          <p:spPr>
            <a:xfrm>
              <a:off x="1452363" y="576300"/>
              <a:ext cx="2329200" cy="39909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4"/>
            <p:cNvSpPr/>
            <p:nvPr/>
          </p:nvSpPr>
          <p:spPr>
            <a:xfrm>
              <a:off x="3781567" y="1345169"/>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92" name="Google Shape;492;p4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126950" y="445025"/>
            <a:ext cx="1063500" cy="1053300"/>
          </a:xfrm>
          <a:prstGeom prst="roundRect">
            <a:avLst>
              <a:gd name="adj" fmla="val 16012"/>
            </a:avLst>
          </a:prstGeom>
          <a:noFill/>
          <a:ln>
            <a:noFill/>
          </a:ln>
        </p:spPr>
      </p:pic>
      <p:pic>
        <p:nvPicPr>
          <p:cNvPr id="493" name="Google Shape;493;p4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065650" y="686087"/>
            <a:ext cx="1743300" cy="3771300"/>
          </a:xfrm>
          <a:prstGeom prst="roundRect">
            <a:avLst>
              <a:gd name="adj" fmla="val 16667"/>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45"/>
          <p:cNvSpPr txBox="1">
            <a:spLocks noGrp="1"/>
          </p:cNvSpPr>
          <p:nvPr>
            <p:ph type="body" idx="1"/>
          </p:nvPr>
        </p:nvSpPr>
        <p:spPr>
          <a:xfrm>
            <a:off x="720000" y="1587925"/>
            <a:ext cx="4918800" cy="30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What are the implications</a:t>
            </a:r>
            <a:endParaRPr b="1"/>
          </a:p>
          <a:p>
            <a:pPr marL="457200" lvl="0" indent="-317500" algn="l" rtl="0">
              <a:spcBef>
                <a:spcPts val="0"/>
              </a:spcBef>
              <a:spcAft>
                <a:spcPts val="0"/>
              </a:spcAft>
              <a:buSzPts val="1400"/>
              <a:buChar char="●"/>
            </a:pPr>
            <a:r>
              <a:rPr lang="en"/>
              <a:t>In-app purchase - This app takes $1.99 to unlocked all its features.  That means a lots people might delete the app once they found out about the purchase.</a:t>
            </a:r>
            <a:endParaRPr/>
          </a:p>
          <a:p>
            <a:pPr marL="457200" lvl="0" indent="-317500" algn="l" rtl="0">
              <a:spcBef>
                <a:spcPts val="0"/>
              </a:spcBef>
              <a:spcAft>
                <a:spcPts val="0"/>
              </a:spcAft>
              <a:buSzPts val="1400"/>
              <a:buChar char="●"/>
            </a:pPr>
            <a:r>
              <a:rPr lang="en"/>
              <a:t>Reminder Notifications - People will use this app to remind them when to make refills.</a:t>
            </a:r>
            <a:endParaRPr/>
          </a:p>
          <a:p>
            <a:pPr marL="457200" lvl="0" indent="-317500" algn="l" rtl="0">
              <a:spcBef>
                <a:spcPts val="0"/>
              </a:spcBef>
              <a:spcAft>
                <a:spcPts val="0"/>
              </a:spcAft>
              <a:buSzPts val="1400"/>
              <a:buChar char="●"/>
            </a:pPr>
            <a:r>
              <a:rPr lang="en"/>
              <a:t>No calendar preview - Even though there is calendar but there is no preview of the medication. It takes users an additional click to see the details.</a:t>
            </a:r>
            <a:endParaRPr/>
          </a:p>
        </p:txBody>
      </p:sp>
      <p:grpSp>
        <p:nvGrpSpPr>
          <p:cNvPr id="499" name="Google Shape;499;p45"/>
          <p:cNvGrpSpPr/>
          <p:nvPr/>
        </p:nvGrpSpPr>
        <p:grpSpPr>
          <a:xfrm>
            <a:off x="6957179" y="509049"/>
            <a:ext cx="1960243" cy="4125393"/>
            <a:chOff x="1452363" y="576300"/>
            <a:chExt cx="2377204" cy="3990900"/>
          </a:xfrm>
        </p:grpSpPr>
        <p:sp>
          <p:nvSpPr>
            <p:cNvPr id="500" name="Google Shape;500;p45"/>
            <p:cNvSpPr/>
            <p:nvPr/>
          </p:nvSpPr>
          <p:spPr>
            <a:xfrm>
              <a:off x="3781567" y="919000"/>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5"/>
            <p:cNvSpPr/>
            <p:nvPr/>
          </p:nvSpPr>
          <p:spPr>
            <a:xfrm>
              <a:off x="1452363" y="576300"/>
              <a:ext cx="2329200" cy="39909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5"/>
            <p:cNvSpPr/>
            <p:nvPr/>
          </p:nvSpPr>
          <p:spPr>
            <a:xfrm>
              <a:off x="3781567" y="1345169"/>
              <a:ext cx="48000" cy="378900"/>
            </a:xfrm>
            <a:prstGeom prst="roundRect">
              <a:avLst>
                <a:gd name="adj" fmla="val 3638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3" name="Google Shape;503;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a:t>Pill reminder - All in One</a:t>
            </a:r>
            <a:endParaRPr sz="2300"/>
          </a:p>
        </p:txBody>
      </p:sp>
      <p:sp>
        <p:nvSpPr>
          <p:cNvPr id="504" name="Google Shape;504;p45"/>
          <p:cNvSpPr txBox="1">
            <a:spLocks noGrp="1"/>
          </p:cNvSpPr>
          <p:nvPr>
            <p:ph type="title" idx="4294967295"/>
          </p:nvPr>
        </p:nvSpPr>
        <p:spPr>
          <a:xfrm>
            <a:off x="720009" y="1017725"/>
            <a:ext cx="4272900" cy="44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accent1"/>
                </a:solidFill>
              </a:rPr>
              <a:t>Pill and Medication Calendar</a:t>
            </a:r>
            <a:endParaRPr sz="1400">
              <a:solidFill>
                <a:schemeClr val="accent1"/>
              </a:solidFill>
            </a:endParaRPr>
          </a:p>
        </p:txBody>
      </p:sp>
      <p:pic>
        <p:nvPicPr>
          <p:cNvPr id="505" name="Google Shape;505;p4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126950" y="445025"/>
            <a:ext cx="1063500" cy="1053300"/>
          </a:xfrm>
          <a:prstGeom prst="roundRect">
            <a:avLst>
              <a:gd name="adj" fmla="val 16012"/>
            </a:avLst>
          </a:prstGeom>
          <a:noFill/>
          <a:ln>
            <a:noFill/>
          </a:ln>
        </p:spPr>
      </p:pic>
      <p:pic>
        <p:nvPicPr>
          <p:cNvPr id="506" name="Google Shape;506;p4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065650" y="686087"/>
            <a:ext cx="1743300" cy="3771300"/>
          </a:xfrm>
          <a:prstGeom prst="roundRect">
            <a:avLst>
              <a:gd name="adj" fmla="val 16667"/>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46"/>
          <p:cNvSpPr txBox="1">
            <a:spLocks noGrp="1"/>
          </p:cNvSpPr>
          <p:nvPr>
            <p:ph type="title"/>
          </p:nvPr>
        </p:nvSpPr>
        <p:spPr>
          <a:xfrm>
            <a:off x="2310850" y="2575875"/>
            <a:ext cx="6120000" cy="79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3300"/>
              <a:t>Stakeholders and Ethical Implications</a:t>
            </a:r>
            <a:endParaRPr sz="3300"/>
          </a:p>
        </p:txBody>
      </p:sp>
      <p:sp>
        <p:nvSpPr>
          <p:cNvPr id="512" name="Google Shape;512;p46"/>
          <p:cNvSpPr txBox="1">
            <a:spLocks noGrp="1"/>
          </p:cNvSpPr>
          <p:nvPr>
            <p:ph type="title" idx="2"/>
          </p:nvPr>
        </p:nvSpPr>
        <p:spPr>
          <a:xfrm>
            <a:off x="7276975" y="1482534"/>
            <a:ext cx="1153800" cy="91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02</a:t>
            </a:r>
            <a:endParaRPr/>
          </a:p>
        </p:txBody>
      </p:sp>
      <p:sp>
        <p:nvSpPr>
          <p:cNvPr id="513" name="Google Shape;513;p46"/>
          <p:cNvSpPr/>
          <p:nvPr/>
        </p:nvSpPr>
        <p:spPr>
          <a:xfrm>
            <a:off x="0" y="7"/>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4" name="Google Shape;514;p46"/>
          <p:cNvGrpSpPr/>
          <p:nvPr/>
        </p:nvGrpSpPr>
        <p:grpSpPr>
          <a:xfrm>
            <a:off x="-744650" y="2761818"/>
            <a:ext cx="3494036" cy="2755173"/>
            <a:chOff x="-744650" y="2761818"/>
            <a:chExt cx="3494036" cy="2755173"/>
          </a:xfrm>
        </p:grpSpPr>
        <p:sp>
          <p:nvSpPr>
            <p:cNvPr id="515" name="Google Shape;515;p46"/>
            <p:cNvSpPr/>
            <p:nvPr/>
          </p:nvSpPr>
          <p:spPr>
            <a:xfrm>
              <a:off x="-744650" y="321607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6" name="Google Shape;516;p46"/>
            <p:cNvGrpSpPr/>
            <p:nvPr/>
          </p:nvGrpSpPr>
          <p:grpSpPr>
            <a:xfrm>
              <a:off x="-427450" y="2761818"/>
              <a:ext cx="1454320" cy="1280400"/>
              <a:chOff x="5917100" y="2092158"/>
              <a:chExt cx="1102175" cy="970367"/>
            </a:xfrm>
          </p:grpSpPr>
          <p:sp>
            <p:nvSpPr>
              <p:cNvPr id="517" name="Google Shape;517;p46"/>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6"/>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6"/>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46"/>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6"/>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6"/>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3" name="Google Shape;523;p46"/>
          <p:cNvGrpSpPr/>
          <p:nvPr/>
        </p:nvGrpSpPr>
        <p:grpSpPr>
          <a:xfrm>
            <a:off x="202" y="459777"/>
            <a:ext cx="3630404" cy="3979613"/>
            <a:chOff x="202" y="459777"/>
            <a:chExt cx="3630404" cy="3979613"/>
          </a:xfrm>
        </p:grpSpPr>
        <p:grpSp>
          <p:nvGrpSpPr>
            <p:cNvPr id="524" name="Google Shape;524;p46"/>
            <p:cNvGrpSpPr/>
            <p:nvPr/>
          </p:nvGrpSpPr>
          <p:grpSpPr>
            <a:xfrm>
              <a:off x="202" y="459777"/>
              <a:ext cx="3630404" cy="3979613"/>
              <a:chOff x="202" y="459777"/>
              <a:chExt cx="3630404" cy="3979613"/>
            </a:xfrm>
          </p:grpSpPr>
          <p:grpSp>
            <p:nvGrpSpPr>
              <p:cNvPr id="525" name="Google Shape;525;p46"/>
              <p:cNvGrpSpPr/>
              <p:nvPr/>
            </p:nvGrpSpPr>
            <p:grpSpPr>
              <a:xfrm flipH="1">
                <a:off x="202" y="459777"/>
                <a:ext cx="3630404" cy="1179339"/>
                <a:chOff x="5363575" y="1526000"/>
                <a:chExt cx="627750" cy="203925"/>
              </a:xfrm>
            </p:grpSpPr>
            <p:sp>
              <p:nvSpPr>
                <p:cNvPr id="526" name="Google Shape;526;p46"/>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46"/>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6"/>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6"/>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6"/>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6"/>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6"/>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6"/>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6"/>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5" name="Google Shape;535;p46"/>
              <p:cNvGrpSpPr/>
              <p:nvPr/>
            </p:nvGrpSpPr>
            <p:grpSpPr>
              <a:xfrm>
                <a:off x="1381183" y="1655245"/>
                <a:ext cx="2014815" cy="1337192"/>
                <a:chOff x="752650" y="1170200"/>
                <a:chExt cx="3706430" cy="2459882"/>
              </a:xfrm>
            </p:grpSpPr>
            <p:sp>
              <p:nvSpPr>
                <p:cNvPr id="536" name="Google Shape;536;p46"/>
                <p:cNvSpPr/>
                <p:nvPr/>
              </p:nvSpPr>
              <p:spPr>
                <a:xfrm>
                  <a:off x="752650" y="1170200"/>
                  <a:ext cx="3706430" cy="2459882"/>
                </a:xfrm>
                <a:custGeom>
                  <a:avLst/>
                  <a:gdLst/>
                  <a:ahLst/>
                  <a:cxnLst/>
                  <a:rect l="l" t="t" r="r" b="b"/>
                  <a:pathLst>
                    <a:path w="14507" h="9628" fill="none" extrusionOk="0">
                      <a:moveTo>
                        <a:pt x="11167" y="1875"/>
                      </a:moveTo>
                      <a:cubicBezTo>
                        <a:pt x="9261" y="0"/>
                        <a:pt x="7253" y="3595"/>
                        <a:pt x="7253" y="3595"/>
                      </a:cubicBezTo>
                      <a:cubicBezTo>
                        <a:pt x="7253" y="3595"/>
                        <a:pt x="5246" y="0"/>
                        <a:pt x="3338" y="1875"/>
                      </a:cubicBezTo>
                      <a:cubicBezTo>
                        <a:pt x="0" y="5149"/>
                        <a:pt x="7253" y="9628"/>
                        <a:pt x="7253" y="9628"/>
                      </a:cubicBezTo>
                      <a:cubicBezTo>
                        <a:pt x="7253" y="9628"/>
                        <a:pt x="14506" y="5149"/>
                        <a:pt x="11167" y="1875"/>
                      </a:cubicBez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6"/>
                <p:cNvSpPr/>
                <p:nvPr/>
              </p:nvSpPr>
              <p:spPr>
                <a:xfrm>
                  <a:off x="2084275" y="2211585"/>
                  <a:ext cx="1042665" cy="1043431"/>
                </a:xfrm>
                <a:custGeom>
                  <a:avLst/>
                  <a:gdLst/>
                  <a:ahLst/>
                  <a:cxnLst/>
                  <a:rect l="l" t="t" r="r" b="b"/>
                  <a:pathLst>
                    <a:path w="4081" h="4084" extrusionOk="0">
                      <a:moveTo>
                        <a:pt x="1480" y="0"/>
                      </a:moveTo>
                      <a:lnTo>
                        <a:pt x="1480" y="1483"/>
                      </a:lnTo>
                      <a:lnTo>
                        <a:pt x="1" y="1483"/>
                      </a:lnTo>
                      <a:lnTo>
                        <a:pt x="1" y="2602"/>
                      </a:lnTo>
                      <a:lnTo>
                        <a:pt x="1480" y="2602"/>
                      </a:lnTo>
                      <a:lnTo>
                        <a:pt x="1480" y="4084"/>
                      </a:lnTo>
                      <a:lnTo>
                        <a:pt x="2602" y="4084"/>
                      </a:lnTo>
                      <a:lnTo>
                        <a:pt x="2602" y="2602"/>
                      </a:lnTo>
                      <a:lnTo>
                        <a:pt x="4081" y="2602"/>
                      </a:lnTo>
                      <a:lnTo>
                        <a:pt x="4081" y="1483"/>
                      </a:lnTo>
                      <a:lnTo>
                        <a:pt x="2602" y="1483"/>
                      </a:lnTo>
                      <a:lnTo>
                        <a:pt x="260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8" name="Google Shape;538;p46"/>
              <p:cNvGrpSpPr/>
              <p:nvPr/>
            </p:nvGrpSpPr>
            <p:grpSpPr>
              <a:xfrm rot="10800000">
                <a:off x="202" y="3260051"/>
                <a:ext cx="3630404" cy="1179339"/>
                <a:chOff x="5363575" y="1526000"/>
                <a:chExt cx="627750" cy="203925"/>
              </a:xfrm>
            </p:grpSpPr>
            <p:sp>
              <p:nvSpPr>
                <p:cNvPr id="539" name="Google Shape;539;p46"/>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6"/>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6"/>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46"/>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6"/>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6"/>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6"/>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6"/>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6"/>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48" name="Google Shape;548;p46"/>
            <p:cNvSpPr/>
            <p:nvPr/>
          </p:nvSpPr>
          <p:spPr>
            <a:xfrm>
              <a:off x="1422351" y="2691865"/>
              <a:ext cx="256494" cy="255807"/>
            </a:xfrm>
            <a:custGeom>
              <a:avLst/>
              <a:gdLst/>
              <a:ahLst/>
              <a:cxnLst/>
              <a:rect l="l" t="t" r="r" b="b"/>
              <a:pathLst>
                <a:path w="1134" h="1131" extrusionOk="0">
                  <a:moveTo>
                    <a:pt x="566" y="1"/>
                  </a:moveTo>
                  <a:cubicBezTo>
                    <a:pt x="490" y="275"/>
                    <a:pt x="277" y="490"/>
                    <a:pt x="0" y="566"/>
                  </a:cubicBezTo>
                  <a:cubicBezTo>
                    <a:pt x="277" y="642"/>
                    <a:pt x="490" y="857"/>
                    <a:pt x="566" y="1130"/>
                  </a:cubicBezTo>
                  <a:cubicBezTo>
                    <a:pt x="641" y="857"/>
                    <a:pt x="857" y="642"/>
                    <a:pt x="1134" y="566"/>
                  </a:cubicBezTo>
                  <a:cubicBezTo>
                    <a:pt x="857" y="490"/>
                    <a:pt x="641" y="275"/>
                    <a:pt x="566"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6"/>
            <p:cNvSpPr/>
            <p:nvPr/>
          </p:nvSpPr>
          <p:spPr>
            <a:xfrm>
              <a:off x="3232208" y="2084362"/>
              <a:ext cx="116711" cy="116708"/>
            </a:xfrm>
            <a:custGeom>
              <a:avLst/>
              <a:gdLst/>
              <a:ahLst/>
              <a:cxnLst/>
              <a:rect l="l" t="t" r="r" b="b"/>
              <a:pathLst>
                <a:path w="516" h="516" extrusionOk="0">
                  <a:moveTo>
                    <a:pt x="260" y="1"/>
                  </a:moveTo>
                  <a:cubicBezTo>
                    <a:pt x="223" y="127"/>
                    <a:pt x="127" y="223"/>
                    <a:pt x="0" y="260"/>
                  </a:cubicBezTo>
                  <a:cubicBezTo>
                    <a:pt x="127" y="292"/>
                    <a:pt x="223" y="389"/>
                    <a:pt x="260" y="515"/>
                  </a:cubicBezTo>
                  <a:cubicBezTo>
                    <a:pt x="291" y="389"/>
                    <a:pt x="389" y="292"/>
                    <a:pt x="515" y="260"/>
                  </a:cubicBezTo>
                  <a:cubicBezTo>
                    <a:pt x="389" y="223"/>
                    <a:pt x="291" y="127"/>
                    <a:pt x="26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0" name="Google Shape;550;p46"/>
          <p:cNvSpPr/>
          <p:nvPr/>
        </p:nvSpPr>
        <p:spPr>
          <a:xfrm>
            <a:off x="7725675" y="39216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6"/>
          <p:cNvSpPr txBox="1">
            <a:spLocks noGrp="1"/>
          </p:cNvSpPr>
          <p:nvPr>
            <p:ph type="subTitle" idx="1"/>
          </p:nvPr>
        </p:nvSpPr>
        <p:spPr>
          <a:xfrm>
            <a:off x="3821350" y="3457551"/>
            <a:ext cx="4609500" cy="37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Our Values in Design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47"/>
          <p:cNvSpPr txBox="1">
            <a:spLocks noGrp="1"/>
          </p:cNvSpPr>
          <p:nvPr>
            <p:ph type="title"/>
          </p:nvPr>
        </p:nvSpPr>
        <p:spPr>
          <a:xfrm>
            <a:off x="720000" y="2521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Ethical Implications: Tarot Card #1</a:t>
            </a:r>
            <a:endParaRPr/>
          </a:p>
          <a:p>
            <a:pPr marL="0" lvl="0" indent="0" algn="ctr" rtl="0">
              <a:spcBef>
                <a:spcPts val="0"/>
              </a:spcBef>
              <a:spcAft>
                <a:spcPts val="0"/>
              </a:spcAft>
              <a:buNone/>
            </a:pPr>
            <a:r>
              <a:rPr lang="en" sz="1500" u="sng">
                <a:solidFill>
                  <a:srgbClr val="000000"/>
                </a:solidFill>
                <a:latin typeface="Arial"/>
                <a:ea typeface="Arial"/>
                <a:cs typeface="Arial"/>
                <a:sym typeface="Arial"/>
              </a:rPr>
              <a:t>Prompt:</a:t>
            </a:r>
            <a:r>
              <a:rPr lang="en" sz="1500">
                <a:solidFill>
                  <a:srgbClr val="000000"/>
                </a:solidFill>
                <a:latin typeface="Arial"/>
                <a:ea typeface="Arial"/>
                <a:cs typeface="Arial"/>
                <a:sym typeface="Arial"/>
              </a:rPr>
              <a:t> “What is the worst headline you can imagine about your product?”</a:t>
            </a:r>
            <a:endParaRPr/>
          </a:p>
        </p:txBody>
      </p:sp>
      <p:sp>
        <p:nvSpPr>
          <p:cNvPr id="557" name="Google Shape;557;p47"/>
          <p:cNvSpPr txBox="1">
            <a:spLocks noGrp="1"/>
          </p:cNvSpPr>
          <p:nvPr>
            <p:ph type="body" idx="1"/>
          </p:nvPr>
        </p:nvSpPr>
        <p:spPr>
          <a:xfrm>
            <a:off x="720000" y="1187475"/>
            <a:ext cx="6222000" cy="366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u="sng">
                <a:solidFill>
                  <a:srgbClr val="000000"/>
                </a:solidFill>
                <a:latin typeface="Arial"/>
                <a:ea typeface="Arial"/>
                <a:cs typeface="Arial"/>
                <a:sym typeface="Arial"/>
              </a:rPr>
              <a:t>Headline 1:</a:t>
            </a:r>
            <a:r>
              <a:rPr lang="en" sz="1600" b="1">
                <a:solidFill>
                  <a:srgbClr val="000000"/>
                </a:solidFill>
                <a:latin typeface="Arial"/>
                <a:ea typeface="Arial"/>
                <a:cs typeface="Arial"/>
                <a:sym typeface="Arial"/>
              </a:rPr>
              <a:t> </a:t>
            </a:r>
            <a:r>
              <a:rPr lang="en" sz="1600" b="1" i="1">
                <a:solidFill>
                  <a:srgbClr val="000000"/>
                </a:solidFill>
                <a:latin typeface="Arial"/>
                <a:ea typeface="Arial"/>
                <a:cs typeface="Arial"/>
                <a:sym typeface="Arial"/>
              </a:rPr>
              <a:t>App causes addictive &amp; abusive medication use just to “beat the game” for the patients </a:t>
            </a:r>
            <a:endParaRPr sz="1600" b="1" i="1">
              <a:solidFill>
                <a:srgbClr val="000000"/>
              </a:solidFill>
              <a:latin typeface="Arial"/>
              <a:ea typeface="Arial"/>
              <a:cs typeface="Arial"/>
              <a:sym typeface="Arial"/>
            </a:endParaRPr>
          </a:p>
          <a:p>
            <a:pPr marL="0" lvl="0" indent="0" algn="l" rtl="0">
              <a:spcBef>
                <a:spcPts val="0"/>
              </a:spcBef>
              <a:spcAft>
                <a:spcPts val="0"/>
              </a:spcAft>
              <a:buNone/>
            </a:pPr>
            <a:endParaRPr sz="1500">
              <a:solidFill>
                <a:srgbClr val="000000"/>
              </a:solidFill>
              <a:latin typeface="Arial"/>
              <a:ea typeface="Arial"/>
              <a:cs typeface="Arial"/>
              <a:sym typeface="Arial"/>
            </a:endParaRPr>
          </a:p>
          <a:p>
            <a:pPr marL="0" lvl="0" indent="0" algn="l" rtl="0">
              <a:spcBef>
                <a:spcPts val="0"/>
              </a:spcBef>
              <a:spcAft>
                <a:spcPts val="0"/>
              </a:spcAft>
              <a:buNone/>
            </a:pPr>
            <a:r>
              <a:rPr lang="en" sz="1500" b="1" u="sng">
                <a:solidFill>
                  <a:srgbClr val="000000"/>
                </a:solidFill>
                <a:latin typeface="Arial"/>
                <a:ea typeface="Arial"/>
                <a:cs typeface="Arial"/>
                <a:sym typeface="Arial"/>
              </a:rPr>
              <a:t>Underlying value tensions:</a:t>
            </a:r>
            <a:r>
              <a:rPr lang="en" sz="1500">
                <a:solidFill>
                  <a:srgbClr val="000000"/>
                </a:solidFill>
                <a:latin typeface="Arial"/>
                <a:ea typeface="Arial"/>
                <a:cs typeface="Arial"/>
                <a:sym typeface="Arial"/>
              </a:rPr>
              <a:t> </a:t>
            </a:r>
            <a:r>
              <a:rPr lang="en">
                <a:solidFill>
                  <a:srgbClr val="000000"/>
                </a:solidFill>
                <a:latin typeface="Arial"/>
                <a:ea typeface="Arial"/>
                <a:cs typeface="Arial"/>
                <a:sym typeface="Arial"/>
              </a:rPr>
              <a:t>Tension between encouraging consistent user engagement for their own health benefits </a:t>
            </a:r>
            <a:r>
              <a:rPr lang="en" b="1">
                <a:solidFill>
                  <a:srgbClr val="000000"/>
                </a:solidFill>
                <a:latin typeface="Arial"/>
                <a:ea typeface="Arial"/>
                <a:cs typeface="Arial"/>
                <a:sym typeface="Arial"/>
              </a:rPr>
              <a:t>and</a:t>
            </a:r>
            <a:r>
              <a:rPr lang="en">
                <a:solidFill>
                  <a:srgbClr val="000000"/>
                </a:solidFill>
                <a:latin typeface="Arial"/>
                <a:ea typeface="Arial"/>
                <a:cs typeface="Arial"/>
                <a:sym typeface="Arial"/>
              </a:rPr>
              <a:t> promoting medication misuse or addiction</a:t>
            </a:r>
            <a:endParaRPr>
              <a:solidFill>
                <a:srgbClr val="000000"/>
              </a:solidFill>
              <a:latin typeface="Arial"/>
              <a:ea typeface="Arial"/>
              <a:cs typeface="Arial"/>
              <a:sym typeface="Arial"/>
            </a:endParaRPr>
          </a:p>
          <a:p>
            <a:pPr marL="0" lvl="0" indent="0" algn="l" rtl="0">
              <a:spcBef>
                <a:spcPts val="0"/>
              </a:spcBef>
              <a:spcAft>
                <a:spcPts val="0"/>
              </a:spcAft>
              <a:buNone/>
            </a:pPr>
            <a:r>
              <a:rPr lang="en" sz="1500" b="1" u="sng">
                <a:solidFill>
                  <a:srgbClr val="000000"/>
                </a:solidFill>
                <a:latin typeface="Arial"/>
                <a:ea typeface="Arial"/>
                <a:cs typeface="Arial"/>
                <a:sym typeface="Arial"/>
              </a:rPr>
              <a:t>Previously overlooked stakeholders:</a:t>
            </a:r>
            <a:r>
              <a:rPr lang="en">
                <a:solidFill>
                  <a:srgbClr val="000000"/>
                </a:solidFill>
                <a:latin typeface="Arial"/>
                <a:ea typeface="Arial"/>
                <a:cs typeface="Arial"/>
                <a:sym typeface="Arial"/>
              </a:rPr>
              <a:t> Users with addictive behaviors</a:t>
            </a:r>
            <a:endParaRPr>
              <a:solidFill>
                <a:srgbClr val="000000"/>
              </a:solidFill>
              <a:latin typeface="Arial"/>
              <a:ea typeface="Arial"/>
              <a:cs typeface="Arial"/>
              <a:sym typeface="Arial"/>
            </a:endParaRPr>
          </a:p>
          <a:p>
            <a:pPr marL="0" lvl="0" indent="0" algn="l" rtl="0">
              <a:spcBef>
                <a:spcPts val="0"/>
              </a:spcBef>
              <a:spcAft>
                <a:spcPts val="0"/>
              </a:spcAft>
              <a:buNone/>
            </a:pPr>
            <a:r>
              <a:rPr lang="en">
                <a:solidFill>
                  <a:srgbClr val="000000"/>
                </a:solidFill>
                <a:latin typeface="Arial"/>
                <a:ea typeface="Arial"/>
                <a:cs typeface="Arial"/>
                <a:sym typeface="Arial"/>
              </a:rPr>
              <a:t> </a:t>
            </a:r>
            <a:endParaRPr>
              <a:solidFill>
                <a:srgbClr val="000000"/>
              </a:solidFill>
              <a:latin typeface="Arial"/>
              <a:ea typeface="Arial"/>
              <a:cs typeface="Arial"/>
              <a:sym typeface="Arial"/>
            </a:endParaRPr>
          </a:p>
          <a:p>
            <a:pPr marL="0" lvl="0" indent="0" algn="l" rtl="0">
              <a:spcBef>
                <a:spcPts val="0"/>
              </a:spcBef>
              <a:spcAft>
                <a:spcPts val="0"/>
              </a:spcAft>
              <a:buNone/>
            </a:pPr>
            <a:r>
              <a:rPr lang="en" sz="1500" b="1" u="sng">
                <a:solidFill>
                  <a:srgbClr val="000000"/>
                </a:solidFill>
                <a:latin typeface="Arial"/>
                <a:ea typeface="Arial"/>
                <a:cs typeface="Arial"/>
                <a:sym typeface="Arial"/>
              </a:rPr>
              <a:t>Addressing these ethical implications:</a:t>
            </a:r>
            <a:endParaRPr sz="1500">
              <a:solidFill>
                <a:srgbClr val="000000"/>
              </a:solidFill>
              <a:latin typeface="Arial"/>
              <a:ea typeface="Arial"/>
              <a:cs typeface="Arial"/>
              <a:sym typeface="Arial"/>
            </a:endParaRPr>
          </a:p>
          <a:p>
            <a:pPr marL="0" lvl="0" indent="0" algn="l" rtl="0">
              <a:spcBef>
                <a:spcPts val="0"/>
              </a:spcBef>
              <a:spcAft>
                <a:spcPts val="0"/>
              </a:spcAft>
              <a:buNone/>
            </a:pPr>
            <a:r>
              <a:rPr lang="en" b="1">
                <a:solidFill>
                  <a:srgbClr val="000000"/>
                </a:solidFill>
                <a:latin typeface="Arial"/>
                <a:ea typeface="Arial"/>
                <a:cs typeface="Arial"/>
                <a:sym typeface="Arial"/>
              </a:rPr>
              <a:t>avoiding punitive measures and enabling flexibility </a:t>
            </a:r>
            <a:r>
              <a:rPr lang="en">
                <a:solidFill>
                  <a:srgbClr val="000000"/>
                </a:solidFill>
                <a:latin typeface="Arial"/>
                <a:ea typeface="Arial"/>
                <a:cs typeface="Arial"/>
                <a:sym typeface="Arial"/>
              </a:rPr>
              <a:t>in the gamified elements to mitigate addictive and abusive medication use</a:t>
            </a:r>
            <a:endParaRPr>
              <a:solidFill>
                <a:srgbClr val="000000"/>
              </a:solidFill>
              <a:latin typeface="Arial"/>
              <a:ea typeface="Arial"/>
              <a:cs typeface="Arial"/>
              <a:sym typeface="Arial"/>
            </a:endParaRPr>
          </a:p>
          <a:p>
            <a:pPr marL="0" lvl="0" indent="0" algn="l" rtl="0">
              <a:spcBef>
                <a:spcPts val="0"/>
              </a:spcBef>
              <a:spcAft>
                <a:spcPts val="0"/>
              </a:spcAft>
              <a:buNone/>
            </a:pPr>
            <a:r>
              <a:rPr lang="en" b="1">
                <a:solidFill>
                  <a:srgbClr val="000000"/>
                </a:solidFill>
                <a:latin typeface="Arial"/>
                <a:ea typeface="Arial"/>
                <a:cs typeface="Arial"/>
                <a:sym typeface="Arial"/>
              </a:rPr>
              <a:t>including a recovery celebration feature</a:t>
            </a:r>
            <a:r>
              <a:rPr lang="en">
                <a:solidFill>
                  <a:srgbClr val="000000"/>
                </a:solidFill>
                <a:latin typeface="Arial"/>
                <a:ea typeface="Arial"/>
                <a:cs typeface="Arial"/>
                <a:sym typeface="Arial"/>
              </a:rPr>
              <a:t> to encourage wellness for those with addictive behaviors</a:t>
            </a:r>
            <a:endParaRPr>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457200" lvl="0" indent="-317500" algn="l" rtl="0">
              <a:spcBef>
                <a:spcPts val="0"/>
              </a:spcBef>
              <a:spcAft>
                <a:spcPts val="0"/>
              </a:spcAft>
              <a:buSzPts val="1400"/>
              <a:buChar char="-"/>
            </a:pPr>
            <a:endParaRPr/>
          </a:p>
        </p:txBody>
      </p:sp>
      <p:pic>
        <p:nvPicPr>
          <p:cNvPr id="558" name="Google Shape;558;p47"/>
          <p:cNvPicPr preferRelativeResize="0"/>
          <p:nvPr/>
        </p:nvPicPr>
        <p:blipFill rotWithShape="1">
          <a:blip r:embed="rId3" cstate="email">
            <a:alphaModFix/>
            <a:extLst>
              <a:ext uri="{28A0092B-C50C-407E-A947-70E740481C1C}">
                <a14:useLocalDpi xmlns:a14="http://schemas.microsoft.com/office/drawing/2010/main"/>
              </a:ext>
            </a:extLst>
          </a:blip>
          <a:srcRect l="3194" t="1945" r="2287" b="1743"/>
          <a:stretch/>
        </p:blipFill>
        <p:spPr>
          <a:xfrm>
            <a:off x="6942000" y="1476813"/>
            <a:ext cx="1971675" cy="2981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48"/>
          <p:cNvSpPr txBox="1">
            <a:spLocks noGrp="1"/>
          </p:cNvSpPr>
          <p:nvPr>
            <p:ph type="title"/>
          </p:nvPr>
        </p:nvSpPr>
        <p:spPr>
          <a:xfrm>
            <a:off x="720000" y="24005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Ethical Implications: Tarot Card #1</a:t>
            </a:r>
            <a:endParaRPr/>
          </a:p>
          <a:p>
            <a:pPr marL="0" lvl="0" indent="0" algn="ctr" rtl="0">
              <a:spcBef>
                <a:spcPts val="0"/>
              </a:spcBef>
              <a:spcAft>
                <a:spcPts val="0"/>
              </a:spcAft>
              <a:buNone/>
            </a:pPr>
            <a:r>
              <a:rPr lang="en" sz="1500" u="sng">
                <a:solidFill>
                  <a:srgbClr val="000000"/>
                </a:solidFill>
                <a:latin typeface="Arial"/>
                <a:ea typeface="Arial"/>
                <a:cs typeface="Arial"/>
                <a:sym typeface="Arial"/>
              </a:rPr>
              <a:t>Prompt:</a:t>
            </a:r>
            <a:r>
              <a:rPr lang="en" sz="1500">
                <a:solidFill>
                  <a:srgbClr val="000000"/>
                </a:solidFill>
                <a:latin typeface="Arial"/>
                <a:ea typeface="Arial"/>
                <a:cs typeface="Arial"/>
                <a:sym typeface="Arial"/>
              </a:rPr>
              <a:t> “What is the worst headline you can imagine about your product?”</a:t>
            </a:r>
            <a:endParaRPr/>
          </a:p>
          <a:p>
            <a:pPr marL="0" lvl="0" indent="0" algn="ctr" rtl="0">
              <a:spcBef>
                <a:spcPts val="0"/>
              </a:spcBef>
              <a:spcAft>
                <a:spcPts val="0"/>
              </a:spcAft>
              <a:buNone/>
            </a:pPr>
            <a:endParaRPr/>
          </a:p>
        </p:txBody>
      </p:sp>
      <p:sp>
        <p:nvSpPr>
          <p:cNvPr id="564" name="Google Shape;564;p48"/>
          <p:cNvSpPr txBox="1">
            <a:spLocks noGrp="1"/>
          </p:cNvSpPr>
          <p:nvPr>
            <p:ph type="body" idx="1"/>
          </p:nvPr>
        </p:nvSpPr>
        <p:spPr>
          <a:xfrm>
            <a:off x="720000" y="1199525"/>
            <a:ext cx="6222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u="sng">
                <a:solidFill>
                  <a:srgbClr val="000000"/>
                </a:solidFill>
                <a:latin typeface="Arial"/>
                <a:ea typeface="Arial"/>
                <a:cs typeface="Arial"/>
                <a:sym typeface="Arial"/>
              </a:rPr>
              <a:t>Headline 2:</a:t>
            </a:r>
            <a:r>
              <a:rPr lang="en" sz="1600" b="1">
                <a:solidFill>
                  <a:srgbClr val="000000"/>
                </a:solidFill>
                <a:latin typeface="Arial"/>
                <a:ea typeface="Arial"/>
                <a:cs typeface="Arial"/>
                <a:sym typeface="Arial"/>
              </a:rPr>
              <a:t> </a:t>
            </a:r>
            <a:r>
              <a:rPr lang="en" sz="1600" b="1" i="1">
                <a:solidFill>
                  <a:srgbClr val="000000"/>
                </a:solidFill>
                <a:latin typeface="Arial"/>
                <a:ea typeface="Arial"/>
                <a:cs typeface="Arial"/>
                <a:sym typeface="Arial"/>
              </a:rPr>
              <a:t>“Medical Data leaked into the wrong hands”</a:t>
            </a:r>
            <a:endParaRPr sz="1600" b="1" i="1">
              <a:solidFill>
                <a:srgbClr val="000000"/>
              </a:solidFill>
              <a:latin typeface="Arial"/>
              <a:ea typeface="Arial"/>
              <a:cs typeface="Arial"/>
              <a:sym typeface="Arial"/>
            </a:endParaRPr>
          </a:p>
          <a:p>
            <a:pPr marL="0" lvl="0" indent="0" algn="l" rtl="0">
              <a:spcBef>
                <a:spcPts val="0"/>
              </a:spcBef>
              <a:spcAft>
                <a:spcPts val="0"/>
              </a:spcAft>
              <a:buNone/>
            </a:pPr>
            <a:endParaRPr sz="1600" b="1">
              <a:solidFill>
                <a:srgbClr val="000000"/>
              </a:solidFill>
              <a:latin typeface="Arial"/>
              <a:ea typeface="Arial"/>
              <a:cs typeface="Arial"/>
              <a:sym typeface="Arial"/>
            </a:endParaRPr>
          </a:p>
          <a:p>
            <a:pPr marL="0" lvl="0" indent="0" algn="l" rtl="0">
              <a:spcBef>
                <a:spcPts val="0"/>
              </a:spcBef>
              <a:spcAft>
                <a:spcPts val="0"/>
              </a:spcAft>
              <a:buNone/>
            </a:pPr>
            <a:r>
              <a:rPr lang="en" sz="1500" b="1" u="sng">
                <a:solidFill>
                  <a:srgbClr val="000000"/>
                </a:solidFill>
                <a:latin typeface="Arial"/>
                <a:ea typeface="Arial"/>
                <a:cs typeface="Arial"/>
                <a:sym typeface="Arial"/>
              </a:rPr>
              <a:t>Underlying value tension: </a:t>
            </a:r>
            <a:r>
              <a:rPr lang="en">
                <a:solidFill>
                  <a:srgbClr val="000000"/>
                </a:solidFill>
                <a:latin typeface="Arial"/>
                <a:ea typeface="Arial"/>
                <a:cs typeface="Arial"/>
                <a:sym typeface="Arial"/>
              </a:rPr>
              <a:t>Tension between helping users store/share medical information </a:t>
            </a:r>
            <a:r>
              <a:rPr lang="en" b="1">
                <a:solidFill>
                  <a:srgbClr val="000000"/>
                </a:solidFill>
                <a:latin typeface="Arial"/>
                <a:ea typeface="Arial"/>
                <a:cs typeface="Arial"/>
                <a:sym typeface="Arial"/>
              </a:rPr>
              <a:t>and</a:t>
            </a:r>
            <a:r>
              <a:rPr lang="en">
                <a:solidFill>
                  <a:srgbClr val="000000"/>
                </a:solidFill>
                <a:latin typeface="Arial"/>
                <a:ea typeface="Arial"/>
                <a:cs typeface="Arial"/>
                <a:sym typeface="Arial"/>
              </a:rPr>
              <a:t> keeping health information private and personal</a:t>
            </a:r>
            <a:endParaRPr>
              <a:solidFill>
                <a:srgbClr val="000000"/>
              </a:solidFill>
              <a:latin typeface="Arial"/>
              <a:ea typeface="Arial"/>
              <a:cs typeface="Arial"/>
              <a:sym typeface="Arial"/>
            </a:endParaRPr>
          </a:p>
          <a:p>
            <a:pPr marL="0" lvl="0" indent="0" algn="l" rtl="0">
              <a:spcBef>
                <a:spcPts val="0"/>
              </a:spcBef>
              <a:spcAft>
                <a:spcPts val="0"/>
              </a:spcAft>
              <a:buNone/>
            </a:pPr>
            <a:endParaRPr>
              <a:solidFill>
                <a:srgbClr val="000000"/>
              </a:solidFill>
              <a:latin typeface="Arial"/>
              <a:ea typeface="Arial"/>
              <a:cs typeface="Arial"/>
              <a:sym typeface="Arial"/>
            </a:endParaRPr>
          </a:p>
          <a:p>
            <a:pPr marL="0" lvl="0" indent="0" algn="l" rtl="0">
              <a:spcBef>
                <a:spcPts val="0"/>
              </a:spcBef>
              <a:spcAft>
                <a:spcPts val="0"/>
              </a:spcAft>
              <a:buNone/>
            </a:pPr>
            <a:r>
              <a:rPr lang="en" sz="1500" b="1" u="sng">
                <a:solidFill>
                  <a:srgbClr val="000000"/>
                </a:solidFill>
                <a:latin typeface="Arial"/>
                <a:ea typeface="Arial"/>
                <a:cs typeface="Arial"/>
                <a:sym typeface="Arial"/>
              </a:rPr>
              <a:t>Previously overlooked stakeholders:</a:t>
            </a:r>
            <a:r>
              <a:rPr lang="en">
                <a:solidFill>
                  <a:srgbClr val="000000"/>
                </a:solidFill>
                <a:latin typeface="Arial"/>
                <a:ea typeface="Arial"/>
                <a:cs typeface="Arial"/>
                <a:sym typeface="Arial"/>
              </a:rPr>
              <a:t> People who are tech skeptics/tech illiterate </a:t>
            </a:r>
            <a:endParaRPr>
              <a:solidFill>
                <a:srgbClr val="000000"/>
              </a:solidFill>
              <a:latin typeface="Arial"/>
              <a:ea typeface="Arial"/>
              <a:cs typeface="Arial"/>
              <a:sym typeface="Arial"/>
            </a:endParaRPr>
          </a:p>
          <a:p>
            <a:pPr marL="0" lvl="0" indent="0" algn="l" rtl="0">
              <a:spcBef>
                <a:spcPts val="0"/>
              </a:spcBef>
              <a:spcAft>
                <a:spcPts val="0"/>
              </a:spcAft>
              <a:buNone/>
            </a:pPr>
            <a:endParaRPr>
              <a:solidFill>
                <a:srgbClr val="000000"/>
              </a:solidFill>
              <a:latin typeface="Arial"/>
              <a:ea typeface="Arial"/>
              <a:cs typeface="Arial"/>
              <a:sym typeface="Arial"/>
            </a:endParaRPr>
          </a:p>
          <a:p>
            <a:pPr marL="0" lvl="0" indent="0" algn="l" rtl="0">
              <a:spcBef>
                <a:spcPts val="0"/>
              </a:spcBef>
              <a:spcAft>
                <a:spcPts val="0"/>
              </a:spcAft>
              <a:buNone/>
            </a:pPr>
            <a:r>
              <a:rPr lang="en" sz="1500" b="1" u="sng">
                <a:solidFill>
                  <a:srgbClr val="000000"/>
                </a:solidFill>
                <a:latin typeface="Arial"/>
                <a:ea typeface="Arial"/>
                <a:cs typeface="Arial"/>
                <a:sym typeface="Arial"/>
              </a:rPr>
              <a:t>Addressing these ethical implications: </a:t>
            </a:r>
            <a:endParaRPr sz="1500" b="1" u="sng">
              <a:solidFill>
                <a:srgbClr val="000000"/>
              </a:solidFill>
              <a:latin typeface="Arial"/>
              <a:ea typeface="Arial"/>
              <a:cs typeface="Arial"/>
              <a:sym typeface="Arial"/>
            </a:endParaRPr>
          </a:p>
          <a:p>
            <a:pPr marL="0" lvl="0" indent="0" algn="l" rtl="0">
              <a:spcBef>
                <a:spcPts val="0"/>
              </a:spcBef>
              <a:spcAft>
                <a:spcPts val="0"/>
              </a:spcAft>
              <a:buNone/>
            </a:pPr>
            <a:r>
              <a:rPr lang="en">
                <a:solidFill>
                  <a:srgbClr val="000000"/>
                </a:solidFill>
                <a:latin typeface="Arial"/>
                <a:ea typeface="Arial"/>
                <a:cs typeface="Arial"/>
                <a:sym typeface="Arial"/>
              </a:rPr>
              <a:t>We could allow the patients/users to: </a:t>
            </a:r>
            <a:r>
              <a:rPr lang="en" b="1">
                <a:solidFill>
                  <a:srgbClr val="000000"/>
                </a:solidFill>
                <a:latin typeface="Arial"/>
                <a:ea typeface="Arial"/>
                <a:cs typeface="Arial"/>
                <a:sym typeface="Arial"/>
              </a:rPr>
              <a:t>1.</a:t>
            </a:r>
            <a:r>
              <a:rPr lang="en">
                <a:solidFill>
                  <a:srgbClr val="000000"/>
                </a:solidFill>
                <a:latin typeface="Arial"/>
                <a:ea typeface="Arial"/>
                <a:cs typeface="Arial"/>
                <a:sym typeface="Arial"/>
              </a:rPr>
              <a:t>Customize the sensitive information they want to store and share with other parties in”reports” </a:t>
            </a:r>
            <a:r>
              <a:rPr lang="en" b="1">
                <a:solidFill>
                  <a:srgbClr val="000000"/>
                </a:solidFill>
                <a:latin typeface="Arial"/>
                <a:ea typeface="Arial"/>
                <a:cs typeface="Arial"/>
                <a:sym typeface="Arial"/>
              </a:rPr>
              <a:t>2.</a:t>
            </a:r>
            <a:r>
              <a:rPr lang="en">
                <a:solidFill>
                  <a:srgbClr val="000000"/>
                </a:solidFill>
                <a:latin typeface="Arial"/>
                <a:ea typeface="Arial"/>
                <a:cs typeface="Arial"/>
                <a:sym typeface="Arial"/>
              </a:rPr>
              <a:t> Safeguard who has access to each generated “report”</a:t>
            </a:r>
            <a:endParaRPr sz="1200" b="1" u="sng">
              <a:solidFill>
                <a:srgbClr val="000000"/>
              </a:solidFill>
              <a:latin typeface="Arial"/>
              <a:ea typeface="Arial"/>
              <a:cs typeface="Arial"/>
              <a:sym typeface="Arial"/>
            </a:endParaRPr>
          </a:p>
        </p:txBody>
      </p:sp>
      <p:pic>
        <p:nvPicPr>
          <p:cNvPr id="565" name="Google Shape;565;p48"/>
          <p:cNvPicPr preferRelativeResize="0"/>
          <p:nvPr/>
        </p:nvPicPr>
        <p:blipFill rotWithShape="1">
          <a:blip r:embed="rId3" cstate="email">
            <a:alphaModFix/>
            <a:extLst>
              <a:ext uri="{28A0092B-C50C-407E-A947-70E740481C1C}">
                <a14:useLocalDpi xmlns:a14="http://schemas.microsoft.com/office/drawing/2010/main"/>
              </a:ext>
            </a:extLst>
          </a:blip>
          <a:srcRect l="3194" t="1945" r="2287" b="1743"/>
          <a:stretch/>
        </p:blipFill>
        <p:spPr>
          <a:xfrm>
            <a:off x="6942000" y="1368313"/>
            <a:ext cx="1971675" cy="29813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4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Our Stakeholders</a:t>
            </a:r>
            <a:endParaRPr/>
          </a:p>
        </p:txBody>
      </p:sp>
      <p:sp>
        <p:nvSpPr>
          <p:cNvPr id="571" name="Google Shape;571;p49"/>
          <p:cNvSpPr txBox="1">
            <a:spLocks noGrp="1"/>
          </p:cNvSpPr>
          <p:nvPr>
            <p:ph type="body" idx="1"/>
          </p:nvPr>
        </p:nvSpPr>
        <p:spPr>
          <a:xfrm>
            <a:off x="375400" y="1187475"/>
            <a:ext cx="4261200" cy="35964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t>Direct Stakeholders:</a:t>
            </a:r>
            <a:endParaRPr b="1"/>
          </a:p>
          <a:p>
            <a:pPr marL="457200" lvl="0" indent="-317500" algn="l" rtl="0">
              <a:spcBef>
                <a:spcPts val="0"/>
              </a:spcBef>
              <a:spcAft>
                <a:spcPts val="0"/>
              </a:spcAft>
              <a:buSzPts val="1400"/>
              <a:buChar char="-"/>
            </a:pPr>
            <a:r>
              <a:rPr lang="en"/>
              <a:t>users of the app or patients who use our app to:</a:t>
            </a:r>
            <a:endParaRPr/>
          </a:p>
          <a:p>
            <a:pPr marL="914400" lvl="1" indent="-317500" algn="l" rtl="0">
              <a:spcBef>
                <a:spcPts val="0"/>
              </a:spcBef>
              <a:spcAft>
                <a:spcPts val="0"/>
              </a:spcAft>
              <a:buSzPts val="1400"/>
              <a:buChar char="-"/>
            </a:pPr>
            <a:r>
              <a:rPr lang="en"/>
              <a:t>track and journal their medication use habits, reaction, experience</a:t>
            </a:r>
            <a:endParaRPr/>
          </a:p>
          <a:p>
            <a:pPr marL="914400" lvl="1" indent="-317500" algn="l" rtl="0">
              <a:spcBef>
                <a:spcPts val="0"/>
              </a:spcBef>
              <a:spcAft>
                <a:spcPts val="0"/>
              </a:spcAft>
              <a:buSzPts val="1400"/>
              <a:buChar char="-"/>
            </a:pPr>
            <a:r>
              <a:rPr lang="en"/>
              <a:t>share their journal with medical professionals or friends</a:t>
            </a:r>
            <a:endParaRPr/>
          </a:p>
          <a:p>
            <a:pPr marL="457200" lvl="0" indent="-317500" algn="l" rtl="0">
              <a:spcBef>
                <a:spcPts val="0"/>
              </a:spcBef>
              <a:spcAft>
                <a:spcPts val="0"/>
              </a:spcAft>
              <a:buSzPts val="1400"/>
              <a:buChar char="-"/>
            </a:pPr>
            <a:r>
              <a:rPr lang="en"/>
              <a:t>caretakers who:</a:t>
            </a:r>
            <a:endParaRPr/>
          </a:p>
          <a:p>
            <a:pPr marL="914400" lvl="1" indent="-317500" algn="l" rtl="0">
              <a:spcBef>
                <a:spcPts val="0"/>
              </a:spcBef>
              <a:spcAft>
                <a:spcPts val="0"/>
              </a:spcAft>
              <a:buSzPts val="1400"/>
              <a:buChar char="-"/>
            </a:pPr>
            <a:r>
              <a:rPr lang="en"/>
              <a:t>help others manage their medication, and thus use the app to keep track of that person’s reactions and experiences with medication</a:t>
            </a:r>
            <a:endParaRPr/>
          </a:p>
          <a:p>
            <a:pPr marL="457200" lvl="0" indent="0" algn="l" rtl="0">
              <a:spcBef>
                <a:spcPts val="0"/>
              </a:spcBef>
              <a:spcAft>
                <a:spcPts val="0"/>
              </a:spcAft>
              <a:buNone/>
            </a:pPr>
            <a:endParaRPr/>
          </a:p>
        </p:txBody>
      </p:sp>
      <p:sp>
        <p:nvSpPr>
          <p:cNvPr id="572" name="Google Shape;572;p49"/>
          <p:cNvSpPr txBox="1">
            <a:spLocks noGrp="1"/>
          </p:cNvSpPr>
          <p:nvPr>
            <p:ph type="body" idx="1"/>
          </p:nvPr>
        </p:nvSpPr>
        <p:spPr>
          <a:xfrm>
            <a:off x="4730200" y="1187475"/>
            <a:ext cx="4261500" cy="35964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t>Indirect Stakeholders:</a:t>
            </a:r>
            <a:endParaRPr b="1"/>
          </a:p>
          <a:p>
            <a:pPr marL="457200" lvl="0" indent="-317500" algn="l" rtl="0">
              <a:spcBef>
                <a:spcPts val="0"/>
              </a:spcBef>
              <a:spcAft>
                <a:spcPts val="0"/>
              </a:spcAft>
              <a:buClr>
                <a:srgbClr val="000000"/>
              </a:buClr>
              <a:buSzPts val="1400"/>
              <a:buFont typeface="Be Vietnam Pro"/>
              <a:buChar char="-"/>
            </a:pPr>
            <a:r>
              <a:rPr lang="en">
                <a:solidFill>
                  <a:srgbClr val="000000"/>
                </a:solidFill>
              </a:rPr>
              <a:t>Family members or medical providers who receive the information / are concerned with the health of primary users</a:t>
            </a:r>
            <a:endParaRPr>
              <a:solidFill>
                <a:srgbClr val="000000"/>
              </a:solidFill>
            </a:endParaRPr>
          </a:p>
          <a:p>
            <a:pPr marL="457200" lvl="0" indent="-317500" algn="l" rtl="0">
              <a:spcBef>
                <a:spcPts val="0"/>
              </a:spcBef>
              <a:spcAft>
                <a:spcPts val="0"/>
              </a:spcAft>
              <a:buClr>
                <a:srgbClr val="000000"/>
              </a:buClr>
              <a:buSzPts val="1400"/>
              <a:buFont typeface="Be Vietnam Pro"/>
              <a:buChar char="-"/>
            </a:pPr>
            <a:r>
              <a:rPr lang="en">
                <a:solidFill>
                  <a:srgbClr val="000000"/>
                </a:solidFill>
              </a:rPr>
              <a:t>Doctors/pharmacists who patients are able to share their journals with, in order to communicate certain symptoms from medications</a:t>
            </a:r>
            <a:endParaRPr>
              <a:solidFill>
                <a:srgbClr val="000000"/>
              </a:solidFill>
            </a:endParaRPr>
          </a:p>
          <a:p>
            <a:pPr marL="457200" lvl="0" indent="-317500" algn="l" rtl="0">
              <a:spcBef>
                <a:spcPts val="0"/>
              </a:spcBef>
              <a:spcAft>
                <a:spcPts val="0"/>
              </a:spcAft>
              <a:buClr>
                <a:srgbClr val="000000"/>
              </a:buClr>
              <a:buSzPts val="1400"/>
              <a:buFont typeface="Be Vietnam Pro"/>
              <a:buChar char="-"/>
            </a:pPr>
            <a:r>
              <a:rPr lang="en">
                <a:solidFill>
                  <a:srgbClr val="000000"/>
                </a:solidFill>
              </a:rPr>
              <a:t>(Malicious intentions, for us to address + safeguard against) Companies who might want to use our confidential data about our patients to dictate the price of the medicine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50"/>
          <p:cNvSpPr txBox="1">
            <a:spLocks noGrp="1"/>
          </p:cNvSpPr>
          <p:nvPr>
            <p:ph type="title"/>
          </p:nvPr>
        </p:nvSpPr>
        <p:spPr>
          <a:xfrm>
            <a:off x="720000" y="16875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Ethical Implications: Tarot Card #2</a:t>
            </a:r>
            <a:endParaRPr/>
          </a:p>
          <a:p>
            <a:pPr marL="0" lvl="0" indent="0" algn="ctr" rtl="0">
              <a:spcBef>
                <a:spcPts val="0"/>
              </a:spcBef>
              <a:spcAft>
                <a:spcPts val="0"/>
              </a:spcAft>
              <a:buNone/>
            </a:pPr>
            <a:endParaRPr/>
          </a:p>
        </p:txBody>
      </p:sp>
      <p:sp>
        <p:nvSpPr>
          <p:cNvPr id="578" name="Google Shape;578;p50"/>
          <p:cNvSpPr txBox="1">
            <a:spLocks noGrp="1"/>
          </p:cNvSpPr>
          <p:nvPr>
            <p:ph type="body" idx="1"/>
          </p:nvPr>
        </p:nvSpPr>
        <p:spPr>
          <a:xfrm>
            <a:off x="720000" y="741450"/>
            <a:ext cx="6345300" cy="366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u="sng">
                <a:solidFill>
                  <a:srgbClr val="000000"/>
                </a:solidFill>
                <a:latin typeface="Arial"/>
                <a:ea typeface="Arial"/>
                <a:cs typeface="Arial"/>
                <a:sym typeface="Arial"/>
              </a:rPr>
              <a:t>Prompt: “What could a bad actor do with your product?”:</a:t>
            </a:r>
            <a:r>
              <a:rPr lang="en" sz="1500" i="1">
                <a:solidFill>
                  <a:srgbClr val="000000"/>
                </a:solidFill>
                <a:latin typeface="Arial"/>
                <a:ea typeface="Arial"/>
                <a:cs typeface="Arial"/>
                <a:sym typeface="Arial"/>
              </a:rPr>
              <a:t> Manipulate information or use a user’s information to their advantage, and not the user’s </a:t>
            </a:r>
            <a:endParaRPr sz="1500" i="1">
              <a:solidFill>
                <a:srgbClr val="000000"/>
              </a:solidFill>
              <a:latin typeface="Arial"/>
              <a:ea typeface="Arial"/>
              <a:cs typeface="Arial"/>
              <a:sym typeface="Arial"/>
            </a:endParaRPr>
          </a:p>
          <a:p>
            <a:pPr marL="0" lvl="0" indent="0" algn="l" rtl="0">
              <a:spcBef>
                <a:spcPts val="0"/>
              </a:spcBef>
              <a:spcAft>
                <a:spcPts val="0"/>
              </a:spcAft>
              <a:buNone/>
            </a:pPr>
            <a:endParaRPr sz="1500" i="1">
              <a:solidFill>
                <a:srgbClr val="000000"/>
              </a:solidFill>
              <a:latin typeface="Arial"/>
              <a:ea typeface="Arial"/>
              <a:cs typeface="Arial"/>
              <a:sym typeface="Arial"/>
            </a:endParaRPr>
          </a:p>
          <a:p>
            <a:pPr marL="0" lvl="0" indent="0" algn="l" rtl="0">
              <a:spcBef>
                <a:spcPts val="0"/>
              </a:spcBef>
              <a:spcAft>
                <a:spcPts val="0"/>
              </a:spcAft>
              <a:buNone/>
            </a:pPr>
            <a:r>
              <a:rPr lang="en" sz="1500" b="1" u="sng">
                <a:solidFill>
                  <a:srgbClr val="000000"/>
                </a:solidFill>
                <a:latin typeface="Arial"/>
                <a:ea typeface="Arial"/>
                <a:cs typeface="Arial"/>
                <a:sym typeface="Arial"/>
              </a:rPr>
              <a:t>Underlying value tensions:</a:t>
            </a:r>
            <a:r>
              <a:rPr lang="en" sz="1500">
                <a:solidFill>
                  <a:srgbClr val="000000"/>
                </a:solidFill>
                <a:latin typeface="Arial"/>
                <a:ea typeface="Arial"/>
                <a:cs typeface="Arial"/>
                <a:sym typeface="Arial"/>
              </a:rPr>
              <a:t> </a:t>
            </a:r>
            <a:r>
              <a:rPr lang="en">
                <a:solidFill>
                  <a:srgbClr val="000000"/>
                </a:solidFill>
                <a:latin typeface="Arial"/>
                <a:ea typeface="Arial"/>
                <a:cs typeface="Arial"/>
                <a:sym typeface="Arial"/>
              </a:rPr>
              <a:t>Tension between facilitating communication between indirect + direct stakeholders </a:t>
            </a:r>
            <a:r>
              <a:rPr lang="en" b="1">
                <a:solidFill>
                  <a:srgbClr val="000000"/>
                </a:solidFill>
                <a:latin typeface="Arial"/>
                <a:ea typeface="Arial"/>
                <a:cs typeface="Arial"/>
                <a:sym typeface="Arial"/>
              </a:rPr>
              <a:t>and</a:t>
            </a:r>
            <a:r>
              <a:rPr lang="en">
                <a:solidFill>
                  <a:srgbClr val="000000"/>
                </a:solidFill>
                <a:latin typeface="Arial"/>
                <a:ea typeface="Arial"/>
                <a:cs typeface="Arial"/>
                <a:sym typeface="Arial"/>
              </a:rPr>
              <a:t> protecting sensitive user data</a:t>
            </a:r>
            <a:endParaRPr>
              <a:solidFill>
                <a:srgbClr val="000000"/>
              </a:solidFill>
              <a:latin typeface="Arial"/>
              <a:ea typeface="Arial"/>
              <a:cs typeface="Arial"/>
              <a:sym typeface="Arial"/>
            </a:endParaRPr>
          </a:p>
          <a:p>
            <a:pPr marL="0" lvl="0" indent="0" algn="l" rtl="0">
              <a:spcBef>
                <a:spcPts val="0"/>
              </a:spcBef>
              <a:spcAft>
                <a:spcPts val="0"/>
              </a:spcAft>
              <a:buNone/>
            </a:pPr>
            <a:endParaRPr>
              <a:solidFill>
                <a:srgbClr val="000000"/>
              </a:solidFill>
              <a:latin typeface="Arial"/>
              <a:ea typeface="Arial"/>
              <a:cs typeface="Arial"/>
              <a:sym typeface="Arial"/>
            </a:endParaRPr>
          </a:p>
          <a:p>
            <a:pPr marL="0" lvl="0" indent="0" algn="l" rtl="0">
              <a:spcBef>
                <a:spcPts val="0"/>
              </a:spcBef>
              <a:spcAft>
                <a:spcPts val="0"/>
              </a:spcAft>
              <a:buNone/>
            </a:pPr>
            <a:r>
              <a:rPr lang="en" sz="1500" b="1" u="sng">
                <a:solidFill>
                  <a:srgbClr val="000000"/>
                </a:solidFill>
                <a:latin typeface="Arial"/>
                <a:ea typeface="Arial"/>
                <a:cs typeface="Arial"/>
                <a:sym typeface="Arial"/>
              </a:rPr>
              <a:t>Previously overlooked stakeholders:</a:t>
            </a:r>
            <a:r>
              <a:rPr lang="en">
                <a:solidFill>
                  <a:srgbClr val="000000"/>
                </a:solidFill>
                <a:latin typeface="Arial"/>
                <a:ea typeface="Arial"/>
                <a:cs typeface="Arial"/>
                <a:sym typeface="Arial"/>
              </a:rPr>
              <a:t> People who are susceptible or vulnerable to manipulation</a:t>
            </a:r>
            <a:endParaRPr>
              <a:solidFill>
                <a:srgbClr val="000000"/>
              </a:solidFill>
              <a:latin typeface="Arial"/>
              <a:ea typeface="Arial"/>
              <a:cs typeface="Arial"/>
              <a:sym typeface="Arial"/>
            </a:endParaRPr>
          </a:p>
          <a:p>
            <a:pPr marL="0" lvl="0" indent="0" algn="l" rtl="0">
              <a:spcBef>
                <a:spcPts val="0"/>
              </a:spcBef>
              <a:spcAft>
                <a:spcPts val="0"/>
              </a:spcAft>
              <a:buNone/>
            </a:pPr>
            <a:endParaRPr>
              <a:solidFill>
                <a:srgbClr val="000000"/>
              </a:solidFill>
              <a:latin typeface="Arial"/>
              <a:ea typeface="Arial"/>
              <a:cs typeface="Arial"/>
              <a:sym typeface="Arial"/>
            </a:endParaRPr>
          </a:p>
          <a:p>
            <a:pPr marL="0" lvl="0" indent="0" algn="l" rtl="0">
              <a:spcBef>
                <a:spcPts val="0"/>
              </a:spcBef>
              <a:spcAft>
                <a:spcPts val="0"/>
              </a:spcAft>
              <a:buNone/>
            </a:pPr>
            <a:r>
              <a:rPr lang="en" sz="1500" b="1" u="sng">
                <a:solidFill>
                  <a:srgbClr val="000000"/>
                </a:solidFill>
                <a:latin typeface="Arial"/>
                <a:ea typeface="Arial"/>
                <a:cs typeface="Arial"/>
                <a:sym typeface="Arial"/>
              </a:rPr>
              <a:t>Addressing these ethical implications:</a:t>
            </a:r>
            <a:endParaRPr sz="1500">
              <a:solidFill>
                <a:srgbClr val="000000"/>
              </a:solidFill>
              <a:latin typeface="Arial"/>
              <a:ea typeface="Arial"/>
              <a:cs typeface="Arial"/>
              <a:sym typeface="Arial"/>
            </a:endParaRPr>
          </a:p>
          <a:p>
            <a:pPr marL="0" lvl="0" indent="0" algn="l" rtl="0">
              <a:spcBef>
                <a:spcPts val="0"/>
              </a:spcBef>
              <a:spcAft>
                <a:spcPts val="0"/>
              </a:spcAft>
              <a:buNone/>
            </a:pPr>
            <a:r>
              <a:rPr lang="en" b="1">
                <a:solidFill>
                  <a:srgbClr val="000000"/>
                </a:solidFill>
                <a:latin typeface="Arial"/>
                <a:ea typeface="Arial"/>
                <a:cs typeface="Arial"/>
                <a:sym typeface="Arial"/>
              </a:rPr>
              <a:t>1. Add a disclaimer</a:t>
            </a:r>
            <a:r>
              <a:rPr lang="en">
                <a:solidFill>
                  <a:srgbClr val="000000"/>
                </a:solidFill>
                <a:latin typeface="Arial"/>
                <a:ea typeface="Arial"/>
                <a:cs typeface="Arial"/>
                <a:sym typeface="Arial"/>
              </a:rPr>
              <a:t> reminding users to only share information with people they trust. </a:t>
            </a:r>
            <a:r>
              <a:rPr lang="en" b="1">
                <a:solidFill>
                  <a:srgbClr val="000000"/>
                </a:solidFill>
                <a:latin typeface="Arial"/>
                <a:ea typeface="Arial"/>
                <a:cs typeface="Arial"/>
                <a:sym typeface="Arial"/>
              </a:rPr>
              <a:t>2.</a:t>
            </a:r>
            <a:r>
              <a:rPr lang="en">
                <a:solidFill>
                  <a:srgbClr val="000000"/>
                </a:solidFill>
                <a:latin typeface="Arial"/>
                <a:ea typeface="Arial"/>
                <a:cs typeface="Arial"/>
                <a:sym typeface="Arial"/>
              </a:rPr>
              <a:t> </a:t>
            </a:r>
            <a:r>
              <a:rPr lang="en" b="1">
                <a:solidFill>
                  <a:srgbClr val="000000"/>
                </a:solidFill>
                <a:latin typeface="Arial"/>
                <a:ea typeface="Arial"/>
                <a:cs typeface="Arial"/>
                <a:sym typeface="Arial"/>
              </a:rPr>
              <a:t>Add verification of medical professionals or family members </a:t>
            </a:r>
            <a:r>
              <a:rPr lang="en">
                <a:solidFill>
                  <a:srgbClr val="000000"/>
                </a:solidFill>
                <a:latin typeface="Arial"/>
                <a:ea typeface="Arial"/>
                <a:cs typeface="Arial"/>
                <a:sym typeface="Arial"/>
              </a:rPr>
              <a:t>to determine who</a:t>
            </a:r>
            <a:r>
              <a:rPr lang="en" b="1">
                <a:solidFill>
                  <a:srgbClr val="000000"/>
                </a:solidFill>
                <a:latin typeface="Arial"/>
                <a:ea typeface="Arial"/>
                <a:cs typeface="Arial"/>
                <a:sym typeface="Arial"/>
              </a:rPr>
              <a:t> </a:t>
            </a:r>
            <a:r>
              <a:rPr lang="en">
                <a:solidFill>
                  <a:srgbClr val="000000"/>
                </a:solidFill>
                <a:latin typeface="Arial"/>
                <a:ea typeface="Arial"/>
                <a:cs typeface="Arial"/>
                <a:sym typeface="Arial"/>
              </a:rPr>
              <a:t>is allowed access to medical information from the patients. </a:t>
            </a:r>
            <a:endParaRPr>
              <a:solidFill>
                <a:srgbClr val="000000"/>
              </a:solidFill>
              <a:latin typeface="Arial"/>
              <a:ea typeface="Arial"/>
              <a:cs typeface="Arial"/>
              <a:sym typeface="Arial"/>
            </a:endParaRPr>
          </a:p>
          <a:p>
            <a:pPr marL="0" lvl="0" indent="0" algn="l" rtl="0">
              <a:spcBef>
                <a:spcPts val="0"/>
              </a:spcBef>
              <a:spcAft>
                <a:spcPts val="0"/>
              </a:spcAft>
              <a:buNone/>
            </a:pPr>
            <a:r>
              <a:rPr lang="en" b="1">
                <a:solidFill>
                  <a:srgbClr val="000000"/>
                </a:solidFill>
                <a:latin typeface="Arial"/>
                <a:ea typeface="Arial"/>
                <a:cs typeface="Arial"/>
                <a:sym typeface="Arial"/>
              </a:rPr>
              <a:t>3. Adding biometric safeguarding features </a:t>
            </a:r>
            <a:r>
              <a:rPr lang="en">
                <a:solidFill>
                  <a:srgbClr val="000000"/>
                </a:solidFill>
                <a:latin typeface="Arial"/>
                <a:ea typeface="Arial"/>
                <a:cs typeface="Arial"/>
                <a:sym typeface="Arial"/>
              </a:rPr>
              <a:t>to gain access to our app. </a:t>
            </a:r>
            <a:endParaRPr>
              <a:solidFill>
                <a:srgbClr val="000000"/>
              </a:solidFill>
              <a:latin typeface="Arial"/>
              <a:ea typeface="Arial"/>
              <a:cs typeface="Arial"/>
              <a:sym typeface="Arial"/>
            </a:endParaRPr>
          </a:p>
          <a:p>
            <a:pPr marL="0" lvl="0" indent="0" algn="l" rtl="0">
              <a:spcBef>
                <a:spcPts val="0"/>
              </a:spcBef>
              <a:spcAft>
                <a:spcPts val="0"/>
              </a:spcAft>
              <a:buNone/>
            </a:pPr>
            <a:endParaRPr b="1">
              <a:solidFill>
                <a:srgbClr val="000000"/>
              </a:solidFill>
              <a:latin typeface="Arial"/>
              <a:ea typeface="Arial"/>
              <a:cs typeface="Arial"/>
              <a:sym typeface="Arial"/>
            </a:endParaRPr>
          </a:p>
          <a:p>
            <a:pPr marL="0" lvl="0" indent="0" algn="l" rtl="0">
              <a:spcBef>
                <a:spcPts val="0"/>
              </a:spcBef>
              <a:spcAft>
                <a:spcPts val="0"/>
              </a:spcAft>
              <a:buNone/>
            </a:pPr>
            <a:endParaRPr b="1">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457200" lvl="0" indent="-317500" algn="l" rtl="0">
              <a:spcBef>
                <a:spcPts val="0"/>
              </a:spcBef>
              <a:spcAft>
                <a:spcPts val="0"/>
              </a:spcAft>
              <a:buSzPts val="1400"/>
              <a:buChar char="-"/>
            </a:pPr>
            <a:endParaRPr/>
          </a:p>
        </p:txBody>
      </p:sp>
      <p:pic>
        <p:nvPicPr>
          <p:cNvPr id="579" name="Google Shape;579;p5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143750" y="1398599"/>
            <a:ext cx="1943100" cy="2956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51"/>
          <p:cNvSpPr txBox="1">
            <a:spLocks noGrp="1"/>
          </p:cNvSpPr>
          <p:nvPr>
            <p:ph type="title"/>
          </p:nvPr>
        </p:nvSpPr>
        <p:spPr>
          <a:xfrm>
            <a:off x="2310850" y="2575875"/>
            <a:ext cx="6120000" cy="79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3300"/>
              <a:t>App Tasks</a:t>
            </a:r>
            <a:endParaRPr sz="3300"/>
          </a:p>
        </p:txBody>
      </p:sp>
      <p:sp>
        <p:nvSpPr>
          <p:cNvPr id="585" name="Google Shape;585;p51"/>
          <p:cNvSpPr txBox="1">
            <a:spLocks noGrp="1"/>
          </p:cNvSpPr>
          <p:nvPr>
            <p:ph type="title" idx="2"/>
          </p:nvPr>
        </p:nvSpPr>
        <p:spPr>
          <a:xfrm>
            <a:off x="7276975" y="1482534"/>
            <a:ext cx="1153800" cy="91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03</a:t>
            </a:r>
            <a:endParaRPr/>
          </a:p>
        </p:txBody>
      </p:sp>
      <p:sp>
        <p:nvSpPr>
          <p:cNvPr id="586" name="Google Shape;586;p51"/>
          <p:cNvSpPr/>
          <p:nvPr/>
        </p:nvSpPr>
        <p:spPr>
          <a:xfrm>
            <a:off x="0" y="7"/>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7" name="Google Shape;587;p51"/>
          <p:cNvGrpSpPr/>
          <p:nvPr/>
        </p:nvGrpSpPr>
        <p:grpSpPr>
          <a:xfrm>
            <a:off x="-744650" y="2761818"/>
            <a:ext cx="3494036" cy="2755173"/>
            <a:chOff x="-744650" y="2761818"/>
            <a:chExt cx="3494036" cy="2755173"/>
          </a:xfrm>
        </p:grpSpPr>
        <p:sp>
          <p:nvSpPr>
            <p:cNvPr id="588" name="Google Shape;588;p51"/>
            <p:cNvSpPr/>
            <p:nvPr/>
          </p:nvSpPr>
          <p:spPr>
            <a:xfrm>
              <a:off x="-744650" y="321607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9" name="Google Shape;589;p51"/>
            <p:cNvGrpSpPr/>
            <p:nvPr/>
          </p:nvGrpSpPr>
          <p:grpSpPr>
            <a:xfrm>
              <a:off x="-427450" y="2761818"/>
              <a:ext cx="1454320" cy="1280400"/>
              <a:chOff x="5917100" y="2092158"/>
              <a:chExt cx="1102175" cy="970367"/>
            </a:xfrm>
          </p:grpSpPr>
          <p:sp>
            <p:nvSpPr>
              <p:cNvPr id="590" name="Google Shape;590;p51"/>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51"/>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51"/>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51"/>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51"/>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51"/>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6" name="Google Shape;596;p51"/>
          <p:cNvGrpSpPr/>
          <p:nvPr/>
        </p:nvGrpSpPr>
        <p:grpSpPr>
          <a:xfrm>
            <a:off x="202" y="459777"/>
            <a:ext cx="3630404" cy="3979613"/>
            <a:chOff x="202" y="459777"/>
            <a:chExt cx="3630404" cy="3979613"/>
          </a:xfrm>
        </p:grpSpPr>
        <p:grpSp>
          <p:nvGrpSpPr>
            <p:cNvPr id="597" name="Google Shape;597;p51"/>
            <p:cNvGrpSpPr/>
            <p:nvPr/>
          </p:nvGrpSpPr>
          <p:grpSpPr>
            <a:xfrm>
              <a:off x="202" y="459777"/>
              <a:ext cx="3630404" cy="3979613"/>
              <a:chOff x="202" y="459777"/>
              <a:chExt cx="3630404" cy="3979613"/>
            </a:xfrm>
          </p:grpSpPr>
          <p:grpSp>
            <p:nvGrpSpPr>
              <p:cNvPr id="598" name="Google Shape;598;p51"/>
              <p:cNvGrpSpPr/>
              <p:nvPr/>
            </p:nvGrpSpPr>
            <p:grpSpPr>
              <a:xfrm flipH="1">
                <a:off x="202" y="459777"/>
                <a:ext cx="3630404" cy="1179339"/>
                <a:chOff x="5363575" y="1526000"/>
                <a:chExt cx="627750" cy="203925"/>
              </a:xfrm>
            </p:grpSpPr>
            <p:sp>
              <p:nvSpPr>
                <p:cNvPr id="599" name="Google Shape;599;p51"/>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51"/>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51"/>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51"/>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51"/>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1"/>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1"/>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51"/>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51"/>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8" name="Google Shape;608;p51"/>
              <p:cNvGrpSpPr/>
              <p:nvPr/>
            </p:nvGrpSpPr>
            <p:grpSpPr>
              <a:xfrm>
                <a:off x="1381183" y="1655245"/>
                <a:ext cx="2014815" cy="1337192"/>
                <a:chOff x="752650" y="1170200"/>
                <a:chExt cx="3706430" cy="2459882"/>
              </a:xfrm>
            </p:grpSpPr>
            <p:sp>
              <p:nvSpPr>
                <p:cNvPr id="609" name="Google Shape;609;p51"/>
                <p:cNvSpPr/>
                <p:nvPr/>
              </p:nvSpPr>
              <p:spPr>
                <a:xfrm>
                  <a:off x="752650" y="1170200"/>
                  <a:ext cx="3706430" cy="2459882"/>
                </a:xfrm>
                <a:custGeom>
                  <a:avLst/>
                  <a:gdLst/>
                  <a:ahLst/>
                  <a:cxnLst/>
                  <a:rect l="l" t="t" r="r" b="b"/>
                  <a:pathLst>
                    <a:path w="14507" h="9628" fill="none" extrusionOk="0">
                      <a:moveTo>
                        <a:pt x="11167" y="1875"/>
                      </a:moveTo>
                      <a:cubicBezTo>
                        <a:pt x="9261" y="0"/>
                        <a:pt x="7253" y="3595"/>
                        <a:pt x="7253" y="3595"/>
                      </a:cubicBezTo>
                      <a:cubicBezTo>
                        <a:pt x="7253" y="3595"/>
                        <a:pt x="5246" y="0"/>
                        <a:pt x="3338" y="1875"/>
                      </a:cubicBezTo>
                      <a:cubicBezTo>
                        <a:pt x="0" y="5149"/>
                        <a:pt x="7253" y="9628"/>
                        <a:pt x="7253" y="9628"/>
                      </a:cubicBezTo>
                      <a:cubicBezTo>
                        <a:pt x="7253" y="9628"/>
                        <a:pt x="14506" y="5149"/>
                        <a:pt x="11167" y="1875"/>
                      </a:cubicBez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51"/>
                <p:cNvSpPr/>
                <p:nvPr/>
              </p:nvSpPr>
              <p:spPr>
                <a:xfrm>
                  <a:off x="2084275" y="2211585"/>
                  <a:ext cx="1042665" cy="1043431"/>
                </a:xfrm>
                <a:custGeom>
                  <a:avLst/>
                  <a:gdLst/>
                  <a:ahLst/>
                  <a:cxnLst/>
                  <a:rect l="l" t="t" r="r" b="b"/>
                  <a:pathLst>
                    <a:path w="4081" h="4084" extrusionOk="0">
                      <a:moveTo>
                        <a:pt x="1480" y="0"/>
                      </a:moveTo>
                      <a:lnTo>
                        <a:pt x="1480" y="1483"/>
                      </a:lnTo>
                      <a:lnTo>
                        <a:pt x="1" y="1483"/>
                      </a:lnTo>
                      <a:lnTo>
                        <a:pt x="1" y="2602"/>
                      </a:lnTo>
                      <a:lnTo>
                        <a:pt x="1480" y="2602"/>
                      </a:lnTo>
                      <a:lnTo>
                        <a:pt x="1480" y="4084"/>
                      </a:lnTo>
                      <a:lnTo>
                        <a:pt x="2602" y="4084"/>
                      </a:lnTo>
                      <a:lnTo>
                        <a:pt x="2602" y="2602"/>
                      </a:lnTo>
                      <a:lnTo>
                        <a:pt x="4081" y="2602"/>
                      </a:lnTo>
                      <a:lnTo>
                        <a:pt x="4081" y="1483"/>
                      </a:lnTo>
                      <a:lnTo>
                        <a:pt x="2602" y="1483"/>
                      </a:lnTo>
                      <a:lnTo>
                        <a:pt x="260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1" name="Google Shape;611;p51"/>
              <p:cNvGrpSpPr/>
              <p:nvPr/>
            </p:nvGrpSpPr>
            <p:grpSpPr>
              <a:xfrm rot="10800000">
                <a:off x="202" y="3260051"/>
                <a:ext cx="3630404" cy="1179339"/>
                <a:chOff x="5363575" y="1526000"/>
                <a:chExt cx="627750" cy="203925"/>
              </a:xfrm>
            </p:grpSpPr>
            <p:sp>
              <p:nvSpPr>
                <p:cNvPr id="612" name="Google Shape;612;p51"/>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51"/>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51"/>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1"/>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1"/>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51"/>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51"/>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51"/>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51"/>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21" name="Google Shape;621;p51"/>
            <p:cNvSpPr/>
            <p:nvPr/>
          </p:nvSpPr>
          <p:spPr>
            <a:xfrm>
              <a:off x="1422351" y="2691865"/>
              <a:ext cx="256494" cy="255807"/>
            </a:xfrm>
            <a:custGeom>
              <a:avLst/>
              <a:gdLst/>
              <a:ahLst/>
              <a:cxnLst/>
              <a:rect l="l" t="t" r="r" b="b"/>
              <a:pathLst>
                <a:path w="1134" h="1131" extrusionOk="0">
                  <a:moveTo>
                    <a:pt x="566" y="1"/>
                  </a:moveTo>
                  <a:cubicBezTo>
                    <a:pt x="490" y="275"/>
                    <a:pt x="277" y="490"/>
                    <a:pt x="0" y="566"/>
                  </a:cubicBezTo>
                  <a:cubicBezTo>
                    <a:pt x="277" y="642"/>
                    <a:pt x="490" y="857"/>
                    <a:pt x="566" y="1130"/>
                  </a:cubicBezTo>
                  <a:cubicBezTo>
                    <a:pt x="641" y="857"/>
                    <a:pt x="857" y="642"/>
                    <a:pt x="1134" y="566"/>
                  </a:cubicBezTo>
                  <a:cubicBezTo>
                    <a:pt x="857" y="490"/>
                    <a:pt x="641" y="275"/>
                    <a:pt x="566"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51"/>
            <p:cNvSpPr/>
            <p:nvPr/>
          </p:nvSpPr>
          <p:spPr>
            <a:xfrm>
              <a:off x="3232208" y="2084362"/>
              <a:ext cx="116711" cy="116708"/>
            </a:xfrm>
            <a:custGeom>
              <a:avLst/>
              <a:gdLst/>
              <a:ahLst/>
              <a:cxnLst/>
              <a:rect l="l" t="t" r="r" b="b"/>
              <a:pathLst>
                <a:path w="516" h="516" extrusionOk="0">
                  <a:moveTo>
                    <a:pt x="260" y="1"/>
                  </a:moveTo>
                  <a:cubicBezTo>
                    <a:pt x="223" y="127"/>
                    <a:pt x="127" y="223"/>
                    <a:pt x="0" y="260"/>
                  </a:cubicBezTo>
                  <a:cubicBezTo>
                    <a:pt x="127" y="292"/>
                    <a:pt x="223" y="389"/>
                    <a:pt x="260" y="515"/>
                  </a:cubicBezTo>
                  <a:cubicBezTo>
                    <a:pt x="291" y="389"/>
                    <a:pt x="389" y="292"/>
                    <a:pt x="515" y="260"/>
                  </a:cubicBezTo>
                  <a:cubicBezTo>
                    <a:pt x="389" y="223"/>
                    <a:pt x="291" y="127"/>
                    <a:pt x="26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3" name="Google Shape;623;p51"/>
          <p:cNvSpPr/>
          <p:nvPr/>
        </p:nvSpPr>
        <p:spPr>
          <a:xfrm>
            <a:off x="7725675" y="39216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52"/>
          <p:cNvSpPr txBox="1">
            <a:spLocks noGrp="1"/>
          </p:cNvSpPr>
          <p:nvPr>
            <p:ph type="title"/>
          </p:nvPr>
        </p:nvSpPr>
        <p:spPr>
          <a:xfrm>
            <a:off x="3989825" y="638350"/>
            <a:ext cx="40563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700"/>
              <a:t>1.Encouragement to take medicine</a:t>
            </a:r>
            <a:endParaRPr sz="1700"/>
          </a:p>
          <a:p>
            <a:pPr marL="0" lvl="0" indent="0" algn="l" rtl="0">
              <a:spcBef>
                <a:spcPts val="0"/>
              </a:spcBef>
              <a:spcAft>
                <a:spcPts val="0"/>
              </a:spcAft>
              <a:buNone/>
            </a:pPr>
            <a:r>
              <a:rPr lang="en" sz="1700"/>
              <a:t>2. Frequency of medication administration tracked</a:t>
            </a:r>
            <a:endParaRPr sz="1700"/>
          </a:p>
        </p:txBody>
      </p:sp>
      <p:sp>
        <p:nvSpPr>
          <p:cNvPr id="629" name="Google Shape;629;p52"/>
          <p:cNvSpPr/>
          <p:nvPr/>
        </p:nvSpPr>
        <p:spPr>
          <a:xfrm>
            <a:off x="0" y="7"/>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52"/>
          <p:cNvSpPr/>
          <p:nvPr/>
        </p:nvSpPr>
        <p:spPr>
          <a:xfrm>
            <a:off x="7725675" y="39216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52"/>
          <p:cNvSpPr txBox="1">
            <a:spLocks noGrp="1"/>
          </p:cNvSpPr>
          <p:nvPr>
            <p:ph type="subTitle" idx="1"/>
          </p:nvPr>
        </p:nvSpPr>
        <p:spPr>
          <a:xfrm>
            <a:off x="3989825" y="1311342"/>
            <a:ext cx="4056300" cy="3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38761D"/>
                </a:solidFill>
              </a:rPr>
              <a:t>Simple Tasks</a:t>
            </a:r>
            <a:endParaRPr sz="1800" b="1">
              <a:solidFill>
                <a:srgbClr val="38761D"/>
              </a:solidFill>
            </a:endParaRPr>
          </a:p>
        </p:txBody>
      </p:sp>
      <p:sp>
        <p:nvSpPr>
          <p:cNvPr id="632" name="Google Shape;632;p52"/>
          <p:cNvSpPr txBox="1">
            <a:spLocks noGrp="1"/>
          </p:cNvSpPr>
          <p:nvPr>
            <p:ph type="title" idx="2"/>
          </p:nvPr>
        </p:nvSpPr>
        <p:spPr>
          <a:xfrm>
            <a:off x="3989825" y="1865687"/>
            <a:ext cx="40563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sz="1700">
              <a:solidFill>
                <a:schemeClr val="dk1"/>
              </a:solidFill>
            </a:endParaRPr>
          </a:p>
          <a:p>
            <a:pPr marL="0" lvl="0" indent="0" algn="l" rtl="0">
              <a:spcBef>
                <a:spcPts val="0"/>
              </a:spcBef>
              <a:spcAft>
                <a:spcPts val="0"/>
              </a:spcAft>
              <a:buNone/>
            </a:pPr>
            <a:r>
              <a:rPr lang="en" sz="1700">
                <a:solidFill>
                  <a:schemeClr val="dk1"/>
                </a:solidFill>
              </a:rPr>
              <a:t>1. Goals created and tracked</a:t>
            </a:r>
            <a:endParaRPr sz="1700">
              <a:solidFill>
                <a:schemeClr val="dk1"/>
              </a:solidFill>
            </a:endParaRPr>
          </a:p>
          <a:p>
            <a:pPr marL="0" lvl="0" indent="0" algn="l" rtl="0">
              <a:spcBef>
                <a:spcPts val="0"/>
              </a:spcBef>
              <a:spcAft>
                <a:spcPts val="0"/>
              </a:spcAft>
              <a:buNone/>
            </a:pPr>
            <a:r>
              <a:rPr lang="en" sz="1700">
                <a:solidFill>
                  <a:schemeClr val="dk1"/>
                </a:solidFill>
              </a:rPr>
              <a:t>2. Prevent overuse of medication</a:t>
            </a:r>
            <a:endParaRPr sz="1700">
              <a:solidFill>
                <a:schemeClr val="dk1"/>
              </a:solidFill>
            </a:endParaRPr>
          </a:p>
        </p:txBody>
      </p:sp>
      <p:sp>
        <p:nvSpPr>
          <p:cNvPr id="633" name="Google Shape;633;p52"/>
          <p:cNvSpPr txBox="1">
            <a:spLocks noGrp="1"/>
          </p:cNvSpPr>
          <p:nvPr>
            <p:ph type="subTitle" idx="3"/>
          </p:nvPr>
        </p:nvSpPr>
        <p:spPr>
          <a:xfrm>
            <a:off x="3989825" y="2538700"/>
            <a:ext cx="4056300" cy="3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B45F06"/>
                </a:solidFill>
              </a:rPr>
              <a:t>Moderate Tasks</a:t>
            </a:r>
            <a:endParaRPr sz="1800" b="1">
              <a:solidFill>
                <a:srgbClr val="B45F06"/>
              </a:solidFill>
            </a:endParaRPr>
          </a:p>
        </p:txBody>
      </p:sp>
      <p:sp>
        <p:nvSpPr>
          <p:cNvPr id="634" name="Google Shape;634;p52"/>
          <p:cNvSpPr txBox="1">
            <a:spLocks noGrp="1"/>
          </p:cNvSpPr>
          <p:nvPr>
            <p:ph type="title" idx="4"/>
          </p:nvPr>
        </p:nvSpPr>
        <p:spPr>
          <a:xfrm>
            <a:off x="3989825" y="3806699"/>
            <a:ext cx="40563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700"/>
              <a:t>1.Health information easy to share with professionals</a:t>
            </a:r>
            <a:endParaRPr sz="1700"/>
          </a:p>
          <a:p>
            <a:pPr marL="0" lvl="0" indent="0" algn="l" rtl="0">
              <a:spcBef>
                <a:spcPts val="0"/>
              </a:spcBef>
              <a:spcAft>
                <a:spcPts val="0"/>
              </a:spcAft>
              <a:buNone/>
            </a:pPr>
            <a:r>
              <a:rPr lang="en" sz="1700"/>
              <a:t>2. Medication info sharable virtually with concerned parties</a:t>
            </a:r>
            <a:endParaRPr sz="1700"/>
          </a:p>
          <a:p>
            <a:pPr marL="0" lvl="0" indent="0" algn="l" rtl="0">
              <a:spcBef>
                <a:spcPts val="0"/>
              </a:spcBef>
              <a:spcAft>
                <a:spcPts val="0"/>
              </a:spcAft>
              <a:buNone/>
            </a:pPr>
            <a:r>
              <a:rPr lang="en" sz="1700"/>
              <a:t>3. Gamify app experience</a:t>
            </a:r>
            <a:endParaRPr sz="1700"/>
          </a:p>
        </p:txBody>
      </p:sp>
      <p:sp>
        <p:nvSpPr>
          <p:cNvPr id="635" name="Google Shape;635;p52"/>
          <p:cNvSpPr txBox="1">
            <a:spLocks noGrp="1"/>
          </p:cNvSpPr>
          <p:nvPr>
            <p:ph type="subTitle" idx="5"/>
          </p:nvPr>
        </p:nvSpPr>
        <p:spPr>
          <a:xfrm>
            <a:off x="3989825" y="4479723"/>
            <a:ext cx="4056300" cy="3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990000"/>
                </a:solidFill>
              </a:rPr>
              <a:t>Complex Tasks</a:t>
            </a:r>
            <a:endParaRPr sz="1800" b="1">
              <a:solidFill>
                <a:srgbClr val="990000"/>
              </a:solidFill>
            </a:endParaRPr>
          </a:p>
        </p:txBody>
      </p:sp>
      <p:sp>
        <p:nvSpPr>
          <p:cNvPr id="636" name="Google Shape;636;p52"/>
          <p:cNvSpPr txBox="1">
            <a:spLocks noGrp="1"/>
          </p:cNvSpPr>
          <p:nvPr>
            <p:ph type="title" idx="4294967295"/>
          </p:nvPr>
        </p:nvSpPr>
        <p:spPr>
          <a:xfrm>
            <a:off x="138025" y="1407250"/>
            <a:ext cx="3630300" cy="9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38761D"/>
                </a:solidFill>
                <a:highlight>
                  <a:srgbClr val="D9EAD3"/>
                </a:highlight>
              </a:rPr>
              <a:t>In our prototype video, we addressed many anticipated tasks :</a:t>
            </a:r>
            <a:endParaRPr>
              <a:solidFill>
                <a:srgbClr val="38761D"/>
              </a:solidFill>
              <a:highlight>
                <a:srgbClr val="D9EAD3"/>
              </a:highlight>
            </a:endParaRPr>
          </a:p>
        </p:txBody>
      </p:sp>
      <p:sp>
        <p:nvSpPr>
          <p:cNvPr id="637" name="Google Shape;637;p52"/>
          <p:cNvSpPr txBox="1">
            <a:spLocks noGrp="1"/>
          </p:cNvSpPr>
          <p:nvPr>
            <p:ph type="title" idx="4294967295"/>
          </p:nvPr>
        </p:nvSpPr>
        <p:spPr>
          <a:xfrm>
            <a:off x="7584650" y="4194575"/>
            <a:ext cx="1482300" cy="9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38761D"/>
                </a:solidFill>
                <a:highlight>
                  <a:srgbClr val="D9EAD3"/>
                </a:highlight>
              </a:rPr>
              <a:t>➜➜➜</a:t>
            </a:r>
            <a:endParaRPr>
              <a:solidFill>
                <a:srgbClr val="38761D"/>
              </a:solidFill>
              <a:highlight>
                <a:srgbClr val="D9EAD3"/>
              </a:high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53"/>
          <p:cNvSpPr txBox="1">
            <a:spLocks noGrp="1"/>
          </p:cNvSpPr>
          <p:nvPr>
            <p:ph type="title"/>
          </p:nvPr>
        </p:nvSpPr>
        <p:spPr>
          <a:xfrm>
            <a:off x="3989825" y="638350"/>
            <a:ext cx="40563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sz="1700"/>
          </a:p>
          <a:p>
            <a:pPr marL="0" lvl="0" indent="0" algn="l" rtl="0">
              <a:spcBef>
                <a:spcPts val="0"/>
              </a:spcBef>
              <a:spcAft>
                <a:spcPts val="0"/>
              </a:spcAft>
              <a:buNone/>
            </a:pPr>
            <a:r>
              <a:rPr lang="en" sz="2200"/>
              <a:t>This task will be used daily or very frequently</a:t>
            </a:r>
            <a:endParaRPr sz="2200"/>
          </a:p>
        </p:txBody>
      </p:sp>
      <p:sp>
        <p:nvSpPr>
          <p:cNvPr id="643" name="Google Shape;643;p53"/>
          <p:cNvSpPr/>
          <p:nvPr/>
        </p:nvSpPr>
        <p:spPr>
          <a:xfrm>
            <a:off x="0" y="7"/>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4" name="Google Shape;644;p53"/>
          <p:cNvGrpSpPr/>
          <p:nvPr/>
        </p:nvGrpSpPr>
        <p:grpSpPr>
          <a:xfrm>
            <a:off x="-744650" y="2761818"/>
            <a:ext cx="3494036" cy="2755173"/>
            <a:chOff x="-744650" y="2761818"/>
            <a:chExt cx="3494036" cy="2755173"/>
          </a:xfrm>
        </p:grpSpPr>
        <p:sp>
          <p:nvSpPr>
            <p:cNvPr id="645" name="Google Shape;645;p53"/>
            <p:cNvSpPr/>
            <p:nvPr/>
          </p:nvSpPr>
          <p:spPr>
            <a:xfrm>
              <a:off x="-744650" y="321607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6" name="Google Shape;646;p53"/>
            <p:cNvGrpSpPr/>
            <p:nvPr/>
          </p:nvGrpSpPr>
          <p:grpSpPr>
            <a:xfrm>
              <a:off x="-427450" y="2761818"/>
              <a:ext cx="1454320" cy="1280400"/>
              <a:chOff x="5917100" y="2092158"/>
              <a:chExt cx="1102175" cy="970367"/>
            </a:xfrm>
          </p:grpSpPr>
          <p:sp>
            <p:nvSpPr>
              <p:cNvPr id="647" name="Google Shape;647;p53"/>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53"/>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53"/>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53"/>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53"/>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53"/>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53" name="Google Shape;653;p53"/>
          <p:cNvSpPr/>
          <p:nvPr/>
        </p:nvSpPr>
        <p:spPr>
          <a:xfrm>
            <a:off x="7725675" y="39216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53"/>
          <p:cNvSpPr txBox="1">
            <a:spLocks noGrp="1"/>
          </p:cNvSpPr>
          <p:nvPr>
            <p:ph type="subTitle" idx="1"/>
          </p:nvPr>
        </p:nvSpPr>
        <p:spPr>
          <a:xfrm>
            <a:off x="3989825" y="1311342"/>
            <a:ext cx="4056300" cy="3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38761D"/>
                </a:solidFill>
              </a:rPr>
              <a:t>Encouragement to take medicine</a:t>
            </a:r>
            <a:endParaRPr sz="2400" b="1">
              <a:solidFill>
                <a:srgbClr val="38761D"/>
              </a:solidFill>
            </a:endParaRPr>
          </a:p>
        </p:txBody>
      </p:sp>
      <p:sp>
        <p:nvSpPr>
          <p:cNvPr id="655" name="Google Shape;655;p53"/>
          <p:cNvSpPr txBox="1">
            <a:spLocks noGrp="1"/>
          </p:cNvSpPr>
          <p:nvPr>
            <p:ph type="title" idx="2"/>
          </p:nvPr>
        </p:nvSpPr>
        <p:spPr>
          <a:xfrm>
            <a:off x="3989825" y="2722750"/>
            <a:ext cx="40563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sz="1700">
              <a:solidFill>
                <a:schemeClr val="dk1"/>
              </a:solidFill>
            </a:endParaRPr>
          </a:p>
          <a:p>
            <a:pPr marL="0" lvl="0" indent="0" algn="l" rtl="0">
              <a:spcBef>
                <a:spcPts val="0"/>
              </a:spcBef>
              <a:spcAft>
                <a:spcPts val="0"/>
              </a:spcAft>
              <a:buNone/>
            </a:pPr>
            <a:r>
              <a:rPr lang="en" sz="2300">
                <a:solidFill>
                  <a:schemeClr val="dk1"/>
                </a:solidFill>
              </a:rPr>
              <a:t>This is likely a task that the user will use the most</a:t>
            </a:r>
            <a:r>
              <a:rPr lang="en" sz="1700">
                <a:solidFill>
                  <a:schemeClr val="dk1"/>
                </a:solidFill>
              </a:rPr>
              <a:t> </a:t>
            </a:r>
            <a:endParaRPr sz="1700">
              <a:solidFill>
                <a:schemeClr val="dk1"/>
              </a:solidFill>
            </a:endParaRPr>
          </a:p>
        </p:txBody>
      </p:sp>
      <p:sp>
        <p:nvSpPr>
          <p:cNvPr id="656" name="Google Shape;656;p53"/>
          <p:cNvSpPr txBox="1">
            <a:spLocks noGrp="1"/>
          </p:cNvSpPr>
          <p:nvPr>
            <p:ph type="subTitle" idx="3"/>
          </p:nvPr>
        </p:nvSpPr>
        <p:spPr>
          <a:xfrm>
            <a:off x="3989825" y="3395763"/>
            <a:ext cx="4303800" cy="3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38761D"/>
                </a:solidFill>
              </a:rPr>
              <a:t>Track frequency of medication use</a:t>
            </a:r>
            <a:endParaRPr sz="2400" b="1">
              <a:solidFill>
                <a:srgbClr val="38761D"/>
              </a:solidFill>
            </a:endParaRPr>
          </a:p>
        </p:txBody>
      </p:sp>
      <p:sp>
        <p:nvSpPr>
          <p:cNvPr id="657" name="Google Shape;657;p53"/>
          <p:cNvSpPr txBox="1">
            <a:spLocks noGrp="1"/>
          </p:cNvSpPr>
          <p:nvPr>
            <p:ph type="title" idx="4294967295"/>
          </p:nvPr>
        </p:nvSpPr>
        <p:spPr>
          <a:xfrm>
            <a:off x="369150" y="1626575"/>
            <a:ext cx="4161000" cy="9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38761D"/>
                </a:solidFill>
              </a:rPr>
              <a:t>Simple task(s)</a:t>
            </a:r>
            <a:endParaRPr>
              <a:solidFill>
                <a:srgbClr val="38761D"/>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54"/>
          <p:cNvSpPr txBox="1">
            <a:spLocks noGrp="1"/>
          </p:cNvSpPr>
          <p:nvPr>
            <p:ph type="title"/>
          </p:nvPr>
        </p:nvSpPr>
        <p:spPr>
          <a:xfrm>
            <a:off x="3989825" y="1170200"/>
            <a:ext cx="40563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200"/>
              <a:t>This is a feature which not every user will use, but still may be common</a:t>
            </a:r>
            <a:endParaRPr sz="2200"/>
          </a:p>
        </p:txBody>
      </p:sp>
      <p:sp>
        <p:nvSpPr>
          <p:cNvPr id="663" name="Google Shape;663;p54"/>
          <p:cNvSpPr/>
          <p:nvPr/>
        </p:nvSpPr>
        <p:spPr>
          <a:xfrm>
            <a:off x="0" y="7"/>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4" name="Google Shape;664;p54"/>
          <p:cNvGrpSpPr/>
          <p:nvPr/>
        </p:nvGrpSpPr>
        <p:grpSpPr>
          <a:xfrm>
            <a:off x="-744650" y="2761818"/>
            <a:ext cx="3494036" cy="2755173"/>
            <a:chOff x="-744650" y="2761818"/>
            <a:chExt cx="3494036" cy="2755173"/>
          </a:xfrm>
        </p:grpSpPr>
        <p:sp>
          <p:nvSpPr>
            <p:cNvPr id="665" name="Google Shape;665;p54"/>
            <p:cNvSpPr/>
            <p:nvPr/>
          </p:nvSpPr>
          <p:spPr>
            <a:xfrm>
              <a:off x="-744650" y="321607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6" name="Google Shape;666;p54"/>
            <p:cNvGrpSpPr/>
            <p:nvPr/>
          </p:nvGrpSpPr>
          <p:grpSpPr>
            <a:xfrm>
              <a:off x="-427450" y="2761818"/>
              <a:ext cx="1454320" cy="1280400"/>
              <a:chOff x="5917100" y="2092158"/>
              <a:chExt cx="1102175" cy="970367"/>
            </a:xfrm>
          </p:grpSpPr>
          <p:sp>
            <p:nvSpPr>
              <p:cNvPr id="667" name="Google Shape;667;p54"/>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54"/>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54"/>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54"/>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54"/>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54"/>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3" name="Google Shape;673;p54"/>
          <p:cNvSpPr/>
          <p:nvPr/>
        </p:nvSpPr>
        <p:spPr>
          <a:xfrm>
            <a:off x="7725675" y="39216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54"/>
          <p:cNvSpPr txBox="1">
            <a:spLocks noGrp="1"/>
          </p:cNvSpPr>
          <p:nvPr>
            <p:ph type="subTitle" idx="1"/>
          </p:nvPr>
        </p:nvSpPr>
        <p:spPr>
          <a:xfrm>
            <a:off x="3989825" y="1843192"/>
            <a:ext cx="4056300" cy="3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B45F06"/>
                </a:solidFill>
              </a:rPr>
              <a:t>Create &amp; Track Goals</a:t>
            </a:r>
            <a:endParaRPr sz="2400" b="1">
              <a:solidFill>
                <a:srgbClr val="B45F06"/>
              </a:solidFill>
            </a:endParaRPr>
          </a:p>
        </p:txBody>
      </p:sp>
      <p:sp>
        <p:nvSpPr>
          <p:cNvPr id="675" name="Google Shape;675;p54"/>
          <p:cNvSpPr txBox="1">
            <a:spLocks noGrp="1"/>
          </p:cNvSpPr>
          <p:nvPr>
            <p:ph type="title" idx="2"/>
          </p:nvPr>
        </p:nvSpPr>
        <p:spPr>
          <a:xfrm>
            <a:off x="3989825" y="3157712"/>
            <a:ext cx="40563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sz="1700">
              <a:solidFill>
                <a:schemeClr val="dk1"/>
              </a:solidFill>
            </a:endParaRPr>
          </a:p>
          <a:p>
            <a:pPr marL="0" lvl="0" indent="0" algn="l" rtl="0">
              <a:spcBef>
                <a:spcPts val="0"/>
              </a:spcBef>
              <a:spcAft>
                <a:spcPts val="0"/>
              </a:spcAft>
              <a:buNone/>
            </a:pPr>
            <a:r>
              <a:rPr lang="en" sz="2200">
                <a:solidFill>
                  <a:schemeClr val="dk1"/>
                </a:solidFill>
              </a:rPr>
              <a:t>Fewer users (elderly expected) will need help not taking medication more than needed</a:t>
            </a:r>
            <a:endParaRPr sz="2200">
              <a:solidFill>
                <a:schemeClr val="dk1"/>
              </a:solidFill>
            </a:endParaRPr>
          </a:p>
        </p:txBody>
      </p:sp>
      <p:sp>
        <p:nvSpPr>
          <p:cNvPr id="676" name="Google Shape;676;p54"/>
          <p:cNvSpPr txBox="1">
            <a:spLocks noGrp="1"/>
          </p:cNvSpPr>
          <p:nvPr>
            <p:ph type="subTitle" idx="3"/>
          </p:nvPr>
        </p:nvSpPr>
        <p:spPr>
          <a:xfrm>
            <a:off x="3989825" y="3830725"/>
            <a:ext cx="4303800" cy="3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B45F06"/>
                </a:solidFill>
              </a:rPr>
              <a:t>Prevent overuse of medication</a:t>
            </a:r>
            <a:endParaRPr sz="2400" b="1">
              <a:solidFill>
                <a:srgbClr val="B45F06"/>
              </a:solidFill>
            </a:endParaRPr>
          </a:p>
        </p:txBody>
      </p:sp>
      <p:sp>
        <p:nvSpPr>
          <p:cNvPr id="677" name="Google Shape;677;p54"/>
          <p:cNvSpPr txBox="1">
            <a:spLocks noGrp="1"/>
          </p:cNvSpPr>
          <p:nvPr>
            <p:ph type="title" idx="4294967295"/>
          </p:nvPr>
        </p:nvSpPr>
        <p:spPr>
          <a:xfrm>
            <a:off x="369150" y="1626575"/>
            <a:ext cx="3494100" cy="9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B45F06"/>
                </a:solidFill>
              </a:rPr>
              <a:t>Moderate task(s)</a:t>
            </a:r>
            <a:endParaRPr>
              <a:solidFill>
                <a:srgbClr val="B45F0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55"/>
          <p:cNvSpPr txBox="1">
            <a:spLocks noGrp="1"/>
          </p:cNvSpPr>
          <p:nvPr>
            <p:ph type="title"/>
          </p:nvPr>
        </p:nvSpPr>
        <p:spPr>
          <a:xfrm>
            <a:off x="4002125" y="453775"/>
            <a:ext cx="40563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700"/>
              <a:t>Few may use apps in presence of a medical professional</a:t>
            </a:r>
            <a:endParaRPr sz="1700"/>
          </a:p>
        </p:txBody>
      </p:sp>
      <p:sp>
        <p:nvSpPr>
          <p:cNvPr id="683" name="Google Shape;683;p55"/>
          <p:cNvSpPr/>
          <p:nvPr/>
        </p:nvSpPr>
        <p:spPr>
          <a:xfrm>
            <a:off x="0" y="7"/>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4" name="Google Shape;684;p55"/>
          <p:cNvGrpSpPr/>
          <p:nvPr/>
        </p:nvGrpSpPr>
        <p:grpSpPr>
          <a:xfrm>
            <a:off x="-744650" y="2761818"/>
            <a:ext cx="3494036" cy="2755173"/>
            <a:chOff x="-744650" y="2761818"/>
            <a:chExt cx="3494036" cy="2755173"/>
          </a:xfrm>
        </p:grpSpPr>
        <p:sp>
          <p:nvSpPr>
            <p:cNvPr id="685" name="Google Shape;685;p55"/>
            <p:cNvSpPr/>
            <p:nvPr/>
          </p:nvSpPr>
          <p:spPr>
            <a:xfrm>
              <a:off x="-744650" y="321607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6" name="Google Shape;686;p55"/>
            <p:cNvGrpSpPr/>
            <p:nvPr/>
          </p:nvGrpSpPr>
          <p:grpSpPr>
            <a:xfrm>
              <a:off x="-427450" y="2761818"/>
              <a:ext cx="1454320" cy="1280400"/>
              <a:chOff x="5917100" y="2092158"/>
              <a:chExt cx="1102175" cy="970367"/>
            </a:xfrm>
          </p:grpSpPr>
          <p:sp>
            <p:nvSpPr>
              <p:cNvPr id="687" name="Google Shape;687;p55"/>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55"/>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55"/>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55"/>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55"/>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55"/>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93" name="Google Shape;693;p55"/>
          <p:cNvSpPr/>
          <p:nvPr/>
        </p:nvSpPr>
        <p:spPr>
          <a:xfrm>
            <a:off x="7725675" y="39216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55"/>
          <p:cNvSpPr txBox="1">
            <a:spLocks noGrp="1"/>
          </p:cNvSpPr>
          <p:nvPr>
            <p:ph type="subTitle" idx="1"/>
          </p:nvPr>
        </p:nvSpPr>
        <p:spPr>
          <a:xfrm>
            <a:off x="4002125" y="1126767"/>
            <a:ext cx="4056300" cy="3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990000"/>
                </a:solidFill>
              </a:rPr>
              <a:t>Assist in communication with professionals</a:t>
            </a:r>
            <a:endParaRPr sz="1800" b="1">
              <a:solidFill>
                <a:srgbClr val="990000"/>
              </a:solidFill>
            </a:endParaRPr>
          </a:p>
        </p:txBody>
      </p:sp>
      <p:sp>
        <p:nvSpPr>
          <p:cNvPr id="695" name="Google Shape;695;p55"/>
          <p:cNvSpPr txBox="1">
            <a:spLocks noGrp="1"/>
          </p:cNvSpPr>
          <p:nvPr>
            <p:ph type="title" idx="2"/>
          </p:nvPr>
        </p:nvSpPr>
        <p:spPr>
          <a:xfrm>
            <a:off x="4002125" y="1970562"/>
            <a:ext cx="40563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700">
                <a:solidFill>
                  <a:schemeClr val="dk1"/>
                </a:solidFill>
                <a:highlight>
                  <a:srgbClr val="F4CCCC"/>
                </a:highlight>
              </a:rPr>
              <a:t>Because of the private nature of health, few users inclined to share health info</a:t>
            </a:r>
            <a:endParaRPr sz="1700">
              <a:solidFill>
                <a:schemeClr val="dk1"/>
              </a:solidFill>
              <a:highlight>
                <a:srgbClr val="F4CCCC"/>
              </a:highlight>
            </a:endParaRPr>
          </a:p>
        </p:txBody>
      </p:sp>
      <p:sp>
        <p:nvSpPr>
          <p:cNvPr id="696" name="Google Shape;696;p55"/>
          <p:cNvSpPr txBox="1">
            <a:spLocks noGrp="1"/>
          </p:cNvSpPr>
          <p:nvPr>
            <p:ph type="subTitle" idx="3"/>
          </p:nvPr>
        </p:nvSpPr>
        <p:spPr>
          <a:xfrm>
            <a:off x="4002125" y="2643575"/>
            <a:ext cx="4303800" cy="3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990000"/>
                </a:solidFill>
                <a:highlight>
                  <a:srgbClr val="F4CCCC"/>
                </a:highlight>
              </a:rPr>
              <a:t>Invite others to track medication use</a:t>
            </a:r>
            <a:endParaRPr sz="1800" b="1">
              <a:solidFill>
                <a:srgbClr val="990000"/>
              </a:solidFill>
              <a:highlight>
                <a:srgbClr val="F4CCCC"/>
              </a:highlight>
            </a:endParaRPr>
          </a:p>
        </p:txBody>
      </p:sp>
      <p:sp>
        <p:nvSpPr>
          <p:cNvPr id="697" name="Google Shape;697;p55"/>
          <p:cNvSpPr txBox="1">
            <a:spLocks noGrp="1"/>
          </p:cNvSpPr>
          <p:nvPr>
            <p:ph type="title" idx="4294967295"/>
          </p:nvPr>
        </p:nvSpPr>
        <p:spPr>
          <a:xfrm>
            <a:off x="2326775" y="2739450"/>
            <a:ext cx="2044500" cy="9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EA9999"/>
                </a:solidFill>
              </a:rPr>
              <a:t>additional:</a:t>
            </a:r>
            <a:endParaRPr sz="2000">
              <a:solidFill>
                <a:srgbClr val="EA9999"/>
              </a:solidFill>
            </a:endParaRPr>
          </a:p>
        </p:txBody>
      </p:sp>
      <p:sp>
        <p:nvSpPr>
          <p:cNvPr id="698" name="Google Shape;698;p55"/>
          <p:cNvSpPr txBox="1">
            <a:spLocks noGrp="1"/>
          </p:cNvSpPr>
          <p:nvPr>
            <p:ph type="title" idx="2"/>
          </p:nvPr>
        </p:nvSpPr>
        <p:spPr>
          <a:xfrm>
            <a:off x="4002125" y="3487337"/>
            <a:ext cx="4056300" cy="7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700">
                <a:solidFill>
                  <a:schemeClr val="dk1"/>
                </a:solidFill>
                <a:highlight>
                  <a:srgbClr val="F4CCCC"/>
                </a:highlight>
              </a:rPr>
              <a:t>Process of gamifying will be extensive on our part as we confront concerns</a:t>
            </a:r>
            <a:endParaRPr sz="1700">
              <a:solidFill>
                <a:schemeClr val="dk1"/>
              </a:solidFill>
              <a:highlight>
                <a:srgbClr val="F4CCCC"/>
              </a:highlight>
            </a:endParaRPr>
          </a:p>
        </p:txBody>
      </p:sp>
      <p:sp>
        <p:nvSpPr>
          <p:cNvPr id="699" name="Google Shape;699;p55"/>
          <p:cNvSpPr txBox="1">
            <a:spLocks noGrp="1"/>
          </p:cNvSpPr>
          <p:nvPr>
            <p:ph type="subTitle" idx="3"/>
          </p:nvPr>
        </p:nvSpPr>
        <p:spPr>
          <a:xfrm>
            <a:off x="4002125" y="4160350"/>
            <a:ext cx="4303800" cy="3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990000"/>
                </a:solidFill>
                <a:highlight>
                  <a:srgbClr val="F4CCCC"/>
                </a:highlight>
              </a:rPr>
              <a:t>Reward consistent behaviors related to user goals</a:t>
            </a:r>
            <a:endParaRPr sz="1800" b="1">
              <a:solidFill>
                <a:srgbClr val="990000"/>
              </a:solidFill>
              <a:highlight>
                <a:srgbClr val="F4CCCC"/>
              </a:highlight>
            </a:endParaRPr>
          </a:p>
        </p:txBody>
      </p:sp>
      <p:sp>
        <p:nvSpPr>
          <p:cNvPr id="700" name="Google Shape;700;p55"/>
          <p:cNvSpPr txBox="1">
            <a:spLocks noGrp="1"/>
          </p:cNvSpPr>
          <p:nvPr>
            <p:ph type="title" idx="4294967295"/>
          </p:nvPr>
        </p:nvSpPr>
        <p:spPr>
          <a:xfrm>
            <a:off x="509250" y="1659750"/>
            <a:ext cx="4161000" cy="91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990000"/>
                </a:solidFill>
              </a:rPr>
              <a:t>Complex task(s)</a:t>
            </a:r>
            <a:endParaRPr>
              <a:solidFill>
                <a:srgbClr val="99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56"/>
          <p:cNvSpPr txBox="1">
            <a:spLocks noGrp="1"/>
          </p:cNvSpPr>
          <p:nvPr>
            <p:ph type="title"/>
          </p:nvPr>
        </p:nvSpPr>
        <p:spPr>
          <a:xfrm>
            <a:off x="2310850" y="2575875"/>
            <a:ext cx="6120000" cy="79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3300"/>
              <a:t>Video Storyboards</a:t>
            </a:r>
            <a:endParaRPr sz="3300"/>
          </a:p>
        </p:txBody>
      </p:sp>
      <p:sp>
        <p:nvSpPr>
          <p:cNvPr id="706" name="Google Shape;706;p56"/>
          <p:cNvSpPr txBox="1">
            <a:spLocks noGrp="1"/>
          </p:cNvSpPr>
          <p:nvPr>
            <p:ph type="title" idx="2"/>
          </p:nvPr>
        </p:nvSpPr>
        <p:spPr>
          <a:xfrm>
            <a:off x="7276975" y="1482534"/>
            <a:ext cx="1153800" cy="91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04</a:t>
            </a:r>
            <a:endParaRPr/>
          </a:p>
        </p:txBody>
      </p:sp>
      <p:sp>
        <p:nvSpPr>
          <p:cNvPr id="707" name="Google Shape;707;p56"/>
          <p:cNvSpPr/>
          <p:nvPr/>
        </p:nvSpPr>
        <p:spPr>
          <a:xfrm>
            <a:off x="0" y="7"/>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8" name="Google Shape;708;p56"/>
          <p:cNvGrpSpPr/>
          <p:nvPr/>
        </p:nvGrpSpPr>
        <p:grpSpPr>
          <a:xfrm>
            <a:off x="-744650" y="2761818"/>
            <a:ext cx="3494036" cy="2755173"/>
            <a:chOff x="-744650" y="2761818"/>
            <a:chExt cx="3494036" cy="2755173"/>
          </a:xfrm>
        </p:grpSpPr>
        <p:sp>
          <p:nvSpPr>
            <p:cNvPr id="709" name="Google Shape;709;p56"/>
            <p:cNvSpPr/>
            <p:nvPr/>
          </p:nvSpPr>
          <p:spPr>
            <a:xfrm>
              <a:off x="-744650" y="321607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0" name="Google Shape;710;p56"/>
            <p:cNvGrpSpPr/>
            <p:nvPr/>
          </p:nvGrpSpPr>
          <p:grpSpPr>
            <a:xfrm>
              <a:off x="-427450" y="2761818"/>
              <a:ext cx="1454320" cy="1280400"/>
              <a:chOff x="5917100" y="2092158"/>
              <a:chExt cx="1102175" cy="970367"/>
            </a:xfrm>
          </p:grpSpPr>
          <p:sp>
            <p:nvSpPr>
              <p:cNvPr id="711" name="Google Shape;711;p56"/>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56"/>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56"/>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56"/>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56"/>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56"/>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17" name="Google Shape;717;p56"/>
          <p:cNvGrpSpPr/>
          <p:nvPr/>
        </p:nvGrpSpPr>
        <p:grpSpPr>
          <a:xfrm>
            <a:off x="202" y="459777"/>
            <a:ext cx="3630404" cy="3979613"/>
            <a:chOff x="202" y="459777"/>
            <a:chExt cx="3630404" cy="3979613"/>
          </a:xfrm>
        </p:grpSpPr>
        <p:grpSp>
          <p:nvGrpSpPr>
            <p:cNvPr id="718" name="Google Shape;718;p56"/>
            <p:cNvGrpSpPr/>
            <p:nvPr/>
          </p:nvGrpSpPr>
          <p:grpSpPr>
            <a:xfrm>
              <a:off x="202" y="459777"/>
              <a:ext cx="3630404" cy="3979613"/>
              <a:chOff x="202" y="459777"/>
              <a:chExt cx="3630404" cy="3979613"/>
            </a:xfrm>
          </p:grpSpPr>
          <p:grpSp>
            <p:nvGrpSpPr>
              <p:cNvPr id="719" name="Google Shape;719;p56"/>
              <p:cNvGrpSpPr/>
              <p:nvPr/>
            </p:nvGrpSpPr>
            <p:grpSpPr>
              <a:xfrm flipH="1">
                <a:off x="202" y="459777"/>
                <a:ext cx="3630404" cy="1179339"/>
                <a:chOff x="5363575" y="1526000"/>
                <a:chExt cx="627750" cy="203925"/>
              </a:xfrm>
            </p:grpSpPr>
            <p:sp>
              <p:nvSpPr>
                <p:cNvPr id="720" name="Google Shape;720;p56"/>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56"/>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56"/>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56"/>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56"/>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56"/>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56"/>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56"/>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56"/>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9" name="Google Shape;729;p56"/>
              <p:cNvGrpSpPr/>
              <p:nvPr/>
            </p:nvGrpSpPr>
            <p:grpSpPr>
              <a:xfrm>
                <a:off x="1381183" y="1655245"/>
                <a:ext cx="2014815" cy="1337192"/>
                <a:chOff x="752650" y="1170200"/>
                <a:chExt cx="3706430" cy="2459882"/>
              </a:xfrm>
            </p:grpSpPr>
            <p:sp>
              <p:nvSpPr>
                <p:cNvPr id="730" name="Google Shape;730;p56"/>
                <p:cNvSpPr/>
                <p:nvPr/>
              </p:nvSpPr>
              <p:spPr>
                <a:xfrm>
                  <a:off x="752650" y="1170200"/>
                  <a:ext cx="3706430" cy="2459882"/>
                </a:xfrm>
                <a:custGeom>
                  <a:avLst/>
                  <a:gdLst/>
                  <a:ahLst/>
                  <a:cxnLst/>
                  <a:rect l="l" t="t" r="r" b="b"/>
                  <a:pathLst>
                    <a:path w="14507" h="9628" fill="none" extrusionOk="0">
                      <a:moveTo>
                        <a:pt x="11167" y="1875"/>
                      </a:moveTo>
                      <a:cubicBezTo>
                        <a:pt x="9261" y="0"/>
                        <a:pt x="7253" y="3595"/>
                        <a:pt x="7253" y="3595"/>
                      </a:cubicBezTo>
                      <a:cubicBezTo>
                        <a:pt x="7253" y="3595"/>
                        <a:pt x="5246" y="0"/>
                        <a:pt x="3338" y="1875"/>
                      </a:cubicBezTo>
                      <a:cubicBezTo>
                        <a:pt x="0" y="5149"/>
                        <a:pt x="7253" y="9628"/>
                        <a:pt x="7253" y="9628"/>
                      </a:cubicBezTo>
                      <a:cubicBezTo>
                        <a:pt x="7253" y="9628"/>
                        <a:pt x="14506" y="5149"/>
                        <a:pt x="11167" y="1875"/>
                      </a:cubicBez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56"/>
                <p:cNvSpPr/>
                <p:nvPr/>
              </p:nvSpPr>
              <p:spPr>
                <a:xfrm>
                  <a:off x="2084275" y="2211585"/>
                  <a:ext cx="1042665" cy="1043431"/>
                </a:xfrm>
                <a:custGeom>
                  <a:avLst/>
                  <a:gdLst/>
                  <a:ahLst/>
                  <a:cxnLst/>
                  <a:rect l="l" t="t" r="r" b="b"/>
                  <a:pathLst>
                    <a:path w="4081" h="4084" extrusionOk="0">
                      <a:moveTo>
                        <a:pt x="1480" y="0"/>
                      </a:moveTo>
                      <a:lnTo>
                        <a:pt x="1480" y="1483"/>
                      </a:lnTo>
                      <a:lnTo>
                        <a:pt x="1" y="1483"/>
                      </a:lnTo>
                      <a:lnTo>
                        <a:pt x="1" y="2602"/>
                      </a:lnTo>
                      <a:lnTo>
                        <a:pt x="1480" y="2602"/>
                      </a:lnTo>
                      <a:lnTo>
                        <a:pt x="1480" y="4084"/>
                      </a:lnTo>
                      <a:lnTo>
                        <a:pt x="2602" y="4084"/>
                      </a:lnTo>
                      <a:lnTo>
                        <a:pt x="2602" y="2602"/>
                      </a:lnTo>
                      <a:lnTo>
                        <a:pt x="4081" y="2602"/>
                      </a:lnTo>
                      <a:lnTo>
                        <a:pt x="4081" y="1483"/>
                      </a:lnTo>
                      <a:lnTo>
                        <a:pt x="2602" y="1483"/>
                      </a:lnTo>
                      <a:lnTo>
                        <a:pt x="260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2" name="Google Shape;732;p56"/>
              <p:cNvGrpSpPr/>
              <p:nvPr/>
            </p:nvGrpSpPr>
            <p:grpSpPr>
              <a:xfrm rot="10800000">
                <a:off x="202" y="3260051"/>
                <a:ext cx="3630404" cy="1179339"/>
                <a:chOff x="5363575" y="1526000"/>
                <a:chExt cx="627750" cy="203925"/>
              </a:xfrm>
            </p:grpSpPr>
            <p:sp>
              <p:nvSpPr>
                <p:cNvPr id="733" name="Google Shape;733;p56"/>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56"/>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56"/>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56"/>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56"/>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56"/>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56"/>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6"/>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6"/>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42" name="Google Shape;742;p56"/>
            <p:cNvSpPr/>
            <p:nvPr/>
          </p:nvSpPr>
          <p:spPr>
            <a:xfrm>
              <a:off x="1422351" y="2691865"/>
              <a:ext cx="256494" cy="255807"/>
            </a:xfrm>
            <a:custGeom>
              <a:avLst/>
              <a:gdLst/>
              <a:ahLst/>
              <a:cxnLst/>
              <a:rect l="l" t="t" r="r" b="b"/>
              <a:pathLst>
                <a:path w="1134" h="1131" extrusionOk="0">
                  <a:moveTo>
                    <a:pt x="566" y="1"/>
                  </a:moveTo>
                  <a:cubicBezTo>
                    <a:pt x="490" y="275"/>
                    <a:pt x="277" y="490"/>
                    <a:pt x="0" y="566"/>
                  </a:cubicBezTo>
                  <a:cubicBezTo>
                    <a:pt x="277" y="642"/>
                    <a:pt x="490" y="857"/>
                    <a:pt x="566" y="1130"/>
                  </a:cubicBezTo>
                  <a:cubicBezTo>
                    <a:pt x="641" y="857"/>
                    <a:pt x="857" y="642"/>
                    <a:pt x="1134" y="566"/>
                  </a:cubicBezTo>
                  <a:cubicBezTo>
                    <a:pt x="857" y="490"/>
                    <a:pt x="641" y="275"/>
                    <a:pt x="566"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6"/>
            <p:cNvSpPr/>
            <p:nvPr/>
          </p:nvSpPr>
          <p:spPr>
            <a:xfrm>
              <a:off x="3232208" y="2084362"/>
              <a:ext cx="116711" cy="116708"/>
            </a:xfrm>
            <a:custGeom>
              <a:avLst/>
              <a:gdLst/>
              <a:ahLst/>
              <a:cxnLst/>
              <a:rect l="l" t="t" r="r" b="b"/>
              <a:pathLst>
                <a:path w="516" h="516" extrusionOk="0">
                  <a:moveTo>
                    <a:pt x="260" y="1"/>
                  </a:moveTo>
                  <a:cubicBezTo>
                    <a:pt x="223" y="127"/>
                    <a:pt x="127" y="223"/>
                    <a:pt x="0" y="260"/>
                  </a:cubicBezTo>
                  <a:cubicBezTo>
                    <a:pt x="127" y="292"/>
                    <a:pt x="223" y="389"/>
                    <a:pt x="260" y="515"/>
                  </a:cubicBezTo>
                  <a:cubicBezTo>
                    <a:pt x="291" y="389"/>
                    <a:pt x="389" y="292"/>
                    <a:pt x="515" y="260"/>
                  </a:cubicBezTo>
                  <a:cubicBezTo>
                    <a:pt x="389" y="223"/>
                    <a:pt x="291" y="127"/>
                    <a:pt x="26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4" name="Google Shape;744;p56"/>
          <p:cNvSpPr/>
          <p:nvPr/>
        </p:nvSpPr>
        <p:spPr>
          <a:xfrm>
            <a:off x="7725675" y="39216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57"/>
          <p:cNvSpPr txBox="1">
            <a:spLocks noGrp="1"/>
          </p:cNvSpPr>
          <p:nvPr>
            <p:ph type="title"/>
          </p:nvPr>
        </p:nvSpPr>
        <p:spPr>
          <a:xfrm>
            <a:off x="0" y="228540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1: </a:t>
            </a:r>
            <a:endParaRPr sz="1700"/>
          </a:p>
          <a:p>
            <a:pPr marL="0" lvl="0" indent="0" algn="l" rtl="0">
              <a:spcBef>
                <a:spcPts val="0"/>
              </a:spcBef>
              <a:spcAft>
                <a:spcPts val="0"/>
              </a:spcAft>
              <a:buNone/>
            </a:pPr>
            <a:r>
              <a:rPr lang="en" sz="2200"/>
              <a:t>Storyboarded</a:t>
            </a:r>
            <a:endParaRPr sz="2200"/>
          </a:p>
        </p:txBody>
      </p:sp>
      <p:pic>
        <p:nvPicPr>
          <p:cNvPr id="750" name="Google Shape;750;p5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rot="-5400000">
            <a:off x="3121264" y="-597475"/>
            <a:ext cx="4753824" cy="633845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58"/>
          <p:cNvSpPr txBox="1">
            <a:spLocks noGrp="1"/>
          </p:cNvSpPr>
          <p:nvPr>
            <p:ph type="title"/>
          </p:nvPr>
        </p:nvSpPr>
        <p:spPr>
          <a:xfrm>
            <a:off x="0" y="228540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1: </a:t>
            </a:r>
            <a:endParaRPr/>
          </a:p>
          <a:p>
            <a:pPr marL="0" lvl="0" indent="0" algn="l" rtl="0">
              <a:spcBef>
                <a:spcPts val="0"/>
              </a:spcBef>
              <a:spcAft>
                <a:spcPts val="0"/>
              </a:spcAft>
              <a:buNone/>
            </a:pPr>
            <a:r>
              <a:rPr lang="en" sz="2200"/>
              <a:t>Filmed</a:t>
            </a:r>
            <a:endParaRPr sz="2200"/>
          </a:p>
        </p:txBody>
      </p:sp>
      <p:pic>
        <p:nvPicPr>
          <p:cNvPr id="756" name="Google Shape;756;p5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rot="-5400000">
            <a:off x="3121264" y="-597475"/>
            <a:ext cx="4753824" cy="6338452"/>
          </a:xfrm>
          <a:prstGeom prst="rect">
            <a:avLst/>
          </a:prstGeom>
          <a:noFill/>
          <a:ln>
            <a:noFill/>
          </a:ln>
        </p:spPr>
      </p:pic>
      <p:pic>
        <p:nvPicPr>
          <p:cNvPr id="757" name="Google Shape;757;p5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158100" y="728350"/>
            <a:ext cx="1868877" cy="1097049"/>
          </a:xfrm>
          <a:prstGeom prst="rect">
            <a:avLst/>
          </a:prstGeom>
          <a:noFill/>
          <a:ln>
            <a:noFill/>
          </a:ln>
        </p:spPr>
      </p:pic>
      <p:pic>
        <p:nvPicPr>
          <p:cNvPr id="758" name="Google Shape;758;p5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4861525" y="0"/>
            <a:ext cx="2359151" cy="1899074"/>
          </a:xfrm>
          <a:prstGeom prst="rect">
            <a:avLst/>
          </a:prstGeom>
          <a:noFill/>
          <a:ln>
            <a:noFill/>
          </a:ln>
        </p:spPr>
      </p:pic>
      <p:pic>
        <p:nvPicPr>
          <p:cNvPr id="759" name="Google Shape;759;p58"/>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7273999" y="395400"/>
            <a:ext cx="1807050" cy="1429989"/>
          </a:xfrm>
          <a:prstGeom prst="rect">
            <a:avLst/>
          </a:prstGeom>
          <a:noFill/>
          <a:ln>
            <a:noFill/>
          </a:ln>
        </p:spPr>
      </p:pic>
      <p:pic>
        <p:nvPicPr>
          <p:cNvPr id="760" name="Google Shape;760;p58"/>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2303888" y="2240425"/>
            <a:ext cx="1577298" cy="1323726"/>
          </a:xfrm>
          <a:prstGeom prst="rect">
            <a:avLst/>
          </a:prstGeom>
          <a:noFill/>
          <a:ln>
            <a:noFill/>
          </a:ln>
        </p:spPr>
      </p:pic>
      <p:pic>
        <p:nvPicPr>
          <p:cNvPr id="761" name="Google Shape;761;p58"/>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3938178" y="2240425"/>
            <a:ext cx="1457100" cy="1205301"/>
          </a:xfrm>
          <a:prstGeom prst="rect">
            <a:avLst/>
          </a:prstGeom>
          <a:noFill/>
          <a:ln>
            <a:noFill/>
          </a:ln>
        </p:spPr>
      </p:pic>
      <p:pic>
        <p:nvPicPr>
          <p:cNvPr id="762" name="Google Shape;762;p58"/>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5817425" y="2319113"/>
            <a:ext cx="1061734" cy="1166350"/>
          </a:xfrm>
          <a:prstGeom prst="rect">
            <a:avLst/>
          </a:prstGeom>
          <a:noFill/>
          <a:ln>
            <a:noFill/>
          </a:ln>
        </p:spPr>
      </p:pic>
      <p:pic>
        <p:nvPicPr>
          <p:cNvPr id="763" name="Google Shape;763;p58"/>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7119124" y="2332263"/>
            <a:ext cx="1457101" cy="114004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5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1: </a:t>
            </a:r>
            <a:endParaRPr/>
          </a:p>
          <a:p>
            <a:pPr marL="0" lvl="0" indent="0" algn="l" rtl="0">
              <a:spcBef>
                <a:spcPts val="0"/>
              </a:spcBef>
              <a:spcAft>
                <a:spcPts val="0"/>
              </a:spcAft>
              <a:buNone/>
            </a:pPr>
            <a:r>
              <a:rPr lang="en" sz="2200"/>
              <a:t>Storyboarded</a:t>
            </a:r>
            <a:endParaRPr sz="2200"/>
          </a:p>
          <a:p>
            <a:pPr marL="0" lvl="0" indent="0" algn="l" rtl="0">
              <a:spcBef>
                <a:spcPts val="0"/>
              </a:spcBef>
              <a:spcAft>
                <a:spcPts val="0"/>
              </a:spcAft>
              <a:buNone/>
            </a:pPr>
            <a:r>
              <a:rPr lang="en" sz="2200"/>
              <a:t>(cont)</a:t>
            </a:r>
            <a:endParaRPr sz="2200"/>
          </a:p>
          <a:p>
            <a:pPr marL="0" lvl="0" indent="0" algn="l" rtl="0">
              <a:spcBef>
                <a:spcPts val="0"/>
              </a:spcBef>
              <a:spcAft>
                <a:spcPts val="0"/>
              </a:spcAft>
              <a:buNone/>
            </a:pPr>
            <a:endParaRPr/>
          </a:p>
        </p:txBody>
      </p:sp>
      <p:pic>
        <p:nvPicPr>
          <p:cNvPr id="769" name="Google Shape;769;p5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rot="-5400000">
            <a:off x="3574554" y="-597481"/>
            <a:ext cx="4797777" cy="63970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6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1: </a:t>
            </a:r>
            <a:endParaRPr/>
          </a:p>
          <a:p>
            <a:pPr marL="0" lvl="0" indent="0" algn="l" rtl="0">
              <a:spcBef>
                <a:spcPts val="0"/>
              </a:spcBef>
              <a:spcAft>
                <a:spcPts val="0"/>
              </a:spcAft>
              <a:buNone/>
            </a:pPr>
            <a:r>
              <a:rPr lang="en" sz="2200"/>
              <a:t>Storyboarded</a:t>
            </a:r>
            <a:endParaRPr sz="2200"/>
          </a:p>
          <a:p>
            <a:pPr marL="0" lvl="0" indent="0" algn="l" rtl="0">
              <a:spcBef>
                <a:spcPts val="0"/>
              </a:spcBef>
              <a:spcAft>
                <a:spcPts val="0"/>
              </a:spcAft>
              <a:buNone/>
            </a:pPr>
            <a:r>
              <a:rPr lang="en" sz="2200"/>
              <a:t>(cont)</a:t>
            </a:r>
            <a:endParaRPr sz="2200"/>
          </a:p>
          <a:p>
            <a:pPr marL="0" lvl="0" indent="0" algn="l" rtl="0">
              <a:spcBef>
                <a:spcPts val="0"/>
              </a:spcBef>
              <a:spcAft>
                <a:spcPts val="0"/>
              </a:spcAft>
              <a:buNone/>
            </a:pPr>
            <a:endParaRPr/>
          </a:p>
        </p:txBody>
      </p:sp>
      <p:pic>
        <p:nvPicPr>
          <p:cNvPr id="775" name="Google Shape;775;p6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rot="-5400000">
            <a:off x="3574554" y="-597481"/>
            <a:ext cx="4797777" cy="6397051"/>
          </a:xfrm>
          <a:prstGeom prst="rect">
            <a:avLst/>
          </a:prstGeom>
          <a:noFill/>
          <a:ln>
            <a:noFill/>
          </a:ln>
        </p:spPr>
      </p:pic>
      <p:pic>
        <p:nvPicPr>
          <p:cNvPr id="776" name="Google Shape;776;p6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695325" y="684525"/>
            <a:ext cx="1916124" cy="14735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6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2: </a:t>
            </a:r>
            <a:endParaRPr/>
          </a:p>
          <a:p>
            <a:pPr marL="0" lvl="0" indent="0" algn="l" rtl="0">
              <a:spcBef>
                <a:spcPts val="0"/>
              </a:spcBef>
              <a:spcAft>
                <a:spcPts val="0"/>
              </a:spcAft>
              <a:buNone/>
            </a:pPr>
            <a:r>
              <a:rPr lang="en" sz="2200"/>
              <a:t>Storyboarded</a:t>
            </a:r>
            <a:endParaRPr sz="2200"/>
          </a:p>
          <a:p>
            <a:pPr marL="0" lvl="0" indent="0" algn="l" rtl="0">
              <a:spcBef>
                <a:spcPts val="0"/>
              </a:spcBef>
              <a:spcAft>
                <a:spcPts val="0"/>
              </a:spcAft>
              <a:buNone/>
            </a:pPr>
            <a:endParaRPr/>
          </a:p>
        </p:txBody>
      </p:sp>
      <p:pic>
        <p:nvPicPr>
          <p:cNvPr id="782" name="Google Shape;782;p61"/>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841050" y="279900"/>
            <a:ext cx="6198995" cy="382097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p62"/>
          <p:cNvSpPr txBox="1">
            <a:spLocks noGrp="1"/>
          </p:cNvSpPr>
          <p:nvPr>
            <p:ph type="title"/>
          </p:nvPr>
        </p:nvSpPr>
        <p:spPr>
          <a:xfrm>
            <a:off x="0" y="197255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2: </a:t>
            </a:r>
            <a:endParaRPr/>
          </a:p>
          <a:p>
            <a:pPr marL="0" lvl="0" indent="0" algn="l" rtl="0">
              <a:spcBef>
                <a:spcPts val="0"/>
              </a:spcBef>
              <a:spcAft>
                <a:spcPts val="0"/>
              </a:spcAft>
              <a:buNone/>
            </a:pPr>
            <a:r>
              <a:rPr lang="en" sz="2200"/>
              <a:t>filmed</a:t>
            </a:r>
            <a:endParaRPr sz="2200"/>
          </a:p>
          <a:p>
            <a:pPr marL="0" lvl="0" indent="0" algn="l" rtl="0">
              <a:spcBef>
                <a:spcPts val="0"/>
              </a:spcBef>
              <a:spcAft>
                <a:spcPts val="0"/>
              </a:spcAft>
              <a:buNone/>
            </a:pPr>
            <a:endParaRPr/>
          </a:p>
        </p:txBody>
      </p:sp>
      <p:pic>
        <p:nvPicPr>
          <p:cNvPr id="788" name="Google Shape;788;p6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879351" y="-24900"/>
            <a:ext cx="7160700" cy="4413749"/>
          </a:xfrm>
          <a:prstGeom prst="rect">
            <a:avLst/>
          </a:prstGeom>
          <a:noFill/>
          <a:ln>
            <a:noFill/>
          </a:ln>
        </p:spPr>
      </p:pic>
      <p:pic>
        <p:nvPicPr>
          <p:cNvPr id="789" name="Google Shape;789;p6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076725" y="419000"/>
            <a:ext cx="2067475" cy="1527525"/>
          </a:xfrm>
          <a:prstGeom prst="rect">
            <a:avLst/>
          </a:prstGeom>
          <a:noFill/>
          <a:ln>
            <a:noFill/>
          </a:ln>
        </p:spPr>
      </p:pic>
      <p:pic>
        <p:nvPicPr>
          <p:cNvPr id="790" name="Google Shape;790;p6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847450" y="223425"/>
            <a:ext cx="2795679" cy="1527525"/>
          </a:xfrm>
          <a:prstGeom prst="rect">
            <a:avLst/>
          </a:prstGeom>
          <a:noFill/>
          <a:ln>
            <a:noFill/>
          </a:ln>
        </p:spPr>
      </p:pic>
      <p:pic>
        <p:nvPicPr>
          <p:cNvPr id="791" name="Google Shape;791;p62"/>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6682871" y="166349"/>
            <a:ext cx="1715798" cy="1739526"/>
          </a:xfrm>
          <a:prstGeom prst="rect">
            <a:avLst/>
          </a:prstGeom>
          <a:noFill/>
          <a:ln>
            <a:noFill/>
          </a:ln>
        </p:spPr>
      </p:pic>
      <p:pic>
        <p:nvPicPr>
          <p:cNvPr id="792" name="Google Shape;792;p62"/>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2076725" y="2042150"/>
            <a:ext cx="1558151" cy="2093299"/>
          </a:xfrm>
          <a:prstGeom prst="rect">
            <a:avLst/>
          </a:prstGeom>
          <a:noFill/>
          <a:ln>
            <a:noFill/>
          </a:ln>
        </p:spPr>
      </p:pic>
      <p:pic>
        <p:nvPicPr>
          <p:cNvPr id="793" name="Google Shape;793;p62"/>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1584438" y="3351575"/>
            <a:ext cx="2003174" cy="1109199"/>
          </a:xfrm>
          <a:prstGeom prst="rect">
            <a:avLst/>
          </a:prstGeom>
          <a:noFill/>
          <a:ln>
            <a:noFill/>
          </a:ln>
        </p:spPr>
      </p:pic>
      <p:pic>
        <p:nvPicPr>
          <p:cNvPr id="794" name="Google Shape;794;p62"/>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3634875" y="2042150"/>
            <a:ext cx="2492995" cy="1592186"/>
          </a:xfrm>
          <a:prstGeom prst="rect">
            <a:avLst/>
          </a:prstGeom>
          <a:noFill/>
          <a:ln>
            <a:noFill/>
          </a:ln>
        </p:spPr>
      </p:pic>
      <p:pic>
        <p:nvPicPr>
          <p:cNvPr id="795" name="Google Shape;795;p62"/>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4281976" y="3265028"/>
            <a:ext cx="1715801" cy="1282304"/>
          </a:xfrm>
          <a:prstGeom prst="rect">
            <a:avLst/>
          </a:prstGeom>
          <a:noFill/>
          <a:ln>
            <a:noFill/>
          </a:ln>
        </p:spPr>
      </p:pic>
      <p:pic>
        <p:nvPicPr>
          <p:cNvPr id="796" name="Google Shape;796;p62"/>
          <p:cNvPicPr preferRelativeResize="0"/>
          <p:nvPr/>
        </p:nvPicPr>
        <p:blipFill>
          <a:blip r:embed="rId11" cstate="email">
            <a:alphaModFix/>
            <a:extLst>
              <a:ext uri="{28A0092B-C50C-407E-A947-70E740481C1C}">
                <a14:useLocalDpi xmlns:a14="http://schemas.microsoft.com/office/drawing/2010/main"/>
              </a:ext>
            </a:extLst>
          </a:blip>
          <a:stretch>
            <a:fillRect/>
          </a:stretch>
        </p:blipFill>
        <p:spPr>
          <a:xfrm>
            <a:off x="6007875" y="2246001"/>
            <a:ext cx="3065800" cy="16855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p6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3: </a:t>
            </a:r>
            <a:endParaRPr/>
          </a:p>
          <a:p>
            <a:pPr marL="0" lvl="0" indent="0" algn="l" rtl="0">
              <a:spcBef>
                <a:spcPts val="0"/>
              </a:spcBef>
              <a:spcAft>
                <a:spcPts val="0"/>
              </a:spcAft>
              <a:buNone/>
            </a:pPr>
            <a:r>
              <a:rPr lang="en" sz="2200"/>
              <a:t>storyboarded</a:t>
            </a:r>
            <a:endParaRPr sz="2200"/>
          </a:p>
          <a:p>
            <a:pPr marL="0" lvl="0" indent="0" algn="l" rtl="0">
              <a:spcBef>
                <a:spcPts val="0"/>
              </a:spcBef>
              <a:spcAft>
                <a:spcPts val="0"/>
              </a:spcAft>
              <a:buNone/>
            </a:pPr>
            <a:endParaRPr/>
          </a:p>
        </p:txBody>
      </p:sp>
      <p:pic>
        <p:nvPicPr>
          <p:cNvPr id="802" name="Google Shape;802;p6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622901" y="227950"/>
            <a:ext cx="6185425" cy="378434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6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3: </a:t>
            </a:r>
            <a:endParaRPr/>
          </a:p>
          <a:p>
            <a:pPr marL="0" lvl="0" indent="0" algn="l" rtl="0">
              <a:spcBef>
                <a:spcPts val="0"/>
              </a:spcBef>
              <a:spcAft>
                <a:spcPts val="0"/>
              </a:spcAft>
              <a:buNone/>
            </a:pPr>
            <a:r>
              <a:rPr lang="en" sz="2200"/>
              <a:t>filmed</a:t>
            </a:r>
            <a:endParaRPr sz="2200"/>
          </a:p>
          <a:p>
            <a:pPr marL="0" lvl="0" indent="0" algn="l" rtl="0">
              <a:spcBef>
                <a:spcPts val="0"/>
              </a:spcBef>
              <a:spcAft>
                <a:spcPts val="0"/>
              </a:spcAft>
              <a:buNone/>
            </a:pPr>
            <a:endParaRPr/>
          </a:p>
        </p:txBody>
      </p:sp>
      <p:pic>
        <p:nvPicPr>
          <p:cNvPr id="808" name="Google Shape;808;p6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376067" y="1017725"/>
            <a:ext cx="6767933" cy="4140725"/>
          </a:xfrm>
          <a:prstGeom prst="rect">
            <a:avLst/>
          </a:prstGeom>
          <a:noFill/>
          <a:ln>
            <a:noFill/>
          </a:ln>
        </p:spPr>
      </p:pic>
      <p:pic>
        <p:nvPicPr>
          <p:cNvPr id="809" name="Google Shape;809;p6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646225" y="896200"/>
            <a:ext cx="1873826" cy="1571500"/>
          </a:xfrm>
          <a:prstGeom prst="rect">
            <a:avLst/>
          </a:prstGeom>
          <a:noFill/>
          <a:ln>
            <a:noFill/>
          </a:ln>
        </p:spPr>
      </p:pic>
      <p:pic>
        <p:nvPicPr>
          <p:cNvPr id="810" name="Google Shape;810;p64"/>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4867275" y="208825"/>
            <a:ext cx="1873826" cy="2258874"/>
          </a:xfrm>
          <a:prstGeom prst="rect">
            <a:avLst/>
          </a:prstGeom>
          <a:noFill/>
          <a:ln>
            <a:noFill/>
          </a:ln>
        </p:spPr>
      </p:pic>
      <p:pic>
        <p:nvPicPr>
          <p:cNvPr id="811" name="Google Shape;811;p64"/>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6906475" y="197313"/>
            <a:ext cx="2071267" cy="2281904"/>
          </a:xfrm>
          <a:prstGeom prst="rect">
            <a:avLst/>
          </a:prstGeom>
          <a:noFill/>
          <a:ln>
            <a:noFill/>
          </a:ln>
        </p:spPr>
      </p:pic>
      <p:pic>
        <p:nvPicPr>
          <p:cNvPr id="812" name="Google Shape;812;p64"/>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4972850" y="3105450"/>
            <a:ext cx="1574370" cy="1571499"/>
          </a:xfrm>
          <a:prstGeom prst="rect">
            <a:avLst/>
          </a:prstGeom>
          <a:noFill/>
          <a:ln>
            <a:noFill/>
          </a:ln>
        </p:spPr>
      </p:pic>
      <p:pic>
        <p:nvPicPr>
          <p:cNvPr id="813" name="Google Shape;813;p64"/>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6826538" y="3435548"/>
            <a:ext cx="2231148" cy="10850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8" name="Google Shape;818;p65"/>
          <p:cNvSpPr txBox="1">
            <a:spLocks noGrp="1"/>
          </p:cNvSpPr>
          <p:nvPr>
            <p:ph type="title"/>
          </p:nvPr>
        </p:nvSpPr>
        <p:spPr>
          <a:xfrm>
            <a:off x="0" y="160997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3: </a:t>
            </a:r>
            <a:endParaRPr/>
          </a:p>
          <a:p>
            <a:pPr marL="0" lvl="0" indent="0" algn="l" rtl="0">
              <a:spcBef>
                <a:spcPts val="0"/>
              </a:spcBef>
              <a:spcAft>
                <a:spcPts val="0"/>
              </a:spcAft>
              <a:buNone/>
            </a:pPr>
            <a:r>
              <a:rPr lang="en" sz="2200"/>
              <a:t>storyboarded</a:t>
            </a:r>
            <a:endParaRPr sz="2200"/>
          </a:p>
          <a:p>
            <a:pPr marL="0" lvl="0" indent="0" algn="l" rtl="0">
              <a:spcBef>
                <a:spcPts val="0"/>
              </a:spcBef>
              <a:spcAft>
                <a:spcPts val="0"/>
              </a:spcAft>
              <a:buNone/>
            </a:pPr>
            <a:endParaRPr/>
          </a:p>
        </p:txBody>
      </p:sp>
      <p:pic>
        <p:nvPicPr>
          <p:cNvPr id="819" name="Google Shape;819;p6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288125" y="207300"/>
            <a:ext cx="6855874" cy="43833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66"/>
          <p:cNvSpPr txBox="1">
            <a:spLocks noGrp="1"/>
          </p:cNvSpPr>
          <p:nvPr>
            <p:ph type="title"/>
          </p:nvPr>
        </p:nvSpPr>
        <p:spPr>
          <a:xfrm>
            <a:off x="0" y="160997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3: </a:t>
            </a:r>
            <a:endParaRPr/>
          </a:p>
          <a:p>
            <a:pPr marL="0" lvl="0" indent="0" algn="l" rtl="0">
              <a:spcBef>
                <a:spcPts val="0"/>
              </a:spcBef>
              <a:spcAft>
                <a:spcPts val="0"/>
              </a:spcAft>
              <a:buNone/>
            </a:pPr>
            <a:r>
              <a:rPr lang="en" sz="2200"/>
              <a:t>filmed</a:t>
            </a:r>
            <a:endParaRPr sz="2200"/>
          </a:p>
          <a:p>
            <a:pPr marL="0" lvl="0" indent="0" algn="l" rtl="0">
              <a:spcBef>
                <a:spcPts val="0"/>
              </a:spcBef>
              <a:spcAft>
                <a:spcPts val="0"/>
              </a:spcAft>
              <a:buNone/>
            </a:pPr>
            <a:endParaRPr/>
          </a:p>
        </p:txBody>
      </p:sp>
      <p:pic>
        <p:nvPicPr>
          <p:cNvPr id="825" name="Google Shape;825;p6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288125" y="207300"/>
            <a:ext cx="6855874" cy="4383349"/>
          </a:xfrm>
          <a:prstGeom prst="rect">
            <a:avLst/>
          </a:prstGeom>
          <a:noFill/>
          <a:ln>
            <a:noFill/>
          </a:ln>
        </p:spPr>
      </p:pic>
      <p:pic>
        <p:nvPicPr>
          <p:cNvPr id="826" name="Google Shape;826;p6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72400" y="315117"/>
            <a:ext cx="2026549" cy="1371657"/>
          </a:xfrm>
          <a:prstGeom prst="rect">
            <a:avLst/>
          </a:prstGeom>
          <a:noFill/>
          <a:ln>
            <a:noFill/>
          </a:ln>
        </p:spPr>
      </p:pic>
      <p:pic>
        <p:nvPicPr>
          <p:cNvPr id="827" name="Google Shape;827;p66"/>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6703350" y="315125"/>
            <a:ext cx="2250875" cy="1449677"/>
          </a:xfrm>
          <a:prstGeom prst="rect">
            <a:avLst/>
          </a:prstGeom>
          <a:noFill/>
          <a:ln>
            <a:noFill/>
          </a:ln>
        </p:spPr>
      </p:pic>
      <p:pic>
        <p:nvPicPr>
          <p:cNvPr id="828" name="Google Shape;828;p66"/>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2472400" y="2321675"/>
            <a:ext cx="2026551" cy="1583926"/>
          </a:xfrm>
          <a:prstGeom prst="rect">
            <a:avLst/>
          </a:prstGeom>
          <a:noFill/>
          <a:ln>
            <a:noFill/>
          </a:ln>
        </p:spPr>
      </p:pic>
      <p:pic>
        <p:nvPicPr>
          <p:cNvPr id="829" name="Google Shape;829;p66"/>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4454788" y="2533951"/>
            <a:ext cx="2430259" cy="1371650"/>
          </a:xfrm>
          <a:prstGeom prst="rect">
            <a:avLst/>
          </a:prstGeom>
          <a:noFill/>
          <a:ln>
            <a:noFill/>
          </a:ln>
        </p:spPr>
      </p:pic>
      <p:pic>
        <p:nvPicPr>
          <p:cNvPr id="830" name="Google Shape;830;p66"/>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6930400" y="2494937"/>
            <a:ext cx="1877363" cy="144967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67"/>
          <p:cNvSpPr txBox="1">
            <a:spLocks noGrp="1"/>
          </p:cNvSpPr>
          <p:nvPr>
            <p:ph type="title"/>
          </p:nvPr>
        </p:nvSpPr>
        <p:spPr>
          <a:xfrm>
            <a:off x="0" y="14125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3: </a:t>
            </a:r>
            <a:endParaRPr/>
          </a:p>
          <a:p>
            <a:pPr marL="0" lvl="0" indent="0" algn="l" rtl="0">
              <a:spcBef>
                <a:spcPts val="0"/>
              </a:spcBef>
              <a:spcAft>
                <a:spcPts val="0"/>
              </a:spcAft>
              <a:buNone/>
            </a:pPr>
            <a:r>
              <a:rPr lang="en" sz="2200"/>
              <a:t>(storyboarded)</a:t>
            </a:r>
            <a:endParaRPr sz="2200"/>
          </a:p>
          <a:p>
            <a:pPr marL="0" lvl="0" indent="0" algn="l" rtl="0">
              <a:spcBef>
                <a:spcPts val="0"/>
              </a:spcBef>
              <a:spcAft>
                <a:spcPts val="0"/>
              </a:spcAft>
              <a:buNone/>
            </a:pPr>
            <a:endParaRPr/>
          </a:p>
        </p:txBody>
      </p:sp>
      <p:pic>
        <p:nvPicPr>
          <p:cNvPr id="836" name="Google Shape;836;p6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650325" y="633000"/>
            <a:ext cx="5691800" cy="37601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68"/>
          <p:cNvSpPr txBox="1">
            <a:spLocks noGrp="1"/>
          </p:cNvSpPr>
          <p:nvPr>
            <p:ph type="title"/>
          </p:nvPr>
        </p:nvSpPr>
        <p:spPr>
          <a:xfrm>
            <a:off x="0" y="14125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3: </a:t>
            </a:r>
            <a:endParaRPr/>
          </a:p>
          <a:p>
            <a:pPr marL="0" lvl="0" indent="0" algn="l" rtl="0">
              <a:spcBef>
                <a:spcPts val="0"/>
              </a:spcBef>
              <a:spcAft>
                <a:spcPts val="0"/>
              </a:spcAft>
              <a:buNone/>
            </a:pPr>
            <a:r>
              <a:rPr lang="en" sz="2200"/>
              <a:t>(filmed)</a:t>
            </a:r>
            <a:endParaRPr sz="2200"/>
          </a:p>
          <a:p>
            <a:pPr marL="0" lvl="0" indent="0" algn="l" rtl="0">
              <a:spcBef>
                <a:spcPts val="0"/>
              </a:spcBef>
              <a:spcAft>
                <a:spcPts val="0"/>
              </a:spcAft>
              <a:buNone/>
            </a:pPr>
            <a:endParaRPr/>
          </a:p>
        </p:txBody>
      </p:sp>
      <p:pic>
        <p:nvPicPr>
          <p:cNvPr id="842" name="Google Shape;842;p6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888325" y="633000"/>
            <a:ext cx="5691800" cy="3760175"/>
          </a:xfrm>
          <a:prstGeom prst="rect">
            <a:avLst/>
          </a:prstGeom>
          <a:noFill/>
          <a:ln>
            <a:noFill/>
          </a:ln>
        </p:spPr>
      </p:pic>
      <p:pic>
        <p:nvPicPr>
          <p:cNvPr id="843" name="Google Shape;843;p6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671125" y="504675"/>
            <a:ext cx="2207575" cy="1371102"/>
          </a:xfrm>
          <a:prstGeom prst="rect">
            <a:avLst/>
          </a:prstGeom>
          <a:noFill/>
          <a:ln>
            <a:noFill/>
          </a:ln>
        </p:spPr>
      </p:pic>
      <p:pic>
        <p:nvPicPr>
          <p:cNvPr id="844" name="Google Shape;844;p6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878701" y="754455"/>
            <a:ext cx="1908275" cy="1081799"/>
          </a:xfrm>
          <a:prstGeom prst="rect">
            <a:avLst/>
          </a:prstGeom>
          <a:noFill/>
          <a:ln>
            <a:noFill/>
          </a:ln>
        </p:spPr>
      </p:pic>
      <p:pic>
        <p:nvPicPr>
          <p:cNvPr id="845" name="Google Shape;845;p68"/>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5786975" y="292850"/>
            <a:ext cx="1908274" cy="1582924"/>
          </a:xfrm>
          <a:prstGeom prst="rect">
            <a:avLst/>
          </a:prstGeom>
          <a:noFill/>
          <a:ln>
            <a:noFill/>
          </a:ln>
        </p:spPr>
      </p:pic>
      <p:pic>
        <p:nvPicPr>
          <p:cNvPr id="846" name="Google Shape;846;p68"/>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1762513" y="2222175"/>
            <a:ext cx="2024800" cy="1499725"/>
          </a:xfrm>
          <a:prstGeom prst="rect">
            <a:avLst/>
          </a:prstGeom>
          <a:noFill/>
          <a:ln>
            <a:noFill/>
          </a:ln>
        </p:spPr>
      </p:pic>
      <p:pic>
        <p:nvPicPr>
          <p:cNvPr id="847" name="Google Shape;847;p68"/>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3878700" y="2280498"/>
            <a:ext cx="1698068" cy="1371100"/>
          </a:xfrm>
          <a:prstGeom prst="rect">
            <a:avLst/>
          </a:prstGeom>
          <a:noFill/>
          <a:ln>
            <a:noFill/>
          </a:ln>
        </p:spPr>
      </p:pic>
      <p:pic>
        <p:nvPicPr>
          <p:cNvPr id="848" name="Google Shape;848;p68"/>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5668154" y="2504600"/>
            <a:ext cx="1698075" cy="1217300"/>
          </a:xfrm>
          <a:prstGeom prst="rect">
            <a:avLst/>
          </a:prstGeom>
          <a:noFill/>
          <a:ln>
            <a:noFill/>
          </a:ln>
        </p:spPr>
      </p:pic>
      <p:pic>
        <p:nvPicPr>
          <p:cNvPr id="849" name="Google Shape;849;p68"/>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7157515" y="3926201"/>
            <a:ext cx="1986483" cy="12173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69"/>
          <p:cNvSpPr txBox="1">
            <a:spLocks noGrp="1"/>
          </p:cNvSpPr>
          <p:nvPr>
            <p:ph type="title"/>
          </p:nvPr>
        </p:nvSpPr>
        <p:spPr>
          <a:xfrm>
            <a:off x="0" y="160997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4: </a:t>
            </a:r>
            <a:endParaRPr/>
          </a:p>
          <a:p>
            <a:pPr marL="0" lvl="0" indent="0" algn="l" rtl="0">
              <a:spcBef>
                <a:spcPts val="0"/>
              </a:spcBef>
              <a:spcAft>
                <a:spcPts val="0"/>
              </a:spcAft>
              <a:buNone/>
            </a:pPr>
            <a:r>
              <a:rPr lang="en" sz="2200"/>
              <a:t>storyboarded</a:t>
            </a:r>
            <a:endParaRPr sz="2200"/>
          </a:p>
          <a:p>
            <a:pPr marL="0" lvl="0" indent="0" algn="l" rtl="0">
              <a:spcBef>
                <a:spcPts val="0"/>
              </a:spcBef>
              <a:spcAft>
                <a:spcPts val="0"/>
              </a:spcAft>
              <a:buNone/>
            </a:pPr>
            <a:endParaRPr/>
          </a:p>
        </p:txBody>
      </p:sp>
      <p:pic>
        <p:nvPicPr>
          <p:cNvPr id="855" name="Google Shape;855;p6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186100" y="0"/>
            <a:ext cx="6858015" cy="5143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860" name="Google Shape;860;p70"/>
          <p:cNvSpPr txBox="1">
            <a:spLocks noGrp="1"/>
          </p:cNvSpPr>
          <p:nvPr>
            <p:ph type="title"/>
          </p:nvPr>
        </p:nvSpPr>
        <p:spPr>
          <a:xfrm>
            <a:off x="0" y="160997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4: </a:t>
            </a:r>
            <a:endParaRPr/>
          </a:p>
          <a:p>
            <a:pPr marL="0" lvl="0" indent="0" algn="l" rtl="0">
              <a:spcBef>
                <a:spcPts val="0"/>
              </a:spcBef>
              <a:spcAft>
                <a:spcPts val="0"/>
              </a:spcAft>
              <a:buNone/>
            </a:pPr>
            <a:r>
              <a:rPr lang="en" sz="2200"/>
              <a:t>filmed</a:t>
            </a:r>
            <a:endParaRPr sz="2200"/>
          </a:p>
          <a:p>
            <a:pPr marL="0" lvl="0" indent="0" algn="l" rtl="0">
              <a:spcBef>
                <a:spcPts val="0"/>
              </a:spcBef>
              <a:spcAft>
                <a:spcPts val="0"/>
              </a:spcAft>
              <a:buNone/>
            </a:pPr>
            <a:endParaRPr/>
          </a:p>
        </p:txBody>
      </p:sp>
      <p:pic>
        <p:nvPicPr>
          <p:cNvPr id="861" name="Google Shape;861;p7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186100" y="0"/>
            <a:ext cx="6858015" cy="5143500"/>
          </a:xfrm>
          <a:prstGeom prst="rect">
            <a:avLst/>
          </a:prstGeom>
          <a:noFill/>
          <a:ln>
            <a:noFill/>
          </a:ln>
        </p:spPr>
      </p:pic>
      <p:pic>
        <p:nvPicPr>
          <p:cNvPr id="862" name="Google Shape;862;p7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42825" y="128325"/>
            <a:ext cx="1446899" cy="1540101"/>
          </a:xfrm>
          <a:prstGeom prst="rect">
            <a:avLst/>
          </a:prstGeom>
          <a:noFill/>
          <a:ln>
            <a:noFill/>
          </a:ln>
        </p:spPr>
      </p:pic>
      <p:pic>
        <p:nvPicPr>
          <p:cNvPr id="863" name="Google Shape;863;p70"/>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889725" y="-60862"/>
            <a:ext cx="1881301" cy="1729277"/>
          </a:xfrm>
          <a:prstGeom prst="rect">
            <a:avLst/>
          </a:prstGeom>
          <a:noFill/>
          <a:ln>
            <a:noFill/>
          </a:ln>
        </p:spPr>
      </p:pic>
      <p:pic>
        <p:nvPicPr>
          <p:cNvPr id="864" name="Google Shape;864;p70"/>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5907975" y="691075"/>
            <a:ext cx="1397576" cy="1334775"/>
          </a:xfrm>
          <a:prstGeom prst="rect">
            <a:avLst/>
          </a:prstGeom>
          <a:noFill/>
          <a:ln>
            <a:noFill/>
          </a:ln>
        </p:spPr>
      </p:pic>
      <p:pic>
        <p:nvPicPr>
          <p:cNvPr id="865" name="Google Shape;865;p70"/>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2686750" y="2025850"/>
            <a:ext cx="3221228" cy="1929924"/>
          </a:xfrm>
          <a:prstGeom prst="rect">
            <a:avLst/>
          </a:prstGeom>
          <a:noFill/>
          <a:ln>
            <a:noFill/>
          </a:ln>
        </p:spPr>
      </p:pic>
      <p:pic>
        <p:nvPicPr>
          <p:cNvPr id="866" name="Google Shape;866;p70"/>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7542652" y="494401"/>
            <a:ext cx="1651214" cy="1285200"/>
          </a:xfrm>
          <a:prstGeom prst="rect">
            <a:avLst/>
          </a:prstGeom>
          <a:noFill/>
          <a:ln>
            <a:noFill/>
          </a:ln>
        </p:spPr>
      </p:pic>
      <p:pic>
        <p:nvPicPr>
          <p:cNvPr id="867" name="Google Shape;867;p70"/>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6306425" y="2241900"/>
            <a:ext cx="1397574" cy="142990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2" name="Google Shape;872;p71"/>
          <p:cNvSpPr txBox="1">
            <a:spLocks noGrp="1"/>
          </p:cNvSpPr>
          <p:nvPr>
            <p:ph type="title"/>
          </p:nvPr>
        </p:nvSpPr>
        <p:spPr>
          <a:xfrm>
            <a:off x="2310850" y="2575875"/>
            <a:ext cx="6120000" cy="79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3300"/>
              <a:t>Concept Video Link</a:t>
            </a:r>
            <a:endParaRPr sz="3300"/>
          </a:p>
        </p:txBody>
      </p:sp>
      <p:sp>
        <p:nvSpPr>
          <p:cNvPr id="873" name="Google Shape;873;p71"/>
          <p:cNvSpPr txBox="1">
            <a:spLocks noGrp="1"/>
          </p:cNvSpPr>
          <p:nvPr>
            <p:ph type="title" idx="2"/>
          </p:nvPr>
        </p:nvSpPr>
        <p:spPr>
          <a:xfrm>
            <a:off x="7276975" y="1482534"/>
            <a:ext cx="1153800" cy="91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05</a:t>
            </a:r>
            <a:endParaRPr/>
          </a:p>
        </p:txBody>
      </p:sp>
      <p:sp>
        <p:nvSpPr>
          <p:cNvPr id="874" name="Google Shape;874;p71"/>
          <p:cNvSpPr/>
          <p:nvPr/>
        </p:nvSpPr>
        <p:spPr>
          <a:xfrm>
            <a:off x="0" y="7"/>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5" name="Google Shape;875;p71"/>
          <p:cNvGrpSpPr/>
          <p:nvPr/>
        </p:nvGrpSpPr>
        <p:grpSpPr>
          <a:xfrm>
            <a:off x="-744650" y="2761818"/>
            <a:ext cx="3494036" cy="2755173"/>
            <a:chOff x="-744650" y="2761818"/>
            <a:chExt cx="3494036" cy="2755173"/>
          </a:xfrm>
        </p:grpSpPr>
        <p:sp>
          <p:nvSpPr>
            <p:cNvPr id="876" name="Google Shape;876;p71"/>
            <p:cNvSpPr/>
            <p:nvPr/>
          </p:nvSpPr>
          <p:spPr>
            <a:xfrm>
              <a:off x="-744650" y="321607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7" name="Google Shape;877;p71"/>
            <p:cNvGrpSpPr/>
            <p:nvPr/>
          </p:nvGrpSpPr>
          <p:grpSpPr>
            <a:xfrm>
              <a:off x="-427450" y="2761818"/>
              <a:ext cx="1454320" cy="1280400"/>
              <a:chOff x="5917100" y="2092158"/>
              <a:chExt cx="1102175" cy="970367"/>
            </a:xfrm>
          </p:grpSpPr>
          <p:sp>
            <p:nvSpPr>
              <p:cNvPr id="878" name="Google Shape;878;p71"/>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71"/>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71"/>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71"/>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71"/>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71"/>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84" name="Google Shape;884;p71"/>
          <p:cNvGrpSpPr/>
          <p:nvPr/>
        </p:nvGrpSpPr>
        <p:grpSpPr>
          <a:xfrm>
            <a:off x="202" y="459777"/>
            <a:ext cx="3630404" cy="3979613"/>
            <a:chOff x="202" y="459777"/>
            <a:chExt cx="3630404" cy="3979613"/>
          </a:xfrm>
        </p:grpSpPr>
        <p:grpSp>
          <p:nvGrpSpPr>
            <p:cNvPr id="885" name="Google Shape;885;p71"/>
            <p:cNvGrpSpPr/>
            <p:nvPr/>
          </p:nvGrpSpPr>
          <p:grpSpPr>
            <a:xfrm>
              <a:off x="202" y="459777"/>
              <a:ext cx="3630404" cy="3979613"/>
              <a:chOff x="202" y="459777"/>
              <a:chExt cx="3630404" cy="3979613"/>
            </a:xfrm>
          </p:grpSpPr>
          <p:grpSp>
            <p:nvGrpSpPr>
              <p:cNvPr id="886" name="Google Shape;886;p71"/>
              <p:cNvGrpSpPr/>
              <p:nvPr/>
            </p:nvGrpSpPr>
            <p:grpSpPr>
              <a:xfrm flipH="1">
                <a:off x="202" y="459777"/>
                <a:ext cx="3630404" cy="1179339"/>
                <a:chOff x="5363575" y="1526000"/>
                <a:chExt cx="627750" cy="203925"/>
              </a:xfrm>
            </p:grpSpPr>
            <p:sp>
              <p:nvSpPr>
                <p:cNvPr id="887" name="Google Shape;887;p71"/>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71"/>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71"/>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71"/>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71"/>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71"/>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71"/>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71"/>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71"/>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6" name="Google Shape;896;p71"/>
              <p:cNvGrpSpPr/>
              <p:nvPr/>
            </p:nvGrpSpPr>
            <p:grpSpPr>
              <a:xfrm>
                <a:off x="1381183" y="1655245"/>
                <a:ext cx="2014815" cy="1337192"/>
                <a:chOff x="752650" y="1170200"/>
                <a:chExt cx="3706430" cy="2459882"/>
              </a:xfrm>
            </p:grpSpPr>
            <p:sp>
              <p:nvSpPr>
                <p:cNvPr id="897" name="Google Shape;897;p71"/>
                <p:cNvSpPr/>
                <p:nvPr/>
              </p:nvSpPr>
              <p:spPr>
                <a:xfrm>
                  <a:off x="752650" y="1170200"/>
                  <a:ext cx="3706430" cy="2459882"/>
                </a:xfrm>
                <a:custGeom>
                  <a:avLst/>
                  <a:gdLst/>
                  <a:ahLst/>
                  <a:cxnLst/>
                  <a:rect l="l" t="t" r="r" b="b"/>
                  <a:pathLst>
                    <a:path w="14507" h="9628" fill="none" extrusionOk="0">
                      <a:moveTo>
                        <a:pt x="11167" y="1875"/>
                      </a:moveTo>
                      <a:cubicBezTo>
                        <a:pt x="9261" y="0"/>
                        <a:pt x="7253" y="3595"/>
                        <a:pt x="7253" y="3595"/>
                      </a:cubicBezTo>
                      <a:cubicBezTo>
                        <a:pt x="7253" y="3595"/>
                        <a:pt x="5246" y="0"/>
                        <a:pt x="3338" y="1875"/>
                      </a:cubicBezTo>
                      <a:cubicBezTo>
                        <a:pt x="0" y="5149"/>
                        <a:pt x="7253" y="9628"/>
                        <a:pt x="7253" y="9628"/>
                      </a:cubicBezTo>
                      <a:cubicBezTo>
                        <a:pt x="7253" y="9628"/>
                        <a:pt x="14506" y="5149"/>
                        <a:pt x="11167" y="1875"/>
                      </a:cubicBez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71"/>
                <p:cNvSpPr/>
                <p:nvPr/>
              </p:nvSpPr>
              <p:spPr>
                <a:xfrm>
                  <a:off x="2084275" y="2211585"/>
                  <a:ext cx="1042665" cy="1043431"/>
                </a:xfrm>
                <a:custGeom>
                  <a:avLst/>
                  <a:gdLst/>
                  <a:ahLst/>
                  <a:cxnLst/>
                  <a:rect l="l" t="t" r="r" b="b"/>
                  <a:pathLst>
                    <a:path w="4081" h="4084" extrusionOk="0">
                      <a:moveTo>
                        <a:pt x="1480" y="0"/>
                      </a:moveTo>
                      <a:lnTo>
                        <a:pt x="1480" y="1483"/>
                      </a:lnTo>
                      <a:lnTo>
                        <a:pt x="1" y="1483"/>
                      </a:lnTo>
                      <a:lnTo>
                        <a:pt x="1" y="2602"/>
                      </a:lnTo>
                      <a:lnTo>
                        <a:pt x="1480" y="2602"/>
                      </a:lnTo>
                      <a:lnTo>
                        <a:pt x="1480" y="4084"/>
                      </a:lnTo>
                      <a:lnTo>
                        <a:pt x="2602" y="4084"/>
                      </a:lnTo>
                      <a:lnTo>
                        <a:pt x="2602" y="2602"/>
                      </a:lnTo>
                      <a:lnTo>
                        <a:pt x="4081" y="2602"/>
                      </a:lnTo>
                      <a:lnTo>
                        <a:pt x="4081" y="1483"/>
                      </a:lnTo>
                      <a:lnTo>
                        <a:pt x="2602" y="1483"/>
                      </a:lnTo>
                      <a:lnTo>
                        <a:pt x="260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9" name="Google Shape;899;p71"/>
              <p:cNvGrpSpPr/>
              <p:nvPr/>
            </p:nvGrpSpPr>
            <p:grpSpPr>
              <a:xfrm rot="10800000">
                <a:off x="202" y="3260051"/>
                <a:ext cx="3630404" cy="1179339"/>
                <a:chOff x="5363575" y="1526000"/>
                <a:chExt cx="627750" cy="203925"/>
              </a:xfrm>
            </p:grpSpPr>
            <p:sp>
              <p:nvSpPr>
                <p:cNvPr id="900" name="Google Shape;900;p71"/>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71"/>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71"/>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71"/>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71"/>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71"/>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71"/>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71"/>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71"/>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09" name="Google Shape;909;p71"/>
            <p:cNvSpPr/>
            <p:nvPr/>
          </p:nvSpPr>
          <p:spPr>
            <a:xfrm>
              <a:off x="1422351" y="2691865"/>
              <a:ext cx="256494" cy="255807"/>
            </a:xfrm>
            <a:custGeom>
              <a:avLst/>
              <a:gdLst/>
              <a:ahLst/>
              <a:cxnLst/>
              <a:rect l="l" t="t" r="r" b="b"/>
              <a:pathLst>
                <a:path w="1134" h="1131" extrusionOk="0">
                  <a:moveTo>
                    <a:pt x="566" y="1"/>
                  </a:moveTo>
                  <a:cubicBezTo>
                    <a:pt x="490" y="275"/>
                    <a:pt x="277" y="490"/>
                    <a:pt x="0" y="566"/>
                  </a:cubicBezTo>
                  <a:cubicBezTo>
                    <a:pt x="277" y="642"/>
                    <a:pt x="490" y="857"/>
                    <a:pt x="566" y="1130"/>
                  </a:cubicBezTo>
                  <a:cubicBezTo>
                    <a:pt x="641" y="857"/>
                    <a:pt x="857" y="642"/>
                    <a:pt x="1134" y="566"/>
                  </a:cubicBezTo>
                  <a:cubicBezTo>
                    <a:pt x="857" y="490"/>
                    <a:pt x="641" y="275"/>
                    <a:pt x="566"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71"/>
            <p:cNvSpPr/>
            <p:nvPr/>
          </p:nvSpPr>
          <p:spPr>
            <a:xfrm>
              <a:off x="3232208" y="2084362"/>
              <a:ext cx="116711" cy="116708"/>
            </a:xfrm>
            <a:custGeom>
              <a:avLst/>
              <a:gdLst/>
              <a:ahLst/>
              <a:cxnLst/>
              <a:rect l="l" t="t" r="r" b="b"/>
              <a:pathLst>
                <a:path w="516" h="516" extrusionOk="0">
                  <a:moveTo>
                    <a:pt x="260" y="1"/>
                  </a:moveTo>
                  <a:cubicBezTo>
                    <a:pt x="223" y="127"/>
                    <a:pt x="127" y="223"/>
                    <a:pt x="0" y="260"/>
                  </a:cubicBezTo>
                  <a:cubicBezTo>
                    <a:pt x="127" y="292"/>
                    <a:pt x="223" y="389"/>
                    <a:pt x="260" y="515"/>
                  </a:cubicBezTo>
                  <a:cubicBezTo>
                    <a:pt x="291" y="389"/>
                    <a:pt x="389" y="292"/>
                    <a:pt x="515" y="260"/>
                  </a:cubicBezTo>
                  <a:cubicBezTo>
                    <a:pt x="389" y="223"/>
                    <a:pt x="291" y="127"/>
                    <a:pt x="26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1" name="Google Shape;911;p71"/>
          <p:cNvSpPr/>
          <p:nvPr/>
        </p:nvSpPr>
        <p:spPr>
          <a:xfrm>
            <a:off x="7725675" y="39216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71"/>
          <p:cNvSpPr txBox="1">
            <a:spLocks noGrp="1"/>
          </p:cNvSpPr>
          <p:nvPr>
            <p:ph type="subTitle" idx="1"/>
          </p:nvPr>
        </p:nvSpPr>
        <p:spPr>
          <a:xfrm>
            <a:off x="3821350" y="3457551"/>
            <a:ext cx="4609500" cy="37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u="sng">
                <a:solidFill>
                  <a:schemeClr val="hlink"/>
                </a:solidFill>
                <a:hlinkClick r:id="rId3"/>
              </a:rPr>
              <a:t>https://youtu.be/uMzvB4SUjdU</a:t>
            </a:r>
            <a:endParaRPr/>
          </a:p>
          <a:p>
            <a:pPr marL="0" lvl="0" indent="0" algn="r" rtl="0">
              <a:spcBef>
                <a:spcPts val="0"/>
              </a:spcBef>
              <a:spcAft>
                <a:spcPts val="0"/>
              </a:spcAft>
              <a:buNone/>
            </a:pPr>
            <a:endParaRPr/>
          </a:p>
          <a:p>
            <a:pPr marL="0" lvl="0" indent="0" algn="r" rtl="0">
              <a:spcBef>
                <a:spcPts val="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72"/>
          <p:cNvSpPr txBox="1">
            <a:spLocks noGrp="1"/>
          </p:cNvSpPr>
          <p:nvPr>
            <p:ph type="title" idx="2"/>
          </p:nvPr>
        </p:nvSpPr>
        <p:spPr>
          <a:xfrm>
            <a:off x="3554225" y="2087963"/>
            <a:ext cx="4876500" cy="91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Appendix</a:t>
            </a:r>
            <a:endParaRPr/>
          </a:p>
        </p:txBody>
      </p:sp>
      <p:sp>
        <p:nvSpPr>
          <p:cNvPr id="918" name="Google Shape;918;p72"/>
          <p:cNvSpPr/>
          <p:nvPr/>
        </p:nvSpPr>
        <p:spPr>
          <a:xfrm>
            <a:off x="0" y="7"/>
            <a:ext cx="3554222" cy="1170202"/>
          </a:xfrm>
          <a:custGeom>
            <a:avLst/>
            <a:gdLst/>
            <a:ahLst/>
            <a:cxnLst/>
            <a:rect l="l" t="t" r="r" b="b"/>
            <a:pathLst>
              <a:path w="8887" h="2926" extrusionOk="0">
                <a:moveTo>
                  <a:pt x="0" y="0"/>
                </a:moveTo>
                <a:cubicBezTo>
                  <a:pt x="136" y="716"/>
                  <a:pt x="370" y="1447"/>
                  <a:pt x="838" y="2018"/>
                </a:cubicBezTo>
                <a:cubicBezTo>
                  <a:pt x="1086" y="2324"/>
                  <a:pt x="1396" y="2569"/>
                  <a:pt x="1755" y="2734"/>
                </a:cubicBezTo>
                <a:cubicBezTo>
                  <a:pt x="1946" y="2825"/>
                  <a:pt x="2155" y="2896"/>
                  <a:pt x="2368" y="2918"/>
                </a:cubicBezTo>
                <a:cubicBezTo>
                  <a:pt x="2416" y="2923"/>
                  <a:pt x="2465" y="2925"/>
                  <a:pt x="2513" y="2925"/>
                </a:cubicBezTo>
                <a:cubicBezTo>
                  <a:pt x="2679" y="2925"/>
                  <a:pt x="2843" y="2898"/>
                  <a:pt x="3004" y="2853"/>
                </a:cubicBezTo>
                <a:cubicBezTo>
                  <a:pt x="3436" y="2731"/>
                  <a:pt x="3828" y="2493"/>
                  <a:pt x="4231" y="2307"/>
                </a:cubicBezTo>
                <a:cubicBezTo>
                  <a:pt x="4440" y="2209"/>
                  <a:pt x="4656" y="2119"/>
                  <a:pt x="4879" y="2062"/>
                </a:cubicBezTo>
                <a:cubicBezTo>
                  <a:pt x="5066" y="2015"/>
                  <a:pt x="5261" y="1998"/>
                  <a:pt x="5456" y="1998"/>
                </a:cubicBezTo>
                <a:cubicBezTo>
                  <a:pt x="5530" y="1998"/>
                  <a:pt x="5604" y="2001"/>
                  <a:pt x="5677" y="2005"/>
                </a:cubicBezTo>
                <a:cubicBezTo>
                  <a:pt x="6047" y="2029"/>
                  <a:pt x="6423" y="2101"/>
                  <a:pt x="6794" y="2101"/>
                </a:cubicBezTo>
                <a:cubicBezTo>
                  <a:pt x="6950" y="2101"/>
                  <a:pt x="7106" y="2089"/>
                  <a:pt x="7260" y="2055"/>
                </a:cubicBezTo>
                <a:cubicBezTo>
                  <a:pt x="7667" y="1968"/>
                  <a:pt x="8020" y="1727"/>
                  <a:pt x="8296" y="1417"/>
                </a:cubicBezTo>
                <a:cubicBezTo>
                  <a:pt x="8638" y="1037"/>
                  <a:pt x="8887" y="507"/>
                  <a:pt x="8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9" name="Google Shape;919;p72"/>
          <p:cNvGrpSpPr/>
          <p:nvPr/>
        </p:nvGrpSpPr>
        <p:grpSpPr>
          <a:xfrm>
            <a:off x="-744650" y="2761818"/>
            <a:ext cx="3494036" cy="2755173"/>
            <a:chOff x="-744650" y="2761818"/>
            <a:chExt cx="3494036" cy="2755173"/>
          </a:xfrm>
        </p:grpSpPr>
        <p:sp>
          <p:nvSpPr>
            <p:cNvPr id="920" name="Google Shape;920;p72"/>
            <p:cNvSpPr/>
            <p:nvPr/>
          </p:nvSpPr>
          <p:spPr>
            <a:xfrm>
              <a:off x="-744650" y="3216075"/>
              <a:ext cx="3494036" cy="2300917"/>
            </a:xfrm>
            <a:custGeom>
              <a:avLst/>
              <a:gdLst/>
              <a:ahLst/>
              <a:cxnLst/>
              <a:rect l="l" t="t" r="r" b="b"/>
              <a:pathLst>
                <a:path w="11187" h="7367" extrusionOk="0">
                  <a:moveTo>
                    <a:pt x="4164" y="0"/>
                  </a:moveTo>
                  <a:cubicBezTo>
                    <a:pt x="3316" y="0"/>
                    <a:pt x="2256" y="570"/>
                    <a:pt x="1303" y="2750"/>
                  </a:cubicBezTo>
                  <a:cubicBezTo>
                    <a:pt x="1" y="5722"/>
                    <a:pt x="2244" y="7366"/>
                    <a:pt x="4825" y="7366"/>
                  </a:cubicBezTo>
                  <a:cubicBezTo>
                    <a:pt x="6207" y="7366"/>
                    <a:pt x="7687" y="6894"/>
                    <a:pt x="8769" y="5901"/>
                  </a:cubicBezTo>
                  <a:cubicBezTo>
                    <a:pt x="11186" y="3678"/>
                    <a:pt x="8009" y="1750"/>
                    <a:pt x="6491" y="1005"/>
                  </a:cubicBezTo>
                  <a:cubicBezTo>
                    <a:pt x="6099" y="814"/>
                    <a:pt x="5721" y="595"/>
                    <a:pt x="5350" y="364"/>
                  </a:cubicBezTo>
                  <a:cubicBezTo>
                    <a:pt x="5064" y="186"/>
                    <a:pt x="4649" y="0"/>
                    <a:pt x="41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1" name="Google Shape;921;p72"/>
            <p:cNvGrpSpPr/>
            <p:nvPr/>
          </p:nvGrpSpPr>
          <p:grpSpPr>
            <a:xfrm>
              <a:off x="-427450" y="2761818"/>
              <a:ext cx="1454320" cy="1280400"/>
              <a:chOff x="5917100" y="2092158"/>
              <a:chExt cx="1102175" cy="970367"/>
            </a:xfrm>
          </p:grpSpPr>
          <p:sp>
            <p:nvSpPr>
              <p:cNvPr id="922" name="Google Shape;922;p72"/>
              <p:cNvSpPr/>
              <p:nvPr/>
            </p:nvSpPr>
            <p:spPr>
              <a:xfrm>
                <a:off x="6030002" y="2238502"/>
                <a:ext cx="719415" cy="824023"/>
              </a:xfrm>
              <a:custGeom>
                <a:avLst/>
                <a:gdLst/>
                <a:ahLst/>
                <a:cxnLst/>
                <a:rect l="l" t="t" r="r" b="b"/>
                <a:pathLst>
                  <a:path w="8067" h="9240" fill="none" extrusionOk="0">
                    <a:moveTo>
                      <a:pt x="378" y="9239"/>
                    </a:moveTo>
                    <a:cubicBezTo>
                      <a:pt x="378" y="9239"/>
                      <a:pt x="0" y="3350"/>
                      <a:pt x="8067"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72"/>
              <p:cNvSpPr/>
              <p:nvPr/>
            </p:nvSpPr>
            <p:spPr>
              <a:xfrm>
                <a:off x="6580242" y="2133270"/>
                <a:ext cx="439033" cy="188794"/>
              </a:xfrm>
              <a:custGeom>
                <a:avLst/>
                <a:gdLst/>
                <a:ahLst/>
                <a:cxnLst/>
                <a:rect l="l" t="t" r="r" b="b"/>
                <a:pathLst>
                  <a:path w="4923" h="2117" extrusionOk="0">
                    <a:moveTo>
                      <a:pt x="4553" y="1"/>
                    </a:moveTo>
                    <a:cubicBezTo>
                      <a:pt x="3675" y="1"/>
                      <a:pt x="1426" y="199"/>
                      <a:pt x="0" y="2094"/>
                    </a:cubicBezTo>
                    <a:cubicBezTo>
                      <a:pt x="0" y="2094"/>
                      <a:pt x="172" y="2117"/>
                      <a:pt x="461" y="2117"/>
                    </a:cubicBezTo>
                    <a:cubicBezTo>
                      <a:pt x="1370" y="2117"/>
                      <a:pt x="3437" y="1891"/>
                      <a:pt x="4922" y="15"/>
                    </a:cubicBezTo>
                    <a:cubicBezTo>
                      <a:pt x="4922" y="15"/>
                      <a:pt x="4786" y="1"/>
                      <a:pt x="455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72"/>
              <p:cNvSpPr/>
              <p:nvPr/>
            </p:nvSpPr>
            <p:spPr>
              <a:xfrm>
                <a:off x="6280241" y="2430685"/>
                <a:ext cx="464985" cy="138497"/>
              </a:xfrm>
              <a:custGeom>
                <a:avLst/>
                <a:gdLst/>
                <a:ahLst/>
                <a:cxnLst/>
                <a:rect l="l" t="t" r="r" b="b"/>
                <a:pathLst>
                  <a:path w="5214" h="1553" extrusionOk="0">
                    <a:moveTo>
                      <a:pt x="3675" y="0"/>
                    </a:moveTo>
                    <a:cubicBezTo>
                      <a:pt x="2615" y="0"/>
                      <a:pt x="1190" y="253"/>
                      <a:pt x="0" y="1353"/>
                    </a:cubicBezTo>
                    <a:cubicBezTo>
                      <a:pt x="0" y="1353"/>
                      <a:pt x="622" y="1552"/>
                      <a:pt x="1526" y="1552"/>
                    </a:cubicBezTo>
                    <a:cubicBezTo>
                      <a:pt x="2557" y="1552"/>
                      <a:pt x="3953" y="1293"/>
                      <a:pt x="5214" y="183"/>
                    </a:cubicBezTo>
                    <a:cubicBezTo>
                      <a:pt x="5214" y="183"/>
                      <a:pt x="4577" y="0"/>
                      <a:pt x="367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72"/>
              <p:cNvSpPr/>
              <p:nvPr/>
            </p:nvSpPr>
            <p:spPr>
              <a:xfrm>
                <a:off x="6207113" y="2092158"/>
                <a:ext cx="260316" cy="461417"/>
              </a:xfrm>
              <a:custGeom>
                <a:avLst/>
                <a:gdLst/>
                <a:ahLst/>
                <a:cxnLst/>
                <a:rect l="l" t="t" r="r" b="b"/>
                <a:pathLst>
                  <a:path w="2919" h="5174" extrusionOk="0">
                    <a:moveTo>
                      <a:pt x="2145" y="1"/>
                    </a:moveTo>
                    <a:lnTo>
                      <a:pt x="2145" y="1"/>
                    </a:lnTo>
                    <a:cubicBezTo>
                      <a:pt x="2145" y="1"/>
                      <a:pt x="0" y="2286"/>
                      <a:pt x="810" y="5174"/>
                    </a:cubicBezTo>
                    <a:cubicBezTo>
                      <a:pt x="810" y="5174"/>
                      <a:pt x="2919" y="3055"/>
                      <a:pt x="21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72"/>
              <p:cNvSpPr/>
              <p:nvPr/>
            </p:nvSpPr>
            <p:spPr>
              <a:xfrm>
                <a:off x="6084223" y="2626078"/>
                <a:ext cx="387041" cy="277885"/>
              </a:xfrm>
              <a:custGeom>
                <a:avLst/>
                <a:gdLst/>
                <a:ahLst/>
                <a:cxnLst/>
                <a:rect l="l" t="t" r="r" b="b"/>
                <a:pathLst>
                  <a:path w="4340" h="3116" extrusionOk="0">
                    <a:moveTo>
                      <a:pt x="4340" y="0"/>
                    </a:moveTo>
                    <a:lnTo>
                      <a:pt x="4340" y="0"/>
                    </a:lnTo>
                    <a:cubicBezTo>
                      <a:pt x="4339" y="0"/>
                      <a:pt x="1231" y="382"/>
                      <a:pt x="1" y="3115"/>
                    </a:cubicBezTo>
                    <a:cubicBezTo>
                      <a:pt x="1" y="3115"/>
                      <a:pt x="2980" y="2842"/>
                      <a:pt x="43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72"/>
              <p:cNvSpPr/>
              <p:nvPr/>
            </p:nvSpPr>
            <p:spPr>
              <a:xfrm>
                <a:off x="5917100" y="2435144"/>
                <a:ext cx="266381" cy="471405"/>
              </a:xfrm>
              <a:custGeom>
                <a:avLst/>
                <a:gdLst/>
                <a:ahLst/>
                <a:cxnLst/>
                <a:rect l="l" t="t" r="r" b="b"/>
                <a:pathLst>
                  <a:path w="2987" h="5286" extrusionOk="0">
                    <a:moveTo>
                      <a:pt x="1080" y="1"/>
                    </a:moveTo>
                    <a:lnTo>
                      <a:pt x="1080" y="1"/>
                    </a:lnTo>
                    <a:cubicBezTo>
                      <a:pt x="1080" y="1"/>
                      <a:pt x="0" y="2947"/>
                      <a:pt x="1875" y="5286"/>
                    </a:cubicBezTo>
                    <a:cubicBezTo>
                      <a:pt x="1875" y="5286"/>
                      <a:pt x="2986" y="2511"/>
                      <a:pt x="108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28" name="Google Shape;928;p72"/>
          <p:cNvGrpSpPr/>
          <p:nvPr/>
        </p:nvGrpSpPr>
        <p:grpSpPr>
          <a:xfrm>
            <a:off x="202" y="459777"/>
            <a:ext cx="3630404" cy="3979613"/>
            <a:chOff x="202" y="459777"/>
            <a:chExt cx="3630404" cy="3979613"/>
          </a:xfrm>
        </p:grpSpPr>
        <p:grpSp>
          <p:nvGrpSpPr>
            <p:cNvPr id="929" name="Google Shape;929;p72"/>
            <p:cNvGrpSpPr/>
            <p:nvPr/>
          </p:nvGrpSpPr>
          <p:grpSpPr>
            <a:xfrm>
              <a:off x="202" y="459777"/>
              <a:ext cx="3630404" cy="3979613"/>
              <a:chOff x="202" y="459777"/>
              <a:chExt cx="3630404" cy="3979613"/>
            </a:xfrm>
          </p:grpSpPr>
          <p:grpSp>
            <p:nvGrpSpPr>
              <p:cNvPr id="930" name="Google Shape;930;p72"/>
              <p:cNvGrpSpPr/>
              <p:nvPr/>
            </p:nvGrpSpPr>
            <p:grpSpPr>
              <a:xfrm flipH="1">
                <a:off x="202" y="459777"/>
                <a:ext cx="3630404" cy="1179339"/>
                <a:chOff x="5363575" y="1526000"/>
                <a:chExt cx="627750" cy="203925"/>
              </a:xfrm>
            </p:grpSpPr>
            <p:sp>
              <p:nvSpPr>
                <p:cNvPr id="931" name="Google Shape;931;p72"/>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72"/>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72"/>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72"/>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72"/>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72"/>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72"/>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72"/>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72"/>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0" name="Google Shape;940;p72"/>
              <p:cNvGrpSpPr/>
              <p:nvPr/>
            </p:nvGrpSpPr>
            <p:grpSpPr>
              <a:xfrm>
                <a:off x="1381183" y="1655245"/>
                <a:ext cx="2014815" cy="1337192"/>
                <a:chOff x="752650" y="1170200"/>
                <a:chExt cx="3706430" cy="2459882"/>
              </a:xfrm>
            </p:grpSpPr>
            <p:sp>
              <p:nvSpPr>
                <p:cNvPr id="941" name="Google Shape;941;p72"/>
                <p:cNvSpPr/>
                <p:nvPr/>
              </p:nvSpPr>
              <p:spPr>
                <a:xfrm>
                  <a:off x="752650" y="1170200"/>
                  <a:ext cx="3706430" cy="2459882"/>
                </a:xfrm>
                <a:custGeom>
                  <a:avLst/>
                  <a:gdLst/>
                  <a:ahLst/>
                  <a:cxnLst/>
                  <a:rect l="l" t="t" r="r" b="b"/>
                  <a:pathLst>
                    <a:path w="14507" h="9628" fill="none" extrusionOk="0">
                      <a:moveTo>
                        <a:pt x="11167" y="1875"/>
                      </a:moveTo>
                      <a:cubicBezTo>
                        <a:pt x="9261" y="0"/>
                        <a:pt x="7253" y="3595"/>
                        <a:pt x="7253" y="3595"/>
                      </a:cubicBezTo>
                      <a:cubicBezTo>
                        <a:pt x="7253" y="3595"/>
                        <a:pt x="5246" y="0"/>
                        <a:pt x="3338" y="1875"/>
                      </a:cubicBezTo>
                      <a:cubicBezTo>
                        <a:pt x="0" y="5149"/>
                        <a:pt x="7253" y="9628"/>
                        <a:pt x="7253" y="9628"/>
                      </a:cubicBezTo>
                      <a:cubicBezTo>
                        <a:pt x="7253" y="9628"/>
                        <a:pt x="14506" y="5149"/>
                        <a:pt x="11167" y="1875"/>
                      </a:cubicBez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72"/>
                <p:cNvSpPr/>
                <p:nvPr/>
              </p:nvSpPr>
              <p:spPr>
                <a:xfrm>
                  <a:off x="2084275" y="2211585"/>
                  <a:ext cx="1042665" cy="1043431"/>
                </a:xfrm>
                <a:custGeom>
                  <a:avLst/>
                  <a:gdLst/>
                  <a:ahLst/>
                  <a:cxnLst/>
                  <a:rect l="l" t="t" r="r" b="b"/>
                  <a:pathLst>
                    <a:path w="4081" h="4084" extrusionOk="0">
                      <a:moveTo>
                        <a:pt x="1480" y="0"/>
                      </a:moveTo>
                      <a:lnTo>
                        <a:pt x="1480" y="1483"/>
                      </a:lnTo>
                      <a:lnTo>
                        <a:pt x="1" y="1483"/>
                      </a:lnTo>
                      <a:lnTo>
                        <a:pt x="1" y="2602"/>
                      </a:lnTo>
                      <a:lnTo>
                        <a:pt x="1480" y="2602"/>
                      </a:lnTo>
                      <a:lnTo>
                        <a:pt x="1480" y="4084"/>
                      </a:lnTo>
                      <a:lnTo>
                        <a:pt x="2602" y="4084"/>
                      </a:lnTo>
                      <a:lnTo>
                        <a:pt x="2602" y="2602"/>
                      </a:lnTo>
                      <a:lnTo>
                        <a:pt x="4081" y="2602"/>
                      </a:lnTo>
                      <a:lnTo>
                        <a:pt x="4081" y="1483"/>
                      </a:lnTo>
                      <a:lnTo>
                        <a:pt x="2602" y="1483"/>
                      </a:lnTo>
                      <a:lnTo>
                        <a:pt x="260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72"/>
              <p:cNvGrpSpPr/>
              <p:nvPr/>
            </p:nvGrpSpPr>
            <p:grpSpPr>
              <a:xfrm rot="10800000">
                <a:off x="202" y="3260051"/>
                <a:ext cx="3630404" cy="1179339"/>
                <a:chOff x="5363575" y="1526000"/>
                <a:chExt cx="627750" cy="203925"/>
              </a:xfrm>
            </p:grpSpPr>
            <p:sp>
              <p:nvSpPr>
                <p:cNvPr id="944" name="Google Shape;944;p72"/>
                <p:cNvSpPr/>
                <p:nvPr/>
              </p:nvSpPr>
              <p:spPr>
                <a:xfrm>
                  <a:off x="5489500" y="1635900"/>
                  <a:ext cx="481675" cy="94025"/>
                </a:xfrm>
                <a:custGeom>
                  <a:avLst/>
                  <a:gdLst/>
                  <a:ahLst/>
                  <a:cxnLst/>
                  <a:rect l="l" t="t" r="r" b="b"/>
                  <a:pathLst>
                    <a:path w="19267" h="3761" fill="none" extrusionOk="0">
                      <a:moveTo>
                        <a:pt x="19266" y="1508"/>
                      </a:moveTo>
                      <a:cubicBezTo>
                        <a:pt x="19266" y="1508"/>
                        <a:pt x="12172" y="648"/>
                        <a:pt x="11071" y="1163"/>
                      </a:cubicBezTo>
                      <a:cubicBezTo>
                        <a:pt x="9970" y="1681"/>
                        <a:pt x="7441" y="3760"/>
                        <a:pt x="5315" y="2775"/>
                      </a:cubicBezTo>
                      <a:cubicBezTo>
                        <a:pt x="3188" y="1789"/>
                        <a:pt x="1023" y="1868"/>
                        <a:pt x="533" y="1839"/>
                      </a:cubicBezTo>
                      <a:cubicBezTo>
                        <a:pt x="40" y="1810"/>
                        <a:pt x="0" y="868"/>
                        <a:pt x="1544" y="738"/>
                      </a:cubicBezTo>
                      <a:cubicBezTo>
                        <a:pt x="3087" y="609"/>
                        <a:pt x="5001" y="638"/>
                        <a:pt x="5001" y="638"/>
                      </a:cubicBezTo>
                      <a:cubicBezTo>
                        <a:pt x="5001" y="638"/>
                        <a:pt x="6941" y="1"/>
                        <a:pt x="7642" y="9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72"/>
                <p:cNvSpPr/>
                <p:nvPr/>
              </p:nvSpPr>
              <p:spPr>
                <a:xfrm>
                  <a:off x="5542375" y="1606775"/>
                  <a:ext cx="92775" cy="38950"/>
                </a:xfrm>
                <a:custGeom>
                  <a:avLst/>
                  <a:gdLst/>
                  <a:ahLst/>
                  <a:cxnLst/>
                  <a:rect l="l" t="t" r="r" b="b"/>
                  <a:pathLst>
                    <a:path w="3711" h="1558" fill="none" extrusionOk="0">
                      <a:moveTo>
                        <a:pt x="3710" y="1558"/>
                      </a:moveTo>
                      <a:cubicBezTo>
                        <a:pt x="3710" y="1558"/>
                        <a:pt x="1012" y="817"/>
                        <a:pt x="1"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72"/>
                <p:cNvSpPr/>
                <p:nvPr/>
              </p:nvSpPr>
              <p:spPr>
                <a:xfrm>
                  <a:off x="5495975" y="1604975"/>
                  <a:ext cx="53825" cy="4800"/>
                </a:xfrm>
                <a:custGeom>
                  <a:avLst/>
                  <a:gdLst/>
                  <a:ahLst/>
                  <a:cxnLst/>
                  <a:rect l="l" t="t" r="r" b="b"/>
                  <a:pathLst>
                    <a:path w="2153" h="192" fill="none" extrusionOk="0">
                      <a:moveTo>
                        <a:pt x="2152" y="32"/>
                      </a:moveTo>
                      <a:cubicBezTo>
                        <a:pt x="2152" y="32"/>
                        <a:pt x="1001" y="191"/>
                        <a:pt x="0"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72"/>
                <p:cNvSpPr/>
                <p:nvPr/>
              </p:nvSpPr>
              <p:spPr>
                <a:xfrm>
                  <a:off x="5363575" y="1526000"/>
                  <a:ext cx="627750" cy="151675"/>
                </a:xfrm>
                <a:custGeom>
                  <a:avLst/>
                  <a:gdLst/>
                  <a:ahLst/>
                  <a:cxnLst/>
                  <a:rect l="l" t="t" r="r" b="b"/>
                  <a:pathLst>
                    <a:path w="25110" h="6067" fill="none" extrusionOk="0">
                      <a:moveTo>
                        <a:pt x="5404" y="3048"/>
                      </a:moveTo>
                      <a:cubicBezTo>
                        <a:pt x="5404" y="3048"/>
                        <a:pt x="4027" y="4069"/>
                        <a:pt x="3239" y="4275"/>
                      </a:cubicBezTo>
                      <a:cubicBezTo>
                        <a:pt x="3239" y="4275"/>
                        <a:pt x="1170" y="6067"/>
                        <a:pt x="1" y="5084"/>
                      </a:cubicBezTo>
                      <a:cubicBezTo>
                        <a:pt x="1" y="5084"/>
                        <a:pt x="4340" y="1464"/>
                        <a:pt x="6869" y="623"/>
                      </a:cubicBezTo>
                      <a:cubicBezTo>
                        <a:pt x="6869" y="623"/>
                        <a:pt x="7516" y="281"/>
                        <a:pt x="8448" y="529"/>
                      </a:cubicBezTo>
                      <a:cubicBezTo>
                        <a:pt x="9381" y="778"/>
                        <a:pt x="15367" y="1645"/>
                        <a:pt x="15367" y="1645"/>
                      </a:cubicBezTo>
                      <a:lnTo>
                        <a:pt x="25109" y="1"/>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72"/>
                <p:cNvSpPr/>
                <p:nvPr/>
              </p:nvSpPr>
              <p:spPr>
                <a:xfrm>
                  <a:off x="5509750" y="1620175"/>
                  <a:ext cx="55150" cy="38150"/>
                </a:xfrm>
                <a:custGeom>
                  <a:avLst/>
                  <a:gdLst/>
                  <a:ahLst/>
                  <a:cxnLst/>
                  <a:rect l="l" t="t" r="r" b="b"/>
                  <a:pathLst>
                    <a:path w="2206" h="1526" fill="none" extrusionOk="0">
                      <a:moveTo>
                        <a:pt x="2206" y="0"/>
                      </a:moveTo>
                      <a:lnTo>
                        <a:pt x="0" y="1526"/>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72"/>
                <p:cNvSpPr/>
                <p:nvPr/>
              </p:nvSpPr>
              <p:spPr>
                <a:xfrm>
                  <a:off x="5395350" y="1607050"/>
                  <a:ext cx="118375" cy="119550"/>
                </a:xfrm>
                <a:custGeom>
                  <a:avLst/>
                  <a:gdLst/>
                  <a:ahLst/>
                  <a:cxnLst/>
                  <a:rect l="l" t="t" r="r" b="b"/>
                  <a:pathLst>
                    <a:path w="4735" h="4782" fill="none" extrusionOk="0">
                      <a:moveTo>
                        <a:pt x="3993" y="2666"/>
                      </a:moveTo>
                      <a:lnTo>
                        <a:pt x="1597" y="4191"/>
                      </a:lnTo>
                      <a:cubicBezTo>
                        <a:pt x="1597" y="4191"/>
                        <a:pt x="759" y="4781"/>
                        <a:pt x="0" y="4331"/>
                      </a:cubicBezTo>
                      <a:cubicBezTo>
                        <a:pt x="0" y="4331"/>
                        <a:pt x="2090" y="2177"/>
                        <a:pt x="2986" y="1428"/>
                      </a:cubicBezTo>
                      <a:cubicBezTo>
                        <a:pt x="3982" y="597"/>
                        <a:pt x="4734" y="0"/>
                        <a:pt x="4734" y="0"/>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72"/>
                <p:cNvSpPr/>
                <p:nvPr/>
              </p:nvSpPr>
              <p:spPr>
                <a:xfrm>
                  <a:off x="5564875" y="1633300"/>
                  <a:ext cx="31875" cy="19100"/>
                </a:xfrm>
                <a:custGeom>
                  <a:avLst/>
                  <a:gdLst/>
                  <a:ahLst/>
                  <a:cxnLst/>
                  <a:rect l="l" t="t" r="r" b="b"/>
                  <a:pathLst>
                    <a:path w="1275" h="764" fill="none" extrusionOk="0">
                      <a:moveTo>
                        <a:pt x="1274" y="0"/>
                      </a:moveTo>
                      <a:lnTo>
                        <a:pt x="1" y="763"/>
                      </a:ln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72"/>
                <p:cNvSpPr/>
                <p:nvPr/>
              </p:nvSpPr>
              <p:spPr>
                <a:xfrm>
                  <a:off x="5439125" y="1682950"/>
                  <a:ext cx="90325" cy="38775"/>
                </a:xfrm>
                <a:custGeom>
                  <a:avLst/>
                  <a:gdLst/>
                  <a:ahLst/>
                  <a:cxnLst/>
                  <a:rect l="l" t="t" r="r" b="b"/>
                  <a:pathLst>
                    <a:path w="3613" h="1551" fill="none" extrusionOk="0">
                      <a:moveTo>
                        <a:pt x="3613" y="0"/>
                      </a:moveTo>
                      <a:cubicBezTo>
                        <a:pt x="3613" y="0"/>
                        <a:pt x="1185" y="1335"/>
                        <a:pt x="728" y="1433"/>
                      </a:cubicBezTo>
                      <a:cubicBezTo>
                        <a:pt x="159" y="1551"/>
                        <a:pt x="1" y="1170"/>
                        <a:pt x="80" y="1008"/>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72"/>
                <p:cNvSpPr/>
                <p:nvPr/>
              </p:nvSpPr>
              <p:spPr>
                <a:xfrm>
                  <a:off x="5483550" y="1688975"/>
                  <a:ext cx="89825" cy="32750"/>
                </a:xfrm>
                <a:custGeom>
                  <a:avLst/>
                  <a:gdLst/>
                  <a:ahLst/>
                  <a:cxnLst/>
                  <a:rect l="l" t="t" r="r" b="b"/>
                  <a:pathLst>
                    <a:path w="3593" h="1310" fill="none" extrusionOk="0">
                      <a:moveTo>
                        <a:pt x="3592" y="1"/>
                      </a:moveTo>
                      <a:cubicBezTo>
                        <a:pt x="3592" y="1"/>
                        <a:pt x="1559" y="1076"/>
                        <a:pt x="804" y="1195"/>
                      </a:cubicBezTo>
                      <a:cubicBezTo>
                        <a:pt x="77" y="1310"/>
                        <a:pt x="1" y="727"/>
                        <a:pt x="1" y="727"/>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53" name="Google Shape;953;p72"/>
            <p:cNvSpPr/>
            <p:nvPr/>
          </p:nvSpPr>
          <p:spPr>
            <a:xfrm>
              <a:off x="1422351" y="2691865"/>
              <a:ext cx="256494" cy="255807"/>
            </a:xfrm>
            <a:custGeom>
              <a:avLst/>
              <a:gdLst/>
              <a:ahLst/>
              <a:cxnLst/>
              <a:rect l="l" t="t" r="r" b="b"/>
              <a:pathLst>
                <a:path w="1134" h="1131" extrusionOk="0">
                  <a:moveTo>
                    <a:pt x="566" y="1"/>
                  </a:moveTo>
                  <a:cubicBezTo>
                    <a:pt x="490" y="275"/>
                    <a:pt x="277" y="490"/>
                    <a:pt x="0" y="566"/>
                  </a:cubicBezTo>
                  <a:cubicBezTo>
                    <a:pt x="277" y="642"/>
                    <a:pt x="490" y="857"/>
                    <a:pt x="566" y="1130"/>
                  </a:cubicBezTo>
                  <a:cubicBezTo>
                    <a:pt x="641" y="857"/>
                    <a:pt x="857" y="642"/>
                    <a:pt x="1134" y="566"/>
                  </a:cubicBezTo>
                  <a:cubicBezTo>
                    <a:pt x="857" y="490"/>
                    <a:pt x="641" y="275"/>
                    <a:pt x="566"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72"/>
            <p:cNvSpPr/>
            <p:nvPr/>
          </p:nvSpPr>
          <p:spPr>
            <a:xfrm>
              <a:off x="3232208" y="2084362"/>
              <a:ext cx="116711" cy="116708"/>
            </a:xfrm>
            <a:custGeom>
              <a:avLst/>
              <a:gdLst/>
              <a:ahLst/>
              <a:cxnLst/>
              <a:rect l="l" t="t" r="r" b="b"/>
              <a:pathLst>
                <a:path w="516" h="516" extrusionOk="0">
                  <a:moveTo>
                    <a:pt x="260" y="1"/>
                  </a:moveTo>
                  <a:cubicBezTo>
                    <a:pt x="223" y="127"/>
                    <a:pt x="127" y="223"/>
                    <a:pt x="0" y="260"/>
                  </a:cubicBezTo>
                  <a:cubicBezTo>
                    <a:pt x="127" y="292"/>
                    <a:pt x="223" y="389"/>
                    <a:pt x="260" y="515"/>
                  </a:cubicBezTo>
                  <a:cubicBezTo>
                    <a:pt x="291" y="389"/>
                    <a:pt x="389" y="292"/>
                    <a:pt x="515" y="260"/>
                  </a:cubicBezTo>
                  <a:cubicBezTo>
                    <a:pt x="389" y="223"/>
                    <a:pt x="291" y="127"/>
                    <a:pt x="26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5" name="Google Shape;955;p72"/>
          <p:cNvSpPr/>
          <p:nvPr/>
        </p:nvSpPr>
        <p:spPr>
          <a:xfrm>
            <a:off x="7725675" y="3921629"/>
            <a:ext cx="3922582" cy="3368683"/>
          </a:xfrm>
          <a:custGeom>
            <a:avLst/>
            <a:gdLst/>
            <a:ahLst/>
            <a:cxnLst/>
            <a:rect l="l" t="t" r="r" b="b"/>
            <a:pathLst>
              <a:path w="27718" h="23804" fill="none" extrusionOk="0">
                <a:moveTo>
                  <a:pt x="10847" y="21374"/>
                </a:moveTo>
                <a:cubicBezTo>
                  <a:pt x="6515" y="19867"/>
                  <a:pt x="2058" y="17284"/>
                  <a:pt x="608" y="12934"/>
                </a:cubicBezTo>
                <a:cubicBezTo>
                  <a:pt x="87" y="11370"/>
                  <a:pt x="1" y="9686"/>
                  <a:pt x="177" y="8045"/>
                </a:cubicBezTo>
                <a:cubicBezTo>
                  <a:pt x="331" y="6602"/>
                  <a:pt x="702" y="5148"/>
                  <a:pt x="1537" y="3961"/>
                </a:cubicBezTo>
                <a:cubicBezTo>
                  <a:pt x="2533" y="2541"/>
                  <a:pt x="4119" y="1619"/>
                  <a:pt x="5774" y="1090"/>
                </a:cubicBezTo>
                <a:cubicBezTo>
                  <a:pt x="9185" y="0"/>
                  <a:pt x="13128" y="500"/>
                  <a:pt x="16003" y="2637"/>
                </a:cubicBezTo>
                <a:cubicBezTo>
                  <a:pt x="18874" y="4774"/>
                  <a:pt x="20496" y="8574"/>
                  <a:pt x="19791" y="12085"/>
                </a:cubicBezTo>
                <a:cubicBezTo>
                  <a:pt x="19083" y="15593"/>
                  <a:pt x="15931" y="18540"/>
                  <a:pt x="12358" y="18759"/>
                </a:cubicBezTo>
                <a:cubicBezTo>
                  <a:pt x="9441" y="18935"/>
                  <a:pt x="6627" y="17409"/>
                  <a:pt x="4591" y="15315"/>
                </a:cubicBezTo>
                <a:cubicBezTo>
                  <a:pt x="3364" y="14057"/>
                  <a:pt x="2339" y="12542"/>
                  <a:pt x="1925" y="10833"/>
                </a:cubicBezTo>
                <a:cubicBezTo>
                  <a:pt x="1507" y="9125"/>
                  <a:pt x="1763" y="7199"/>
                  <a:pt x="2857" y="5822"/>
                </a:cubicBezTo>
                <a:cubicBezTo>
                  <a:pt x="3536" y="4958"/>
                  <a:pt x="4504" y="4350"/>
                  <a:pt x="5548" y="4004"/>
                </a:cubicBezTo>
                <a:cubicBezTo>
                  <a:pt x="8275" y="3109"/>
                  <a:pt x="11621" y="4256"/>
                  <a:pt x="12966" y="6793"/>
                </a:cubicBezTo>
                <a:cubicBezTo>
                  <a:pt x="14312" y="9329"/>
                  <a:pt x="13200" y="12952"/>
                  <a:pt x="10545" y="14050"/>
                </a:cubicBezTo>
                <a:cubicBezTo>
                  <a:pt x="9283" y="14575"/>
                  <a:pt x="7735" y="14500"/>
                  <a:pt x="6649" y="13668"/>
                </a:cubicBezTo>
                <a:cubicBezTo>
                  <a:pt x="5562" y="12841"/>
                  <a:pt x="5091" y="11214"/>
                  <a:pt x="5746" y="10013"/>
                </a:cubicBezTo>
                <a:cubicBezTo>
                  <a:pt x="6555" y="8527"/>
                  <a:pt x="8717" y="8232"/>
                  <a:pt x="10218" y="9020"/>
                </a:cubicBezTo>
                <a:cubicBezTo>
                  <a:pt x="11714" y="9811"/>
                  <a:pt x="12646" y="11365"/>
                  <a:pt x="13301" y="12927"/>
                </a:cubicBezTo>
                <a:cubicBezTo>
                  <a:pt x="13956" y="14488"/>
                  <a:pt x="14416" y="16150"/>
                  <a:pt x="15337" y="17572"/>
                </a:cubicBezTo>
                <a:cubicBezTo>
                  <a:pt x="16255" y="18993"/>
                  <a:pt x="17783" y="20180"/>
                  <a:pt x="19475" y="20104"/>
                </a:cubicBezTo>
                <a:cubicBezTo>
                  <a:pt x="21436" y="20014"/>
                  <a:pt x="22932" y="18302"/>
                  <a:pt x="23817" y="16550"/>
                </a:cubicBezTo>
                <a:cubicBezTo>
                  <a:pt x="25446" y="13323"/>
                  <a:pt x="25778" y="9304"/>
                  <a:pt x="24073" y="6113"/>
                </a:cubicBezTo>
                <a:cubicBezTo>
                  <a:pt x="22299" y="2792"/>
                  <a:pt x="18521" y="806"/>
                  <a:pt x="14758" y="663"/>
                </a:cubicBezTo>
                <a:cubicBezTo>
                  <a:pt x="12909" y="594"/>
                  <a:pt x="11013" y="932"/>
                  <a:pt x="9422" y="1878"/>
                </a:cubicBezTo>
                <a:cubicBezTo>
                  <a:pt x="7480" y="3033"/>
                  <a:pt x="6120" y="5045"/>
                  <a:pt x="5540" y="7228"/>
                </a:cubicBezTo>
                <a:cubicBezTo>
                  <a:pt x="4965" y="9412"/>
                  <a:pt x="5138" y="11754"/>
                  <a:pt x="5807" y="13912"/>
                </a:cubicBezTo>
                <a:cubicBezTo>
                  <a:pt x="6807" y="17143"/>
                  <a:pt x="8966" y="20047"/>
                  <a:pt x="11898" y="21731"/>
                </a:cubicBezTo>
                <a:cubicBezTo>
                  <a:pt x="14830" y="23415"/>
                  <a:pt x="18532" y="23803"/>
                  <a:pt x="21673" y="22543"/>
                </a:cubicBezTo>
                <a:cubicBezTo>
                  <a:pt x="24810" y="21288"/>
                  <a:pt x="27267" y="18334"/>
                  <a:pt x="27717" y="14981"/>
                </a:cubicBezTo>
              </a:path>
            </a:pathLst>
          </a:custGeom>
          <a:noFill/>
          <a:ln w="9525" cap="flat" cmpd="sng">
            <a:solidFill>
              <a:schemeClr val="dk1"/>
            </a:solidFill>
            <a:prstDash val="solid"/>
            <a:miter lim="86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7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Links to our brainstorming processes :)</a:t>
            </a:r>
            <a:endParaRPr sz="2400"/>
          </a:p>
        </p:txBody>
      </p:sp>
      <p:sp>
        <p:nvSpPr>
          <p:cNvPr id="961" name="Google Shape;961;p73"/>
          <p:cNvSpPr txBox="1">
            <a:spLocks noGrp="1"/>
          </p:cNvSpPr>
          <p:nvPr>
            <p:ph type="title"/>
          </p:nvPr>
        </p:nvSpPr>
        <p:spPr>
          <a:xfrm>
            <a:off x="773950" y="115115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Concept video &amp; components brainstorming: </a:t>
            </a:r>
            <a:r>
              <a:rPr lang="en" sz="2000" u="sng">
                <a:solidFill>
                  <a:schemeClr val="hlink"/>
                </a:solidFill>
                <a:hlinkClick r:id="rId3"/>
              </a:rPr>
              <a:t>https://docs.google.com/document/d/1-AOezjsrTtro76r0wIPMcABdmg2NU7JOT7G5Wfo3iok/edit</a:t>
            </a:r>
            <a:r>
              <a:rPr lang="en" sz="2000"/>
              <a:t> </a:t>
            </a:r>
            <a:endParaRPr sz="2000"/>
          </a:p>
          <a:p>
            <a:pPr marL="0" lvl="0" indent="0" algn="l" rtl="0">
              <a:spcBef>
                <a:spcPts val="0"/>
              </a:spcBef>
              <a:spcAft>
                <a:spcPts val="0"/>
              </a:spcAft>
              <a:buNone/>
            </a:pPr>
            <a:endParaRPr sz="2000"/>
          </a:p>
          <a:p>
            <a:pPr marL="0" lvl="0" indent="0" algn="l" rtl="0">
              <a:spcBef>
                <a:spcPts val="0"/>
              </a:spcBef>
              <a:spcAft>
                <a:spcPts val="0"/>
              </a:spcAft>
              <a:buNone/>
            </a:pPr>
            <a:r>
              <a:rPr lang="en" sz="2000"/>
              <a:t>Market research: </a:t>
            </a:r>
            <a:r>
              <a:rPr lang="en" sz="2000" u="sng">
                <a:solidFill>
                  <a:schemeClr val="hlink"/>
                </a:solidFill>
                <a:hlinkClick r:id="rId4"/>
              </a:rPr>
              <a:t>https://docs.google.com/document/d/1GaNOcx46XkEXrfxxF6HZlxsZ1S5RcOL7_FS64_jQKnU/edit</a:t>
            </a:r>
            <a:endParaRPr sz="2000"/>
          </a:p>
          <a:p>
            <a:pPr marL="0" lvl="0" indent="0" algn="l" rtl="0">
              <a:spcBef>
                <a:spcPts val="0"/>
              </a:spcBef>
              <a:spcAft>
                <a:spcPts val="0"/>
              </a:spcAft>
              <a:buNone/>
            </a:pPr>
            <a:endParaRPr sz="2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p7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Ethical Implications: Tarot Card #1 </a:t>
            </a:r>
            <a:endParaRPr/>
          </a:p>
        </p:txBody>
      </p:sp>
      <p:sp>
        <p:nvSpPr>
          <p:cNvPr id="967" name="Google Shape;967;p74"/>
          <p:cNvSpPr txBox="1">
            <a:spLocks noGrp="1"/>
          </p:cNvSpPr>
          <p:nvPr>
            <p:ph type="body" idx="1"/>
          </p:nvPr>
        </p:nvSpPr>
        <p:spPr>
          <a:xfrm>
            <a:off x="720000" y="1187475"/>
            <a:ext cx="6222000" cy="366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u="sng">
                <a:solidFill>
                  <a:srgbClr val="000000"/>
                </a:solidFill>
                <a:latin typeface="Arial"/>
                <a:ea typeface="Arial"/>
                <a:cs typeface="Arial"/>
                <a:sym typeface="Arial"/>
              </a:rPr>
              <a:t>First Tarot Card:</a:t>
            </a:r>
            <a:r>
              <a:rPr lang="en" sz="1100" b="1">
                <a:solidFill>
                  <a:srgbClr val="000000"/>
                </a:solidFill>
                <a:latin typeface="Arial"/>
                <a:ea typeface="Arial"/>
                <a:cs typeface="Arial"/>
                <a:sym typeface="Arial"/>
              </a:rPr>
              <a:t> “What is the worst headline you can imagine about your product?”</a:t>
            </a:r>
            <a:endParaRPr sz="1100" b="1">
              <a:solidFill>
                <a:srgbClr val="000000"/>
              </a:solidFill>
              <a:latin typeface="Arial"/>
              <a:ea typeface="Arial"/>
              <a:cs typeface="Arial"/>
              <a:sym typeface="Arial"/>
            </a:endParaRPr>
          </a:p>
          <a:p>
            <a:pPr marL="0" lvl="0" indent="0" algn="l" rtl="0">
              <a:spcBef>
                <a:spcPts val="0"/>
              </a:spcBef>
              <a:spcAft>
                <a:spcPts val="0"/>
              </a:spcAft>
              <a:buNone/>
            </a:pPr>
            <a:r>
              <a:rPr lang="en" sz="1100" b="1" u="sng">
                <a:solidFill>
                  <a:srgbClr val="000000"/>
                </a:solidFill>
                <a:latin typeface="Arial"/>
                <a:ea typeface="Arial"/>
                <a:cs typeface="Arial"/>
                <a:sym typeface="Arial"/>
              </a:rPr>
              <a:t>Headline 1:</a:t>
            </a:r>
            <a:r>
              <a:rPr lang="en" sz="1100">
                <a:solidFill>
                  <a:srgbClr val="000000"/>
                </a:solidFill>
                <a:latin typeface="Arial"/>
                <a:ea typeface="Arial"/>
                <a:cs typeface="Arial"/>
                <a:sym typeface="Arial"/>
              </a:rPr>
              <a:t> App causes addictive and abusive medication use just to “beat the game” for the patients </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Char char="-"/>
            </a:pPr>
            <a:r>
              <a:rPr lang="en" sz="1100" b="1" u="sng">
                <a:solidFill>
                  <a:srgbClr val="000000"/>
                </a:solidFill>
                <a:latin typeface="Arial"/>
                <a:ea typeface="Arial"/>
                <a:cs typeface="Arial"/>
                <a:sym typeface="Arial"/>
              </a:rPr>
              <a:t>Does this ethical implication reflect an underlying value tension?</a:t>
            </a:r>
            <a:endParaRPr sz="1100">
              <a:solidFill>
                <a:srgbClr val="000000"/>
              </a:solidFill>
              <a:latin typeface="Arial"/>
              <a:ea typeface="Arial"/>
              <a:cs typeface="Arial"/>
              <a:sym typeface="Arial"/>
            </a:endParaRPr>
          </a:p>
          <a:p>
            <a:pPr marL="914400" lvl="1" indent="-298450" algn="l" rtl="0">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This ethical implication reflects the tension between making it easier to log health updates + encouraging user engagement for their own health benefits </a:t>
            </a:r>
            <a:r>
              <a:rPr lang="en" sz="1100" b="1">
                <a:solidFill>
                  <a:srgbClr val="000000"/>
                </a:solidFill>
                <a:latin typeface="Arial"/>
                <a:ea typeface="Arial"/>
                <a:cs typeface="Arial"/>
                <a:sym typeface="Arial"/>
              </a:rPr>
              <a:t>and</a:t>
            </a:r>
            <a:r>
              <a:rPr lang="en" sz="1100">
                <a:solidFill>
                  <a:srgbClr val="000000"/>
                </a:solidFill>
                <a:latin typeface="Arial"/>
                <a:ea typeface="Arial"/>
                <a:cs typeface="Arial"/>
                <a:sym typeface="Arial"/>
              </a:rPr>
              <a:t> promoting medication misuse or addiction</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Char char="-"/>
            </a:pPr>
            <a:r>
              <a:rPr lang="en" sz="1100" b="1" u="sng">
                <a:solidFill>
                  <a:srgbClr val="000000"/>
                </a:solidFill>
                <a:latin typeface="Arial"/>
                <a:ea typeface="Arial"/>
                <a:cs typeface="Arial"/>
                <a:sym typeface="Arial"/>
              </a:rPr>
              <a:t>Does it point to any stakeholders you may have previously overlooked?</a:t>
            </a:r>
            <a:endParaRPr sz="1100">
              <a:solidFill>
                <a:srgbClr val="000000"/>
              </a:solidFill>
              <a:latin typeface="Arial"/>
              <a:ea typeface="Arial"/>
              <a:cs typeface="Arial"/>
              <a:sym typeface="Arial"/>
            </a:endParaRPr>
          </a:p>
          <a:p>
            <a:pPr marL="914400" lvl="1" indent="-298450" algn="l" rtl="0">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We may have overlooked users with previous histories of addictive behaviors  in developing our medical journaling solution. </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Char char="-"/>
            </a:pPr>
            <a:r>
              <a:rPr lang="en" sz="1100" b="1" u="sng">
                <a:solidFill>
                  <a:srgbClr val="000000"/>
                </a:solidFill>
                <a:latin typeface="Arial"/>
                <a:ea typeface="Arial"/>
                <a:cs typeface="Arial"/>
                <a:sym typeface="Arial"/>
              </a:rPr>
              <a:t>How might you go about addressing these ethical implications in your design? </a:t>
            </a:r>
            <a:endParaRPr sz="1100" b="1" u="sng">
              <a:solidFill>
                <a:srgbClr val="000000"/>
              </a:solidFill>
              <a:latin typeface="Arial"/>
              <a:ea typeface="Arial"/>
              <a:cs typeface="Arial"/>
              <a:sym typeface="Arial"/>
            </a:endParaRPr>
          </a:p>
          <a:p>
            <a:pPr marL="914400" lvl="1" indent="-298450" algn="l" rtl="0">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We would address these ethical implications through:</a:t>
            </a:r>
            <a:endParaRPr sz="1100">
              <a:solidFill>
                <a:srgbClr val="000000"/>
              </a:solidFill>
              <a:latin typeface="Arial"/>
              <a:ea typeface="Arial"/>
              <a:cs typeface="Arial"/>
              <a:sym typeface="Arial"/>
            </a:endParaRPr>
          </a:p>
          <a:p>
            <a:pPr marL="1371600" lvl="2" indent="-298450" algn="l" rtl="0">
              <a:spcBef>
                <a:spcPts val="0"/>
              </a:spcBef>
              <a:spcAft>
                <a:spcPts val="0"/>
              </a:spcAft>
              <a:buClr>
                <a:srgbClr val="000000"/>
              </a:buClr>
              <a:buSzPts val="1100"/>
              <a:buFont typeface="Arial"/>
              <a:buChar char="-"/>
            </a:pPr>
            <a:r>
              <a:rPr lang="en" sz="1100" b="1">
                <a:solidFill>
                  <a:srgbClr val="000000"/>
                </a:solidFill>
                <a:latin typeface="Arial"/>
                <a:ea typeface="Arial"/>
                <a:cs typeface="Arial"/>
                <a:sym typeface="Arial"/>
              </a:rPr>
              <a:t>avoiding punitive measures and enabling flexibility </a:t>
            </a:r>
            <a:r>
              <a:rPr lang="en" sz="1100">
                <a:solidFill>
                  <a:srgbClr val="000000"/>
                </a:solidFill>
                <a:latin typeface="Arial"/>
                <a:ea typeface="Arial"/>
                <a:cs typeface="Arial"/>
                <a:sym typeface="Arial"/>
              </a:rPr>
              <a:t>in the gamified elements to mitigate addictive and abusive medication use</a:t>
            </a:r>
            <a:endParaRPr sz="1100">
              <a:solidFill>
                <a:srgbClr val="000000"/>
              </a:solidFill>
              <a:latin typeface="Arial"/>
              <a:ea typeface="Arial"/>
              <a:cs typeface="Arial"/>
              <a:sym typeface="Arial"/>
            </a:endParaRPr>
          </a:p>
          <a:p>
            <a:pPr marL="1371600" lvl="2" indent="-298450" algn="l" rtl="0">
              <a:spcBef>
                <a:spcPts val="0"/>
              </a:spcBef>
              <a:spcAft>
                <a:spcPts val="0"/>
              </a:spcAft>
              <a:buClr>
                <a:srgbClr val="000000"/>
              </a:buClr>
              <a:buSzPts val="1100"/>
              <a:buFont typeface="Arial"/>
              <a:buChar char="-"/>
            </a:pPr>
            <a:r>
              <a:rPr lang="en" sz="1100" b="1">
                <a:solidFill>
                  <a:srgbClr val="000000"/>
                </a:solidFill>
                <a:latin typeface="Arial"/>
                <a:ea typeface="Arial"/>
                <a:cs typeface="Arial"/>
                <a:sym typeface="Arial"/>
              </a:rPr>
              <a:t>includes a recovery celebration feature</a:t>
            </a:r>
            <a:r>
              <a:rPr lang="en" sz="1100">
                <a:solidFill>
                  <a:srgbClr val="000000"/>
                </a:solidFill>
                <a:latin typeface="Arial"/>
                <a:ea typeface="Arial"/>
                <a:cs typeface="Arial"/>
                <a:sym typeface="Arial"/>
              </a:rPr>
              <a:t> where users with past addictive behaviors can see their progress through their recovery journey (to encourage both wellness through medication and overall self care)</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457200" lvl="0" indent="-317500" algn="l" rtl="0">
              <a:spcBef>
                <a:spcPts val="0"/>
              </a:spcBef>
              <a:spcAft>
                <a:spcPts val="0"/>
              </a:spcAft>
              <a:buSzPts val="1400"/>
              <a:buChar char="-"/>
            </a:pPr>
            <a:endParaRPr/>
          </a:p>
        </p:txBody>
      </p:sp>
      <p:pic>
        <p:nvPicPr>
          <p:cNvPr id="968" name="Google Shape;968;p74"/>
          <p:cNvPicPr preferRelativeResize="0"/>
          <p:nvPr/>
        </p:nvPicPr>
        <p:blipFill rotWithShape="1">
          <a:blip r:embed="rId3" cstate="email">
            <a:alphaModFix/>
            <a:extLst>
              <a:ext uri="{28A0092B-C50C-407E-A947-70E740481C1C}">
                <a14:useLocalDpi xmlns:a14="http://schemas.microsoft.com/office/drawing/2010/main"/>
              </a:ext>
            </a:extLst>
          </a:blip>
          <a:srcRect l="3194" t="1945" r="2287" b="1743"/>
          <a:stretch/>
        </p:blipFill>
        <p:spPr>
          <a:xfrm>
            <a:off x="6942000" y="1187463"/>
            <a:ext cx="1971675" cy="29813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7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Ethical Implications: Tarot Card #1 </a:t>
            </a:r>
            <a:endParaRPr/>
          </a:p>
          <a:p>
            <a:pPr marL="0" lvl="0" indent="0" algn="ctr" rtl="0">
              <a:spcBef>
                <a:spcPts val="0"/>
              </a:spcBef>
              <a:spcAft>
                <a:spcPts val="0"/>
              </a:spcAft>
              <a:buNone/>
            </a:pPr>
            <a:endParaRPr/>
          </a:p>
        </p:txBody>
      </p:sp>
      <p:sp>
        <p:nvSpPr>
          <p:cNvPr id="974" name="Google Shape;974;p75"/>
          <p:cNvSpPr txBox="1">
            <a:spLocks noGrp="1"/>
          </p:cNvSpPr>
          <p:nvPr>
            <p:ph type="body" idx="1"/>
          </p:nvPr>
        </p:nvSpPr>
        <p:spPr>
          <a:xfrm>
            <a:off x="720000" y="1187475"/>
            <a:ext cx="6222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u="sng">
                <a:solidFill>
                  <a:srgbClr val="000000"/>
                </a:solidFill>
                <a:latin typeface="Arial"/>
                <a:ea typeface="Arial"/>
                <a:cs typeface="Arial"/>
                <a:sym typeface="Arial"/>
              </a:rPr>
              <a:t>Headline 2:</a:t>
            </a:r>
            <a:r>
              <a:rPr lang="en" sz="1200" b="1">
                <a:solidFill>
                  <a:srgbClr val="000000"/>
                </a:solidFill>
                <a:latin typeface="Arial"/>
                <a:ea typeface="Arial"/>
                <a:cs typeface="Arial"/>
                <a:sym typeface="Arial"/>
              </a:rPr>
              <a:t> “Medical Data leaked into the wrong hands”</a:t>
            </a:r>
            <a:endParaRPr sz="1200">
              <a:solidFill>
                <a:srgbClr val="000000"/>
              </a:solidFill>
              <a:latin typeface="Arial"/>
              <a:ea typeface="Arial"/>
              <a:cs typeface="Arial"/>
              <a:sym typeface="Arial"/>
            </a:endParaRPr>
          </a:p>
          <a:p>
            <a:pPr marL="457200" lvl="0" indent="-304800" algn="l" rtl="0">
              <a:spcBef>
                <a:spcPts val="0"/>
              </a:spcBef>
              <a:spcAft>
                <a:spcPts val="0"/>
              </a:spcAft>
              <a:buClr>
                <a:srgbClr val="000000"/>
              </a:buClr>
              <a:buSzPts val="1200"/>
              <a:buFont typeface="Arial"/>
              <a:buChar char="-"/>
            </a:pPr>
            <a:r>
              <a:rPr lang="en" sz="1200" b="1" u="sng">
                <a:solidFill>
                  <a:srgbClr val="000000"/>
                </a:solidFill>
                <a:latin typeface="Arial"/>
                <a:ea typeface="Arial"/>
                <a:cs typeface="Arial"/>
                <a:sym typeface="Arial"/>
              </a:rPr>
              <a:t>Does this ethical implication reflect an underlying value tension?</a:t>
            </a:r>
            <a:endParaRPr sz="1200">
              <a:solidFill>
                <a:srgbClr val="000000"/>
              </a:solidFill>
              <a:latin typeface="Arial"/>
              <a:ea typeface="Arial"/>
              <a:cs typeface="Arial"/>
              <a:sym typeface="Arial"/>
            </a:endParaRPr>
          </a:p>
          <a:p>
            <a:pPr marL="914400" lvl="1" indent="-304800" algn="l" rtl="0">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This ethical implication reflects the tension between helping users with the process of storing/sharing medical information </a:t>
            </a:r>
            <a:r>
              <a:rPr lang="en" sz="1200" b="1">
                <a:solidFill>
                  <a:srgbClr val="000000"/>
                </a:solidFill>
                <a:latin typeface="Arial"/>
                <a:ea typeface="Arial"/>
                <a:cs typeface="Arial"/>
                <a:sym typeface="Arial"/>
              </a:rPr>
              <a:t>and</a:t>
            </a:r>
            <a:r>
              <a:rPr lang="en" sz="1200">
                <a:solidFill>
                  <a:srgbClr val="000000"/>
                </a:solidFill>
                <a:latin typeface="Arial"/>
                <a:ea typeface="Arial"/>
                <a:cs typeface="Arial"/>
                <a:sym typeface="Arial"/>
              </a:rPr>
              <a:t> keeping health information private and personal</a:t>
            </a:r>
            <a:endParaRPr sz="1200">
              <a:solidFill>
                <a:srgbClr val="000000"/>
              </a:solidFill>
              <a:latin typeface="Arial"/>
              <a:ea typeface="Arial"/>
              <a:cs typeface="Arial"/>
              <a:sym typeface="Arial"/>
            </a:endParaRPr>
          </a:p>
          <a:p>
            <a:pPr marL="457200" lvl="0" indent="-304800" algn="l" rtl="0">
              <a:spcBef>
                <a:spcPts val="0"/>
              </a:spcBef>
              <a:spcAft>
                <a:spcPts val="0"/>
              </a:spcAft>
              <a:buClr>
                <a:srgbClr val="000000"/>
              </a:buClr>
              <a:buSzPts val="1200"/>
              <a:buFont typeface="Arial"/>
              <a:buChar char="-"/>
            </a:pPr>
            <a:r>
              <a:rPr lang="en" sz="1200" b="1" u="sng">
                <a:solidFill>
                  <a:srgbClr val="000000"/>
                </a:solidFill>
                <a:latin typeface="Arial"/>
                <a:ea typeface="Arial"/>
                <a:cs typeface="Arial"/>
                <a:sym typeface="Arial"/>
              </a:rPr>
              <a:t>Does it point to any stakeholders you may have previously overlooked?</a:t>
            </a:r>
            <a:endParaRPr sz="1200">
              <a:solidFill>
                <a:srgbClr val="000000"/>
              </a:solidFill>
              <a:latin typeface="Arial"/>
              <a:ea typeface="Arial"/>
              <a:cs typeface="Arial"/>
              <a:sym typeface="Arial"/>
            </a:endParaRPr>
          </a:p>
          <a:p>
            <a:pPr marL="914400" lvl="1" indent="-304800" algn="l" rtl="0">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This may point to tech skeptics/people who may not understand technology, in addition to people who are vulnerable or susceptible to manipulation by other people (due to letting users control who the info is shared with).</a:t>
            </a:r>
            <a:endParaRPr sz="1200">
              <a:solidFill>
                <a:srgbClr val="000000"/>
              </a:solidFill>
              <a:latin typeface="Arial"/>
              <a:ea typeface="Arial"/>
              <a:cs typeface="Arial"/>
              <a:sym typeface="Arial"/>
            </a:endParaRPr>
          </a:p>
          <a:p>
            <a:pPr marL="457200" lvl="0" indent="-304800" algn="l" rtl="0">
              <a:spcBef>
                <a:spcPts val="0"/>
              </a:spcBef>
              <a:spcAft>
                <a:spcPts val="0"/>
              </a:spcAft>
              <a:buClr>
                <a:srgbClr val="000000"/>
              </a:buClr>
              <a:buSzPts val="1200"/>
              <a:buFont typeface="Arial"/>
              <a:buChar char="-"/>
            </a:pPr>
            <a:r>
              <a:rPr lang="en" sz="1200" b="1" u="sng">
                <a:solidFill>
                  <a:srgbClr val="000000"/>
                </a:solidFill>
                <a:latin typeface="Arial"/>
                <a:ea typeface="Arial"/>
                <a:cs typeface="Arial"/>
                <a:sym typeface="Arial"/>
              </a:rPr>
              <a:t>How might you go about addressing these ethical implications in your design? </a:t>
            </a:r>
            <a:endParaRPr sz="1200" b="1" u="sng">
              <a:solidFill>
                <a:srgbClr val="000000"/>
              </a:solidFill>
              <a:latin typeface="Arial"/>
              <a:ea typeface="Arial"/>
              <a:cs typeface="Arial"/>
              <a:sym typeface="Arial"/>
            </a:endParaRPr>
          </a:p>
          <a:p>
            <a:pPr marL="914400" lvl="1" indent="-304800" algn="l" rtl="0">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We could allow the patients/users to</a:t>
            </a:r>
            <a:endParaRPr sz="1200">
              <a:solidFill>
                <a:srgbClr val="000000"/>
              </a:solidFill>
              <a:latin typeface="Arial"/>
              <a:ea typeface="Arial"/>
              <a:cs typeface="Arial"/>
              <a:sym typeface="Arial"/>
            </a:endParaRPr>
          </a:p>
          <a:p>
            <a:pPr marL="1371600" lvl="2" indent="-304800" algn="l" rtl="0">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customize the sensitive information they want to store and share with other parties,</a:t>
            </a:r>
            <a:endParaRPr sz="1200">
              <a:solidFill>
                <a:srgbClr val="000000"/>
              </a:solidFill>
              <a:latin typeface="Arial"/>
              <a:ea typeface="Arial"/>
              <a:cs typeface="Arial"/>
              <a:sym typeface="Arial"/>
            </a:endParaRPr>
          </a:p>
          <a:p>
            <a:pPr marL="1371600" lvl="2" indent="-304800" algn="l" rtl="0">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view and safeguard exactly which generated report and which sensitive information has been showed with who </a:t>
            </a:r>
            <a:endParaRPr sz="1200">
              <a:solidFill>
                <a:srgbClr val="000000"/>
              </a:solidFill>
              <a:latin typeface="Arial"/>
              <a:ea typeface="Arial"/>
              <a:cs typeface="Arial"/>
              <a:sym typeface="Arial"/>
            </a:endParaRPr>
          </a:p>
          <a:p>
            <a:pPr marL="0" lvl="0" indent="0" algn="l" rtl="0">
              <a:spcBef>
                <a:spcPts val="0"/>
              </a:spcBef>
              <a:spcAft>
                <a:spcPts val="0"/>
              </a:spcAft>
              <a:buNone/>
            </a:pPr>
            <a:endParaRPr sz="1200" b="1" u="sng">
              <a:solidFill>
                <a:srgbClr val="000000"/>
              </a:solidFill>
              <a:latin typeface="Arial"/>
              <a:ea typeface="Arial"/>
              <a:cs typeface="Arial"/>
              <a:sym typeface="Arial"/>
            </a:endParaRPr>
          </a:p>
        </p:txBody>
      </p:sp>
      <p:pic>
        <p:nvPicPr>
          <p:cNvPr id="975" name="Google Shape;975;p75"/>
          <p:cNvPicPr preferRelativeResize="0"/>
          <p:nvPr/>
        </p:nvPicPr>
        <p:blipFill rotWithShape="1">
          <a:blip r:embed="rId3" cstate="email">
            <a:alphaModFix/>
            <a:extLst>
              <a:ext uri="{28A0092B-C50C-407E-A947-70E740481C1C}">
                <a14:useLocalDpi xmlns:a14="http://schemas.microsoft.com/office/drawing/2010/main"/>
              </a:ext>
            </a:extLst>
          </a:blip>
          <a:srcRect l="3194" t="1945" r="2287" b="1743"/>
          <a:stretch/>
        </p:blipFill>
        <p:spPr>
          <a:xfrm>
            <a:off x="6942000" y="1187463"/>
            <a:ext cx="1971675" cy="29813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7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Ethical Implications: Tarot Card #2 </a:t>
            </a:r>
            <a:endParaRPr/>
          </a:p>
          <a:p>
            <a:pPr marL="0" lvl="0" indent="0" algn="ctr" rtl="0">
              <a:spcBef>
                <a:spcPts val="0"/>
              </a:spcBef>
              <a:spcAft>
                <a:spcPts val="0"/>
              </a:spcAft>
              <a:buNone/>
            </a:pPr>
            <a:endParaRPr/>
          </a:p>
        </p:txBody>
      </p:sp>
      <p:sp>
        <p:nvSpPr>
          <p:cNvPr id="981" name="Google Shape;981;p76"/>
          <p:cNvSpPr txBox="1">
            <a:spLocks noGrp="1"/>
          </p:cNvSpPr>
          <p:nvPr>
            <p:ph type="body" idx="1"/>
          </p:nvPr>
        </p:nvSpPr>
        <p:spPr>
          <a:xfrm>
            <a:off x="720000" y="1187475"/>
            <a:ext cx="65202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u="sng">
                <a:solidFill>
                  <a:srgbClr val="000000"/>
                </a:solidFill>
                <a:latin typeface="Arial"/>
                <a:ea typeface="Arial"/>
                <a:cs typeface="Arial"/>
                <a:sym typeface="Arial"/>
              </a:rPr>
              <a:t>Second Tarot Card:</a:t>
            </a:r>
            <a:endParaRPr sz="1100" b="1" u="sng">
              <a:solidFill>
                <a:srgbClr val="000000"/>
              </a:solidFill>
              <a:latin typeface="Arial"/>
              <a:ea typeface="Arial"/>
              <a:cs typeface="Arial"/>
              <a:sym typeface="Arial"/>
            </a:endParaRPr>
          </a:p>
          <a:p>
            <a:pPr marL="0" lvl="0" indent="0" algn="l" rtl="0">
              <a:spcBef>
                <a:spcPts val="0"/>
              </a:spcBef>
              <a:spcAft>
                <a:spcPts val="0"/>
              </a:spcAft>
              <a:buNone/>
            </a:pPr>
            <a:r>
              <a:rPr lang="en" sz="1100" b="1" u="sng">
                <a:solidFill>
                  <a:srgbClr val="000000"/>
                </a:solidFill>
                <a:latin typeface="Arial"/>
                <a:ea typeface="Arial"/>
                <a:cs typeface="Arial"/>
                <a:sym typeface="Arial"/>
              </a:rPr>
              <a:t>What could a bad actor do:</a:t>
            </a:r>
            <a:r>
              <a:rPr lang="en" sz="1100">
                <a:solidFill>
                  <a:srgbClr val="000000"/>
                </a:solidFill>
                <a:latin typeface="Arial"/>
                <a:ea typeface="Arial"/>
                <a:cs typeface="Arial"/>
                <a:sym typeface="Arial"/>
              </a:rPr>
              <a:t> Bad actors may manipulate information (e.g., abusive partners and people with Munchausen syndrome) or use a user’s information to </a:t>
            </a:r>
            <a:r>
              <a:rPr lang="en" sz="1100" i="1">
                <a:solidFill>
                  <a:srgbClr val="000000"/>
                </a:solidFill>
                <a:latin typeface="Arial"/>
                <a:ea typeface="Arial"/>
                <a:cs typeface="Arial"/>
                <a:sym typeface="Arial"/>
              </a:rPr>
              <a:t>their</a:t>
            </a:r>
            <a:r>
              <a:rPr lang="en" sz="1100">
                <a:solidFill>
                  <a:srgbClr val="000000"/>
                </a:solidFill>
                <a:latin typeface="Arial"/>
                <a:ea typeface="Arial"/>
                <a:cs typeface="Arial"/>
                <a:sym typeface="Arial"/>
              </a:rPr>
              <a:t> advantage, and not the user’s (e.g., using data to determine which medications can be used to make the most profits or secondary users using data to monitor and control primary user)</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Char char="-"/>
            </a:pPr>
            <a:r>
              <a:rPr lang="en" sz="1100" b="1" u="sng">
                <a:solidFill>
                  <a:srgbClr val="000000"/>
                </a:solidFill>
                <a:latin typeface="Arial"/>
                <a:ea typeface="Arial"/>
                <a:cs typeface="Arial"/>
                <a:sym typeface="Arial"/>
              </a:rPr>
              <a:t>Does this ethical implication reflect an underlying value tension?</a:t>
            </a:r>
            <a:endParaRPr sz="1100" b="1" u="sng">
              <a:solidFill>
                <a:srgbClr val="000000"/>
              </a:solidFill>
              <a:latin typeface="Arial"/>
              <a:ea typeface="Arial"/>
              <a:cs typeface="Arial"/>
              <a:sym typeface="Arial"/>
            </a:endParaRPr>
          </a:p>
          <a:p>
            <a:pPr marL="914400" lvl="1" indent="-298450" algn="l" rtl="0">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This ethical implication reflects a tension between facilitating communication between indirect and direct stakeholders </a:t>
            </a:r>
            <a:r>
              <a:rPr lang="en" sz="1100" b="1">
                <a:solidFill>
                  <a:srgbClr val="000000"/>
                </a:solidFill>
                <a:latin typeface="Arial"/>
                <a:ea typeface="Arial"/>
                <a:cs typeface="Arial"/>
                <a:sym typeface="Arial"/>
              </a:rPr>
              <a:t>and </a:t>
            </a:r>
            <a:r>
              <a:rPr lang="en" sz="1100">
                <a:solidFill>
                  <a:srgbClr val="000000"/>
                </a:solidFill>
                <a:latin typeface="Arial"/>
                <a:ea typeface="Arial"/>
                <a:cs typeface="Arial"/>
                <a:sym typeface="Arial"/>
              </a:rPr>
              <a:t>protecting sensitive user privacy/data</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Char char="-"/>
            </a:pPr>
            <a:r>
              <a:rPr lang="en" sz="1100" b="1" u="sng">
                <a:solidFill>
                  <a:srgbClr val="000000"/>
                </a:solidFill>
                <a:latin typeface="Arial"/>
                <a:ea typeface="Arial"/>
                <a:cs typeface="Arial"/>
                <a:sym typeface="Arial"/>
              </a:rPr>
              <a:t>Does it point to any stakeholders you may have previously overlooked?</a:t>
            </a:r>
            <a:endParaRPr sz="1100" b="1" u="sng">
              <a:solidFill>
                <a:srgbClr val="000000"/>
              </a:solidFill>
              <a:latin typeface="Arial"/>
              <a:ea typeface="Arial"/>
              <a:cs typeface="Arial"/>
              <a:sym typeface="Arial"/>
            </a:endParaRPr>
          </a:p>
          <a:p>
            <a:pPr marL="914400" lvl="1" indent="-298450" algn="l" rtl="0">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People who are in controlling situations or otherwise vulnerable to manipulation</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Char char="-"/>
            </a:pPr>
            <a:r>
              <a:rPr lang="en" sz="1100" b="1" u="sng">
                <a:solidFill>
                  <a:srgbClr val="000000"/>
                </a:solidFill>
                <a:latin typeface="Arial"/>
                <a:ea typeface="Arial"/>
                <a:cs typeface="Arial"/>
                <a:sym typeface="Arial"/>
              </a:rPr>
              <a:t>How might you go about addressing these ethical implications in your design? </a:t>
            </a:r>
            <a:endParaRPr sz="1100" b="1" u="sng">
              <a:solidFill>
                <a:srgbClr val="000000"/>
              </a:solidFill>
              <a:latin typeface="Arial"/>
              <a:ea typeface="Arial"/>
              <a:cs typeface="Arial"/>
              <a:sym typeface="Arial"/>
            </a:endParaRPr>
          </a:p>
          <a:p>
            <a:pPr marL="914400" lvl="1" indent="-298450" algn="l" rtl="0">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Add a disclaimer to remind users to only share information with people they trust</a:t>
            </a:r>
            <a:endParaRPr sz="1100">
              <a:solidFill>
                <a:srgbClr val="000000"/>
              </a:solidFill>
              <a:latin typeface="Arial"/>
              <a:ea typeface="Arial"/>
              <a:cs typeface="Arial"/>
              <a:sym typeface="Arial"/>
            </a:endParaRPr>
          </a:p>
          <a:p>
            <a:pPr marL="914400" lvl="1" indent="-298450" algn="l" rtl="0">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Only the verified medical professionals or family members are allowed access to medical information from the patients. </a:t>
            </a:r>
            <a:endParaRPr sz="1100">
              <a:solidFill>
                <a:srgbClr val="000000"/>
              </a:solidFill>
              <a:latin typeface="Arial"/>
              <a:ea typeface="Arial"/>
              <a:cs typeface="Arial"/>
              <a:sym typeface="Arial"/>
            </a:endParaRPr>
          </a:p>
          <a:p>
            <a:pPr marL="914400" lvl="1" indent="-298450" algn="l" rtl="0">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Adding biometric safeguarding features such as fingerprint and facial recognition to gain access to our app. </a:t>
            </a:r>
            <a:endParaRPr sz="1100">
              <a:solidFill>
                <a:srgbClr val="000000"/>
              </a:solidFill>
              <a:latin typeface="Arial"/>
              <a:ea typeface="Arial"/>
              <a:cs typeface="Arial"/>
              <a:sym typeface="Arial"/>
            </a:endParaRPr>
          </a:p>
          <a:p>
            <a:pPr marL="457200" lvl="0" indent="-317500" algn="l" rtl="0">
              <a:spcBef>
                <a:spcPts val="0"/>
              </a:spcBef>
              <a:spcAft>
                <a:spcPts val="0"/>
              </a:spcAft>
              <a:buSzPts val="1400"/>
              <a:buChar char="-"/>
            </a:pPr>
            <a:endParaRPr/>
          </a:p>
        </p:txBody>
      </p:sp>
      <p:pic>
        <p:nvPicPr>
          <p:cNvPr id="982" name="Google Shape;982;p7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240200" y="1187463"/>
            <a:ext cx="1943100" cy="3095625"/>
          </a:xfrm>
          <a:prstGeom prst="rect">
            <a:avLst/>
          </a:prstGeom>
          <a:noFill/>
          <a:ln>
            <a:noFill/>
          </a:ln>
        </p:spPr>
      </p:pic>
    </p:spTree>
  </p:cSld>
  <p:clrMapOvr>
    <a:masterClrMapping/>
  </p:clrMapOvr>
</p:sld>
</file>

<file path=ppt/theme/theme1.xml><?xml version="1.0" encoding="utf-8"?>
<a:theme xmlns:a="http://schemas.openxmlformats.org/drawingml/2006/main" name="Mental Health and Well-being - Health - 10th Grade by Slidesgo">
  <a:themeElements>
    <a:clrScheme name="Simple Light">
      <a:dk1>
        <a:srgbClr val="342520"/>
      </a:dk1>
      <a:lt1>
        <a:srgbClr val="EFEFEF"/>
      </a:lt1>
      <a:dk2>
        <a:srgbClr val="D2E5DF"/>
      </a:dk2>
      <a:lt2>
        <a:srgbClr val="9EBDB3"/>
      </a:lt2>
      <a:accent1>
        <a:srgbClr val="00368C"/>
      </a:accent1>
      <a:accent2>
        <a:srgbClr val="4B7BC6"/>
      </a:accent2>
      <a:accent3>
        <a:srgbClr val="FFFFFF"/>
      </a:accent3>
      <a:accent4>
        <a:srgbClr val="FFFFFF"/>
      </a:accent4>
      <a:accent5>
        <a:srgbClr val="FFFFFF"/>
      </a:accent5>
      <a:accent6>
        <a:srgbClr val="FFFFFF"/>
      </a:accent6>
      <a:hlink>
        <a:srgbClr val="34252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2526</Words>
  <Application>Microsoft Macintosh PowerPoint</Application>
  <PresentationFormat>On-screen Show (16:9)</PresentationFormat>
  <Paragraphs>258</Paragraphs>
  <Slides>43</Slides>
  <Notes>43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Lato</vt:lpstr>
      <vt:lpstr>Be Vietnam Pro</vt:lpstr>
      <vt:lpstr>DM Sans</vt:lpstr>
      <vt:lpstr>Nunito Light</vt:lpstr>
      <vt:lpstr>Be Vietnam Pro Light</vt:lpstr>
      <vt:lpstr>Arial</vt:lpstr>
      <vt:lpstr>Mental Health and Well-being - Health - 10th Grade by Slidesgo</vt:lpstr>
      <vt:lpstr>Assignment 3: Concept Video</vt:lpstr>
      <vt:lpstr>About Thyme</vt:lpstr>
      <vt:lpstr>Our Problem Domain</vt:lpstr>
      <vt:lpstr>Market Research</vt:lpstr>
      <vt:lpstr>Bearable</vt:lpstr>
      <vt:lpstr>Bearable</vt:lpstr>
      <vt:lpstr>Medisafe Medication Management</vt:lpstr>
      <vt:lpstr>Medisafe Medication Management</vt:lpstr>
      <vt:lpstr>Max - Pill reminder</vt:lpstr>
      <vt:lpstr>Max - Pill reminder</vt:lpstr>
      <vt:lpstr>Pill reminder - All in One</vt:lpstr>
      <vt:lpstr>Pill reminder - All in One</vt:lpstr>
      <vt:lpstr>Stakeholders and Ethical Implications</vt:lpstr>
      <vt:lpstr>Ethical Implications: Tarot Card #1 Prompt: “What is the worst headline you can imagine about your product?”</vt:lpstr>
      <vt:lpstr>Ethical Implications: Tarot Card #1 Prompt: “What is the worst headline you can imagine about your product?” </vt:lpstr>
      <vt:lpstr>Our Stakeholders</vt:lpstr>
      <vt:lpstr>Ethical Implications: Tarot Card #2 </vt:lpstr>
      <vt:lpstr>App Tasks</vt:lpstr>
      <vt:lpstr>1.Encouragement to take medicine 2. Frequency of medication administration tracked</vt:lpstr>
      <vt:lpstr> This task will be used daily or very frequently</vt:lpstr>
      <vt:lpstr>This is a feature which not every user will use, but still may be common</vt:lpstr>
      <vt:lpstr>Few may use apps in presence of a medical professional</vt:lpstr>
      <vt:lpstr>Video Storyboards</vt:lpstr>
      <vt:lpstr>Scene 1:  Storyboarded</vt:lpstr>
      <vt:lpstr>Scene 1:  Filmed</vt:lpstr>
      <vt:lpstr>Scene 1:  Storyboarded (cont) </vt:lpstr>
      <vt:lpstr>Scene 1:  Storyboarded (cont) </vt:lpstr>
      <vt:lpstr>Scene 2:  Storyboarded </vt:lpstr>
      <vt:lpstr>Scene 2:  filmed </vt:lpstr>
      <vt:lpstr>Scene 3:  storyboarded </vt:lpstr>
      <vt:lpstr>Scene 3:  filmed </vt:lpstr>
      <vt:lpstr>Scene 3:  storyboarded </vt:lpstr>
      <vt:lpstr>Scene 3:  filmed </vt:lpstr>
      <vt:lpstr>Scene 3:  (storyboarded) </vt:lpstr>
      <vt:lpstr>Scene 3:  (filmed) </vt:lpstr>
      <vt:lpstr>Scene 4:  storyboarded </vt:lpstr>
      <vt:lpstr>Scene 4:  filmed </vt:lpstr>
      <vt:lpstr>Concept Video Link</vt:lpstr>
      <vt:lpstr>Appendix</vt:lpstr>
      <vt:lpstr>Links to our brainstorming processes :)</vt:lpstr>
      <vt:lpstr>Ethical Implications: Tarot Card #1 </vt:lpstr>
      <vt:lpstr>Ethical Implications: Tarot Card #1  </vt:lpstr>
      <vt:lpstr>Ethical Implications: Tarot Card #2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Assignment 3: Concept Video</dc:title>
  <cp:lastModifiedBy>Cyan DeVeaux</cp:lastModifiedBy>
  <cp:revision>1</cp:revision>
  <dcterms:modified xsi:type="dcterms:W3CDTF">2023-11-02T04:21:38Z</dcterms:modified>
</cp:coreProperties>
</file>