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sldSz cx="9144000" cy="5143500" type="screen16x9"/>
  <p:notesSz cx="6858000" cy="9144000"/>
  <p:embeddedFontLst>
    <p:embeddedFont>
      <p:font typeface="Archivo Black" panose="020B0A03020202020B04" pitchFamily="34" charset="77"/>
      <p:regular r:id="rId54"/>
    </p:embeddedFont>
    <p:embeddedFont>
      <p:font typeface="Be Vietnam Pro" pitchFamily="2" charset="77"/>
      <p:regular r:id="rId55"/>
      <p:bold r:id="rId56"/>
      <p:italic r:id="rId57"/>
      <p:boldItalic r:id="rId58"/>
    </p:embeddedFont>
    <p:embeddedFont>
      <p:font typeface="Bebas Neue" panose="020B0606020202050201" pitchFamily="34" charset="77"/>
      <p:regular r:id="rId59"/>
    </p:embeddedFont>
    <p:embeddedFont>
      <p:font typeface="Jost" pitchFamily="2" charset="77"/>
      <p:regular r:id="rId60"/>
      <p:bold r:id="rId61"/>
      <p:italic r:id="rId62"/>
      <p:boldItalic r:id="rId63"/>
    </p:embeddedFont>
    <p:embeddedFont>
      <p:font typeface="Jost Medium" pitchFamily="2" charset="77"/>
      <p:regular r:id="rId64"/>
      <p:bold r:id="rId65"/>
      <p:italic r:id="rId66"/>
      <p:boldItalic r:id="rId67"/>
    </p:embeddedFont>
    <p:embeddedFont>
      <p:font typeface="Nunito" pitchFamily="2" charset="77"/>
      <p:regular r:id="rId68"/>
      <p:bold r:id="rId69"/>
      <p:italic r:id="rId70"/>
      <p:boldItalic r:id="rId71"/>
    </p:embeddedFont>
    <p:embeddedFont>
      <p:font typeface="Nunito Light" pitchFamily="2" charset="77"/>
      <p:regular r:id="rId72"/>
      <p:italic r:id="rId73"/>
    </p:embeddedFont>
    <p:embeddedFont>
      <p:font typeface="PT Sans" panose="020B0503020203020204" pitchFamily="34" charset="77"/>
      <p:regular r:id="rId74"/>
      <p:bold r:id="rId75"/>
      <p:italic r:id="rId76"/>
      <p:boldItalic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D1EFDC-03D6-4C88-BAF5-05FDA49F1AEA}">
  <a:tblStyle styleId="{0DD1EFDC-03D6-4C88-BAF5-05FDA49F1AEA}"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98A21D7-1A56-40F7-A569-2F3144D81A6E}"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0.fntdata"/><Relationship Id="rId68" Type="http://schemas.openxmlformats.org/officeDocument/2006/relationships/font" Target="fonts/font1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notesMaster" Target="notesMasters/notesMaster1.xml"/><Relationship Id="rId58" Type="http://schemas.openxmlformats.org/officeDocument/2006/relationships/font" Target="fonts/font5.fntdata"/><Relationship Id="rId74" Type="http://schemas.openxmlformats.org/officeDocument/2006/relationships/font" Target="fonts/font21.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font" Target="fonts/font16.fntdata"/><Relationship Id="rId77" Type="http://schemas.openxmlformats.org/officeDocument/2006/relationships/font" Target="fonts/font2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9.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67"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font" Target="fonts/font17.fntdata"/><Relationship Id="rId75"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openxmlformats.org/officeDocument/2006/relationships/font" Target="fonts/font12.fntdata"/><Relationship Id="rId73" Type="http://schemas.openxmlformats.org/officeDocument/2006/relationships/font" Target="fonts/font20.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2.fntdata"/><Relationship Id="rId76" Type="http://schemas.openxmlformats.org/officeDocument/2006/relationships/font" Target="fonts/font23.fntdata"/><Relationship Id="rId7" Type="http://schemas.openxmlformats.org/officeDocument/2006/relationships/slide" Target="slides/slide6.xml"/><Relationship Id="rId71" Type="http://schemas.openxmlformats.org/officeDocument/2006/relationships/font" Target="fonts/font18.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5" name="Google Shape;1235;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3"/>
        <p:cNvGrpSpPr/>
        <p:nvPr/>
      </p:nvGrpSpPr>
      <p:grpSpPr>
        <a:xfrm>
          <a:off x="0" y="0"/>
          <a:ext cx="0" cy="0"/>
          <a:chOff x="0" y="0"/>
          <a:chExt cx="0" cy="0"/>
        </a:xfrm>
      </p:grpSpPr>
      <p:sp>
        <p:nvSpPr>
          <p:cNvPr id="1264" name="Google Shape;1264;g292a0a5753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5" name="Google Shape;1265;g292a0a5753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7"/>
        <p:cNvGrpSpPr/>
        <p:nvPr/>
      </p:nvGrpSpPr>
      <p:grpSpPr>
        <a:xfrm>
          <a:off x="0" y="0"/>
          <a:ext cx="0" cy="0"/>
          <a:chOff x="0" y="0"/>
          <a:chExt cx="0" cy="0"/>
        </a:xfrm>
      </p:grpSpPr>
      <p:sp>
        <p:nvSpPr>
          <p:cNvPr id="1278" name="Google Shape;1278;g292a0a5753e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9" name="Google Shape;1279;g292a0a5753e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p:cNvGrpSpPr/>
        <p:nvPr/>
      </p:nvGrpSpPr>
      <p:grpSpPr>
        <a:xfrm>
          <a:off x="0" y="0"/>
          <a:ext cx="0" cy="0"/>
          <a:chOff x="0" y="0"/>
          <a:chExt cx="0" cy="0"/>
        </a:xfrm>
      </p:grpSpPr>
      <p:sp>
        <p:nvSpPr>
          <p:cNvPr id="1287" name="Google Shape;1287;g292a0a5753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8" name="Google Shape;1288;g292a0a5753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4"/>
        <p:cNvGrpSpPr/>
        <p:nvPr/>
      </p:nvGrpSpPr>
      <p:grpSpPr>
        <a:xfrm>
          <a:off x="0" y="0"/>
          <a:ext cx="0" cy="0"/>
          <a:chOff x="0" y="0"/>
          <a:chExt cx="0" cy="0"/>
        </a:xfrm>
      </p:grpSpPr>
      <p:sp>
        <p:nvSpPr>
          <p:cNvPr id="1295" name="Google Shape;1295;g292a0a5753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6" name="Google Shape;1296;g292a0a5753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9"/>
        <p:cNvGrpSpPr/>
        <p:nvPr/>
      </p:nvGrpSpPr>
      <p:grpSpPr>
        <a:xfrm>
          <a:off x="0" y="0"/>
          <a:ext cx="0" cy="0"/>
          <a:chOff x="0" y="0"/>
          <a:chExt cx="0" cy="0"/>
        </a:xfrm>
      </p:grpSpPr>
      <p:sp>
        <p:nvSpPr>
          <p:cNvPr id="1340" name="Google Shape;1340;g20194fb7f99_0_1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1" name="Google Shape;1341;g20194fb7f99_0_1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p:cNvGrpSpPr/>
        <p:nvPr/>
      </p:nvGrpSpPr>
      <p:grpSpPr>
        <a:xfrm>
          <a:off x="0" y="0"/>
          <a:ext cx="0" cy="0"/>
          <a:chOff x="0" y="0"/>
          <a:chExt cx="0" cy="0"/>
        </a:xfrm>
      </p:grpSpPr>
      <p:sp>
        <p:nvSpPr>
          <p:cNvPr id="1375" name="Google Shape;1375;g292a0a5753e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6" name="Google Shape;1376;g292a0a5753e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2"/>
        <p:cNvGrpSpPr/>
        <p:nvPr/>
      </p:nvGrpSpPr>
      <p:grpSpPr>
        <a:xfrm>
          <a:off x="0" y="0"/>
          <a:ext cx="0" cy="0"/>
          <a:chOff x="0" y="0"/>
          <a:chExt cx="0" cy="0"/>
        </a:xfrm>
      </p:grpSpPr>
      <p:sp>
        <p:nvSpPr>
          <p:cNvPr id="1383" name="Google Shape;1383;g292a0a5753e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4" name="Google Shape;1384;g292a0a5753e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9"/>
        <p:cNvGrpSpPr/>
        <p:nvPr/>
      </p:nvGrpSpPr>
      <p:grpSpPr>
        <a:xfrm>
          <a:off x="0" y="0"/>
          <a:ext cx="0" cy="0"/>
          <a:chOff x="0" y="0"/>
          <a:chExt cx="0" cy="0"/>
        </a:xfrm>
      </p:grpSpPr>
      <p:sp>
        <p:nvSpPr>
          <p:cNvPr id="1390" name="Google Shape;1390;g292a0a5753e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1" name="Google Shape;1391;g292a0a5753e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9"/>
        <p:cNvGrpSpPr/>
        <p:nvPr/>
      </p:nvGrpSpPr>
      <p:grpSpPr>
        <a:xfrm>
          <a:off x="0" y="0"/>
          <a:ext cx="0" cy="0"/>
          <a:chOff x="0" y="0"/>
          <a:chExt cx="0" cy="0"/>
        </a:xfrm>
      </p:grpSpPr>
      <p:sp>
        <p:nvSpPr>
          <p:cNvPr id="1400" name="Google Shape;1400;g292a0a5753e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1" name="Google Shape;1401;g292a0a5753e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9"/>
        <p:cNvGrpSpPr/>
        <p:nvPr/>
      </p:nvGrpSpPr>
      <p:grpSpPr>
        <a:xfrm>
          <a:off x="0" y="0"/>
          <a:ext cx="0" cy="0"/>
          <a:chOff x="0" y="0"/>
          <a:chExt cx="0" cy="0"/>
        </a:xfrm>
      </p:grpSpPr>
      <p:sp>
        <p:nvSpPr>
          <p:cNvPr id="1410" name="Google Shape;1410;g2937111768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1" name="Google Shape;1411;g2937111768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0"/>
        <p:cNvGrpSpPr/>
        <p:nvPr/>
      </p:nvGrpSpPr>
      <p:grpSpPr>
        <a:xfrm>
          <a:off x="0" y="0"/>
          <a:ext cx="0" cy="0"/>
          <a:chOff x="0" y="0"/>
          <a:chExt cx="0" cy="0"/>
        </a:xfrm>
      </p:grpSpPr>
      <p:sp>
        <p:nvSpPr>
          <p:cNvPr id="1421" name="Google Shape;1421;g292a0a5753e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2" name="Google Shape;1422;g292a0a5753e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9"/>
        <p:cNvGrpSpPr/>
        <p:nvPr/>
      </p:nvGrpSpPr>
      <p:grpSpPr>
        <a:xfrm>
          <a:off x="0" y="0"/>
          <a:ext cx="0" cy="0"/>
          <a:chOff x="0" y="0"/>
          <a:chExt cx="0" cy="0"/>
        </a:xfrm>
      </p:grpSpPr>
      <p:sp>
        <p:nvSpPr>
          <p:cNvPr id="1430" name="Google Shape;1430;g292a0a5753e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1" name="Google Shape;1431;g292a0a5753e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6"/>
        <p:cNvGrpSpPr/>
        <p:nvPr/>
      </p:nvGrpSpPr>
      <p:grpSpPr>
        <a:xfrm>
          <a:off x="0" y="0"/>
          <a:ext cx="0" cy="0"/>
          <a:chOff x="0" y="0"/>
          <a:chExt cx="0" cy="0"/>
        </a:xfrm>
      </p:grpSpPr>
      <p:sp>
        <p:nvSpPr>
          <p:cNvPr id="1437" name="Google Shape;1437;g292a0a5753e_0_3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8" name="Google Shape;1438;g292a0a5753e_0_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1"/>
        <p:cNvGrpSpPr/>
        <p:nvPr/>
      </p:nvGrpSpPr>
      <p:grpSpPr>
        <a:xfrm>
          <a:off x="0" y="0"/>
          <a:ext cx="0" cy="0"/>
          <a:chOff x="0" y="0"/>
          <a:chExt cx="0" cy="0"/>
        </a:xfrm>
      </p:grpSpPr>
      <p:sp>
        <p:nvSpPr>
          <p:cNvPr id="1472" name="Google Shape;1472;g2937111768d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3" name="Google Shape;1473;g2937111768d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6"/>
        <p:cNvGrpSpPr/>
        <p:nvPr/>
      </p:nvGrpSpPr>
      <p:grpSpPr>
        <a:xfrm>
          <a:off x="0" y="0"/>
          <a:ext cx="0" cy="0"/>
          <a:chOff x="0" y="0"/>
          <a:chExt cx="0" cy="0"/>
        </a:xfrm>
      </p:grpSpPr>
      <p:sp>
        <p:nvSpPr>
          <p:cNvPr id="1487" name="Google Shape;1487;g25cf9c1adce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8" name="Google Shape;1488;g25cf9c1adc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p:cNvGrpSpPr/>
        <p:nvPr/>
      </p:nvGrpSpPr>
      <p:grpSpPr>
        <a:xfrm>
          <a:off x="0" y="0"/>
          <a:ext cx="0" cy="0"/>
          <a:chOff x="0" y="0"/>
          <a:chExt cx="0" cy="0"/>
        </a:xfrm>
      </p:grpSpPr>
      <p:sp>
        <p:nvSpPr>
          <p:cNvPr id="1501" name="Google Shape;1501;g25cf9c1adce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25cf9c1adce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Char char="●"/>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8"/>
        <p:cNvGrpSpPr/>
        <p:nvPr/>
      </p:nvGrpSpPr>
      <p:grpSpPr>
        <a:xfrm>
          <a:off x="0" y="0"/>
          <a:ext cx="0" cy="0"/>
          <a:chOff x="0" y="0"/>
          <a:chExt cx="0" cy="0"/>
        </a:xfrm>
      </p:grpSpPr>
      <p:sp>
        <p:nvSpPr>
          <p:cNvPr id="1519" name="Google Shape;1519;g2937111768d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0" name="Google Shape;1520;g2937111768d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3"/>
        <p:cNvGrpSpPr/>
        <p:nvPr/>
      </p:nvGrpSpPr>
      <p:grpSpPr>
        <a:xfrm>
          <a:off x="0" y="0"/>
          <a:ext cx="0" cy="0"/>
          <a:chOff x="0" y="0"/>
          <a:chExt cx="0" cy="0"/>
        </a:xfrm>
      </p:grpSpPr>
      <p:sp>
        <p:nvSpPr>
          <p:cNvPr id="1554" name="Google Shape;1554;g2937111768d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5" name="Google Shape;1555;g2937111768d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9"/>
        <p:cNvGrpSpPr/>
        <p:nvPr/>
      </p:nvGrpSpPr>
      <p:grpSpPr>
        <a:xfrm>
          <a:off x="0" y="0"/>
          <a:ext cx="0" cy="0"/>
          <a:chOff x="0" y="0"/>
          <a:chExt cx="0" cy="0"/>
        </a:xfrm>
      </p:grpSpPr>
      <p:sp>
        <p:nvSpPr>
          <p:cNvPr id="1560" name="Google Shape;1560;g2937111768d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1" name="Google Shape;1561;g2937111768d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2"/>
        <p:cNvGrpSpPr/>
        <p:nvPr/>
      </p:nvGrpSpPr>
      <p:grpSpPr>
        <a:xfrm>
          <a:off x="0" y="0"/>
          <a:ext cx="0" cy="0"/>
          <a:chOff x="0" y="0"/>
          <a:chExt cx="0" cy="0"/>
        </a:xfrm>
      </p:grpSpPr>
      <p:sp>
        <p:nvSpPr>
          <p:cNvPr id="1573" name="Google Shape;1573;g2937111768d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4" name="Google Shape;1574;g2937111768d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1"/>
        <p:cNvGrpSpPr/>
        <p:nvPr/>
      </p:nvGrpSpPr>
      <p:grpSpPr>
        <a:xfrm>
          <a:off x="0" y="0"/>
          <a:ext cx="0" cy="0"/>
          <a:chOff x="0" y="0"/>
          <a:chExt cx="0" cy="0"/>
        </a:xfrm>
      </p:grpSpPr>
      <p:sp>
        <p:nvSpPr>
          <p:cNvPr id="1592" name="Google Shape;1592;g2937111768d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3" name="Google Shape;1593;g2937111768d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2"/>
        <p:cNvGrpSpPr/>
        <p:nvPr/>
      </p:nvGrpSpPr>
      <p:grpSpPr>
        <a:xfrm>
          <a:off x="0" y="0"/>
          <a:ext cx="0" cy="0"/>
          <a:chOff x="0" y="0"/>
          <a:chExt cx="0" cy="0"/>
        </a:xfrm>
      </p:grpSpPr>
      <p:sp>
        <p:nvSpPr>
          <p:cNvPr id="1603" name="Google Shape;1603;g2937111768d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4" name="Google Shape;1604;g2937111768d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9"/>
        <p:cNvGrpSpPr/>
        <p:nvPr/>
      </p:nvGrpSpPr>
      <p:grpSpPr>
        <a:xfrm>
          <a:off x="0" y="0"/>
          <a:ext cx="0" cy="0"/>
          <a:chOff x="0" y="0"/>
          <a:chExt cx="0" cy="0"/>
        </a:xfrm>
      </p:grpSpPr>
      <p:sp>
        <p:nvSpPr>
          <p:cNvPr id="1620" name="Google Shape;1620;g2937111768d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1" name="Google Shape;1621;g2937111768d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4"/>
        <p:cNvGrpSpPr/>
        <p:nvPr/>
      </p:nvGrpSpPr>
      <p:grpSpPr>
        <a:xfrm>
          <a:off x="0" y="0"/>
          <a:ext cx="0" cy="0"/>
          <a:chOff x="0" y="0"/>
          <a:chExt cx="0" cy="0"/>
        </a:xfrm>
      </p:grpSpPr>
      <p:sp>
        <p:nvSpPr>
          <p:cNvPr id="1655" name="Google Shape;1655;g2937111768d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6" name="Google Shape;1656;g2937111768d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Char char="●"/>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8"/>
        <p:cNvGrpSpPr/>
        <p:nvPr/>
      </p:nvGrpSpPr>
      <p:grpSpPr>
        <a:xfrm>
          <a:off x="0" y="0"/>
          <a:ext cx="0" cy="0"/>
          <a:chOff x="0" y="0"/>
          <a:chExt cx="0" cy="0"/>
        </a:xfrm>
      </p:grpSpPr>
      <p:sp>
        <p:nvSpPr>
          <p:cNvPr id="1679" name="Google Shape;1679;g2937111768d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0" name="Google Shape;1680;g2937111768d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g293d61cb98f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3" name="Google Shape;1693;g293d61cb98f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g293d61cb98f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0" name="Google Shape;1770;g293d61cb98f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Char char="●"/>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0"/>
        <p:cNvGrpSpPr/>
        <p:nvPr/>
      </p:nvGrpSpPr>
      <p:grpSpPr>
        <a:xfrm>
          <a:off x="0" y="0"/>
          <a:ext cx="0" cy="0"/>
          <a:chOff x="0" y="0"/>
          <a:chExt cx="0" cy="0"/>
        </a:xfrm>
      </p:grpSpPr>
      <p:sp>
        <p:nvSpPr>
          <p:cNvPr id="1781" name="Google Shape;1781;g2937111768d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2" name="Google Shape;1782;g2937111768d_0_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5"/>
        <p:cNvGrpSpPr/>
        <p:nvPr/>
      </p:nvGrpSpPr>
      <p:grpSpPr>
        <a:xfrm>
          <a:off x="0" y="0"/>
          <a:ext cx="0" cy="0"/>
          <a:chOff x="0" y="0"/>
          <a:chExt cx="0" cy="0"/>
        </a:xfrm>
      </p:grpSpPr>
      <p:sp>
        <p:nvSpPr>
          <p:cNvPr id="1816" name="Google Shape;1816;g25cf9c1adce_2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7" name="Google Shape;1817;g25cf9c1adce_2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Char char="●"/>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g25cf9c1adce_2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4" name="Google Shape;1824;g25cf9c1adce_2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5"/>
        <p:cNvGrpSpPr/>
        <p:nvPr/>
      </p:nvGrpSpPr>
      <p:grpSpPr>
        <a:xfrm>
          <a:off x="0" y="0"/>
          <a:ext cx="0" cy="0"/>
          <a:chOff x="0" y="0"/>
          <a:chExt cx="0" cy="0"/>
        </a:xfrm>
      </p:grpSpPr>
      <p:sp>
        <p:nvSpPr>
          <p:cNvPr id="1836" name="Google Shape;1836;g25cf9c1adce_2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7" name="Google Shape;1837;g25cf9c1adce_2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0"/>
        <p:cNvGrpSpPr/>
        <p:nvPr/>
      </p:nvGrpSpPr>
      <p:grpSpPr>
        <a:xfrm>
          <a:off x="0" y="0"/>
          <a:ext cx="0" cy="0"/>
          <a:chOff x="0" y="0"/>
          <a:chExt cx="0" cy="0"/>
        </a:xfrm>
      </p:grpSpPr>
      <p:sp>
        <p:nvSpPr>
          <p:cNvPr id="1851" name="Google Shape;1851;g25cf9c1adce_2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2" name="Google Shape;1852;g25cf9c1adce_2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0"/>
        <p:cNvGrpSpPr/>
        <p:nvPr/>
      </p:nvGrpSpPr>
      <p:grpSpPr>
        <a:xfrm>
          <a:off x="0" y="0"/>
          <a:ext cx="0" cy="0"/>
          <a:chOff x="0" y="0"/>
          <a:chExt cx="0" cy="0"/>
        </a:xfrm>
      </p:grpSpPr>
      <p:sp>
        <p:nvSpPr>
          <p:cNvPr id="1861" name="Google Shape;1861;g2937111768d_0_6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2" name="Google Shape;1862;g2937111768d_0_6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2"/>
        <p:cNvGrpSpPr/>
        <p:nvPr/>
      </p:nvGrpSpPr>
      <p:grpSpPr>
        <a:xfrm>
          <a:off x="0" y="0"/>
          <a:ext cx="0" cy="0"/>
          <a:chOff x="0" y="0"/>
          <a:chExt cx="0" cy="0"/>
        </a:xfrm>
      </p:grpSpPr>
      <p:sp>
        <p:nvSpPr>
          <p:cNvPr id="1883" name="Google Shape;1883;g2937111768d_0_7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4" name="Google Shape;1884;g2937111768d_0_7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1"/>
        <p:cNvGrpSpPr/>
        <p:nvPr/>
      </p:nvGrpSpPr>
      <p:grpSpPr>
        <a:xfrm>
          <a:off x="0" y="0"/>
          <a:ext cx="0" cy="0"/>
          <a:chOff x="0" y="0"/>
          <a:chExt cx="0" cy="0"/>
        </a:xfrm>
      </p:grpSpPr>
      <p:sp>
        <p:nvSpPr>
          <p:cNvPr id="1892" name="Google Shape;1892;g25cf9c1adce_2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3" name="Google Shape;1893;g25cf9c1adce_2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8"/>
        <p:cNvGrpSpPr/>
        <p:nvPr/>
      </p:nvGrpSpPr>
      <p:grpSpPr>
        <a:xfrm>
          <a:off x="0" y="0"/>
          <a:ext cx="0" cy="0"/>
          <a:chOff x="0" y="0"/>
          <a:chExt cx="0" cy="0"/>
        </a:xfrm>
      </p:grpSpPr>
      <p:sp>
        <p:nvSpPr>
          <p:cNvPr id="1909" name="Google Shape;1909;g25cf7ed33a5_1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0" name="Google Shape;1910;g25cf7ed33a5_1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Char char="●"/>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7"/>
        <p:cNvGrpSpPr/>
        <p:nvPr/>
      </p:nvGrpSpPr>
      <p:grpSpPr>
        <a:xfrm>
          <a:off x="0" y="0"/>
          <a:ext cx="0" cy="0"/>
          <a:chOff x="0" y="0"/>
          <a:chExt cx="0" cy="0"/>
        </a:xfrm>
      </p:grpSpPr>
      <p:sp>
        <p:nvSpPr>
          <p:cNvPr id="1928" name="Google Shape;1928;g25cf9c1adce_2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9" name="Google Shape;1929;g25cf9c1adce_2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Char char="●"/>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7"/>
        <p:cNvGrpSpPr/>
        <p:nvPr/>
      </p:nvGrpSpPr>
      <p:grpSpPr>
        <a:xfrm>
          <a:off x="0" y="0"/>
          <a:ext cx="0" cy="0"/>
          <a:chOff x="0" y="0"/>
          <a:chExt cx="0" cy="0"/>
        </a:xfrm>
      </p:grpSpPr>
      <p:sp>
        <p:nvSpPr>
          <p:cNvPr id="1948" name="Google Shape;1948;g25cf7ed33a5_1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9" name="Google Shape;1949;g25cf7ed33a5_1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4"/>
        <p:cNvGrpSpPr/>
        <p:nvPr/>
      </p:nvGrpSpPr>
      <p:grpSpPr>
        <a:xfrm>
          <a:off x="0" y="0"/>
          <a:ext cx="0" cy="0"/>
          <a:chOff x="0" y="0"/>
          <a:chExt cx="0" cy="0"/>
        </a:xfrm>
      </p:grpSpPr>
      <p:sp>
        <p:nvSpPr>
          <p:cNvPr id="1965" name="Google Shape;1965;g25cf9c1adce_2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6" name="Google Shape;1966;g25cf9c1adce_2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3"/>
        <p:cNvGrpSpPr/>
        <p:nvPr/>
      </p:nvGrpSpPr>
      <p:grpSpPr>
        <a:xfrm>
          <a:off x="0" y="0"/>
          <a:ext cx="0" cy="0"/>
          <a:chOff x="0" y="0"/>
          <a:chExt cx="0" cy="0"/>
        </a:xfrm>
      </p:grpSpPr>
      <p:sp>
        <p:nvSpPr>
          <p:cNvPr id="1984" name="Google Shape;1984;g25cf9c1adce_2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5" name="Google Shape;1985;g25cf9c1adce_2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3"/>
        <p:cNvGrpSpPr/>
        <p:nvPr/>
      </p:nvGrpSpPr>
      <p:grpSpPr>
        <a:xfrm>
          <a:off x="0" y="0"/>
          <a:ext cx="0" cy="0"/>
          <a:chOff x="0" y="0"/>
          <a:chExt cx="0" cy="0"/>
        </a:xfrm>
      </p:grpSpPr>
      <p:sp>
        <p:nvSpPr>
          <p:cNvPr id="2004" name="Google Shape;2004;g25cf7ed33a5_1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5" name="Google Shape;2005;g25cf7ed33a5_1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5"/>
        <p:cNvGrpSpPr/>
        <p:nvPr/>
      </p:nvGrpSpPr>
      <p:grpSpPr>
        <a:xfrm>
          <a:off x="0" y="0"/>
          <a:ext cx="0" cy="0"/>
          <a:chOff x="0" y="0"/>
          <a:chExt cx="0" cy="0"/>
        </a:xfrm>
      </p:grpSpPr>
      <p:sp>
        <p:nvSpPr>
          <p:cNvPr id="2026" name="Google Shape;2026;g25cf7ed33a5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7" name="Google Shape;2027;g25cf7ed33a5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AutoNum type="arabicPeriod"/>
            </a:pP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2"/>
        <p:cNvGrpSpPr/>
        <p:nvPr/>
      </p:nvGrpSpPr>
      <p:grpSpPr>
        <a:xfrm>
          <a:off x="0" y="0"/>
          <a:ext cx="0" cy="0"/>
          <a:chOff x="0" y="0"/>
          <a:chExt cx="0" cy="0"/>
        </a:xfrm>
      </p:grpSpPr>
      <p:sp>
        <p:nvSpPr>
          <p:cNvPr id="2033" name="Google Shape;2033;g135e18421cc_1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4" name="Google Shape;2034;g135e18421cc_1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9"/>
        <p:cNvGrpSpPr/>
        <p:nvPr/>
      </p:nvGrpSpPr>
      <p:grpSpPr>
        <a:xfrm>
          <a:off x="0" y="0"/>
          <a:ext cx="0" cy="0"/>
          <a:chOff x="0" y="0"/>
          <a:chExt cx="0" cy="0"/>
        </a:xfrm>
      </p:grpSpPr>
      <p:sp>
        <p:nvSpPr>
          <p:cNvPr id="2040" name="Google Shape;2040;g25cf7ed33a5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1" name="Google Shape;2041;g25cf7ed33a5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3"/>
        <p:cNvGrpSpPr/>
        <p:nvPr/>
      </p:nvGrpSpPr>
      <p:grpSpPr>
        <a:xfrm>
          <a:off x="0" y="0"/>
          <a:ext cx="0" cy="0"/>
          <a:chOff x="0" y="0"/>
          <a:chExt cx="0" cy="0"/>
        </a:xfrm>
      </p:grpSpPr>
      <p:sp>
        <p:nvSpPr>
          <p:cNvPr id="2074" name="Google Shape;2074;g25cf9c1adc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5" name="Google Shape;2075;g25cf9c1adc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9"/>
        <p:cNvGrpSpPr/>
        <p:nvPr/>
      </p:nvGrpSpPr>
      <p:grpSpPr>
        <a:xfrm>
          <a:off x="0" y="0"/>
          <a:ext cx="0" cy="0"/>
          <a:chOff x="0" y="0"/>
          <a:chExt cx="0" cy="0"/>
        </a:xfrm>
      </p:grpSpPr>
      <p:sp>
        <p:nvSpPr>
          <p:cNvPr id="2080" name="Google Shape;2080;g2937111768d_0_3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1" name="Google Shape;2081;g2937111768d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5"/>
        <p:cNvGrpSpPr/>
        <p:nvPr/>
      </p:nvGrpSpPr>
      <p:grpSpPr>
        <a:xfrm>
          <a:off x="0" y="0"/>
          <a:ext cx="0" cy="0"/>
          <a:chOff x="0" y="0"/>
          <a:chExt cx="0" cy="0"/>
        </a:xfrm>
      </p:grpSpPr>
      <p:sp>
        <p:nvSpPr>
          <p:cNvPr id="2086" name="Google Shape;2086;g2937111768d_0_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7" name="Google Shape;2087;g2937111768d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2"/>
        <p:cNvGrpSpPr/>
        <p:nvPr/>
      </p:nvGrpSpPr>
      <p:grpSpPr>
        <a:xfrm>
          <a:off x="0" y="0"/>
          <a:ext cx="0" cy="0"/>
          <a:chOff x="0" y="0"/>
          <a:chExt cx="0" cy="0"/>
        </a:xfrm>
      </p:grpSpPr>
      <p:sp>
        <p:nvSpPr>
          <p:cNvPr id="2093" name="Google Shape;2093;g293d61cb98f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4" name="Google Shape;2094;g293d61cb98f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9"/>
        <p:cNvGrpSpPr/>
        <p:nvPr/>
      </p:nvGrpSpPr>
      <p:grpSpPr>
        <a:xfrm>
          <a:off x="0" y="0"/>
          <a:ext cx="0" cy="0"/>
          <a:chOff x="0" y="0"/>
          <a:chExt cx="0" cy="0"/>
        </a:xfrm>
      </p:grpSpPr>
      <p:sp>
        <p:nvSpPr>
          <p:cNvPr id="2100" name="Google Shape;2100;g2937111768d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1" name="Google Shape;2101;g2937111768d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7"/>
        <p:cNvGrpSpPr/>
        <p:nvPr/>
      </p:nvGrpSpPr>
      <p:grpSpPr>
        <a:xfrm>
          <a:off x="0" y="0"/>
          <a:ext cx="0" cy="0"/>
          <a:chOff x="0" y="0"/>
          <a:chExt cx="0" cy="0"/>
        </a:xfrm>
      </p:grpSpPr>
      <p:sp>
        <p:nvSpPr>
          <p:cNvPr id="2108" name="Google Shape;2108;g25cf7ed33a5_1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9" name="Google Shape;2109;g25cf7ed33a5_1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mt="28000"/>
          </a:blip>
          <a:stretch>
            <a:fillRect/>
          </a:stretch>
        </p:blipFill>
        <p:spPr>
          <a:xfrm>
            <a:off x="13" y="0"/>
            <a:ext cx="9143975" cy="5143500"/>
          </a:xfrm>
          <a:prstGeom prst="rect">
            <a:avLst/>
          </a:prstGeom>
          <a:noFill/>
          <a:ln>
            <a:noFill/>
          </a:ln>
        </p:spPr>
      </p:pic>
      <p:grpSp>
        <p:nvGrpSpPr>
          <p:cNvPr id="11" name="Google Shape;11;p2"/>
          <p:cNvGrpSpPr/>
          <p:nvPr/>
        </p:nvGrpSpPr>
        <p:grpSpPr>
          <a:xfrm rot="9422058">
            <a:off x="782725" y="145860"/>
            <a:ext cx="899313" cy="2002301"/>
            <a:chOff x="1092600" y="942825"/>
            <a:chExt cx="966650" cy="2152225"/>
          </a:xfrm>
        </p:grpSpPr>
        <p:sp>
          <p:nvSpPr>
            <p:cNvPr id="12" name="Google Shape;12;p2"/>
            <p:cNvSpPr/>
            <p:nvPr/>
          </p:nvSpPr>
          <p:spPr>
            <a:xfrm>
              <a:off x="1092600" y="942825"/>
              <a:ext cx="966650" cy="2152225"/>
            </a:xfrm>
            <a:custGeom>
              <a:avLst/>
              <a:gdLst/>
              <a:ahLst/>
              <a:cxnLst/>
              <a:rect l="l" t="t" r="r" b="b"/>
              <a:pathLst>
                <a:path w="38666" h="86089" extrusionOk="0">
                  <a:moveTo>
                    <a:pt x="17309" y="328"/>
                  </a:moveTo>
                  <a:cubicBezTo>
                    <a:pt x="17754" y="770"/>
                    <a:pt x="17604" y="1315"/>
                    <a:pt x="17703" y="1808"/>
                  </a:cubicBezTo>
                  <a:cubicBezTo>
                    <a:pt x="17999" y="3090"/>
                    <a:pt x="18196" y="4420"/>
                    <a:pt x="18346" y="5753"/>
                  </a:cubicBezTo>
                  <a:cubicBezTo>
                    <a:pt x="18492" y="6787"/>
                    <a:pt x="18543" y="7872"/>
                    <a:pt x="18394" y="8909"/>
                  </a:cubicBezTo>
                  <a:cubicBezTo>
                    <a:pt x="18196" y="10831"/>
                    <a:pt x="17802" y="12705"/>
                    <a:pt x="17458" y="14579"/>
                  </a:cubicBezTo>
                  <a:cubicBezTo>
                    <a:pt x="17458" y="14532"/>
                    <a:pt x="17407" y="14532"/>
                    <a:pt x="17360" y="14532"/>
                  </a:cubicBezTo>
                  <a:cubicBezTo>
                    <a:pt x="17064" y="12460"/>
                    <a:pt x="16669" y="10436"/>
                    <a:pt x="16373" y="8365"/>
                  </a:cubicBezTo>
                  <a:cubicBezTo>
                    <a:pt x="16026" y="6195"/>
                    <a:pt x="15829" y="4025"/>
                    <a:pt x="16421" y="1855"/>
                  </a:cubicBezTo>
                  <a:cubicBezTo>
                    <a:pt x="16618" y="1315"/>
                    <a:pt x="16717" y="723"/>
                    <a:pt x="17309" y="328"/>
                  </a:cubicBezTo>
                  <a:close/>
                  <a:moveTo>
                    <a:pt x="26040" y="6246"/>
                  </a:moveTo>
                  <a:cubicBezTo>
                    <a:pt x="26434" y="6392"/>
                    <a:pt x="26383" y="6688"/>
                    <a:pt x="26434" y="6984"/>
                  </a:cubicBezTo>
                  <a:cubicBezTo>
                    <a:pt x="26482" y="7872"/>
                    <a:pt x="26237" y="8661"/>
                    <a:pt x="25941" y="9450"/>
                  </a:cubicBezTo>
                  <a:cubicBezTo>
                    <a:pt x="25101" y="11474"/>
                    <a:pt x="24213" y="13545"/>
                    <a:pt x="23325" y="15565"/>
                  </a:cubicBezTo>
                  <a:cubicBezTo>
                    <a:pt x="23128" y="16058"/>
                    <a:pt x="22785" y="16504"/>
                    <a:pt x="22438" y="16899"/>
                  </a:cubicBezTo>
                  <a:cubicBezTo>
                    <a:pt x="21747" y="17688"/>
                    <a:pt x="21009" y="18378"/>
                    <a:pt x="20220" y="19069"/>
                  </a:cubicBezTo>
                  <a:cubicBezTo>
                    <a:pt x="20662" y="17787"/>
                    <a:pt x="21155" y="16504"/>
                    <a:pt x="21601" y="15222"/>
                  </a:cubicBezTo>
                  <a:cubicBezTo>
                    <a:pt x="22292" y="13447"/>
                    <a:pt x="22931" y="11620"/>
                    <a:pt x="23672" y="9844"/>
                  </a:cubicBezTo>
                  <a:cubicBezTo>
                    <a:pt x="23968" y="9008"/>
                    <a:pt x="24410" y="8120"/>
                    <a:pt x="24805" y="7331"/>
                  </a:cubicBezTo>
                  <a:cubicBezTo>
                    <a:pt x="25152" y="6688"/>
                    <a:pt x="25448" y="6491"/>
                    <a:pt x="26040" y="6246"/>
                  </a:cubicBezTo>
                  <a:close/>
                  <a:moveTo>
                    <a:pt x="8877" y="6739"/>
                  </a:moveTo>
                  <a:cubicBezTo>
                    <a:pt x="9122" y="7035"/>
                    <a:pt x="9370" y="7233"/>
                    <a:pt x="9469" y="7430"/>
                  </a:cubicBezTo>
                  <a:cubicBezTo>
                    <a:pt x="10503" y="9549"/>
                    <a:pt x="11738" y="11573"/>
                    <a:pt x="12180" y="13940"/>
                  </a:cubicBezTo>
                  <a:cubicBezTo>
                    <a:pt x="12428" y="15222"/>
                    <a:pt x="12574" y="16504"/>
                    <a:pt x="12673" y="17787"/>
                  </a:cubicBezTo>
                  <a:cubicBezTo>
                    <a:pt x="12870" y="20398"/>
                    <a:pt x="13067" y="23014"/>
                    <a:pt x="14204" y="25429"/>
                  </a:cubicBezTo>
                  <a:cubicBezTo>
                    <a:pt x="14251" y="25480"/>
                    <a:pt x="14251" y="25579"/>
                    <a:pt x="14251" y="25725"/>
                  </a:cubicBezTo>
                  <a:cubicBezTo>
                    <a:pt x="14204" y="25677"/>
                    <a:pt x="14152" y="25677"/>
                    <a:pt x="14105" y="25677"/>
                  </a:cubicBezTo>
                  <a:cubicBezTo>
                    <a:pt x="12969" y="24146"/>
                    <a:pt x="11836" y="22667"/>
                    <a:pt x="10751" y="21140"/>
                  </a:cubicBezTo>
                  <a:cubicBezTo>
                    <a:pt x="9615" y="19609"/>
                    <a:pt x="9122" y="17787"/>
                    <a:pt x="8779" y="15960"/>
                  </a:cubicBezTo>
                  <a:cubicBezTo>
                    <a:pt x="8384" y="13644"/>
                    <a:pt x="8234" y="11324"/>
                    <a:pt x="8333" y="9008"/>
                  </a:cubicBezTo>
                  <a:cubicBezTo>
                    <a:pt x="8384" y="8464"/>
                    <a:pt x="8431" y="7970"/>
                    <a:pt x="8530" y="7477"/>
                  </a:cubicBezTo>
                  <a:cubicBezTo>
                    <a:pt x="8581" y="7280"/>
                    <a:pt x="8727" y="7083"/>
                    <a:pt x="8877" y="6739"/>
                  </a:cubicBezTo>
                  <a:close/>
                  <a:moveTo>
                    <a:pt x="27267" y="18822"/>
                  </a:moveTo>
                  <a:cubicBezTo>
                    <a:pt x="27392" y="18822"/>
                    <a:pt x="27513" y="18865"/>
                    <a:pt x="27618" y="18970"/>
                  </a:cubicBezTo>
                  <a:cubicBezTo>
                    <a:pt x="27815" y="19167"/>
                    <a:pt x="27914" y="19511"/>
                    <a:pt x="27914" y="19807"/>
                  </a:cubicBezTo>
                  <a:cubicBezTo>
                    <a:pt x="27914" y="20300"/>
                    <a:pt x="27764" y="20746"/>
                    <a:pt x="27618" y="21187"/>
                  </a:cubicBezTo>
                  <a:cubicBezTo>
                    <a:pt x="27322" y="22028"/>
                    <a:pt x="26975" y="22817"/>
                    <a:pt x="26632" y="23606"/>
                  </a:cubicBezTo>
                  <a:cubicBezTo>
                    <a:pt x="25842" y="25330"/>
                    <a:pt x="25002" y="27007"/>
                    <a:pt x="24264" y="28735"/>
                  </a:cubicBezTo>
                  <a:cubicBezTo>
                    <a:pt x="23475" y="30609"/>
                    <a:pt x="22339" y="32234"/>
                    <a:pt x="20812" y="33568"/>
                  </a:cubicBezTo>
                  <a:cubicBezTo>
                    <a:pt x="20220" y="34109"/>
                    <a:pt x="19628" y="34653"/>
                    <a:pt x="18985" y="35194"/>
                  </a:cubicBezTo>
                  <a:lnTo>
                    <a:pt x="18839" y="35048"/>
                  </a:lnTo>
                  <a:cubicBezTo>
                    <a:pt x="19281" y="34010"/>
                    <a:pt x="19628" y="32976"/>
                    <a:pt x="20122" y="31990"/>
                  </a:cubicBezTo>
                  <a:cubicBezTo>
                    <a:pt x="21155" y="29721"/>
                    <a:pt x="22142" y="27401"/>
                    <a:pt x="22931" y="24987"/>
                  </a:cubicBezTo>
                  <a:cubicBezTo>
                    <a:pt x="23523" y="23259"/>
                    <a:pt x="24410" y="21633"/>
                    <a:pt x="25547" y="20154"/>
                  </a:cubicBezTo>
                  <a:cubicBezTo>
                    <a:pt x="25890" y="19708"/>
                    <a:pt x="26336" y="19365"/>
                    <a:pt x="26778" y="19017"/>
                  </a:cubicBezTo>
                  <a:cubicBezTo>
                    <a:pt x="26921" y="18903"/>
                    <a:pt x="27097" y="18822"/>
                    <a:pt x="27267" y="18822"/>
                  </a:cubicBezTo>
                  <a:close/>
                  <a:moveTo>
                    <a:pt x="7544" y="22667"/>
                  </a:moveTo>
                  <a:cubicBezTo>
                    <a:pt x="7792" y="22916"/>
                    <a:pt x="7990" y="23061"/>
                    <a:pt x="8187" y="23259"/>
                  </a:cubicBezTo>
                  <a:cubicBezTo>
                    <a:pt x="9023" y="24395"/>
                    <a:pt x="9568" y="25677"/>
                    <a:pt x="9962" y="27007"/>
                  </a:cubicBezTo>
                  <a:cubicBezTo>
                    <a:pt x="10601" y="29327"/>
                    <a:pt x="11193" y="31643"/>
                    <a:pt x="11836" y="33963"/>
                  </a:cubicBezTo>
                  <a:cubicBezTo>
                    <a:pt x="12180" y="35245"/>
                    <a:pt x="12574" y="36527"/>
                    <a:pt x="12921" y="37809"/>
                  </a:cubicBezTo>
                  <a:cubicBezTo>
                    <a:pt x="11935" y="36724"/>
                    <a:pt x="11047" y="35541"/>
                    <a:pt x="10357" y="34207"/>
                  </a:cubicBezTo>
                  <a:cubicBezTo>
                    <a:pt x="9714" y="32925"/>
                    <a:pt x="9370" y="31497"/>
                    <a:pt x="9023" y="30065"/>
                  </a:cubicBezTo>
                  <a:cubicBezTo>
                    <a:pt x="8530" y="28045"/>
                    <a:pt x="7938" y="26021"/>
                    <a:pt x="7445" y="24000"/>
                  </a:cubicBezTo>
                  <a:cubicBezTo>
                    <a:pt x="7299" y="23606"/>
                    <a:pt x="7248" y="23160"/>
                    <a:pt x="7544" y="22667"/>
                  </a:cubicBezTo>
                  <a:close/>
                  <a:moveTo>
                    <a:pt x="29243" y="30313"/>
                  </a:moveTo>
                  <a:cubicBezTo>
                    <a:pt x="29737" y="31051"/>
                    <a:pt x="29689" y="31741"/>
                    <a:pt x="29492" y="32384"/>
                  </a:cubicBezTo>
                  <a:cubicBezTo>
                    <a:pt x="28750" y="35146"/>
                    <a:pt x="27519" y="37612"/>
                    <a:pt x="25645" y="39731"/>
                  </a:cubicBezTo>
                  <a:cubicBezTo>
                    <a:pt x="24410" y="41163"/>
                    <a:pt x="23081" y="42445"/>
                    <a:pt x="21798" y="43826"/>
                  </a:cubicBezTo>
                  <a:cubicBezTo>
                    <a:pt x="21009" y="44662"/>
                    <a:pt x="20169" y="45503"/>
                    <a:pt x="19380" y="46391"/>
                  </a:cubicBezTo>
                  <a:lnTo>
                    <a:pt x="19380" y="46391"/>
                  </a:lnTo>
                  <a:cubicBezTo>
                    <a:pt x="19826" y="44615"/>
                    <a:pt x="20220" y="42887"/>
                    <a:pt x="20662" y="41163"/>
                  </a:cubicBezTo>
                  <a:cubicBezTo>
                    <a:pt x="21404" y="38302"/>
                    <a:pt x="22931" y="35884"/>
                    <a:pt x="24903" y="33714"/>
                  </a:cubicBezTo>
                  <a:cubicBezTo>
                    <a:pt x="25495" y="33024"/>
                    <a:pt x="26138" y="32333"/>
                    <a:pt x="26829" y="31694"/>
                  </a:cubicBezTo>
                  <a:cubicBezTo>
                    <a:pt x="27223" y="31248"/>
                    <a:pt x="27717" y="30905"/>
                    <a:pt x="28257" y="30609"/>
                  </a:cubicBezTo>
                  <a:cubicBezTo>
                    <a:pt x="28553" y="30459"/>
                    <a:pt x="28900" y="30412"/>
                    <a:pt x="29243" y="30313"/>
                  </a:cubicBezTo>
                  <a:close/>
                  <a:moveTo>
                    <a:pt x="737" y="33549"/>
                  </a:moveTo>
                  <a:cubicBezTo>
                    <a:pt x="1237" y="33549"/>
                    <a:pt x="1573" y="33805"/>
                    <a:pt x="1874" y="34061"/>
                  </a:cubicBezTo>
                  <a:cubicBezTo>
                    <a:pt x="2908" y="34949"/>
                    <a:pt x="3894" y="35837"/>
                    <a:pt x="4833" y="36823"/>
                  </a:cubicBezTo>
                  <a:cubicBezTo>
                    <a:pt x="6806" y="39040"/>
                    <a:pt x="8483" y="41506"/>
                    <a:pt x="9962" y="44122"/>
                  </a:cubicBezTo>
                  <a:cubicBezTo>
                    <a:pt x="11095" y="46095"/>
                    <a:pt x="12132" y="48115"/>
                    <a:pt x="13217" y="50139"/>
                  </a:cubicBezTo>
                  <a:lnTo>
                    <a:pt x="14697" y="52948"/>
                  </a:lnTo>
                  <a:cubicBezTo>
                    <a:pt x="12231" y="51125"/>
                    <a:pt x="9714" y="49448"/>
                    <a:pt x="7792" y="47030"/>
                  </a:cubicBezTo>
                  <a:cubicBezTo>
                    <a:pt x="5571" y="44221"/>
                    <a:pt x="3598" y="41262"/>
                    <a:pt x="1921" y="38054"/>
                  </a:cubicBezTo>
                  <a:cubicBezTo>
                    <a:pt x="1282" y="36823"/>
                    <a:pt x="789" y="35541"/>
                    <a:pt x="493" y="34160"/>
                  </a:cubicBezTo>
                  <a:lnTo>
                    <a:pt x="493" y="33568"/>
                  </a:lnTo>
                  <a:cubicBezTo>
                    <a:pt x="579" y="33555"/>
                    <a:pt x="660" y="33549"/>
                    <a:pt x="737" y="33549"/>
                  </a:cubicBezTo>
                  <a:close/>
                  <a:moveTo>
                    <a:pt x="33879" y="36969"/>
                  </a:moveTo>
                  <a:cubicBezTo>
                    <a:pt x="34570" y="37513"/>
                    <a:pt x="34570" y="38204"/>
                    <a:pt x="34424" y="38843"/>
                  </a:cubicBezTo>
                  <a:cubicBezTo>
                    <a:pt x="33931" y="40966"/>
                    <a:pt x="33141" y="42986"/>
                    <a:pt x="32202" y="44911"/>
                  </a:cubicBezTo>
                  <a:cubicBezTo>
                    <a:pt x="30873" y="47819"/>
                    <a:pt x="28703" y="49989"/>
                    <a:pt x="26138" y="51815"/>
                  </a:cubicBezTo>
                  <a:cubicBezTo>
                    <a:pt x="24757" y="52750"/>
                    <a:pt x="23424" y="53737"/>
                    <a:pt x="22094" y="54723"/>
                  </a:cubicBezTo>
                  <a:lnTo>
                    <a:pt x="21944" y="54723"/>
                  </a:lnTo>
                  <a:cubicBezTo>
                    <a:pt x="21944" y="54676"/>
                    <a:pt x="21897" y="54577"/>
                    <a:pt x="21944" y="54526"/>
                  </a:cubicBezTo>
                  <a:cubicBezTo>
                    <a:pt x="22832" y="52013"/>
                    <a:pt x="23917" y="49645"/>
                    <a:pt x="25397" y="47476"/>
                  </a:cubicBezTo>
                  <a:cubicBezTo>
                    <a:pt x="26778" y="45503"/>
                    <a:pt x="28111" y="43530"/>
                    <a:pt x="29492" y="41605"/>
                  </a:cubicBezTo>
                  <a:cubicBezTo>
                    <a:pt x="30328" y="40323"/>
                    <a:pt x="31117" y="39040"/>
                    <a:pt x="32254" y="38007"/>
                  </a:cubicBezTo>
                  <a:cubicBezTo>
                    <a:pt x="32498" y="37758"/>
                    <a:pt x="32794" y="37513"/>
                    <a:pt x="33141" y="37265"/>
                  </a:cubicBezTo>
                  <a:cubicBezTo>
                    <a:pt x="33339" y="37119"/>
                    <a:pt x="33635" y="37068"/>
                    <a:pt x="33879" y="36969"/>
                  </a:cubicBezTo>
                  <a:close/>
                  <a:moveTo>
                    <a:pt x="1973" y="51914"/>
                  </a:moveTo>
                  <a:lnTo>
                    <a:pt x="1973" y="51914"/>
                  </a:lnTo>
                  <a:cubicBezTo>
                    <a:pt x="2170" y="51961"/>
                    <a:pt x="2466" y="51914"/>
                    <a:pt x="2663" y="52013"/>
                  </a:cubicBezTo>
                  <a:cubicBezTo>
                    <a:pt x="3156" y="52159"/>
                    <a:pt x="3650" y="52309"/>
                    <a:pt x="4091" y="52553"/>
                  </a:cubicBezTo>
                  <a:cubicBezTo>
                    <a:pt x="7496" y="54526"/>
                    <a:pt x="10653" y="56747"/>
                    <a:pt x="13217" y="59754"/>
                  </a:cubicBezTo>
                  <a:cubicBezTo>
                    <a:pt x="14941" y="61726"/>
                    <a:pt x="16472" y="63849"/>
                    <a:pt x="17853" y="66066"/>
                  </a:cubicBezTo>
                  <a:cubicBezTo>
                    <a:pt x="18492" y="67104"/>
                    <a:pt x="19084" y="68137"/>
                    <a:pt x="19676" y="69175"/>
                  </a:cubicBezTo>
                  <a:cubicBezTo>
                    <a:pt x="19826" y="69420"/>
                    <a:pt x="19924" y="69617"/>
                    <a:pt x="20023" y="69866"/>
                  </a:cubicBezTo>
                  <a:lnTo>
                    <a:pt x="19972" y="69913"/>
                  </a:lnTo>
                  <a:cubicBezTo>
                    <a:pt x="19873" y="69866"/>
                    <a:pt x="19774" y="69814"/>
                    <a:pt x="19676" y="69716"/>
                  </a:cubicBezTo>
                  <a:cubicBezTo>
                    <a:pt x="17999" y="68287"/>
                    <a:pt x="16224" y="67052"/>
                    <a:pt x="14350" y="65920"/>
                  </a:cubicBezTo>
                  <a:cubicBezTo>
                    <a:pt x="11836" y="64342"/>
                    <a:pt x="9765" y="62369"/>
                    <a:pt x="7938" y="60049"/>
                  </a:cubicBezTo>
                  <a:cubicBezTo>
                    <a:pt x="6360" y="58128"/>
                    <a:pt x="4735" y="56301"/>
                    <a:pt x="3156" y="54380"/>
                  </a:cubicBezTo>
                  <a:cubicBezTo>
                    <a:pt x="2711" y="53934"/>
                    <a:pt x="2367" y="53394"/>
                    <a:pt x="2071" y="52849"/>
                  </a:cubicBezTo>
                  <a:cubicBezTo>
                    <a:pt x="1874" y="52605"/>
                    <a:pt x="1724" y="52309"/>
                    <a:pt x="1973" y="51914"/>
                  </a:cubicBezTo>
                  <a:close/>
                  <a:moveTo>
                    <a:pt x="37825" y="44761"/>
                  </a:moveTo>
                  <a:cubicBezTo>
                    <a:pt x="38219" y="45057"/>
                    <a:pt x="38219" y="45353"/>
                    <a:pt x="38271" y="45700"/>
                  </a:cubicBezTo>
                  <a:cubicBezTo>
                    <a:pt x="38318" y="46982"/>
                    <a:pt x="38073" y="48213"/>
                    <a:pt x="37726" y="49448"/>
                  </a:cubicBezTo>
                  <a:cubicBezTo>
                    <a:pt x="36396" y="53788"/>
                    <a:pt x="34325" y="57733"/>
                    <a:pt x="31709" y="61430"/>
                  </a:cubicBezTo>
                  <a:cubicBezTo>
                    <a:pt x="29887" y="63995"/>
                    <a:pt x="28308" y="66709"/>
                    <a:pt x="27369" y="69767"/>
                  </a:cubicBezTo>
                  <a:lnTo>
                    <a:pt x="27172" y="70161"/>
                  </a:lnTo>
                  <a:cubicBezTo>
                    <a:pt x="27125" y="69913"/>
                    <a:pt x="27073" y="69767"/>
                    <a:pt x="27125" y="69617"/>
                  </a:cubicBezTo>
                  <a:cubicBezTo>
                    <a:pt x="27519" y="66954"/>
                    <a:pt x="27717" y="64243"/>
                    <a:pt x="28506" y="61628"/>
                  </a:cubicBezTo>
                  <a:cubicBezTo>
                    <a:pt x="28948" y="60101"/>
                    <a:pt x="29492" y="58523"/>
                    <a:pt x="30182" y="57090"/>
                  </a:cubicBezTo>
                  <a:cubicBezTo>
                    <a:pt x="31859" y="53638"/>
                    <a:pt x="33733" y="50336"/>
                    <a:pt x="35753" y="47180"/>
                  </a:cubicBezTo>
                  <a:cubicBezTo>
                    <a:pt x="36148" y="46537"/>
                    <a:pt x="36594" y="45996"/>
                    <a:pt x="37087" y="45452"/>
                  </a:cubicBezTo>
                  <a:cubicBezTo>
                    <a:pt x="37284" y="45207"/>
                    <a:pt x="37529" y="45010"/>
                    <a:pt x="37825" y="44761"/>
                  </a:cubicBezTo>
                  <a:close/>
                  <a:moveTo>
                    <a:pt x="21254" y="66066"/>
                  </a:moveTo>
                  <a:cubicBezTo>
                    <a:pt x="22292" y="69866"/>
                    <a:pt x="23523" y="73562"/>
                    <a:pt x="25251" y="77015"/>
                  </a:cubicBezTo>
                  <a:cubicBezTo>
                    <a:pt x="26383" y="79185"/>
                    <a:pt x="27717" y="81256"/>
                    <a:pt x="29295" y="83181"/>
                  </a:cubicBezTo>
                  <a:cubicBezTo>
                    <a:pt x="29243" y="83576"/>
                    <a:pt x="29243" y="83919"/>
                    <a:pt x="29196" y="84365"/>
                  </a:cubicBezTo>
                  <a:cubicBezTo>
                    <a:pt x="27322" y="82096"/>
                    <a:pt x="25890" y="79630"/>
                    <a:pt x="24706" y="77015"/>
                  </a:cubicBezTo>
                  <a:lnTo>
                    <a:pt x="24114" y="75634"/>
                  </a:lnTo>
                  <a:cubicBezTo>
                    <a:pt x="22832" y="72529"/>
                    <a:pt x="21798" y="69372"/>
                    <a:pt x="21254" y="66066"/>
                  </a:cubicBezTo>
                  <a:close/>
                  <a:moveTo>
                    <a:pt x="29539" y="83674"/>
                  </a:moveTo>
                  <a:cubicBezTo>
                    <a:pt x="30577" y="84463"/>
                    <a:pt x="30873" y="85154"/>
                    <a:pt x="30380" y="85746"/>
                  </a:cubicBezTo>
                  <a:cubicBezTo>
                    <a:pt x="30131" y="85055"/>
                    <a:pt x="29591" y="84511"/>
                    <a:pt x="29539" y="83674"/>
                  </a:cubicBezTo>
                  <a:close/>
                  <a:moveTo>
                    <a:pt x="17288" y="0"/>
                  </a:moveTo>
                  <a:cubicBezTo>
                    <a:pt x="17009" y="0"/>
                    <a:pt x="16825" y="162"/>
                    <a:pt x="16717" y="376"/>
                  </a:cubicBezTo>
                  <a:cubicBezTo>
                    <a:pt x="16519" y="723"/>
                    <a:pt x="16322" y="1117"/>
                    <a:pt x="16176" y="1512"/>
                  </a:cubicBezTo>
                  <a:cubicBezTo>
                    <a:pt x="15584" y="3189"/>
                    <a:pt x="15584" y="4964"/>
                    <a:pt x="15782" y="6688"/>
                  </a:cubicBezTo>
                  <a:cubicBezTo>
                    <a:pt x="16026" y="8957"/>
                    <a:pt x="16519" y="11127"/>
                    <a:pt x="16815" y="13348"/>
                  </a:cubicBezTo>
                  <a:cubicBezTo>
                    <a:pt x="17013" y="14630"/>
                    <a:pt x="17163" y="15912"/>
                    <a:pt x="17111" y="17143"/>
                  </a:cubicBezTo>
                  <a:cubicBezTo>
                    <a:pt x="17111" y="18919"/>
                    <a:pt x="16867" y="20694"/>
                    <a:pt x="16768" y="22470"/>
                  </a:cubicBezTo>
                  <a:cubicBezTo>
                    <a:pt x="16669" y="24442"/>
                    <a:pt x="16571" y="26466"/>
                    <a:pt x="16421" y="28439"/>
                  </a:cubicBezTo>
                  <a:cubicBezTo>
                    <a:pt x="16421" y="29129"/>
                    <a:pt x="16322" y="29769"/>
                    <a:pt x="16224" y="30558"/>
                  </a:cubicBezTo>
                  <a:cubicBezTo>
                    <a:pt x="16125" y="30262"/>
                    <a:pt x="16078" y="30065"/>
                    <a:pt x="15979" y="29867"/>
                  </a:cubicBezTo>
                  <a:cubicBezTo>
                    <a:pt x="15387" y="27993"/>
                    <a:pt x="14744" y="26119"/>
                    <a:pt x="14152" y="24245"/>
                  </a:cubicBezTo>
                  <a:cubicBezTo>
                    <a:pt x="13908" y="23310"/>
                    <a:pt x="13560" y="22371"/>
                    <a:pt x="13414" y="21436"/>
                  </a:cubicBezTo>
                  <a:cubicBezTo>
                    <a:pt x="13166" y="19511"/>
                    <a:pt x="13020" y="17589"/>
                    <a:pt x="12823" y="15617"/>
                  </a:cubicBezTo>
                  <a:cubicBezTo>
                    <a:pt x="12673" y="14086"/>
                    <a:pt x="12377" y="12559"/>
                    <a:pt x="11686" y="11127"/>
                  </a:cubicBezTo>
                  <a:cubicBezTo>
                    <a:pt x="11146" y="9994"/>
                    <a:pt x="10653" y="8909"/>
                    <a:pt x="10108" y="7824"/>
                  </a:cubicBezTo>
                  <a:cubicBezTo>
                    <a:pt x="9911" y="7430"/>
                    <a:pt x="9666" y="7134"/>
                    <a:pt x="9469" y="6787"/>
                  </a:cubicBezTo>
                  <a:cubicBezTo>
                    <a:pt x="9342" y="6596"/>
                    <a:pt x="9173" y="6487"/>
                    <a:pt x="8950" y="6487"/>
                  </a:cubicBezTo>
                  <a:cubicBezTo>
                    <a:pt x="8827" y="6487"/>
                    <a:pt x="8688" y="6520"/>
                    <a:pt x="8530" y="6590"/>
                  </a:cubicBezTo>
                  <a:cubicBezTo>
                    <a:pt x="8431" y="6739"/>
                    <a:pt x="8285" y="6984"/>
                    <a:pt x="8234" y="7280"/>
                  </a:cubicBezTo>
                  <a:cubicBezTo>
                    <a:pt x="8088" y="7923"/>
                    <a:pt x="7990" y="8613"/>
                    <a:pt x="7938" y="9253"/>
                  </a:cubicBezTo>
                  <a:cubicBezTo>
                    <a:pt x="7840" y="11474"/>
                    <a:pt x="7990" y="13742"/>
                    <a:pt x="8384" y="15912"/>
                  </a:cubicBezTo>
                  <a:cubicBezTo>
                    <a:pt x="8779" y="18228"/>
                    <a:pt x="9568" y="20398"/>
                    <a:pt x="10996" y="22225"/>
                  </a:cubicBezTo>
                  <a:cubicBezTo>
                    <a:pt x="11785" y="23211"/>
                    <a:pt x="12527" y="24146"/>
                    <a:pt x="13265" y="25133"/>
                  </a:cubicBezTo>
                  <a:cubicBezTo>
                    <a:pt x="15190" y="27599"/>
                    <a:pt x="16176" y="30412"/>
                    <a:pt x="16176" y="33568"/>
                  </a:cubicBezTo>
                  <a:cubicBezTo>
                    <a:pt x="16125" y="34503"/>
                    <a:pt x="16026" y="35442"/>
                    <a:pt x="16026" y="36377"/>
                  </a:cubicBezTo>
                  <a:lnTo>
                    <a:pt x="16026" y="41755"/>
                  </a:lnTo>
                  <a:cubicBezTo>
                    <a:pt x="16026" y="41952"/>
                    <a:pt x="15979" y="42149"/>
                    <a:pt x="15979" y="42492"/>
                  </a:cubicBezTo>
                  <a:cubicBezTo>
                    <a:pt x="15584" y="41853"/>
                    <a:pt x="15289" y="41360"/>
                    <a:pt x="14993" y="40914"/>
                  </a:cubicBezTo>
                  <a:cubicBezTo>
                    <a:pt x="14302" y="39881"/>
                    <a:pt x="13809" y="38744"/>
                    <a:pt x="13363" y="37612"/>
                  </a:cubicBezTo>
                  <a:cubicBezTo>
                    <a:pt x="12475" y="35292"/>
                    <a:pt x="11982" y="32878"/>
                    <a:pt x="11390" y="30510"/>
                  </a:cubicBezTo>
                  <a:cubicBezTo>
                    <a:pt x="10897" y="28538"/>
                    <a:pt x="10357" y="26612"/>
                    <a:pt x="9516" y="24837"/>
                  </a:cubicBezTo>
                  <a:cubicBezTo>
                    <a:pt x="9173" y="24099"/>
                    <a:pt x="8727" y="23456"/>
                    <a:pt x="8285" y="22817"/>
                  </a:cubicBezTo>
                  <a:cubicBezTo>
                    <a:pt x="8137" y="22555"/>
                    <a:pt x="7903" y="22352"/>
                    <a:pt x="7608" y="22352"/>
                  </a:cubicBezTo>
                  <a:cubicBezTo>
                    <a:pt x="7511" y="22352"/>
                    <a:pt x="7408" y="22374"/>
                    <a:pt x="7299" y="22422"/>
                  </a:cubicBezTo>
                  <a:cubicBezTo>
                    <a:pt x="6952" y="22766"/>
                    <a:pt x="6905" y="23160"/>
                    <a:pt x="6952" y="23606"/>
                  </a:cubicBezTo>
                  <a:cubicBezTo>
                    <a:pt x="7003" y="23949"/>
                    <a:pt x="7102" y="24245"/>
                    <a:pt x="7149" y="24592"/>
                  </a:cubicBezTo>
                  <a:cubicBezTo>
                    <a:pt x="7642" y="26415"/>
                    <a:pt x="8234" y="28242"/>
                    <a:pt x="8629" y="30065"/>
                  </a:cubicBezTo>
                  <a:cubicBezTo>
                    <a:pt x="9220" y="33024"/>
                    <a:pt x="10503" y="35588"/>
                    <a:pt x="12377" y="37908"/>
                  </a:cubicBezTo>
                  <a:cubicBezTo>
                    <a:pt x="13316" y="39092"/>
                    <a:pt x="14152" y="40374"/>
                    <a:pt x="14993" y="41605"/>
                  </a:cubicBezTo>
                  <a:cubicBezTo>
                    <a:pt x="15486" y="42347"/>
                    <a:pt x="15880" y="43183"/>
                    <a:pt x="16026" y="44071"/>
                  </a:cubicBezTo>
                  <a:cubicBezTo>
                    <a:pt x="16078" y="44714"/>
                    <a:pt x="16125" y="45404"/>
                    <a:pt x="16176" y="46095"/>
                  </a:cubicBezTo>
                  <a:cubicBezTo>
                    <a:pt x="16224" y="47870"/>
                    <a:pt x="16571" y="49594"/>
                    <a:pt x="16965" y="51322"/>
                  </a:cubicBezTo>
                  <a:cubicBezTo>
                    <a:pt x="17407" y="53046"/>
                    <a:pt x="17900" y="54774"/>
                    <a:pt x="18394" y="56499"/>
                  </a:cubicBezTo>
                  <a:cubicBezTo>
                    <a:pt x="18445" y="56649"/>
                    <a:pt x="18394" y="56747"/>
                    <a:pt x="18445" y="56992"/>
                  </a:cubicBezTo>
                  <a:cubicBezTo>
                    <a:pt x="17802" y="56155"/>
                    <a:pt x="17261" y="55414"/>
                    <a:pt x="16669" y="54723"/>
                  </a:cubicBezTo>
                  <a:cubicBezTo>
                    <a:pt x="15289" y="53295"/>
                    <a:pt x="14350" y="51618"/>
                    <a:pt x="13513" y="49843"/>
                  </a:cubicBezTo>
                  <a:cubicBezTo>
                    <a:pt x="11785" y="46142"/>
                    <a:pt x="9714" y="42690"/>
                    <a:pt x="7346" y="39387"/>
                  </a:cubicBezTo>
                  <a:cubicBezTo>
                    <a:pt x="5966" y="37462"/>
                    <a:pt x="4486" y="35639"/>
                    <a:pt x="2612" y="34109"/>
                  </a:cubicBezTo>
                  <a:cubicBezTo>
                    <a:pt x="2269" y="33813"/>
                    <a:pt x="1823" y="33568"/>
                    <a:pt x="1428" y="33319"/>
                  </a:cubicBezTo>
                  <a:cubicBezTo>
                    <a:pt x="1236" y="33209"/>
                    <a:pt x="1028" y="33146"/>
                    <a:pt x="813" y="33146"/>
                  </a:cubicBezTo>
                  <a:cubicBezTo>
                    <a:pt x="644" y="33146"/>
                    <a:pt x="470" y="33185"/>
                    <a:pt x="296" y="33272"/>
                  </a:cubicBezTo>
                  <a:cubicBezTo>
                    <a:pt x="0" y="33714"/>
                    <a:pt x="146" y="34160"/>
                    <a:pt x="245" y="34653"/>
                  </a:cubicBezTo>
                  <a:cubicBezTo>
                    <a:pt x="592" y="36133"/>
                    <a:pt x="1132" y="37612"/>
                    <a:pt x="1921" y="38993"/>
                  </a:cubicBezTo>
                  <a:cubicBezTo>
                    <a:pt x="2959" y="40670"/>
                    <a:pt x="3993" y="42347"/>
                    <a:pt x="5078" y="43972"/>
                  </a:cubicBezTo>
                  <a:cubicBezTo>
                    <a:pt x="6952" y="46931"/>
                    <a:pt x="9272" y="49496"/>
                    <a:pt x="12081" y="51567"/>
                  </a:cubicBezTo>
                  <a:cubicBezTo>
                    <a:pt x="13809" y="52849"/>
                    <a:pt x="15486" y="54183"/>
                    <a:pt x="16914" y="55761"/>
                  </a:cubicBezTo>
                  <a:cubicBezTo>
                    <a:pt x="18050" y="57043"/>
                    <a:pt x="18938" y="58424"/>
                    <a:pt x="19333" y="60049"/>
                  </a:cubicBezTo>
                  <a:cubicBezTo>
                    <a:pt x="19530" y="60890"/>
                    <a:pt x="19727" y="61679"/>
                    <a:pt x="19924" y="62515"/>
                  </a:cubicBezTo>
                  <a:cubicBezTo>
                    <a:pt x="20812" y="65869"/>
                    <a:pt x="21404" y="69321"/>
                    <a:pt x="22635" y="72627"/>
                  </a:cubicBezTo>
                  <a:cubicBezTo>
                    <a:pt x="22635" y="72726"/>
                    <a:pt x="22635" y="72825"/>
                    <a:pt x="22588" y="72872"/>
                  </a:cubicBezTo>
                  <a:cubicBezTo>
                    <a:pt x="21798" y="71886"/>
                    <a:pt x="21108" y="70852"/>
                    <a:pt x="20465" y="69814"/>
                  </a:cubicBezTo>
                  <a:cubicBezTo>
                    <a:pt x="19234" y="67842"/>
                    <a:pt x="18098" y="65869"/>
                    <a:pt x="16867" y="63896"/>
                  </a:cubicBezTo>
                  <a:cubicBezTo>
                    <a:pt x="13955" y="59312"/>
                    <a:pt x="10159" y="55710"/>
                    <a:pt x="5524" y="52900"/>
                  </a:cubicBezTo>
                  <a:cubicBezTo>
                    <a:pt x="4585" y="52356"/>
                    <a:pt x="3650" y="51815"/>
                    <a:pt x="2565" y="51567"/>
                  </a:cubicBezTo>
                  <a:cubicBezTo>
                    <a:pt x="2437" y="51531"/>
                    <a:pt x="2304" y="51508"/>
                    <a:pt x="2174" y="51508"/>
                  </a:cubicBezTo>
                  <a:cubicBezTo>
                    <a:pt x="1949" y="51508"/>
                    <a:pt x="1733" y="51577"/>
                    <a:pt x="1578" y="51764"/>
                  </a:cubicBezTo>
                  <a:cubicBezTo>
                    <a:pt x="1330" y="52060"/>
                    <a:pt x="1428" y="52407"/>
                    <a:pt x="1578" y="52703"/>
                  </a:cubicBezTo>
                  <a:cubicBezTo>
                    <a:pt x="1973" y="53394"/>
                    <a:pt x="2367" y="54084"/>
                    <a:pt x="2860" y="54625"/>
                  </a:cubicBezTo>
                  <a:cubicBezTo>
                    <a:pt x="4782" y="56944"/>
                    <a:pt x="6755" y="59213"/>
                    <a:pt x="8680" y="61529"/>
                  </a:cubicBezTo>
                  <a:cubicBezTo>
                    <a:pt x="9962" y="63060"/>
                    <a:pt x="11442" y="64389"/>
                    <a:pt x="13119" y="65526"/>
                  </a:cubicBezTo>
                  <a:cubicBezTo>
                    <a:pt x="14401" y="66362"/>
                    <a:pt x="15683" y="67250"/>
                    <a:pt x="16965" y="68137"/>
                  </a:cubicBezTo>
                  <a:cubicBezTo>
                    <a:pt x="20319" y="70406"/>
                    <a:pt x="22785" y="73318"/>
                    <a:pt x="24363" y="77015"/>
                  </a:cubicBezTo>
                  <a:cubicBezTo>
                    <a:pt x="24410" y="77066"/>
                    <a:pt x="24462" y="77165"/>
                    <a:pt x="24462" y="77263"/>
                  </a:cubicBezTo>
                  <a:cubicBezTo>
                    <a:pt x="25645" y="80025"/>
                    <a:pt x="27271" y="82589"/>
                    <a:pt x="29196" y="84957"/>
                  </a:cubicBezTo>
                  <a:cubicBezTo>
                    <a:pt x="29539" y="85450"/>
                    <a:pt x="29985" y="85892"/>
                    <a:pt x="30577" y="86089"/>
                  </a:cubicBezTo>
                  <a:cubicBezTo>
                    <a:pt x="30971" y="85892"/>
                    <a:pt x="31019" y="85647"/>
                    <a:pt x="30971" y="85300"/>
                  </a:cubicBezTo>
                  <a:cubicBezTo>
                    <a:pt x="30873" y="84562"/>
                    <a:pt x="30676" y="83872"/>
                    <a:pt x="30032" y="83378"/>
                  </a:cubicBezTo>
                  <a:cubicBezTo>
                    <a:pt x="29887" y="83229"/>
                    <a:pt x="29737" y="83083"/>
                    <a:pt x="29591" y="82885"/>
                  </a:cubicBezTo>
                  <a:cubicBezTo>
                    <a:pt x="28849" y="81899"/>
                    <a:pt x="28111" y="80814"/>
                    <a:pt x="27322" y="79828"/>
                  </a:cubicBezTo>
                  <a:cubicBezTo>
                    <a:pt x="26679" y="78940"/>
                    <a:pt x="26434" y="78001"/>
                    <a:pt x="26434" y="77015"/>
                  </a:cubicBezTo>
                  <a:cubicBezTo>
                    <a:pt x="26383" y="76719"/>
                    <a:pt x="26383" y="76474"/>
                    <a:pt x="26434" y="76178"/>
                  </a:cubicBezTo>
                  <a:cubicBezTo>
                    <a:pt x="26482" y="75093"/>
                    <a:pt x="26679" y="74008"/>
                    <a:pt x="26876" y="72923"/>
                  </a:cubicBezTo>
                  <a:cubicBezTo>
                    <a:pt x="27665" y="69222"/>
                    <a:pt x="29145" y="65822"/>
                    <a:pt x="31315" y="62713"/>
                  </a:cubicBezTo>
                  <a:cubicBezTo>
                    <a:pt x="32451" y="61087"/>
                    <a:pt x="33536" y="59458"/>
                    <a:pt x="34522" y="57781"/>
                  </a:cubicBezTo>
                  <a:cubicBezTo>
                    <a:pt x="36396" y="54479"/>
                    <a:pt x="37923" y="51026"/>
                    <a:pt x="38566" y="47227"/>
                  </a:cubicBezTo>
                  <a:cubicBezTo>
                    <a:pt x="38665" y="46537"/>
                    <a:pt x="38614" y="45747"/>
                    <a:pt x="38468" y="45010"/>
                  </a:cubicBezTo>
                  <a:cubicBezTo>
                    <a:pt x="38408" y="44619"/>
                    <a:pt x="38202" y="44429"/>
                    <a:pt x="37927" y="44429"/>
                  </a:cubicBezTo>
                  <a:cubicBezTo>
                    <a:pt x="37750" y="44429"/>
                    <a:pt x="37545" y="44508"/>
                    <a:pt x="37331" y="44662"/>
                  </a:cubicBezTo>
                  <a:cubicBezTo>
                    <a:pt x="37087" y="44812"/>
                    <a:pt x="36838" y="45057"/>
                    <a:pt x="36641" y="45353"/>
                  </a:cubicBezTo>
                  <a:cubicBezTo>
                    <a:pt x="36101" y="45996"/>
                    <a:pt x="35556" y="46686"/>
                    <a:pt x="35114" y="47424"/>
                  </a:cubicBezTo>
                  <a:cubicBezTo>
                    <a:pt x="33682" y="49843"/>
                    <a:pt x="32352" y="52257"/>
                    <a:pt x="30920" y="54676"/>
                  </a:cubicBezTo>
                  <a:cubicBezTo>
                    <a:pt x="28257" y="59260"/>
                    <a:pt x="27223" y="64291"/>
                    <a:pt x="26829" y="69518"/>
                  </a:cubicBezTo>
                  <a:cubicBezTo>
                    <a:pt x="26778" y="70406"/>
                    <a:pt x="26730" y="71246"/>
                    <a:pt x="26632" y="72083"/>
                  </a:cubicBezTo>
                  <a:cubicBezTo>
                    <a:pt x="26383" y="73712"/>
                    <a:pt x="26040" y="75338"/>
                    <a:pt x="26087" y="77015"/>
                  </a:cubicBezTo>
                  <a:lnTo>
                    <a:pt x="26087" y="77263"/>
                  </a:lnTo>
                  <a:cubicBezTo>
                    <a:pt x="26087" y="77310"/>
                    <a:pt x="26040" y="77362"/>
                    <a:pt x="25988" y="77460"/>
                  </a:cubicBezTo>
                  <a:cubicBezTo>
                    <a:pt x="25941" y="77310"/>
                    <a:pt x="25842" y="77212"/>
                    <a:pt x="25791" y="77113"/>
                  </a:cubicBezTo>
                  <a:cubicBezTo>
                    <a:pt x="25791" y="77066"/>
                    <a:pt x="25744" y="77015"/>
                    <a:pt x="25744" y="77015"/>
                  </a:cubicBezTo>
                  <a:cubicBezTo>
                    <a:pt x="24659" y="74896"/>
                    <a:pt x="23720" y="72773"/>
                    <a:pt x="23081" y="70505"/>
                  </a:cubicBezTo>
                  <a:cubicBezTo>
                    <a:pt x="21996" y="66757"/>
                    <a:pt x="20958" y="62961"/>
                    <a:pt x="19873" y="59162"/>
                  </a:cubicBezTo>
                  <a:cubicBezTo>
                    <a:pt x="19774" y="58720"/>
                    <a:pt x="19873" y="58373"/>
                    <a:pt x="20070" y="58029"/>
                  </a:cubicBezTo>
                  <a:cubicBezTo>
                    <a:pt x="21108" y="56254"/>
                    <a:pt x="22390" y="54774"/>
                    <a:pt x="24067" y="53638"/>
                  </a:cubicBezTo>
                  <a:cubicBezTo>
                    <a:pt x="24805" y="53145"/>
                    <a:pt x="25495" y="52703"/>
                    <a:pt x="26186" y="52210"/>
                  </a:cubicBezTo>
                  <a:cubicBezTo>
                    <a:pt x="27764" y="51125"/>
                    <a:pt x="29295" y="49989"/>
                    <a:pt x="30526" y="48462"/>
                  </a:cubicBezTo>
                  <a:cubicBezTo>
                    <a:pt x="32648" y="45700"/>
                    <a:pt x="33832" y="42591"/>
                    <a:pt x="34720" y="39289"/>
                  </a:cubicBezTo>
                  <a:cubicBezTo>
                    <a:pt x="34917" y="38697"/>
                    <a:pt x="34964" y="38054"/>
                    <a:pt x="34720" y="37462"/>
                  </a:cubicBezTo>
                  <a:cubicBezTo>
                    <a:pt x="34518" y="36924"/>
                    <a:pt x="34200" y="36615"/>
                    <a:pt x="33784" y="36615"/>
                  </a:cubicBezTo>
                  <a:cubicBezTo>
                    <a:pt x="33590" y="36615"/>
                    <a:pt x="33376" y="36681"/>
                    <a:pt x="33141" y="36823"/>
                  </a:cubicBezTo>
                  <a:cubicBezTo>
                    <a:pt x="32648" y="37068"/>
                    <a:pt x="32202" y="37462"/>
                    <a:pt x="31808" y="37857"/>
                  </a:cubicBezTo>
                  <a:cubicBezTo>
                    <a:pt x="31070" y="38697"/>
                    <a:pt x="30328" y="39585"/>
                    <a:pt x="29689" y="40520"/>
                  </a:cubicBezTo>
                  <a:cubicBezTo>
                    <a:pt x="28257" y="42544"/>
                    <a:pt x="26876" y="44662"/>
                    <a:pt x="25448" y="46686"/>
                  </a:cubicBezTo>
                  <a:cubicBezTo>
                    <a:pt x="24114" y="48560"/>
                    <a:pt x="23029" y="50482"/>
                    <a:pt x="22240" y="52605"/>
                  </a:cubicBezTo>
                  <a:cubicBezTo>
                    <a:pt x="21747" y="53985"/>
                    <a:pt x="21254" y="55315"/>
                    <a:pt x="20516" y="56597"/>
                  </a:cubicBezTo>
                  <a:cubicBezTo>
                    <a:pt x="20268" y="57043"/>
                    <a:pt x="19972" y="57536"/>
                    <a:pt x="19676" y="58029"/>
                  </a:cubicBezTo>
                  <a:cubicBezTo>
                    <a:pt x="19628" y="57931"/>
                    <a:pt x="19530" y="57879"/>
                    <a:pt x="19530" y="57781"/>
                  </a:cubicBezTo>
                  <a:cubicBezTo>
                    <a:pt x="18938" y="55808"/>
                    <a:pt x="18346" y="53788"/>
                    <a:pt x="17802" y="51815"/>
                  </a:cubicBezTo>
                  <a:cubicBezTo>
                    <a:pt x="17703" y="51468"/>
                    <a:pt x="17703" y="51026"/>
                    <a:pt x="17802" y="50679"/>
                  </a:cubicBezTo>
                  <a:cubicBezTo>
                    <a:pt x="18149" y="49496"/>
                    <a:pt x="18543" y="48363"/>
                    <a:pt x="19281" y="47377"/>
                  </a:cubicBezTo>
                  <a:cubicBezTo>
                    <a:pt x="20023" y="46391"/>
                    <a:pt x="20812" y="45452"/>
                    <a:pt x="21649" y="44516"/>
                  </a:cubicBezTo>
                  <a:cubicBezTo>
                    <a:pt x="22832" y="43234"/>
                    <a:pt x="24114" y="42051"/>
                    <a:pt x="25298" y="40816"/>
                  </a:cubicBezTo>
                  <a:cubicBezTo>
                    <a:pt x="27271" y="38697"/>
                    <a:pt x="28703" y="36231"/>
                    <a:pt x="29591" y="33469"/>
                  </a:cubicBezTo>
                  <a:cubicBezTo>
                    <a:pt x="29887" y="32680"/>
                    <a:pt x="30084" y="31891"/>
                    <a:pt x="29985" y="31051"/>
                  </a:cubicBezTo>
                  <a:cubicBezTo>
                    <a:pt x="29945" y="30360"/>
                    <a:pt x="29609" y="29967"/>
                    <a:pt x="29042" y="29967"/>
                  </a:cubicBezTo>
                  <a:cubicBezTo>
                    <a:pt x="28881" y="29967"/>
                    <a:pt x="28702" y="29999"/>
                    <a:pt x="28506" y="30065"/>
                  </a:cubicBezTo>
                  <a:cubicBezTo>
                    <a:pt x="28012" y="30262"/>
                    <a:pt x="27468" y="30558"/>
                    <a:pt x="27026" y="30952"/>
                  </a:cubicBezTo>
                  <a:cubicBezTo>
                    <a:pt x="26336" y="31544"/>
                    <a:pt x="25693" y="32187"/>
                    <a:pt x="25101" y="32878"/>
                  </a:cubicBezTo>
                  <a:cubicBezTo>
                    <a:pt x="23574" y="34602"/>
                    <a:pt x="21996" y="36377"/>
                    <a:pt x="21155" y="38598"/>
                  </a:cubicBezTo>
                  <a:cubicBezTo>
                    <a:pt x="20713" y="39881"/>
                    <a:pt x="20220" y="41163"/>
                    <a:pt x="19924" y="42492"/>
                  </a:cubicBezTo>
                  <a:cubicBezTo>
                    <a:pt x="19380" y="45156"/>
                    <a:pt x="18591" y="47720"/>
                    <a:pt x="17506" y="50237"/>
                  </a:cubicBezTo>
                  <a:cubicBezTo>
                    <a:pt x="17407" y="50186"/>
                    <a:pt x="17360" y="50087"/>
                    <a:pt x="17309" y="50040"/>
                  </a:cubicBezTo>
                  <a:cubicBezTo>
                    <a:pt x="17064" y="48462"/>
                    <a:pt x="16768" y="46931"/>
                    <a:pt x="16571" y="45353"/>
                  </a:cubicBezTo>
                  <a:cubicBezTo>
                    <a:pt x="16421" y="44169"/>
                    <a:pt x="16373" y="42986"/>
                    <a:pt x="16322" y="41802"/>
                  </a:cubicBezTo>
                  <a:cubicBezTo>
                    <a:pt x="16322" y="41064"/>
                    <a:pt x="16322" y="40323"/>
                    <a:pt x="16373" y="39585"/>
                  </a:cubicBezTo>
                  <a:cubicBezTo>
                    <a:pt x="16519" y="38401"/>
                    <a:pt x="17163" y="37513"/>
                    <a:pt x="17999" y="36724"/>
                  </a:cubicBezTo>
                  <a:cubicBezTo>
                    <a:pt x="18887" y="35837"/>
                    <a:pt x="19774" y="34996"/>
                    <a:pt x="20713" y="34207"/>
                  </a:cubicBezTo>
                  <a:cubicBezTo>
                    <a:pt x="22489" y="32728"/>
                    <a:pt x="23771" y="30905"/>
                    <a:pt x="24659" y="28735"/>
                  </a:cubicBezTo>
                  <a:cubicBezTo>
                    <a:pt x="25349" y="27157"/>
                    <a:pt x="26138" y="25626"/>
                    <a:pt x="26829" y="24099"/>
                  </a:cubicBezTo>
                  <a:cubicBezTo>
                    <a:pt x="27223" y="23259"/>
                    <a:pt x="27618" y="22422"/>
                    <a:pt x="27914" y="21582"/>
                  </a:cubicBezTo>
                  <a:cubicBezTo>
                    <a:pt x="28111" y="20943"/>
                    <a:pt x="28210" y="20201"/>
                    <a:pt x="28257" y="19562"/>
                  </a:cubicBezTo>
                  <a:cubicBezTo>
                    <a:pt x="28257" y="18871"/>
                    <a:pt x="27869" y="18478"/>
                    <a:pt x="27301" y="18478"/>
                  </a:cubicBezTo>
                  <a:cubicBezTo>
                    <a:pt x="27140" y="18478"/>
                    <a:pt x="26963" y="18510"/>
                    <a:pt x="26778" y="18576"/>
                  </a:cubicBezTo>
                  <a:cubicBezTo>
                    <a:pt x="26138" y="18871"/>
                    <a:pt x="25645" y="19313"/>
                    <a:pt x="25251" y="19858"/>
                  </a:cubicBezTo>
                  <a:cubicBezTo>
                    <a:pt x="24166" y="21337"/>
                    <a:pt x="23278" y="22864"/>
                    <a:pt x="22635" y="24592"/>
                  </a:cubicBezTo>
                  <a:cubicBezTo>
                    <a:pt x="21798" y="26762"/>
                    <a:pt x="20911" y="28980"/>
                    <a:pt x="20070" y="31150"/>
                  </a:cubicBezTo>
                  <a:cubicBezTo>
                    <a:pt x="19628" y="32187"/>
                    <a:pt x="19183" y="33173"/>
                    <a:pt x="18788" y="34207"/>
                  </a:cubicBezTo>
                  <a:cubicBezTo>
                    <a:pt x="18295" y="35687"/>
                    <a:pt x="17360" y="36870"/>
                    <a:pt x="16373" y="38204"/>
                  </a:cubicBezTo>
                  <a:lnTo>
                    <a:pt x="16373" y="37758"/>
                  </a:lnTo>
                  <a:cubicBezTo>
                    <a:pt x="16421" y="35983"/>
                    <a:pt x="16519" y="34258"/>
                    <a:pt x="16571" y="32483"/>
                  </a:cubicBezTo>
                  <a:lnTo>
                    <a:pt x="16717" y="28486"/>
                  </a:lnTo>
                  <a:cubicBezTo>
                    <a:pt x="16768" y="27697"/>
                    <a:pt x="16867" y="26908"/>
                    <a:pt x="17013" y="26119"/>
                  </a:cubicBezTo>
                  <a:cubicBezTo>
                    <a:pt x="17458" y="23606"/>
                    <a:pt x="18445" y="21385"/>
                    <a:pt x="20319" y="19661"/>
                  </a:cubicBezTo>
                  <a:cubicBezTo>
                    <a:pt x="21009" y="19017"/>
                    <a:pt x="21649" y="18280"/>
                    <a:pt x="22292" y="17637"/>
                  </a:cubicBezTo>
                  <a:cubicBezTo>
                    <a:pt x="23029" y="16899"/>
                    <a:pt x="23523" y="16058"/>
                    <a:pt x="23917" y="15123"/>
                  </a:cubicBezTo>
                  <a:cubicBezTo>
                    <a:pt x="24462" y="13790"/>
                    <a:pt x="25101" y="12460"/>
                    <a:pt x="25645" y="11127"/>
                  </a:cubicBezTo>
                  <a:cubicBezTo>
                    <a:pt x="25988" y="10239"/>
                    <a:pt x="26336" y="9351"/>
                    <a:pt x="26580" y="8416"/>
                  </a:cubicBezTo>
                  <a:cubicBezTo>
                    <a:pt x="26730" y="7872"/>
                    <a:pt x="26778" y="7233"/>
                    <a:pt x="26730" y="6641"/>
                  </a:cubicBezTo>
                  <a:cubicBezTo>
                    <a:pt x="26639" y="6127"/>
                    <a:pt x="26382" y="5854"/>
                    <a:pt x="26050" y="5854"/>
                  </a:cubicBezTo>
                  <a:cubicBezTo>
                    <a:pt x="25839" y="5854"/>
                    <a:pt x="25598" y="5965"/>
                    <a:pt x="25349" y="6195"/>
                  </a:cubicBezTo>
                  <a:cubicBezTo>
                    <a:pt x="24955" y="6542"/>
                    <a:pt x="24560" y="6984"/>
                    <a:pt x="24312" y="7529"/>
                  </a:cubicBezTo>
                  <a:cubicBezTo>
                    <a:pt x="23771" y="8562"/>
                    <a:pt x="23325" y="9698"/>
                    <a:pt x="22883" y="10831"/>
                  </a:cubicBezTo>
                  <a:cubicBezTo>
                    <a:pt x="21996" y="13198"/>
                    <a:pt x="21108" y="15617"/>
                    <a:pt x="20220" y="18031"/>
                  </a:cubicBezTo>
                  <a:cubicBezTo>
                    <a:pt x="20070" y="18477"/>
                    <a:pt x="19826" y="18871"/>
                    <a:pt x="19628" y="19266"/>
                  </a:cubicBezTo>
                  <a:cubicBezTo>
                    <a:pt x="18788" y="20844"/>
                    <a:pt x="17703" y="22272"/>
                    <a:pt x="17210" y="24000"/>
                  </a:cubicBezTo>
                  <a:cubicBezTo>
                    <a:pt x="17163" y="24048"/>
                    <a:pt x="17111" y="24099"/>
                    <a:pt x="17013" y="24245"/>
                  </a:cubicBezTo>
                  <a:lnTo>
                    <a:pt x="17013" y="23409"/>
                  </a:lnTo>
                  <a:cubicBezTo>
                    <a:pt x="17163" y="21483"/>
                    <a:pt x="17261" y="19609"/>
                    <a:pt x="17407" y="17688"/>
                  </a:cubicBezTo>
                  <a:cubicBezTo>
                    <a:pt x="17506" y="16603"/>
                    <a:pt x="17656" y="15467"/>
                    <a:pt x="17802" y="14382"/>
                  </a:cubicBezTo>
                  <a:cubicBezTo>
                    <a:pt x="18098" y="12606"/>
                    <a:pt x="18642" y="10831"/>
                    <a:pt x="18788" y="9008"/>
                  </a:cubicBezTo>
                  <a:cubicBezTo>
                    <a:pt x="18887" y="7674"/>
                    <a:pt x="18887" y="6345"/>
                    <a:pt x="18642" y="5011"/>
                  </a:cubicBezTo>
                  <a:cubicBezTo>
                    <a:pt x="18394" y="3729"/>
                    <a:pt x="18196" y="2400"/>
                    <a:pt x="17999" y="1117"/>
                  </a:cubicBezTo>
                  <a:cubicBezTo>
                    <a:pt x="17900" y="723"/>
                    <a:pt x="17754" y="376"/>
                    <a:pt x="17656" y="80"/>
                  </a:cubicBezTo>
                  <a:cubicBezTo>
                    <a:pt x="17518" y="25"/>
                    <a:pt x="17396" y="0"/>
                    <a:pt x="17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272600" y="2377475"/>
              <a:ext cx="348900" cy="352650"/>
            </a:xfrm>
            <a:custGeom>
              <a:avLst/>
              <a:gdLst/>
              <a:ahLst/>
              <a:cxnLst/>
              <a:rect l="l" t="t" r="r" b="b"/>
              <a:pathLst>
                <a:path w="13956" h="14106" extrusionOk="0">
                  <a:moveTo>
                    <a:pt x="0" y="0"/>
                  </a:moveTo>
                  <a:lnTo>
                    <a:pt x="0" y="0"/>
                  </a:lnTo>
                  <a:cubicBezTo>
                    <a:pt x="4735" y="4589"/>
                    <a:pt x="9615" y="9075"/>
                    <a:pt x="13955" y="14105"/>
                  </a:cubicBezTo>
                  <a:cubicBezTo>
                    <a:pt x="13364" y="12428"/>
                    <a:pt x="2514" y="148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1763300" y="2276375"/>
              <a:ext cx="189900" cy="461125"/>
            </a:xfrm>
            <a:custGeom>
              <a:avLst/>
              <a:gdLst/>
              <a:ahLst/>
              <a:cxnLst/>
              <a:rect l="l" t="t" r="r" b="b"/>
              <a:pathLst>
                <a:path w="7596" h="18445" extrusionOk="0">
                  <a:moveTo>
                    <a:pt x="7596" y="0"/>
                  </a:moveTo>
                  <a:cubicBezTo>
                    <a:pt x="7398" y="198"/>
                    <a:pt x="7249" y="395"/>
                    <a:pt x="7103" y="643"/>
                  </a:cubicBezTo>
                  <a:cubicBezTo>
                    <a:pt x="5327" y="3898"/>
                    <a:pt x="3895" y="7299"/>
                    <a:pt x="2415" y="10653"/>
                  </a:cubicBezTo>
                  <a:cubicBezTo>
                    <a:pt x="1480" y="12874"/>
                    <a:pt x="541" y="15091"/>
                    <a:pt x="99" y="17459"/>
                  </a:cubicBezTo>
                  <a:cubicBezTo>
                    <a:pt x="48" y="17755"/>
                    <a:pt x="48" y="18102"/>
                    <a:pt x="1" y="18398"/>
                  </a:cubicBezTo>
                  <a:cubicBezTo>
                    <a:pt x="99" y="18398"/>
                    <a:pt x="147" y="18398"/>
                    <a:pt x="198" y="18445"/>
                  </a:cubicBezTo>
                  <a:cubicBezTo>
                    <a:pt x="395" y="16965"/>
                    <a:pt x="837" y="15585"/>
                    <a:pt x="1382" y="14204"/>
                  </a:cubicBezTo>
                  <a:cubicBezTo>
                    <a:pt x="3157" y="9520"/>
                    <a:pt x="5228" y="4983"/>
                    <a:pt x="7398" y="446"/>
                  </a:cubicBezTo>
                  <a:cubicBezTo>
                    <a:pt x="7446" y="296"/>
                    <a:pt x="7544" y="150"/>
                    <a:pt x="75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204725" y="1916350"/>
              <a:ext cx="279975" cy="379775"/>
            </a:xfrm>
            <a:custGeom>
              <a:avLst/>
              <a:gdLst/>
              <a:ahLst/>
              <a:cxnLst/>
              <a:rect l="l" t="t" r="r" b="b"/>
              <a:pathLst>
                <a:path w="11199" h="15191" extrusionOk="0">
                  <a:moveTo>
                    <a:pt x="100" y="1"/>
                  </a:moveTo>
                  <a:cubicBezTo>
                    <a:pt x="52" y="52"/>
                    <a:pt x="52" y="99"/>
                    <a:pt x="1" y="99"/>
                  </a:cubicBezTo>
                  <a:cubicBezTo>
                    <a:pt x="100" y="297"/>
                    <a:pt x="198" y="494"/>
                    <a:pt x="297" y="644"/>
                  </a:cubicBezTo>
                  <a:cubicBezTo>
                    <a:pt x="2420" y="3847"/>
                    <a:pt x="4440" y="7004"/>
                    <a:pt x="6562" y="10160"/>
                  </a:cubicBezTo>
                  <a:cubicBezTo>
                    <a:pt x="7746" y="11888"/>
                    <a:pt x="9075" y="13466"/>
                    <a:pt x="10606" y="14847"/>
                  </a:cubicBezTo>
                  <a:cubicBezTo>
                    <a:pt x="10752" y="14993"/>
                    <a:pt x="10949" y="15044"/>
                    <a:pt x="11099" y="15190"/>
                  </a:cubicBezTo>
                  <a:cubicBezTo>
                    <a:pt x="11099" y="15143"/>
                    <a:pt x="11147" y="15092"/>
                    <a:pt x="11198" y="15044"/>
                  </a:cubicBezTo>
                  <a:cubicBezTo>
                    <a:pt x="11001" y="14847"/>
                    <a:pt x="10851" y="14650"/>
                    <a:pt x="10654" y="14453"/>
                  </a:cubicBezTo>
                  <a:cubicBezTo>
                    <a:pt x="9719" y="13415"/>
                    <a:pt x="8634" y="12381"/>
                    <a:pt x="7793" y="11245"/>
                  </a:cubicBezTo>
                  <a:cubicBezTo>
                    <a:pt x="5872" y="8535"/>
                    <a:pt x="3998" y="5773"/>
                    <a:pt x="2124" y="3011"/>
                  </a:cubicBezTo>
                  <a:cubicBezTo>
                    <a:pt x="1433" y="2025"/>
                    <a:pt x="790" y="987"/>
                    <a:pt x="1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623925" y="1997725"/>
              <a:ext cx="252850" cy="336675"/>
            </a:xfrm>
            <a:custGeom>
              <a:avLst/>
              <a:gdLst/>
              <a:ahLst/>
              <a:cxnLst/>
              <a:rect l="l" t="t" r="r" b="b"/>
              <a:pathLst>
                <a:path w="10114" h="13467" extrusionOk="0">
                  <a:moveTo>
                    <a:pt x="10113" y="1"/>
                  </a:moveTo>
                  <a:lnTo>
                    <a:pt x="10113" y="1"/>
                  </a:lnTo>
                  <a:cubicBezTo>
                    <a:pt x="9963" y="151"/>
                    <a:pt x="9864" y="348"/>
                    <a:pt x="9766" y="494"/>
                  </a:cubicBezTo>
                  <a:cubicBezTo>
                    <a:pt x="8732" y="2123"/>
                    <a:pt x="7695" y="3800"/>
                    <a:pt x="6610" y="5425"/>
                  </a:cubicBezTo>
                  <a:cubicBezTo>
                    <a:pt x="4834" y="8140"/>
                    <a:pt x="2664" y="10554"/>
                    <a:pt x="396" y="12874"/>
                  </a:cubicBezTo>
                  <a:cubicBezTo>
                    <a:pt x="250" y="13020"/>
                    <a:pt x="151" y="13218"/>
                    <a:pt x="1" y="13368"/>
                  </a:cubicBezTo>
                  <a:cubicBezTo>
                    <a:pt x="52" y="13415"/>
                    <a:pt x="100" y="13466"/>
                    <a:pt x="151" y="13466"/>
                  </a:cubicBezTo>
                  <a:cubicBezTo>
                    <a:pt x="4341" y="9619"/>
                    <a:pt x="7596" y="5082"/>
                    <a:pt x="101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334250" y="1230850"/>
              <a:ext cx="136825" cy="400775"/>
            </a:xfrm>
            <a:custGeom>
              <a:avLst/>
              <a:gdLst/>
              <a:ahLst/>
              <a:cxnLst/>
              <a:rect l="l" t="t" r="r" b="b"/>
              <a:pathLst>
                <a:path w="5473" h="16031" extrusionOk="0">
                  <a:moveTo>
                    <a:pt x="0" y="0"/>
                  </a:moveTo>
                  <a:cubicBezTo>
                    <a:pt x="592" y="5721"/>
                    <a:pt x="2368" y="11047"/>
                    <a:pt x="5275" y="16030"/>
                  </a:cubicBezTo>
                  <a:cubicBezTo>
                    <a:pt x="5327" y="15979"/>
                    <a:pt x="5374" y="15932"/>
                    <a:pt x="5473" y="15932"/>
                  </a:cubicBezTo>
                  <a:cubicBezTo>
                    <a:pt x="4833" y="14649"/>
                    <a:pt x="4190" y="13415"/>
                    <a:pt x="3599" y="12132"/>
                  </a:cubicBezTo>
                  <a:cubicBezTo>
                    <a:pt x="3058" y="10850"/>
                    <a:pt x="2514" y="9520"/>
                    <a:pt x="2072" y="8187"/>
                  </a:cubicBezTo>
                  <a:cubicBezTo>
                    <a:pt x="1578" y="6806"/>
                    <a:pt x="1231" y="5425"/>
                    <a:pt x="888" y="4044"/>
                  </a:cubicBezTo>
                  <a:cubicBezTo>
                    <a:pt x="541" y="2715"/>
                    <a:pt x="296" y="1334"/>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562300" y="1812775"/>
              <a:ext cx="201025" cy="315675"/>
            </a:xfrm>
            <a:custGeom>
              <a:avLst/>
              <a:gdLst/>
              <a:ahLst/>
              <a:cxnLst/>
              <a:rect l="l" t="t" r="r" b="b"/>
              <a:pathLst>
                <a:path w="8041" h="12627" extrusionOk="0">
                  <a:moveTo>
                    <a:pt x="8041" y="1"/>
                  </a:moveTo>
                  <a:lnTo>
                    <a:pt x="8041" y="1"/>
                  </a:lnTo>
                  <a:cubicBezTo>
                    <a:pt x="5425" y="4242"/>
                    <a:pt x="3156" y="8732"/>
                    <a:pt x="0" y="12626"/>
                  </a:cubicBezTo>
                  <a:cubicBezTo>
                    <a:pt x="742" y="12232"/>
                    <a:pt x="1235" y="11593"/>
                    <a:pt x="1677" y="10902"/>
                  </a:cubicBezTo>
                  <a:cubicBezTo>
                    <a:pt x="3701" y="7990"/>
                    <a:pt x="5524" y="4933"/>
                    <a:pt x="7153" y="1776"/>
                  </a:cubicBezTo>
                  <a:cubicBezTo>
                    <a:pt x="7496" y="1185"/>
                    <a:pt x="7745" y="593"/>
                    <a:pt x="80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536450" y="1529225"/>
              <a:ext cx="184975" cy="325500"/>
            </a:xfrm>
            <a:custGeom>
              <a:avLst/>
              <a:gdLst/>
              <a:ahLst/>
              <a:cxnLst/>
              <a:rect l="l" t="t" r="r" b="b"/>
              <a:pathLst>
                <a:path w="7399" h="13020" extrusionOk="0">
                  <a:moveTo>
                    <a:pt x="7398" y="0"/>
                  </a:moveTo>
                  <a:lnTo>
                    <a:pt x="7398" y="0"/>
                  </a:lnTo>
                  <a:cubicBezTo>
                    <a:pt x="7051" y="789"/>
                    <a:pt x="6708" y="1531"/>
                    <a:pt x="6360" y="2269"/>
                  </a:cubicBezTo>
                  <a:cubicBezTo>
                    <a:pt x="5966" y="3010"/>
                    <a:pt x="5623" y="3799"/>
                    <a:pt x="5275" y="4537"/>
                  </a:cubicBezTo>
                  <a:cubicBezTo>
                    <a:pt x="4932" y="5279"/>
                    <a:pt x="4538" y="6017"/>
                    <a:pt x="4190" y="6707"/>
                  </a:cubicBezTo>
                  <a:cubicBezTo>
                    <a:pt x="3796" y="7449"/>
                    <a:pt x="3354" y="8187"/>
                    <a:pt x="2908" y="8928"/>
                  </a:cubicBezTo>
                  <a:cubicBezTo>
                    <a:pt x="2466" y="9619"/>
                    <a:pt x="2020" y="10309"/>
                    <a:pt x="1527" y="11000"/>
                  </a:cubicBezTo>
                  <a:cubicBezTo>
                    <a:pt x="1034" y="11639"/>
                    <a:pt x="494" y="12231"/>
                    <a:pt x="0" y="12874"/>
                  </a:cubicBezTo>
                  <a:lnTo>
                    <a:pt x="146" y="13020"/>
                  </a:lnTo>
                  <a:cubicBezTo>
                    <a:pt x="3749" y="9323"/>
                    <a:pt x="5524" y="4636"/>
                    <a:pt x="73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517900" y="1052125"/>
              <a:ext cx="16100" cy="289700"/>
            </a:xfrm>
            <a:custGeom>
              <a:avLst/>
              <a:gdLst/>
              <a:ahLst/>
              <a:cxnLst/>
              <a:rect l="l" t="t" r="r" b="b"/>
              <a:pathLst>
                <a:path w="644" h="11588" extrusionOk="0">
                  <a:moveTo>
                    <a:pt x="1" y="0"/>
                  </a:moveTo>
                  <a:cubicBezTo>
                    <a:pt x="52" y="888"/>
                    <a:pt x="151" y="1823"/>
                    <a:pt x="151" y="2711"/>
                  </a:cubicBezTo>
                  <a:cubicBezTo>
                    <a:pt x="198" y="5425"/>
                    <a:pt x="249" y="8187"/>
                    <a:pt x="297" y="10897"/>
                  </a:cubicBezTo>
                  <a:cubicBezTo>
                    <a:pt x="297" y="11095"/>
                    <a:pt x="348" y="11292"/>
                    <a:pt x="348" y="11588"/>
                  </a:cubicBezTo>
                  <a:cubicBezTo>
                    <a:pt x="446" y="11442"/>
                    <a:pt x="545" y="11391"/>
                    <a:pt x="545" y="11343"/>
                  </a:cubicBezTo>
                  <a:cubicBezTo>
                    <a:pt x="644" y="7544"/>
                    <a:pt x="494" y="3748"/>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331775" y="1685850"/>
              <a:ext cx="107250" cy="245325"/>
            </a:xfrm>
            <a:custGeom>
              <a:avLst/>
              <a:gdLst/>
              <a:ahLst/>
              <a:cxnLst/>
              <a:rect l="l" t="t" r="r" b="b"/>
              <a:pathLst>
                <a:path w="4290" h="9813" extrusionOk="0">
                  <a:moveTo>
                    <a:pt x="1" y="0"/>
                  </a:moveTo>
                  <a:cubicBezTo>
                    <a:pt x="1" y="146"/>
                    <a:pt x="1" y="245"/>
                    <a:pt x="48" y="395"/>
                  </a:cubicBezTo>
                  <a:cubicBezTo>
                    <a:pt x="395" y="1480"/>
                    <a:pt x="738" y="2565"/>
                    <a:pt x="1133" y="3650"/>
                  </a:cubicBezTo>
                  <a:cubicBezTo>
                    <a:pt x="1776" y="5524"/>
                    <a:pt x="2514" y="7347"/>
                    <a:pt x="3552" y="9023"/>
                  </a:cubicBezTo>
                  <a:cubicBezTo>
                    <a:pt x="3698" y="9272"/>
                    <a:pt x="3895" y="9568"/>
                    <a:pt x="4092" y="9812"/>
                  </a:cubicBezTo>
                  <a:cubicBezTo>
                    <a:pt x="4143" y="9765"/>
                    <a:pt x="4242" y="9714"/>
                    <a:pt x="4289" y="9666"/>
                  </a:cubicBezTo>
                  <a:cubicBezTo>
                    <a:pt x="2317" y="6656"/>
                    <a:pt x="1232" y="330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612900" y="1188925"/>
              <a:ext cx="98650" cy="221950"/>
            </a:xfrm>
            <a:custGeom>
              <a:avLst/>
              <a:gdLst/>
              <a:ahLst/>
              <a:cxnLst/>
              <a:rect l="l" t="t" r="r" b="b"/>
              <a:pathLst>
                <a:path w="3946" h="8878" extrusionOk="0">
                  <a:moveTo>
                    <a:pt x="3945" y="0"/>
                  </a:moveTo>
                  <a:lnTo>
                    <a:pt x="3945" y="0"/>
                  </a:lnTo>
                  <a:cubicBezTo>
                    <a:pt x="3500" y="987"/>
                    <a:pt x="3105" y="2072"/>
                    <a:pt x="2711" y="3109"/>
                  </a:cubicBezTo>
                  <a:cubicBezTo>
                    <a:pt x="2020" y="5031"/>
                    <a:pt x="1381" y="6956"/>
                    <a:pt x="99" y="8633"/>
                  </a:cubicBezTo>
                  <a:cubicBezTo>
                    <a:pt x="47" y="8680"/>
                    <a:pt x="0" y="8779"/>
                    <a:pt x="0" y="8878"/>
                  </a:cubicBezTo>
                  <a:cubicBezTo>
                    <a:pt x="837" y="8187"/>
                    <a:pt x="1428" y="7299"/>
                    <a:pt x="1823" y="6266"/>
                  </a:cubicBezTo>
                  <a:cubicBezTo>
                    <a:pt x="2415" y="4688"/>
                    <a:pt x="3006" y="3058"/>
                    <a:pt x="3551" y="1480"/>
                  </a:cubicBezTo>
                  <a:cubicBezTo>
                    <a:pt x="3697" y="987"/>
                    <a:pt x="3847" y="494"/>
                    <a:pt x="39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786293" y="3893620"/>
            <a:ext cx="953219" cy="1288918"/>
            <a:chOff x="3964050" y="1010200"/>
            <a:chExt cx="1718750" cy="2324050"/>
          </a:xfrm>
        </p:grpSpPr>
        <p:sp>
          <p:nvSpPr>
            <p:cNvPr id="24" name="Google Shape;24;p2"/>
            <p:cNvSpPr/>
            <p:nvPr/>
          </p:nvSpPr>
          <p:spPr>
            <a:xfrm>
              <a:off x="3964050" y="1010200"/>
              <a:ext cx="1718750" cy="2324050"/>
            </a:xfrm>
            <a:custGeom>
              <a:avLst/>
              <a:gdLst/>
              <a:ahLst/>
              <a:cxnLst/>
              <a:rect l="l" t="t" r="r" b="b"/>
              <a:pathLst>
                <a:path w="68750" h="92962" extrusionOk="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5109500" y="2268975"/>
              <a:ext cx="202225" cy="197300"/>
            </a:xfrm>
            <a:custGeom>
              <a:avLst/>
              <a:gdLst/>
              <a:ahLst/>
              <a:cxnLst/>
              <a:rect l="l" t="t" r="r" b="b"/>
              <a:pathLst>
                <a:path w="8089" h="7892" extrusionOk="0">
                  <a:moveTo>
                    <a:pt x="8089" y="0"/>
                  </a:moveTo>
                  <a:cubicBezTo>
                    <a:pt x="4783" y="1973"/>
                    <a:pt x="2072" y="4636"/>
                    <a:pt x="1" y="7891"/>
                  </a:cubicBezTo>
                  <a:cubicBezTo>
                    <a:pt x="2218" y="4735"/>
                    <a:pt x="4932" y="2123"/>
                    <a:pt x="80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4271100" y="2335550"/>
              <a:ext cx="208350" cy="70350"/>
            </a:xfrm>
            <a:custGeom>
              <a:avLst/>
              <a:gdLst/>
              <a:ahLst/>
              <a:cxnLst/>
              <a:rect l="l" t="t" r="r" b="b"/>
              <a:pathLst>
                <a:path w="8334" h="2814" extrusionOk="0">
                  <a:moveTo>
                    <a:pt x="1" y="1"/>
                  </a:moveTo>
                  <a:lnTo>
                    <a:pt x="1" y="1"/>
                  </a:lnTo>
                  <a:cubicBezTo>
                    <a:pt x="2810" y="987"/>
                    <a:pt x="5524" y="1875"/>
                    <a:pt x="8333" y="2814"/>
                  </a:cubicBezTo>
                  <a:cubicBezTo>
                    <a:pt x="7398" y="2222"/>
                    <a:pt x="888" y="5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929500" y="1364000"/>
              <a:ext cx="457400" cy="902525"/>
            </a:xfrm>
            <a:custGeom>
              <a:avLst/>
              <a:gdLst/>
              <a:ahLst/>
              <a:cxnLst/>
              <a:rect l="l" t="t" r="r" b="b"/>
              <a:pathLst>
                <a:path w="18296" h="36101" extrusionOk="0">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4924575" y="2206150"/>
              <a:ext cx="535100" cy="562225"/>
            </a:xfrm>
            <a:custGeom>
              <a:avLst/>
              <a:gdLst/>
              <a:ahLst/>
              <a:cxnLst/>
              <a:rect l="l" t="t" r="r" b="b"/>
              <a:pathLst>
                <a:path w="21404" h="22489" extrusionOk="0">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4264900" y="2320750"/>
              <a:ext cx="551200" cy="297225"/>
            </a:xfrm>
            <a:custGeom>
              <a:avLst/>
              <a:gdLst/>
              <a:ahLst/>
              <a:cxnLst/>
              <a:rect l="l" t="t" r="r" b="b"/>
              <a:pathLst>
                <a:path w="22048" h="11889" extrusionOk="0">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4575600" y="1508300"/>
              <a:ext cx="239200" cy="343975"/>
            </a:xfrm>
            <a:custGeom>
              <a:avLst/>
              <a:gdLst/>
              <a:ahLst/>
              <a:cxnLst/>
              <a:rect l="l" t="t" r="r" b="b"/>
              <a:pathLst>
                <a:path w="9568" h="13759" extrusionOk="0">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4314200" y="1800450"/>
              <a:ext cx="265175" cy="271275"/>
            </a:xfrm>
            <a:custGeom>
              <a:avLst/>
              <a:gdLst/>
              <a:ahLst/>
              <a:cxnLst/>
              <a:rect l="l" t="t" r="r" b="b"/>
              <a:pathLst>
                <a:path w="10607" h="10851" extrusionOk="0">
                  <a:moveTo>
                    <a:pt x="1" y="1"/>
                  </a:moveTo>
                  <a:cubicBezTo>
                    <a:pt x="3603" y="3552"/>
                    <a:pt x="6807" y="7497"/>
                    <a:pt x="10606" y="10851"/>
                  </a:cubicBezTo>
                  <a:cubicBezTo>
                    <a:pt x="7004" y="7300"/>
                    <a:pt x="3800" y="3354"/>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4084875" y="1585925"/>
              <a:ext cx="107350" cy="120850"/>
            </a:xfrm>
            <a:custGeom>
              <a:avLst/>
              <a:gdLst/>
              <a:ahLst/>
              <a:cxnLst/>
              <a:rect l="l" t="t" r="r" b="b"/>
              <a:pathLst>
                <a:path w="4294" h="4834" extrusionOk="0">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504050" y="2125950"/>
              <a:ext cx="86325" cy="53100"/>
            </a:xfrm>
            <a:custGeom>
              <a:avLst/>
              <a:gdLst/>
              <a:ahLst/>
              <a:cxnLst/>
              <a:rect l="l" t="t" r="r" b="b"/>
              <a:pathLst>
                <a:path w="3453" h="2124" extrusionOk="0">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p:nvPr/>
        </p:nvSpPr>
        <p:spPr>
          <a:xfrm rot="-1556360">
            <a:off x="7282958" y="3731950"/>
            <a:ext cx="1138046" cy="1128740"/>
          </a:xfrm>
          <a:custGeom>
            <a:avLst/>
            <a:gdLst/>
            <a:ahLst/>
            <a:cxnLst/>
            <a:rect l="l" t="t" r="r" b="b"/>
            <a:pathLst>
              <a:path w="60413" h="59919" extrusionOk="0">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7155998" y="-35775"/>
            <a:ext cx="2010543" cy="1580372"/>
          </a:xfrm>
          <a:custGeom>
            <a:avLst/>
            <a:gdLst/>
            <a:ahLst/>
            <a:cxnLst/>
            <a:rect l="l" t="t" r="r" b="b"/>
            <a:pathLst>
              <a:path w="93841" h="73763" extrusionOk="0">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flipH="1">
            <a:off x="-4" y="4455159"/>
            <a:ext cx="3264808" cy="688330"/>
          </a:xfrm>
          <a:custGeom>
            <a:avLst/>
            <a:gdLst/>
            <a:ahLst/>
            <a:cxnLst/>
            <a:rect l="l" t="t" r="r" b="b"/>
            <a:pathLst>
              <a:path w="129197" h="27239" extrusionOk="0">
                <a:moveTo>
                  <a:pt x="120801" y="0"/>
                </a:moveTo>
                <a:cubicBezTo>
                  <a:pt x="119505" y="0"/>
                  <a:pt x="118206" y="72"/>
                  <a:pt x="116901" y="218"/>
                </a:cubicBezTo>
                <a:cubicBezTo>
                  <a:pt x="111745" y="864"/>
                  <a:pt x="107034" y="2550"/>
                  <a:pt x="102921" y="5723"/>
                </a:cubicBezTo>
                <a:cubicBezTo>
                  <a:pt x="100640" y="7508"/>
                  <a:pt x="98407" y="9392"/>
                  <a:pt x="96226" y="11323"/>
                </a:cubicBezTo>
                <a:cubicBezTo>
                  <a:pt x="91485" y="15455"/>
                  <a:pt x="85987" y="17542"/>
                  <a:pt x="79814" y="17542"/>
                </a:cubicBezTo>
                <a:cubicBezTo>
                  <a:pt x="79470" y="17542"/>
                  <a:pt x="79124" y="17535"/>
                  <a:pt x="78775" y="17522"/>
                </a:cubicBezTo>
                <a:cubicBezTo>
                  <a:pt x="74365" y="17423"/>
                  <a:pt x="70101" y="16578"/>
                  <a:pt x="65885" y="15242"/>
                </a:cubicBezTo>
                <a:cubicBezTo>
                  <a:pt x="61423" y="13802"/>
                  <a:pt x="56962" y="12267"/>
                  <a:pt x="52500" y="10780"/>
                </a:cubicBezTo>
                <a:cubicBezTo>
                  <a:pt x="47392" y="9134"/>
                  <a:pt x="42235" y="8182"/>
                  <a:pt x="36977" y="8182"/>
                </a:cubicBezTo>
                <a:cubicBezTo>
                  <a:pt x="34784" y="8182"/>
                  <a:pt x="32573" y="8347"/>
                  <a:pt x="30341" y="8698"/>
                </a:cubicBezTo>
                <a:cubicBezTo>
                  <a:pt x="22508" y="9935"/>
                  <a:pt x="15369" y="12909"/>
                  <a:pt x="9023" y="17720"/>
                </a:cubicBezTo>
                <a:cubicBezTo>
                  <a:pt x="5501" y="20397"/>
                  <a:pt x="2626" y="23717"/>
                  <a:pt x="0" y="27239"/>
                </a:cubicBezTo>
                <a:lnTo>
                  <a:pt x="129196" y="27239"/>
                </a:lnTo>
                <a:lnTo>
                  <a:pt x="129196" y="912"/>
                </a:lnTo>
                <a:cubicBezTo>
                  <a:pt x="129045" y="912"/>
                  <a:pt x="128847" y="912"/>
                  <a:pt x="128700" y="864"/>
                </a:cubicBezTo>
                <a:cubicBezTo>
                  <a:pt x="126071" y="298"/>
                  <a:pt x="123444" y="0"/>
                  <a:pt x="1208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6" y="10"/>
            <a:ext cx="1768316" cy="1706939"/>
          </a:xfrm>
          <a:custGeom>
            <a:avLst/>
            <a:gdLst/>
            <a:ahLst/>
            <a:cxnLst/>
            <a:rect l="l" t="t" r="r" b="b"/>
            <a:pathLst>
              <a:path w="102422" h="98867" extrusionOk="0">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38;p2"/>
          <p:cNvGrpSpPr/>
          <p:nvPr/>
        </p:nvGrpSpPr>
        <p:grpSpPr>
          <a:xfrm>
            <a:off x="1122158" y="-35767"/>
            <a:ext cx="1768381" cy="834117"/>
            <a:chOff x="2772675" y="3209200"/>
            <a:chExt cx="2642925" cy="1246625"/>
          </a:xfrm>
        </p:grpSpPr>
        <p:sp>
          <p:nvSpPr>
            <p:cNvPr id="39" name="Google Shape;39;p2"/>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 name="Google Shape;51;p2"/>
          <p:cNvSpPr/>
          <p:nvPr/>
        </p:nvSpPr>
        <p:spPr>
          <a:xfrm>
            <a:off x="7451550" y="4080026"/>
            <a:ext cx="1692515" cy="1063427"/>
          </a:xfrm>
          <a:custGeom>
            <a:avLst/>
            <a:gdLst/>
            <a:ahLst/>
            <a:cxnLst/>
            <a:rect l="l" t="t" r="r" b="b"/>
            <a:pathLst>
              <a:path w="73917" h="51479" extrusionOk="0">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 name="Google Shape;52;p2"/>
          <p:cNvGrpSpPr/>
          <p:nvPr/>
        </p:nvGrpSpPr>
        <p:grpSpPr>
          <a:xfrm>
            <a:off x="123430" y="1205590"/>
            <a:ext cx="487252" cy="596410"/>
            <a:chOff x="2229900" y="1049875"/>
            <a:chExt cx="958025" cy="1172650"/>
          </a:xfrm>
        </p:grpSpPr>
        <p:sp>
          <p:nvSpPr>
            <p:cNvPr id="53" name="Google Shape;53;p2"/>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 name="Google Shape;63;p2"/>
          <p:cNvSpPr/>
          <p:nvPr/>
        </p:nvSpPr>
        <p:spPr>
          <a:xfrm rot="10800000">
            <a:off x="7831406" y="-35783"/>
            <a:ext cx="940294" cy="1534308"/>
          </a:xfrm>
          <a:custGeom>
            <a:avLst/>
            <a:gdLst/>
            <a:ahLst/>
            <a:cxnLst/>
            <a:rect l="l" t="t" r="r" b="b"/>
            <a:pathLst>
              <a:path w="47050" h="76773" extrusionOk="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5693349" y="4811798"/>
            <a:ext cx="2419636" cy="331713"/>
          </a:xfrm>
          <a:custGeom>
            <a:avLst/>
            <a:gdLst/>
            <a:ahLst/>
            <a:cxnLst/>
            <a:rect l="l" t="t" r="r" b="b"/>
            <a:pathLst>
              <a:path w="43258" h="14517" extrusionOk="0">
                <a:moveTo>
                  <a:pt x="22145" y="0"/>
                </a:moveTo>
                <a:cubicBezTo>
                  <a:pt x="21060" y="0"/>
                  <a:pt x="19965" y="85"/>
                  <a:pt x="18867" y="259"/>
                </a:cubicBezTo>
                <a:cubicBezTo>
                  <a:pt x="12853" y="1229"/>
                  <a:pt x="7810" y="3899"/>
                  <a:pt x="3880" y="8554"/>
                </a:cubicBezTo>
                <a:cubicBezTo>
                  <a:pt x="2328" y="10346"/>
                  <a:pt x="1118" y="12434"/>
                  <a:pt x="0" y="14517"/>
                </a:cubicBezTo>
                <a:lnTo>
                  <a:pt x="43258" y="14517"/>
                </a:lnTo>
                <a:cubicBezTo>
                  <a:pt x="42967" y="13888"/>
                  <a:pt x="42726" y="13256"/>
                  <a:pt x="42385" y="12628"/>
                </a:cubicBezTo>
                <a:cubicBezTo>
                  <a:pt x="38598" y="5227"/>
                  <a:pt x="30688" y="0"/>
                  <a:pt x="2214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 name="Google Shape;65;p2"/>
          <p:cNvGrpSpPr/>
          <p:nvPr/>
        </p:nvGrpSpPr>
        <p:grpSpPr>
          <a:xfrm rot="6756436">
            <a:off x="-156230" y="4048994"/>
            <a:ext cx="666453" cy="494641"/>
            <a:chOff x="7371599" y="1417781"/>
            <a:chExt cx="952389" cy="706864"/>
          </a:xfrm>
        </p:grpSpPr>
        <p:sp>
          <p:nvSpPr>
            <p:cNvPr id="66" name="Google Shape;66;p2"/>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 name="Google Shape;74;p2"/>
          <p:cNvSpPr/>
          <p:nvPr/>
        </p:nvSpPr>
        <p:spPr>
          <a:xfrm rot="7698701">
            <a:off x="-27547" y="-249713"/>
            <a:ext cx="879808" cy="1435460"/>
          </a:xfrm>
          <a:custGeom>
            <a:avLst/>
            <a:gdLst/>
            <a:ahLst/>
            <a:cxnLst/>
            <a:rect l="l" t="t" r="r" b="b"/>
            <a:pathLst>
              <a:path w="47050" h="76773" extrusionOk="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 name="Google Shape;75;p2"/>
          <p:cNvSpPr txBox="1">
            <a:spLocks noGrp="1"/>
          </p:cNvSpPr>
          <p:nvPr>
            <p:ph type="subTitle" idx="1"/>
          </p:nvPr>
        </p:nvSpPr>
        <p:spPr>
          <a:xfrm>
            <a:off x="2466138" y="3666250"/>
            <a:ext cx="4211700" cy="4758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Jost"/>
              <a:buNone/>
              <a:defRPr sz="1600">
                <a:solidFill>
                  <a:schemeClr val="dk1"/>
                </a:solidFill>
                <a:latin typeface="Jost"/>
                <a:ea typeface="Jost"/>
                <a:cs typeface="Jost"/>
                <a:sym typeface="Jost"/>
              </a:defRPr>
            </a:lvl1pPr>
            <a:lvl2pPr lvl="1" algn="ctr" rtl="0">
              <a:lnSpc>
                <a:spcPct val="100000"/>
              </a:lnSpc>
              <a:spcBef>
                <a:spcPts val="0"/>
              </a:spcBef>
              <a:spcAft>
                <a:spcPts val="0"/>
              </a:spcAft>
              <a:buSzPts val="1800"/>
              <a:buFont typeface="Jost"/>
              <a:buNone/>
              <a:defRPr sz="1800">
                <a:latin typeface="Jost"/>
                <a:ea typeface="Jost"/>
                <a:cs typeface="Jost"/>
                <a:sym typeface="Jost"/>
              </a:defRPr>
            </a:lvl2pPr>
            <a:lvl3pPr lvl="2" algn="ctr" rtl="0">
              <a:lnSpc>
                <a:spcPct val="100000"/>
              </a:lnSpc>
              <a:spcBef>
                <a:spcPts val="0"/>
              </a:spcBef>
              <a:spcAft>
                <a:spcPts val="0"/>
              </a:spcAft>
              <a:buSzPts val="1800"/>
              <a:buFont typeface="Jost"/>
              <a:buNone/>
              <a:defRPr sz="1800">
                <a:latin typeface="Jost"/>
                <a:ea typeface="Jost"/>
                <a:cs typeface="Jost"/>
                <a:sym typeface="Jost"/>
              </a:defRPr>
            </a:lvl3pPr>
            <a:lvl4pPr lvl="3" algn="ctr" rtl="0">
              <a:lnSpc>
                <a:spcPct val="100000"/>
              </a:lnSpc>
              <a:spcBef>
                <a:spcPts val="0"/>
              </a:spcBef>
              <a:spcAft>
                <a:spcPts val="0"/>
              </a:spcAft>
              <a:buSzPts val="1800"/>
              <a:buFont typeface="Jost"/>
              <a:buNone/>
              <a:defRPr sz="1800">
                <a:latin typeface="Jost"/>
                <a:ea typeface="Jost"/>
                <a:cs typeface="Jost"/>
                <a:sym typeface="Jost"/>
              </a:defRPr>
            </a:lvl4pPr>
            <a:lvl5pPr lvl="4" algn="ctr" rtl="0">
              <a:lnSpc>
                <a:spcPct val="100000"/>
              </a:lnSpc>
              <a:spcBef>
                <a:spcPts val="0"/>
              </a:spcBef>
              <a:spcAft>
                <a:spcPts val="0"/>
              </a:spcAft>
              <a:buSzPts val="1800"/>
              <a:buFont typeface="Jost"/>
              <a:buNone/>
              <a:defRPr sz="1800">
                <a:latin typeface="Jost"/>
                <a:ea typeface="Jost"/>
                <a:cs typeface="Jost"/>
                <a:sym typeface="Jost"/>
              </a:defRPr>
            </a:lvl5pPr>
            <a:lvl6pPr lvl="5" algn="ctr" rtl="0">
              <a:lnSpc>
                <a:spcPct val="100000"/>
              </a:lnSpc>
              <a:spcBef>
                <a:spcPts val="0"/>
              </a:spcBef>
              <a:spcAft>
                <a:spcPts val="0"/>
              </a:spcAft>
              <a:buSzPts val="1800"/>
              <a:buFont typeface="Jost"/>
              <a:buNone/>
              <a:defRPr sz="1800">
                <a:latin typeface="Jost"/>
                <a:ea typeface="Jost"/>
                <a:cs typeface="Jost"/>
                <a:sym typeface="Jost"/>
              </a:defRPr>
            </a:lvl6pPr>
            <a:lvl7pPr lvl="6" algn="ctr" rtl="0">
              <a:lnSpc>
                <a:spcPct val="100000"/>
              </a:lnSpc>
              <a:spcBef>
                <a:spcPts val="0"/>
              </a:spcBef>
              <a:spcAft>
                <a:spcPts val="0"/>
              </a:spcAft>
              <a:buSzPts val="1800"/>
              <a:buFont typeface="Jost"/>
              <a:buNone/>
              <a:defRPr sz="1800">
                <a:latin typeface="Jost"/>
                <a:ea typeface="Jost"/>
                <a:cs typeface="Jost"/>
                <a:sym typeface="Jost"/>
              </a:defRPr>
            </a:lvl7pPr>
            <a:lvl8pPr lvl="7" algn="ctr" rtl="0">
              <a:lnSpc>
                <a:spcPct val="100000"/>
              </a:lnSpc>
              <a:spcBef>
                <a:spcPts val="0"/>
              </a:spcBef>
              <a:spcAft>
                <a:spcPts val="0"/>
              </a:spcAft>
              <a:buSzPts val="1800"/>
              <a:buFont typeface="Jost"/>
              <a:buNone/>
              <a:defRPr sz="1800">
                <a:latin typeface="Jost"/>
                <a:ea typeface="Jost"/>
                <a:cs typeface="Jost"/>
                <a:sym typeface="Jost"/>
              </a:defRPr>
            </a:lvl8pPr>
            <a:lvl9pPr lvl="8" algn="ctr" rtl="0">
              <a:lnSpc>
                <a:spcPct val="100000"/>
              </a:lnSpc>
              <a:spcBef>
                <a:spcPts val="0"/>
              </a:spcBef>
              <a:spcAft>
                <a:spcPts val="0"/>
              </a:spcAft>
              <a:buSzPts val="1800"/>
              <a:buFont typeface="Jost"/>
              <a:buNone/>
              <a:defRPr sz="1800">
                <a:latin typeface="Jost"/>
                <a:ea typeface="Jost"/>
                <a:cs typeface="Jost"/>
                <a:sym typeface="Jost"/>
              </a:defRPr>
            </a:lvl9pPr>
          </a:lstStyle>
          <a:p>
            <a:endParaRPr/>
          </a:p>
        </p:txBody>
      </p:sp>
      <p:sp>
        <p:nvSpPr>
          <p:cNvPr id="76" name="Google Shape;76;p2"/>
          <p:cNvSpPr txBox="1">
            <a:spLocks noGrp="1"/>
          </p:cNvSpPr>
          <p:nvPr>
            <p:ph type="ctrTitle"/>
          </p:nvPr>
        </p:nvSpPr>
        <p:spPr>
          <a:xfrm>
            <a:off x="1656450" y="1001437"/>
            <a:ext cx="5831100" cy="25644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Clr>
                <a:srgbClr val="191919"/>
              </a:buClr>
              <a:buSzPts val="3200"/>
              <a:buFont typeface="Cormorant"/>
              <a:buNone/>
              <a:defRPr sz="6000"/>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77" name="Google Shape;77;p2"/>
          <p:cNvSpPr/>
          <p:nvPr/>
        </p:nvSpPr>
        <p:spPr>
          <a:xfrm rot="-9682412">
            <a:off x="8138090" y="1673756"/>
            <a:ext cx="1154790" cy="2109861"/>
          </a:xfrm>
          <a:custGeom>
            <a:avLst/>
            <a:gdLst/>
            <a:ahLst/>
            <a:cxnLst/>
            <a:rect l="l" t="t" r="r" b="b"/>
            <a:pathLst>
              <a:path w="55485" h="101374" extrusionOk="0">
                <a:moveTo>
                  <a:pt x="15813" y="418"/>
                </a:moveTo>
                <a:cubicBezTo>
                  <a:pt x="16120" y="418"/>
                  <a:pt x="16327" y="577"/>
                  <a:pt x="16477" y="766"/>
                </a:cubicBezTo>
                <a:cubicBezTo>
                  <a:pt x="16871" y="1259"/>
                  <a:pt x="17313" y="1800"/>
                  <a:pt x="17609" y="2391"/>
                </a:cubicBezTo>
                <a:cubicBezTo>
                  <a:pt x="19929" y="8065"/>
                  <a:pt x="21456" y="13983"/>
                  <a:pt x="22691" y="20000"/>
                </a:cubicBezTo>
                <a:cubicBezTo>
                  <a:pt x="23184" y="22316"/>
                  <a:pt x="23184" y="24635"/>
                  <a:pt x="22837" y="27003"/>
                </a:cubicBezTo>
                <a:cubicBezTo>
                  <a:pt x="22639" y="28036"/>
                  <a:pt x="22639" y="29121"/>
                  <a:pt x="22493" y="30206"/>
                </a:cubicBezTo>
                <a:cubicBezTo>
                  <a:pt x="22442" y="30009"/>
                  <a:pt x="22344" y="29764"/>
                  <a:pt x="22296" y="29567"/>
                </a:cubicBezTo>
                <a:cubicBezTo>
                  <a:pt x="21357" y="24781"/>
                  <a:pt x="20371" y="20000"/>
                  <a:pt x="19384" y="15265"/>
                </a:cubicBezTo>
                <a:cubicBezTo>
                  <a:pt x="18990" y="13241"/>
                  <a:pt x="18449" y="11221"/>
                  <a:pt x="17956" y="9248"/>
                </a:cubicBezTo>
                <a:cubicBezTo>
                  <a:pt x="17905" y="8953"/>
                  <a:pt x="17759" y="8704"/>
                  <a:pt x="17510" y="8459"/>
                </a:cubicBezTo>
                <a:lnTo>
                  <a:pt x="17510" y="8459"/>
                </a:lnTo>
                <a:cubicBezTo>
                  <a:pt x="17660" y="9939"/>
                  <a:pt x="18201" y="11268"/>
                  <a:pt x="18497" y="12701"/>
                </a:cubicBezTo>
                <a:cubicBezTo>
                  <a:pt x="18745" y="14129"/>
                  <a:pt x="19041" y="15510"/>
                  <a:pt x="19286" y="16942"/>
                </a:cubicBezTo>
                <a:cubicBezTo>
                  <a:pt x="19582" y="18370"/>
                  <a:pt x="19830" y="19802"/>
                  <a:pt x="20126" y="21282"/>
                </a:cubicBezTo>
                <a:cubicBezTo>
                  <a:pt x="20422" y="22663"/>
                  <a:pt x="20718" y="24091"/>
                  <a:pt x="21014" y="25472"/>
                </a:cubicBezTo>
                <a:lnTo>
                  <a:pt x="21902" y="29764"/>
                </a:lnTo>
                <a:cubicBezTo>
                  <a:pt x="21850" y="29812"/>
                  <a:pt x="21803" y="29812"/>
                  <a:pt x="21752" y="29863"/>
                </a:cubicBezTo>
                <a:cubicBezTo>
                  <a:pt x="21606" y="29567"/>
                  <a:pt x="21456" y="29220"/>
                  <a:pt x="21259" y="28975"/>
                </a:cubicBezTo>
                <a:cubicBezTo>
                  <a:pt x="20718" y="28186"/>
                  <a:pt x="20174" y="27496"/>
                  <a:pt x="19633" y="26754"/>
                </a:cubicBezTo>
                <a:cubicBezTo>
                  <a:pt x="18891" y="25720"/>
                  <a:pt x="18351" y="24635"/>
                  <a:pt x="17956" y="23401"/>
                </a:cubicBezTo>
                <a:cubicBezTo>
                  <a:pt x="16773" y="19408"/>
                  <a:pt x="15589" y="15411"/>
                  <a:pt x="15045" y="11268"/>
                </a:cubicBezTo>
                <a:cubicBezTo>
                  <a:pt x="14650" y="8507"/>
                  <a:pt x="14453" y="5745"/>
                  <a:pt x="14701" y="2936"/>
                </a:cubicBezTo>
                <a:cubicBezTo>
                  <a:pt x="14749" y="2344"/>
                  <a:pt x="14946" y="1752"/>
                  <a:pt x="15096" y="1160"/>
                </a:cubicBezTo>
                <a:cubicBezTo>
                  <a:pt x="15194" y="865"/>
                  <a:pt x="15392" y="667"/>
                  <a:pt x="15490" y="470"/>
                </a:cubicBezTo>
                <a:cubicBezTo>
                  <a:pt x="15609" y="434"/>
                  <a:pt x="15716" y="418"/>
                  <a:pt x="15813" y="418"/>
                </a:cubicBezTo>
                <a:close/>
                <a:moveTo>
                  <a:pt x="29595" y="24734"/>
                </a:moveTo>
                <a:cubicBezTo>
                  <a:pt x="29694" y="25227"/>
                  <a:pt x="29497" y="25622"/>
                  <a:pt x="29299" y="26016"/>
                </a:cubicBezTo>
                <a:cubicBezTo>
                  <a:pt x="28952" y="26655"/>
                  <a:pt x="28558" y="27346"/>
                  <a:pt x="28116" y="27989"/>
                </a:cubicBezTo>
                <a:cubicBezTo>
                  <a:pt x="26782" y="29863"/>
                  <a:pt x="25748" y="31934"/>
                  <a:pt x="25204" y="34203"/>
                </a:cubicBezTo>
                <a:cubicBezTo>
                  <a:pt x="25157" y="34302"/>
                  <a:pt x="25105" y="34400"/>
                  <a:pt x="25105" y="34499"/>
                </a:cubicBezTo>
                <a:cubicBezTo>
                  <a:pt x="24809" y="33067"/>
                  <a:pt x="24514" y="31638"/>
                  <a:pt x="25303" y="30305"/>
                </a:cubicBezTo>
                <a:cubicBezTo>
                  <a:pt x="25551" y="29863"/>
                  <a:pt x="25796" y="29469"/>
                  <a:pt x="26092" y="29074"/>
                </a:cubicBezTo>
                <a:cubicBezTo>
                  <a:pt x="26932" y="27938"/>
                  <a:pt x="27721" y="26805"/>
                  <a:pt x="28558" y="25720"/>
                </a:cubicBezTo>
                <a:cubicBezTo>
                  <a:pt x="28853" y="25326"/>
                  <a:pt x="29102" y="24931"/>
                  <a:pt x="29595" y="24734"/>
                </a:cubicBezTo>
                <a:close/>
                <a:moveTo>
                  <a:pt x="10065" y="36767"/>
                </a:moveTo>
                <a:lnTo>
                  <a:pt x="10065" y="36767"/>
                </a:lnTo>
                <a:cubicBezTo>
                  <a:pt x="10164" y="36815"/>
                  <a:pt x="10263" y="36815"/>
                  <a:pt x="10361" y="36866"/>
                </a:cubicBezTo>
                <a:cubicBezTo>
                  <a:pt x="11395" y="37308"/>
                  <a:pt x="12433" y="37754"/>
                  <a:pt x="13466" y="38148"/>
                </a:cubicBezTo>
                <a:cubicBezTo>
                  <a:pt x="16524" y="39379"/>
                  <a:pt x="19041" y="41305"/>
                  <a:pt x="21259" y="43672"/>
                </a:cubicBezTo>
                <a:cubicBezTo>
                  <a:pt x="21357" y="43719"/>
                  <a:pt x="21408" y="43771"/>
                  <a:pt x="21456" y="43869"/>
                </a:cubicBezTo>
                <a:cubicBezTo>
                  <a:pt x="21456" y="43917"/>
                  <a:pt x="21456" y="44015"/>
                  <a:pt x="21554" y="44165"/>
                </a:cubicBezTo>
                <a:cubicBezTo>
                  <a:pt x="21259" y="43968"/>
                  <a:pt x="21113" y="43869"/>
                  <a:pt x="20915" y="43719"/>
                </a:cubicBezTo>
                <a:cubicBezTo>
                  <a:pt x="19089" y="42291"/>
                  <a:pt x="17116" y="41107"/>
                  <a:pt x="15045" y="39971"/>
                </a:cubicBezTo>
                <a:cubicBezTo>
                  <a:pt x="13368" y="39083"/>
                  <a:pt x="11841" y="38050"/>
                  <a:pt x="10211" y="37063"/>
                </a:cubicBezTo>
                <a:cubicBezTo>
                  <a:pt x="10164" y="37012"/>
                  <a:pt x="10065" y="36913"/>
                  <a:pt x="10065" y="36767"/>
                </a:cubicBezTo>
                <a:close/>
                <a:moveTo>
                  <a:pt x="1871" y="26736"/>
                </a:moveTo>
                <a:cubicBezTo>
                  <a:pt x="1948" y="26736"/>
                  <a:pt x="2032" y="26742"/>
                  <a:pt x="2123" y="26754"/>
                </a:cubicBezTo>
                <a:cubicBezTo>
                  <a:pt x="2569" y="26805"/>
                  <a:pt x="2964" y="26904"/>
                  <a:pt x="3358" y="27050"/>
                </a:cubicBezTo>
                <a:cubicBezTo>
                  <a:pt x="4147" y="27397"/>
                  <a:pt x="4984" y="27740"/>
                  <a:pt x="5773" y="28186"/>
                </a:cubicBezTo>
                <a:cubicBezTo>
                  <a:pt x="10065" y="30601"/>
                  <a:pt x="14157" y="33363"/>
                  <a:pt x="18004" y="36472"/>
                </a:cubicBezTo>
                <a:cubicBezTo>
                  <a:pt x="19878" y="37998"/>
                  <a:pt x="21408" y="39825"/>
                  <a:pt x="22442" y="41995"/>
                </a:cubicBezTo>
                <a:cubicBezTo>
                  <a:pt x="22888" y="42930"/>
                  <a:pt x="23184" y="43869"/>
                  <a:pt x="23527" y="44804"/>
                </a:cubicBezTo>
                <a:cubicBezTo>
                  <a:pt x="23724" y="45250"/>
                  <a:pt x="23922" y="45645"/>
                  <a:pt x="23973" y="46138"/>
                </a:cubicBezTo>
                <a:cubicBezTo>
                  <a:pt x="23724" y="45791"/>
                  <a:pt x="23429" y="45495"/>
                  <a:pt x="23184" y="45151"/>
                </a:cubicBezTo>
                <a:cubicBezTo>
                  <a:pt x="20371" y="41502"/>
                  <a:pt x="16919" y="38444"/>
                  <a:pt x="13368" y="35533"/>
                </a:cubicBezTo>
                <a:cubicBezTo>
                  <a:pt x="11150" y="33757"/>
                  <a:pt x="8882" y="32033"/>
                  <a:pt x="6613" y="30356"/>
                </a:cubicBezTo>
                <a:cubicBezTo>
                  <a:pt x="6365" y="30159"/>
                  <a:pt x="6120" y="30009"/>
                  <a:pt x="5871" y="29863"/>
                </a:cubicBezTo>
                <a:lnTo>
                  <a:pt x="5871" y="29863"/>
                </a:lnTo>
                <a:cubicBezTo>
                  <a:pt x="9817" y="33264"/>
                  <a:pt x="14011" y="36274"/>
                  <a:pt x="17759" y="39971"/>
                </a:cubicBezTo>
                <a:cubicBezTo>
                  <a:pt x="17660" y="39924"/>
                  <a:pt x="17562" y="39924"/>
                  <a:pt x="17463" y="39872"/>
                </a:cubicBezTo>
                <a:cubicBezTo>
                  <a:pt x="16082" y="38839"/>
                  <a:pt x="14504" y="38148"/>
                  <a:pt x="12926" y="37458"/>
                </a:cubicBezTo>
                <a:cubicBezTo>
                  <a:pt x="11296" y="36767"/>
                  <a:pt x="9671" y="36026"/>
                  <a:pt x="8093" y="35288"/>
                </a:cubicBezTo>
                <a:cubicBezTo>
                  <a:pt x="6416" y="34499"/>
                  <a:pt x="5082" y="33264"/>
                  <a:pt x="3851" y="31934"/>
                </a:cubicBezTo>
                <a:cubicBezTo>
                  <a:pt x="2964" y="30948"/>
                  <a:pt x="2222" y="29910"/>
                  <a:pt x="1630" y="28727"/>
                </a:cubicBezTo>
                <a:cubicBezTo>
                  <a:pt x="1484" y="28384"/>
                  <a:pt x="1334" y="28036"/>
                  <a:pt x="1287" y="27693"/>
                </a:cubicBezTo>
                <a:cubicBezTo>
                  <a:pt x="1156" y="27043"/>
                  <a:pt x="1330" y="26736"/>
                  <a:pt x="1871" y="26736"/>
                </a:cubicBezTo>
                <a:close/>
                <a:moveTo>
                  <a:pt x="33654" y="24363"/>
                </a:moveTo>
                <a:cubicBezTo>
                  <a:pt x="34140" y="24363"/>
                  <a:pt x="34595" y="24688"/>
                  <a:pt x="34772" y="25275"/>
                </a:cubicBezTo>
                <a:cubicBezTo>
                  <a:pt x="35067" y="26064"/>
                  <a:pt x="35119" y="26853"/>
                  <a:pt x="34969" y="27642"/>
                </a:cubicBezTo>
                <a:cubicBezTo>
                  <a:pt x="34772" y="28679"/>
                  <a:pt x="34527" y="29764"/>
                  <a:pt x="34278" y="30798"/>
                </a:cubicBezTo>
                <a:cubicBezTo>
                  <a:pt x="33687" y="32921"/>
                  <a:pt x="33047" y="34992"/>
                  <a:pt x="32503" y="37111"/>
                </a:cubicBezTo>
                <a:cubicBezTo>
                  <a:pt x="31962" y="39036"/>
                  <a:pt x="31568" y="40957"/>
                  <a:pt x="31075" y="42930"/>
                </a:cubicBezTo>
                <a:cubicBezTo>
                  <a:pt x="30680" y="43277"/>
                  <a:pt x="30234" y="43719"/>
                  <a:pt x="29741" y="44212"/>
                </a:cubicBezTo>
                <a:cubicBezTo>
                  <a:pt x="30088" y="39675"/>
                  <a:pt x="31075" y="35288"/>
                  <a:pt x="32061" y="30897"/>
                </a:cubicBezTo>
                <a:lnTo>
                  <a:pt x="32061" y="30897"/>
                </a:lnTo>
                <a:cubicBezTo>
                  <a:pt x="31075" y="33808"/>
                  <a:pt x="30333" y="36767"/>
                  <a:pt x="29891" y="39825"/>
                </a:cubicBezTo>
                <a:cubicBezTo>
                  <a:pt x="29643" y="41549"/>
                  <a:pt x="29445" y="43277"/>
                  <a:pt x="29248" y="45001"/>
                </a:cubicBezTo>
                <a:cubicBezTo>
                  <a:pt x="29201" y="45349"/>
                  <a:pt x="29149" y="45645"/>
                  <a:pt x="29051" y="45940"/>
                </a:cubicBezTo>
                <a:cubicBezTo>
                  <a:pt x="28853" y="46481"/>
                  <a:pt x="28656" y="47073"/>
                  <a:pt x="28412" y="47763"/>
                </a:cubicBezTo>
                <a:cubicBezTo>
                  <a:pt x="28313" y="47467"/>
                  <a:pt x="28262" y="47321"/>
                  <a:pt x="28214" y="47223"/>
                </a:cubicBezTo>
                <a:cubicBezTo>
                  <a:pt x="27524" y="44954"/>
                  <a:pt x="27524" y="42634"/>
                  <a:pt x="27867" y="40366"/>
                </a:cubicBezTo>
                <a:cubicBezTo>
                  <a:pt x="28510" y="36176"/>
                  <a:pt x="29398" y="32080"/>
                  <a:pt x="30925" y="28186"/>
                </a:cubicBezTo>
                <a:cubicBezTo>
                  <a:pt x="31221" y="27397"/>
                  <a:pt x="31568" y="26655"/>
                  <a:pt x="31911" y="25965"/>
                </a:cubicBezTo>
                <a:cubicBezTo>
                  <a:pt x="32108" y="25523"/>
                  <a:pt x="32404" y="25129"/>
                  <a:pt x="32700" y="24833"/>
                </a:cubicBezTo>
                <a:cubicBezTo>
                  <a:pt x="32980" y="24513"/>
                  <a:pt x="33324" y="24363"/>
                  <a:pt x="33654" y="24363"/>
                </a:cubicBezTo>
                <a:close/>
                <a:moveTo>
                  <a:pt x="18844" y="52596"/>
                </a:moveTo>
                <a:cubicBezTo>
                  <a:pt x="20371" y="52596"/>
                  <a:pt x="23283" y="55015"/>
                  <a:pt x="24368" y="56988"/>
                </a:cubicBezTo>
                <a:cubicBezTo>
                  <a:pt x="23973" y="56640"/>
                  <a:pt x="23677" y="56396"/>
                  <a:pt x="23381" y="56147"/>
                </a:cubicBezTo>
                <a:cubicBezTo>
                  <a:pt x="22344" y="55409"/>
                  <a:pt x="21357" y="54719"/>
                  <a:pt x="20323" y="53977"/>
                </a:cubicBezTo>
                <a:cubicBezTo>
                  <a:pt x="19732" y="53634"/>
                  <a:pt x="19239" y="53239"/>
                  <a:pt x="18844" y="52596"/>
                </a:cubicBezTo>
                <a:close/>
                <a:moveTo>
                  <a:pt x="46909" y="38060"/>
                </a:moveTo>
                <a:cubicBezTo>
                  <a:pt x="47092" y="38060"/>
                  <a:pt x="47287" y="38113"/>
                  <a:pt x="47496" y="38247"/>
                </a:cubicBezTo>
                <a:cubicBezTo>
                  <a:pt x="47645" y="39036"/>
                  <a:pt x="47496" y="39774"/>
                  <a:pt x="47200" y="40417"/>
                </a:cubicBezTo>
                <a:cubicBezTo>
                  <a:pt x="46659" y="41648"/>
                  <a:pt x="46115" y="42883"/>
                  <a:pt x="45475" y="44015"/>
                </a:cubicBezTo>
                <a:cubicBezTo>
                  <a:pt x="43700" y="47171"/>
                  <a:pt x="41826" y="50280"/>
                  <a:pt x="39952" y="53437"/>
                </a:cubicBezTo>
                <a:cubicBezTo>
                  <a:pt x="39755" y="53780"/>
                  <a:pt x="39459" y="54127"/>
                  <a:pt x="39210" y="54522"/>
                </a:cubicBezTo>
                <a:cubicBezTo>
                  <a:pt x="38421" y="55654"/>
                  <a:pt x="37486" y="56593"/>
                  <a:pt x="36204" y="57232"/>
                </a:cubicBezTo>
                <a:cubicBezTo>
                  <a:pt x="35415" y="57678"/>
                  <a:pt x="34673" y="58171"/>
                  <a:pt x="33837" y="58613"/>
                </a:cubicBezTo>
                <a:cubicBezTo>
                  <a:pt x="36006" y="54076"/>
                  <a:pt x="38966" y="50032"/>
                  <a:pt x="41873" y="45940"/>
                </a:cubicBezTo>
                <a:lnTo>
                  <a:pt x="41873" y="45940"/>
                </a:lnTo>
                <a:cubicBezTo>
                  <a:pt x="38717" y="49539"/>
                  <a:pt x="36054" y="53484"/>
                  <a:pt x="33738" y="57725"/>
                </a:cubicBezTo>
                <a:cubicBezTo>
                  <a:pt x="33738" y="57579"/>
                  <a:pt x="33738" y="57429"/>
                  <a:pt x="33785" y="57232"/>
                </a:cubicBezTo>
                <a:cubicBezTo>
                  <a:pt x="33837" y="56739"/>
                  <a:pt x="33884" y="56246"/>
                  <a:pt x="33935" y="55705"/>
                </a:cubicBezTo>
                <a:cubicBezTo>
                  <a:pt x="33982" y="53930"/>
                  <a:pt x="34476" y="52253"/>
                  <a:pt x="35415" y="50722"/>
                </a:cubicBezTo>
                <a:cubicBezTo>
                  <a:pt x="37881" y="46580"/>
                  <a:pt x="40840" y="42784"/>
                  <a:pt x="44438" y="39577"/>
                </a:cubicBezTo>
                <a:cubicBezTo>
                  <a:pt x="44931" y="39083"/>
                  <a:pt x="45523" y="38740"/>
                  <a:pt x="46115" y="38346"/>
                </a:cubicBezTo>
                <a:cubicBezTo>
                  <a:pt x="46357" y="38193"/>
                  <a:pt x="46618" y="38060"/>
                  <a:pt x="46909" y="38060"/>
                </a:cubicBezTo>
                <a:close/>
                <a:moveTo>
                  <a:pt x="31393" y="43354"/>
                </a:moveTo>
                <a:cubicBezTo>
                  <a:pt x="31449" y="43354"/>
                  <a:pt x="31507" y="43361"/>
                  <a:pt x="31568" y="43376"/>
                </a:cubicBezTo>
                <a:cubicBezTo>
                  <a:pt x="31962" y="43475"/>
                  <a:pt x="32207" y="43771"/>
                  <a:pt x="32258" y="44165"/>
                </a:cubicBezTo>
                <a:cubicBezTo>
                  <a:pt x="32357" y="45001"/>
                  <a:pt x="32456" y="45791"/>
                  <a:pt x="32404" y="46580"/>
                </a:cubicBezTo>
                <a:cubicBezTo>
                  <a:pt x="32404" y="47763"/>
                  <a:pt x="32207" y="48947"/>
                  <a:pt x="32160" y="50130"/>
                </a:cubicBezTo>
                <a:cubicBezTo>
                  <a:pt x="32108" y="52596"/>
                  <a:pt x="32108" y="55062"/>
                  <a:pt x="32108" y="57528"/>
                </a:cubicBezTo>
                <a:cubicBezTo>
                  <a:pt x="32160" y="60933"/>
                  <a:pt x="31517" y="64137"/>
                  <a:pt x="30136" y="67194"/>
                </a:cubicBezTo>
                <a:cubicBezTo>
                  <a:pt x="29840" y="67837"/>
                  <a:pt x="29595" y="68528"/>
                  <a:pt x="29299" y="69266"/>
                </a:cubicBezTo>
                <a:cubicBezTo>
                  <a:pt x="29248" y="69120"/>
                  <a:pt x="29201" y="69068"/>
                  <a:pt x="29201" y="68970"/>
                </a:cubicBezTo>
                <a:cubicBezTo>
                  <a:pt x="29299" y="66898"/>
                  <a:pt x="29445" y="64827"/>
                  <a:pt x="29544" y="62708"/>
                </a:cubicBezTo>
                <a:cubicBezTo>
                  <a:pt x="29694" y="59303"/>
                  <a:pt x="30088" y="55903"/>
                  <a:pt x="30629" y="52498"/>
                </a:cubicBezTo>
                <a:cubicBezTo>
                  <a:pt x="30779" y="51760"/>
                  <a:pt x="30877" y="51018"/>
                  <a:pt x="30976" y="50229"/>
                </a:cubicBezTo>
                <a:lnTo>
                  <a:pt x="30976" y="50229"/>
                </a:lnTo>
                <a:cubicBezTo>
                  <a:pt x="29398" y="56198"/>
                  <a:pt x="29102" y="62314"/>
                  <a:pt x="28952" y="68429"/>
                </a:cubicBezTo>
                <a:lnTo>
                  <a:pt x="28806" y="68429"/>
                </a:lnTo>
                <a:cubicBezTo>
                  <a:pt x="28755" y="68279"/>
                  <a:pt x="28656" y="68133"/>
                  <a:pt x="28656" y="67983"/>
                </a:cubicBezTo>
                <a:cubicBezTo>
                  <a:pt x="28313" y="66701"/>
                  <a:pt x="27966" y="65419"/>
                  <a:pt x="27721" y="64137"/>
                </a:cubicBezTo>
                <a:cubicBezTo>
                  <a:pt x="27473" y="62953"/>
                  <a:pt x="27275" y="61722"/>
                  <a:pt x="27228" y="60487"/>
                </a:cubicBezTo>
                <a:cubicBezTo>
                  <a:pt x="26932" y="55555"/>
                  <a:pt x="27670" y="50821"/>
                  <a:pt x="29398" y="46236"/>
                </a:cubicBezTo>
                <a:cubicBezTo>
                  <a:pt x="29595" y="45593"/>
                  <a:pt x="29938" y="45001"/>
                  <a:pt x="30234" y="44410"/>
                </a:cubicBezTo>
                <a:cubicBezTo>
                  <a:pt x="30333" y="44165"/>
                  <a:pt x="30483" y="43968"/>
                  <a:pt x="30629" y="43818"/>
                </a:cubicBezTo>
                <a:cubicBezTo>
                  <a:pt x="30839" y="43567"/>
                  <a:pt x="31084" y="43354"/>
                  <a:pt x="31393" y="43354"/>
                </a:cubicBezTo>
                <a:close/>
                <a:moveTo>
                  <a:pt x="6736" y="45916"/>
                </a:moveTo>
                <a:cubicBezTo>
                  <a:pt x="6821" y="45916"/>
                  <a:pt x="6912" y="45924"/>
                  <a:pt x="7008" y="45940"/>
                </a:cubicBezTo>
                <a:cubicBezTo>
                  <a:pt x="7943" y="46138"/>
                  <a:pt x="8633" y="46730"/>
                  <a:pt x="9225" y="47420"/>
                </a:cubicBezTo>
                <a:cubicBezTo>
                  <a:pt x="10211" y="48604"/>
                  <a:pt x="11150" y="49835"/>
                  <a:pt x="12038" y="51069"/>
                </a:cubicBezTo>
                <a:cubicBezTo>
                  <a:pt x="12827" y="52103"/>
                  <a:pt x="13616" y="53188"/>
                  <a:pt x="14405" y="54273"/>
                </a:cubicBezTo>
                <a:cubicBezTo>
                  <a:pt x="14847" y="54916"/>
                  <a:pt x="15293" y="55607"/>
                  <a:pt x="15735" y="56297"/>
                </a:cubicBezTo>
                <a:cubicBezTo>
                  <a:pt x="16524" y="57481"/>
                  <a:pt x="17266" y="58712"/>
                  <a:pt x="18055" y="59895"/>
                </a:cubicBezTo>
                <a:cubicBezTo>
                  <a:pt x="19337" y="61821"/>
                  <a:pt x="20667" y="63793"/>
                  <a:pt x="21949" y="65766"/>
                </a:cubicBezTo>
                <a:cubicBezTo>
                  <a:pt x="23429" y="67983"/>
                  <a:pt x="24861" y="70252"/>
                  <a:pt x="25157" y="73014"/>
                </a:cubicBezTo>
                <a:cubicBezTo>
                  <a:pt x="25204" y="73164"/>
                  <a:pt x="25204" y="73361"/>
                  <a:pt x="25204" y="73460"/>
                </a:cubicBezTo>
                <a:cubicBezTo>
                  <a:pt x="24762" y="72718"/>
                  <a:pt x="24368" y="71980"/>
                  <a:pt x="23922" y="71290"/>
                </a:cubicBezTo>
                <a:cubicBezTo>
                  <a:pt x="22639" y="69266"/>
                  <a:pt x="21357" y="67246"/>
                  <a:pt x="20028" y="65222"/>
                </a:cubicBezTo>
                <a:cubicBezTo>
                  <a:pt x="18891" y="63643"/>
                  <a:pt x="17759" y="62065"/>
                  <a:pt x="16575" y="60487"/>
                </a:cubicBezTo>
                <a:cubicBezTo>
                  <a:pt x="15688" y="59256"/>
                  <a:pt x="14749" y="58073"/>
                  <a:pt x="13814" y="56838"/>
                </a:cubicBezTo>
                <a:cubicBezTo>
                  <a:pt x="13368" y="56246"/>
                  <a:pt x="12973" y="55654"/>
                  <a:pt x="12579" y="55062"/>
                </a:cubicBezTo>
                <a:cubicBezTo>
                  <a:pt x="11644" y="53681"/>
                  <a:pt x="10756" y="52352"/>
                  <a:pt x="9817" y="51018"/>
                </a:cubicBezTo>
                <a:cubicBezTo>
                  <a:pt x="9718" y="50821"/>
                  <a:pt x="9521" y="50675"/>
                  <a:pt x="9324" y="50525"/>
                </a:cubicBezTo>
                <a:lnTo>
                  <a:pt x="9324" y="50525"/>
                </a:lnTo>
                <a:cubicBezTo>
                  <a:pt x="10211" y="51906"/>
                  <a:pt x="11099" y="53239"/>
                  <a:pt x="11987" y="54569"/>
                </a:cubicBezTo>
                <a:cubicBezTo>
                  <a:pt x="12531" y="55409"/>
                  <a:pt x="13072" y="56246"/>
                  <a:pt x="13616" y="57035"/>
                </a:cubicBezTo>
                <a:cubicBezTo>
                  <a:pt x="14354" y="58120"/>
                  <a:pt x="15143" y="59158"/>
                  <a:pt x="15932" y="60191"/>
                </a:cubicBezTo>
                <a:cubicBezTo>
                  <a:pt x="16623" y="61130"/>
                  <a:pt x="17266" y="62065"/>
                  <a:pt x="17956" y="63004"/>
                </a:cubicBezTo>
                <a:cubicBezTo>
                  <a:pt x="18844" y="64235"/>
                  <a:pt x="19732" y="65470"/>
                  <a:pt x="20568" y="66701"/>
                </a:cubicBezTo>
                <a:cubicBezTo>
                  <a:pt x="21211" y="67687"/>
                  <a:pt x="21850" y="68674"/>
                  <a:pt x="22541" y="69759"/>
                </a:cubicBezTo>
                <a:cubicBezTo>
                  <a:pt x="22395" y="69660"/>
                  <a:pt x="22344" y="69660"/>
                  <a:pt x="22344" y="69660"/>
                </a:cubicBezTo>
                <a:cubicBezTo>
                  <a:pt x="20619" y="68133"/>
                  <a:pt x="18891" y="66654"/>
                  <a:pt x="17266" y="65024"/>
                </a:cubicBezTo>
                <a:cubicBezTo>
                  <a:pt x="16031" y="63742"/>
                  <a:pt x="14899" y="62314"/>
                  <a:pt x="13762" y="60933"/>
                </a:cubicBezTo>
                <a:cubicBezTo>
                  <a:pt x="12531" y="59355"/>
                  <a:pt x="11296" y="57725"/>
                  <a:pt x="10113" y="56049"/>
                </a:cubicBezTo>
                <a:cubicBezTo>
                  <a:pt x="8831" y="54226"/>
                  <a:pt x="7548" y="52352"/>
                  <a:pt x="6712" y="50229"/>
                </a:cubicBezTo>
                <a:cubicBezTo>
                  <a:pt x="6365" y="49491"/>
                  <a:pt x="6120" y="48702"/>
                  <a:pt x="5923" y="47913"/>
                </a:cubicBezTo>
                <a:cubicBezTo>
                  <a:pt x="5824" y="47519"/>
                  <a:pt x="5824" y="47073"/>
                  <a:pt x="5923" y="46631"/>
                </a:cubicBezTo>
                <a:cubicBezTo>
                  <a:pt x="6005" y="46135"/>
                  <a:pt x="6296" y="45916"/>
                  <a:pt x="6736" y="45916"/>
                </a:cubicBezTo>
                <a:close/>
                <a:moveTo>
                  <a:pt x="53538" y="57197"/>
                </a:moveTo>
                <a:cubicBezTo>
                  <a:pt x="53760" y="57197"/>
                  <a:pt x="53982" y="57208"/>
                  <a:pt x="54203" y="57232"/>
                </a:cubicBezTo>
                <a:cubicBezTo>
                  <a:pt x="54550" y="57283"/>
                  <a:pt x="54846" y="57429"/>
                  <a:pt x="54992" y="57923"/>
                </a:cubicBezTo>
                <a:cubicBezTo>
                  <a:pt x="54893" y="58664"/>
                  <a:pt x="54499" y="59205"/>
                  <a:pt x="54005" y="59698"/>
                </a:cubicBezTo>
                <a:cubicBezTo>
                  <a:pt x="53070" y="60538"/>
                  <a:pt x="52131" y="61375"/>
                  <a:pt x="51145" y="62164"/>
                </a:cubicBezTo>
                <a:cubicBezTo>
                  <a:pt x="46608" y="65813"/>
                  <a:pt x="42268" y="69711"/>
                  <a:pt x="38275" y="73953"/>
                </a:cubicBezTo>
                <a:cubicBezTo>
                  <a:pt x="37091" y="75184"/>
                  <a:pt x="35857" y="76367"/>
                  <a:pt x="34330" y="77109"/>
                </a:cubicBezTo>
                <a:cubicBezTo>
                  <a:pt x="33639" y="77452"/>
                  <a:pt x="32949" y="77748"/>
                  <a:pt x="32258" y="78095"/>
                </a:cubicBezTo>
                <a:cubicBezTo>
                  <a:pt x="31714" y="78340"/>
                  <a:pt x="31221" y="78636"/>
                  <a:pt x="30680" y="78833"/>
                </a:cubicBezTo>
                <a:cubicBezTo>
                  <a:pt x="33146" y="75235"/>
                  <a:pt x="36105" y="71980"/>
                  <a:pt x="39261" y="68871"/>
                </a:cubicBezTo>
                <a:cubicBezTo>
                  <a:pt x="42366" y="65715"/>
                  <a:pt x="45870" y="63052"/>
                  <a:pt x="49322" y="60341"/>
                </a:cubicBezTo>
                <a:lnTo>
                  <a:pt x="49322" y="60341"/>
                </a:lnTo>
                <a:cubicBezTo>
                  <a:pt x="41826" y="65222"/>
                  <a:pt x="35612" y="71487"/>
                  <a:pt x="30234" y="78687"/>
                </a:cubicBezTo>
                <a:lnTo>
                  <a:pt x="30234" y="78241"/>
                </a:lnTo>
                <a:cubicBezTo>
                  <a:pt x="30384" y="76123"/>
                  <a:pt x="31319" y="74347"/>
                  <a:pt x="32602" y="72718"/>
                </a:cubicBezTo>
                <a:cubicBezTo>
                  <a:pt x="35067" y="69416"/>
                  <a:pt x="37829" y="66405"/>
                  <a:pt x="41037" y="63793"/>
                </a:cubicBezTo>
                <a:cubicBezTo>
                  <a:pt x="43254" y="61919"/>
                  <a:pt x="45574" y="60290"/>
                  <a:pt x="48087" y="58960"/>
                </a:cubicBezTo>
                <a:cubicBezTo>
                  <a:pt x="49618" y="58171"/>
                  <a:pt x="51145" y="57429"/>
                  <a:pt x="52873" y="57232"/>
                </a:cubicBezTo>
                <a:cubicBezTo>
                  <a:pt x="53094" y="57208"/>
                  <a:pt x="53316" y="57197"/>
                  <a:pt x="53538" y="57197"/>
                </a:cubicBezTo>
                <a:close/>
                <a:moveTo>
                  <a:pt x="1312" y="59151"/>
                </a:moveTo>
                <a:cubicBezTo>
                  <a:pt x="1457" y="59151"/>
                  <a:pt x="1614" y="59185"/>
                  <a:pt x="1780" y="59256"/>
                </a:cubicBezTo>
                <a:cubicBezTo>
                  <a:pt x="2372" y="59501"/>
                  <a:pt x="2964" y="59797"/>
                  <a:pt x="3457" y="60242"/>
                </a:cubicBezTo>
                <a:cubicBezTo>
                  <a:pt x="5331" y="61722"/>
                  <a:pt x="7205" y="63249"/>
                  <a:pt x="9028" y="64878"/>
                </a:cubicBezTo>
                <a:cubicBezTo>
                  <a:pt x="10756" y="66405"/>
                  <a:pt x="12433" y="68035"/>
                  <a:pt x="14011" y="69759"/>
                </a:cubicBezTo>
                <a:cubicBezTo>
                  <a:pt x="15143" y="70942"/>
                  <a:pt x="16130" y="72276"/>
                  <a:pt x="17017" y="73657"/>
                </a:cubicBezTo>
                <a:cubicBezTo>
                  <a:pt x="18055" y="75184"/>
                  <a:pt x="18595" y="77010"/>
                  <a:pt x="19187" y="78735"/>
                </a:cubicBezTo>
                <a:cubicBezTo>
                  <a:pt x="19436" y="79425"/>
                  <a:pt x="19680" y="80115"/>
                  <a:pt x="19878" y="80660"/>
                </a:cubicBezTo>
                <a:cubicBezTo>
                  <a:pt x="14847" y="74939"/>
                  <a:pt x="9770" y="69167"/>
                  <a:pt x="4542" y="63545"/>
                </a:cubicBezTo>
                <a:cubicBezTo>
                  <a:pt x="4246" y="63249"/>
                  <a:pt x="3899" y="63004"/>
                  <a:pt x="3556" y="62756"/>
                </a:cubicBezTo>
                <a:lnTo>
                  <a:pt x="3556" y="62756"/>
                </a:lnTo>
                <a:cubicBezTo>
                  <a:pt x="4049" y="63399"/>
                  <a:pt x="4589" y="63991"/>
                  <a:pt x="5134" y="64630"/>
                </a:cubicBezTo>
                <a:lnTo>
                  <a:pt x="11348" y="71585"/>
                </a:lnTo>
                <a:cubicBezTo>
                  <a:pt x="12926" y="73408"/>
                  <a:pt x="14551" y="75184"/>
                  <a:pt x="16181" y="76959"/>
                </a:cubicBezTo>
                <a:cubicBezTo>
                  <a:pt x="17806" y="78735"/>
                  <a:pt x="19337" y="80561"/>
                  <a:pt x="20568" y="82633"/>
                </a:cubicBezTo>
                <a:cubicBezTo>
                  <a:pt x="20667" y="82830"/>
                  <a:pt x="20817" y="83027"/>
                  <a:pt x="20864" y="83272"/>
                </a:cubicBezTo>
                <a:cubicBezTo>
                  <a:pt x="20765" y="83224"/>
                  <a:pt x="20667" y="83173"/>
                  <a:pt x="20568" y="83074"/>
                </a:cubicBezTo>
                <a:cubicBezTo>
                  <a:pt x="19337" y="81843"/>
                  <a:pt x="17905" y="80956"/>
                  <a:pt x="16425" y="80115"/>
                </a:cubicBezTo>
                <a:cubicBezTo>
                  <a:pt x="14157" y="78833"/>
                  <a:pt x="12334" y="77109"/>
                  <a:pt x="10460" y="75432"/>
                </a:cubicBezTo>
                <a:cubicBezTo>
                  <a:pt x="8389" y="73507"/>
                  <a:pt x="6463" y="71487"/>
                  <a:pt x="4786" y="69266"/>
                </a:cubicBezTo>
                <a:cubicBezTo>
                  <a:pt x="3504" y="67640"/>
                  <a:pt x="2419" y="65865"/>
                  <a:pt x="1583" y="63991"/>
                </a:cubicBezTo>
                <a:cubicBezTo>
                  <a:pt x="1188" y="63103"/>
                  <a:pt x="841" y="62215"/>
                  <a:pt x="545" y="61327"/>
                </a:cubicBezTo>
                <a:cubicBezTo>
                  <a:pt x="399" y="60933"/>
                  <a:pt x="399" y="60487"/>
                  <a:pt x="447" y="60093"/>
                </a:cubicBezTo>
                <a:cubicBezTo>
                  <a:pt x="521" y="59493"/>
                  <a:pt x="854" y="59151"/>
                  <a:pt x="1312" y="59151"/>
                </a:cubicBezTo>
                <a:close/>
                <a:moveTo>
                  <a:pt x="33343" y="86972"/>
                </a:moveTo>
                <a:lnTo>
                  <a:pt x="33343" y="86972"/>
                </a:lnTo>
                <a:cubicBezTo>
                  <a:pt x="33047" y="87809"/>
                  <a:pt x="32503" y="88255"/>
                  <a:pt x="31962" y="88748"/>
                </a:cubicBezTo>
                <a:cubicBezTo>
                  <a:pt x="30877" y="89636"/>
                  <a:pt x="28214" y="90768"/>
                  <a:pt x="26585" y="91016"/>
                </a:cubicBezTo>
                <a:cubicBezTo>
                  <a:pt x="28510" y="89044"/>
                  <a:pt x="30976" y="88203"/>
                  <a:pt x="33343" y="86972"/>
                </a:cubicBezTo>
                <a:close/>
                <a:moveTo>
                  <a:pt x="15784" y="1"/>
                </a:moveTo>
                <a:cubicBezTo>
                  <a:pt x="15374" y="1"/>
                  <a:pt x="15014" y="297"/>
                  <a:pt x="14800" y="912"/>
                </a:cubicBezTo>
                <a:cubicBezTo>
                  <a:pt x="14551" y="1555"/>
                  <a:pt x="14405" y="2245"/>
                  <a:pt x="14307" y="2936"/>
                </a:cubicBezTo>
                <a:cubicBezTo>
                  <a:pt x="14011" y="6191"/>
                  <a:pt x="14307" y="9347"/>
                  <a:pt x="14847" y="12551"/>
                </a:cubicBezTo>
                <a:cubicBezTo>
                  <a:pt x="15439" y="16153"/>
                  <a:pt x="16477" y="19652"/>
                  <a:pt x="17510" y="23156"/>
                </a:cubicBezTo>
                <a:cubicBezTo>
                  <a:pt x="17905" y="24340"/>
                  <a:pt x="18351" y="25523"/>
                  <a:pt x="19089" y="26557"/>
                </a:cubicBezTo>
                <a:cubicBezTo>
                  <a:pt x="19633" y="27397"/>
                  <a:pt x="20225" y="28186"/>
                  <a:pt x="20817" y="28975"/>
                </a:cubicBezTo>
                <a:cubicBezTo>
                  <a:pt x="21704" y="30159"/>
                  <a:pt x="22296" y="31390"/>
                  <a:pt x="22639" y="32771"/>
                </a:cubicBezTo>
                <a:cubicBezTo>
                  <a:pt x="23677" y="36472"/>
                  <a:pt x="24663" y="40121"/>
                  <a:pt x="25650" y="43818"/>
                </a:cubicBezTo>
                <a:cubicBezTo>
                  <a:pt x="26242" y="46138"/>
                  <a:pt x="26782" y="48454"/>
                  <a:pt x="27327" y="50821"/>
                </a:cubicBezTo>
                <a:cubicBezTo>
                  <a:pt x="27425" y="51018"/>
                  <a:pt x="27374" y="51314"/>
                  <a:pt x="27425" y="51563"/>
                </a:cubicBezTo>
                <a:cubicBezTo>
                  <a:pt x="27228" y="51464"/>
                  <a:pt x="27129" y="51365"/>
                  <a:pt x="27078" y="51267"/>
                </a:cubicBezTo>
                <a:cubicBezTo>
                  <a:pt x="26388" y="49933"/>
                  <a:pt x="25697" y="48604"/>
                  <a:pt x="25058" y="47223"/>
                </a:cubicBezTo>
                <a:cubicBezTo>
                  <a:pt x="24565" y="46284"/>
                  <a:pt x="24218" y="45297"/>
                  <a:pt x="23776" y="44362"/>
                </a:cubicBezTo>
                <a:cubicBezTo>
                  <a:pt x="23429" y="43475"/>
                  <a:pt x="23184" y="42587"/>
                  <a:pt x="22738" y="41747"/>
                </a:cubicBezTo>
                <a:cubicBezTo>
                  <a:pt x="21752" y="39675"/>
                  <a:pt x="20323" y="37900"/>
                  <a:pt x="18497" y="36373"/>
                </a:cubicBezTo>
                <a:cubicBezTo>
                  <a:pt x="14405" y="33019"/>
                  <a:pt x="10014" y="30060"/>
                  <a:pt x="5331" y="27496"/>
                </a:cubicBezTo>
                <a:cubicBezTo>
                  <a:pt x="4589" y="27101"/>
                  <a:pt x="3753" y="26805"/>
                  <a:pt x="2964" y="26509"/>
                </a:cubicBezTo>
                <a:cubicBezTo>
                  <a:pt x="2617" y="26411"/>
                  <a:pt x="2222" y="26360"/>
                  <a:pt x="1827" y="26360"/>
                </a:cubicBezTo>
                <a:cubicBezTo>
                  <a:pt x="1188" y="26360"/>
                  <a:pt x="794" y="26754"/>
                  <a:pt x="841" y="27397"/>
                </a:cubicBezTo>
                <a:cubicBezTo>
                  <a:pt x="940" y="27938"/>
                  <a:pt x="1090" y="28482"/>
                  <a:pt x="1287" y="28924"/>
                </a:cubicBezTo>
                <a:cubicBezTo>
                  <a:pt x="2175" y="30751"/>
                  <a:pt x="3504" y="32278"/>
                  <a:pt x="4984" y="33611"/>
                </a:cubicBezTo>
                <a:cubicBezTo>
                  <a:pt x="7994" y="36322"/>
                  <a:pt x="11348" y="38444"/>
                  <a:pt x="14899" y="40366"/>
                </a:cubicBezTo>
                <a:cubicBezTo>
                  <a:pt x="16773" y="41403"/>
                  <a:pt x="18647" y="42437"/>
                  <a:pt x="20323" y="43771"/>
                </a:cubicBezTo>
                <a:cubicBezTo>
                  <a:pt x="21554" y="44757"/>
                  <a:pt x="22738" y="45791"/>
                  <a:pt x="23874" y="46927"/>
                </a:cubicBezTo>
                <a:cubicBezTo>
                  <a:pt x="25255" y="48256"/>
                  <a:pt x="26044" y="50032"/>
                  <a:pt x="26979" y="51661"/>
                </a:cubicBezTo>
                <a:cubicBezTo>
                  <a:pt x="27177" y="52005"/>
                  <a:pt x="27275" y="52399"/>
                  <a:pt x="27228" y="52746"/>
                </a:cubicBezTo>
                <a:cubicBezTo>
                  <a:pt x="26833" y="54865"/>
                  <a:pt x="26782" y="56936"/>
                  <a:pt x="26782" y="59059"/>
                </a:cubicBezTo>
                <a:cubicBezTo>
                  <a:pt x="26782" y="59256"/>
                  <a:pt x="26782" y="59453"/>
                  <a:pt x="26735" y="59698"/>
                </a:cubicBezTo>
                <a:cubicBezTo>
                  <a:pt x="26190" y="59355"/>
                  <a:pt x="25993" y="58810"/>
                  <a:pt x="25748" y="58368"/>
                </a:cubicBezTo>
                <a:cubicBezTo>
                  <a:pt x="24959" y="56889"/>
                  <a:pt x="23973" y="55508"/>
                  <a:pt x="22691" y="54324"/>
                </a:cubicBezTo>
                <a:cubicBezTo>
                  <a:pt x="21704" y="53385"/>
                  <a:pt x="20568" y="52596"/>
                  <a:pt x="19239" y="52202"/>
                </a:cubicBezTo>
                <a:cubicBezTo>
                  <a:pt x="19113" y="52160"/>
                  <a:pt x="18987" y="52118"/>
                  <a:pt x="18861" y="52118"/>
                </a:cubicBezTo>
                <a:cubicBezTo>
                  <a:pt x="18691" y="52118"/>
                  <a:pt x="18521" y="52194"/>
                  <a:pt x="18351" y="52450"/>
                </a:cubicBezTo>
                <a:cubicBezTo>
                  <a:pt x="18595" y="52746"/>
                  <a:pt x="18793" y="53188"/>
                  <a:pt x="19089" y="53437"/>
                </a:cubicBezTo>
                <a:cubicBezTo>
                  <a:pt x="19732" y="53977"/>
                  <a:pt x="20422" y="54470"/>
                  <a:pt x="21113" y="54916"/>
                </a:cubicBezTo>
                <a:cubicBezTo>
                  <a:pt x="22987" y="56198"/>
                  <a:pt x="24663" y="57627"/>
                  <a:pt x="26044" y="59453"/>
                </a:cubicBezTo>
                <a:cubicBezTo>
                  <a:pt x="26486" y="60045"/>
                  <a:pt x="26881" y="60684"/>
                  <a:pt x="26932" y="61525"/>
                </a:cubicBezTo>
                <a:cubicBezTo>
                  <a:pt x="26979" y="63004"/>
                  <a:pt x="27327" y="64484"/>
                  <a:pt x="27768" y="65912"/>
                </a:cubicBezTo>
                <a:cubicBezTo>
                  <a:pt x="28459" y="68181"/>
                  <a:pt x="28558" y="70500"/>
                  <a:pt x="28214" y="72816"/>
                </a:cubicBezTo>
                <a:cubicBezTo>
                  <a:pt x="27966" y="74545"/>
                  <a:pt x="27473" y="76320"/>
                  <a:pt x="27129" y="78044"/>
                </a:cubicBezTo>
                <a:cubicBezTo>
                  <a:pt x="27078" y="78194"/>
                  <a:pt x="27031" y="78340"/>
                  <a:pt x="26932" y="78537"/>
                </a:cubicBezTo>
                <a:cubicBezTo>
                  <a:pt x="26289" y="76565"/>
                  <a:pt x="25748" y="74690"/>
                  <a:pt x="25453" y="72718"/>
                </a:cubicBezTo>
                <a:cubicBezTo>
                  <a:pt x="25255" y="70994"/>
                  <a:pt x="24663" y="69416"/>
                  <a:pt x="23724" y="67936"/>
                </a:cubicBezTo>
                <a:cubicBezTo>
                  <a:pt x="22789" y="66456"/>
                  <a:pt x="21803" y="65024"/>
                  <a:pt x="20864" y="63545"/>
                </a:cubicBezTo>
                <a:cubicBezTo>
                  <a:pt x="19878" y="62018"/>
                  <a:pt x="18943" y="60487"/>
                  <a:pt x="17956" y="58960"/>
                </a:cubicBezTo>
                <a:cubicBezTo>
                  <a:pt x="17364" y="57974"/>
                  <a:pt x="16721" y="56988"/>
                  <a:pt x="16031" y="56049"/>
                </a:cubicBezTo>
                <a:cubicBezTo>
                  <a:pt x="14847" y="54372"/>
                  <a:pt x="13664" y="52648"/>
                  <a:pt x="12480" y="50971"/>
                </a:cubicBezTo>
                <a:cubicBezTo>
                  <a:pt x="11545" y="49736"/>
                  <a:pt x="10559" y="48454"/>
                  <a:pt x="9572" y="47223"/>
                </a:cubicBezTo>
                <a:cubicBezTo>
                  <a:pt x="9028" y="46532"/>
                  <a:pt x="8337" y="45988"/>
                  <a:pt x="7501" y="45645"/>
                </a:cubicBezTo>
                <a:cubicBezTo>
                  <a:pt x="7255" y="45555"/>
                  <a:pt x="7017" y="45511"/>
                  <a:pt x="6795" y="45511"/>
                </a:cubicBezTo>
                <a:cubicBezTo>
                  <a:pt x="6039" y="45511"/>
                  <a:pt x="5477" y="46022"/>
                  <a:pt x="5477" y="46974"/>
                </a:cubicBezTo>
                <a:cubicBezTo>
                  <a:pt x="5430" y="47467"/>
                  <a:pt x="5477" y="47961"/>
                  <a:pt x="5627" y="48406"/>
                </a:cubicBezTo>
                <a:cubicBezTo>
                  <a:pt x="6219" y="50379"/>
                  <a:pt x="7154" y="52154"/>
                  <a:pt x="8239" y="53879"/>
                </a:cubicBezTo>
                <a:lnTo>
                  <a:pt x="8980" y="54916"/>
                </a:lnTo>
                <a:cubicBezTo>
                  <a:pt x="9817" y="56147"/>
                  <a:pt x="10606" y="57382"/>
                  <a:pt x="11494" y="58613"/>
                </a:cubicBezTo>
                <a:cubicBezTo>
                  <a:pt x="12480" y="59895"/>
                  <a:pt x="13518" y="61178"/>
                  <a:pt x="14551" y="62460"/>
                </a:cubicBezTo>
                <a:cubicBezTo>
                  <a:pt x="16228" y="64531"/>
                  <a:pt x="18004" y="66504"/>
                  <a:pt x="20075" y="68133"/>
                </a:cubicBezTo>
                <a:cubicBezTo>
                  <a:pt x="21310" y="69120"/>
                  <a:pt x="22442" y="70205"/>
                  <a:pt x="23381" y="71436"/>
                </a:cubicBezTo>
                <a:cubicBezTo>
                  <a:pt x="24959" y="73657"/>
                  <a:pt x="25946" y="76123"/>
                  <a:pt x="26585" y="78735"/>
                </a:cubicBezTo>
                <a:cubicBezTo>
                  <a:pt x="26683" y="79279"/>
                  <a:pt x="26683" y="79772"/>
                  <a:pt x="26538" y="80313"/>
                </a:cubicBezTo>
                <a:cubicBezTo>
                  <a:pt x="25599" y="83370"/>
                  <a:pt x="24663" y="86428"/>
                  <a:pt x="23776" y="89486"/>
                </a:cubicBezTo>
                <a:cubicBezTo>
                  <a:pt x="23724" y="89537"/>
                  <a:pt x="23677" y="89636"/>
                  <a:pt x="23578" y="89782"/>
                </a:cubicBezTo>
                <a:cubicBezTo>
                  <a:pt x="23527" y="89537"/>
                  <a:pt x="23480" y="89438"/>
                  <a:pt x="23480" y="89340"/>
                </a:cubicBezTo>
                <a:cubicBezTo>
                  <a:pt x="23133" y="87268"/>
                  <a:pt x="22344" y="85296"/>
                  <a:pt x="21456" y="83422"/>
                </a:cubicBezTo>
                <a:cubicBezTo>
                  <a:pt x="20667" y="81792"/>
                  <a:pt x="20028" y="80167"/>
                  <a:pt x="19483" y="78439"/>
                </a:cubicBezTo>
                <a:cubicBezTo>
                  <a:pt x="18891" y="76714"/>
                  <a:pt x="18300" y="74986"/>
                  <a:pt x="17313" y="73460"/>
                </a:cubicBezTo>
                <a:cubicBezTo>
                  <a:pt x="16378" y="71881"/>
                  <a:pt x="15194" y="70402"/>
                  <a:pt x="13912" y="69068"/>
                </a:cubicBezTo>
                <a:cubicBezTo>
                  <a:pt x="10705" y="65616"/>
                  <a:pt x="7106" y="62610"/>
                  <a:pt x="3406" y="59698"/>
                </a:cubicBezTo>
                <a:cubicBezTo>
                  <a:pt x="2964" y="59355"/>
                  <a:pt x="2471" y="59059"/>
                  <a:pt x="1977" y="58862"/>
                </a:cubicBezTo>
                <a:cubicBezTo>
                  <a:pt x="1767" y="58791"/>
                  <a:pt x="1565" y="58757"/>
                  <a:pt x="1376" y="58757"/>
                </a:cubicBezTo>
                <a:cubicBezTo>
                  <a:pt x="633" y="58757"/>
                  <a:pt x="93" y="59279"/>
                  <a:pt x="52" y="60144"/>
                </a:cubicBezTo>
                <a:cubicBezTo>
                  <a:pt x="1" y="60586"/>
                  <a:pt x="52" y="61079"/>
                  <a:pt x="202" y="61525"/>
                </a:cubicBezTo>
                <a:cubicBezTo>
                  <a:pt x="644" y="62708"/>
                  <a:pt x="1090" y="63892"/>
                  <a:pt x="1681" y="65024"/>
                </a:cubicBezTo>
                <a:cubicBezTo>
                  <a:pt x="2569" y="66898"/>
                  <a:pt x="3702" y="68575"/>
                  <a:pt x="5035" y="70205"/>
                </a:cubicBezTo>
                <a:cubicBezTo>
                  <a:pt x="6759" y="72323"/>
                  <a:pt x="8732" y="74347"/>
                  <a:pt x="10756" y="76221"/>
                </a:cubicBezTo>
                <a:cubicBezTo>
                  <a:pt x="12630" y="77945"/>
                  <a:pt x="14603" y="79524"/>
                  <a:pt x="16820" y="80758"/>
                </a:cubicBezTo>
                <a:cubicBezTo>
                  <a:pt x="17660" y="81252"/>
                  <a:pt x="18449" y="81792"/>
                  <a:pt x="19187" y="82384"/>
                </a:cubicBezTo>
                <a:cubicBezTo>
                  <a:pt x="20422" y="83272"/>
                  <a:pt x="21456" y="84357"/>
                  <a:pt x="22048" y="85738"/>
                </a:cubicBezTo>
                <a:cubicBezTo>
                  <a:pt x="22691" y="87170"/>
                  <a:pt x="23133" y="88649"/>
                  <a:pt x="23283" y="90176"/>
                </a:cubicBezTo>
                <a:cubicBezTo>
                  <a:pt x="23330" y="90622"/>
                  <a:pt x="23283" y="91115"/>
                  <a:pt x="23133" y="91557"/>
                </a:cubicBezTo>
                <a:cubicBezTo>
                  <a:pt x="22738" y="93234"/>
                  <a:pt x="22245" y="94863"/>
                  <a:pt x="21850" y="96540"/>
                </a:cubicBezTo>
                <a:cubicBezTo>
                  <a:pt x="21507" y="98118"/>
                  <a:pt x="21211" y="99744"/>
                  <a:pt x="20864" y="101322"/>
                </a:cubicBezTo>
                <a:cubicBezTo>
                  <a:pt x="20915" y="101322"/>
                  <a:pt x="20963" y="101373"/>
                  <a:pt x="21061" y="101373"/>
                </a:cubicBezTo>
                <a:cubicBezTo>
                  <a:pt x="21160" y="100979"/>
                  <a:pt x="21259" y="100631"/>
                  <a:pt x="21357" y="100288"/>
                </a:cubicBezTo>
                <a:cubicBezTo>
                  <a:pt x="21902" y="98166"/>
                  <a:pt x="22395" y="96047"/>
                  <a:pt x="22935" y="93976"/>
                </a:cubicBezTo>
                <a:cubicBezTo>
                  <a:pt x="22987" y="93680"/>
                  <a:pt x="23085" y="93384"/>
                  <a:pt x="23283" y="93234"/>
                </a:cubicBezTo>
                <a:cubicBezTo>
                  <a:pt x="23776" y="92839"/>
                  <a:pt x="24269" y="92445"/>
                  <a:pt x="24861" y="92200"/>
                </a:cubicBezTo>
                <a:cubicBezTo>
                  <a:pt x="25650" y="91806"/>
                  <a:pt x="26538" y="91510"/>
                  <a:pt x="27374" y="91214"/>
                </a:cubicBezTo>
                <a:cubicBezTo>
                  <a:pt x="28755" y="90721"/>
                  <a:pt x="30187" y="90373"/>
                  <a:pt x="31418" y="89537"/>
                </a:cubicBezTo>
                <a:cubicBezTo>
                  <a:pt x="32456" y="88847"/>
                  <a:pt x="33343" y="88006"/>
                  <a:pt x="33837" y="86823"/>
                </a:cubicBezTo>
                <a:cubicBezTo>
                  <a:pt x="33935" y="86677"/>
                  <a:pt x="33982" y="86479"/>
                  <a:pt x="34034" y="86132"/>
                </a:cubicBezTo>
                <a:lnTo>
                  <a:pt x="34034" y="86132"/>
                </a:lnTo>
                <a:cubicBezTo>
                  <a:pt x="33738" y="86282"/>
                  <a:pt x="33541" y="86381"/>
                  <a:pt x="33391" y="86428"/>
                </a:cubicBezTo>
                <a:cubicBezTo>
                  <a:pt x="32258" y="87071"/>
                  <a:pt x="31075" y="87762"/>
                  <a:pt x="29891" y="88302"/>
                </a:cubicBezTo>
                <a:cubicBezTo>
                  <a:pt x="28558" y="88894"/>
                  <a:pt x="27425" y="89782"/>
                  <a:pt x="26340" y="90721"/>
                </a:cubicBezTo>
                <a:cubicBezTo>
                  <a:pt x="25453" y="91510"/>
                  <a:pt x="24466" y="92050"/>
                  <a:pt x="23381" y="92642"/>
                </a:cubicBezTo>
                <a:lnTo>
                  <a:pt x="23381" y="92299"/>
                </a:lnTo>
                <a:cubicBezTo>
                  <a:pt x="23874" y="90425"/>
                  <a:pt x="24415" y="88551"/>
                  <a:pt x="25453" y="86823"/>
                </a:cubicBezTo>
                <a:cubicBezTo>
                  <a:pt x="26782" y="84653"/>
                  <a:pt x="28163" y="82483"/>
                  <a:pt x="29544" y="80313"/>
                </a:cubicBezTo>
                <a:cubicBezTo>
                  <a:pt x="29643" y="80115"/>
                  <a:pt x="29840" y="79969"/>
                  <a:pt x="30037" y="79772"/>
                </a:cubicBezTo>
                <a:cubicBezTo>
                  <a:pt x="30925" y="78932"/>
                  <a:pt x="32061" y="78537"/>
                  <a:pt x="33146" y="78044"/>
                </a:cubicBezTo>
                <a:cubicBezTo>
                  <a:pt x="34377" y="77504"/>
                  <a:pt x="35612" y="76912"/>
                  <a:pt x="36646" y="75973"/>
                </a:cubicBezTo>
                <a:cubicBezTo>
                  <a:pt x="37585" y="75038"/>
                  <a:pt x="38571" y="74099"/>
                  <a:pt x="39506" y="73112"/>
                </a:cubicBezTo>
                <a:cubicBezTo>
                  <a:pt x="42564" y="70007"/>
                  <a:pt x="45720" y="67048"/>
                  <a:pt x="49125" y="64334"/>
                </a:cubicBezTo>
                <a:cubicBezTo>
                  <a:pt x="50652" y="63103"/>
                  <a:pt x="52131" y="61821"/>
                  <a:pt x="53611" y="60538"/>
                </a:cubicBezTo>
                <a:cubicBezTo>
                  <a:pt x="54254" y="59947"/>
                  <a:pt x="54846" y="59355"/>
                  <a:pt x="55189" y="58566"/>
                </a:cubicBezTo>
                <a:cubicBezTo>
                  <a:pt x="55485" y="57777"/>
                  <a:pt x="55386" y="57232"/>
                  <a:pt x="54353" y="56936"/>
                </a:cubicBezTo>
                <a:cubicBezTo>
                  <a:pt x="54104" y="56838"/>
                  <a:pt x="53859" y="56838"/>
                  <a:pt x="53611" y="56838"/>
                </a:cubicBezTo>
                <a:cubicBezTo>
                  <a:pt x="52873" y="56936"/>
                  <a:pt x="52131" y="56988"/>
                  <a:pt x="51441" y="57185"/>
                </a:cubicBezTo>
                <a:cubicBezTo>
                  <a:pt x="49764" y="57627"/>
                  <a:pt x="48237" y="58416"/>
                  <a:pt x="46706" y="59303"/>
                </a:cubicBezTo>
                <a:cubicBezTo>
                  <a:pt x="45870" y="59797"/>
                  <a:pt x="45081" y="60341"/>
                  <a:pt x="44241" y="60882"/>
                </a:cubicBezTo>
                <a:cubicBezTo>
                  <a:pt x="43649" y="61327"/>
                  <a:pt x="43010" y="61722"/>
                  <a:pt x="42418" y="62164"/>
                </a:cubicBezTo>
                <a:cubicBezTo>
                  <a:pt x="41037" y="63348"/>
                  <a:pt x="39605" y="64484"/>
                  <a:pt x="38322" y="65715"/>
                </a:cubicBezTo>
                <a:cubicBezTo>
                  <a:pt x="35711" y="68181"/>
                  <a:pt x="33343" y="70844"/>
                  <a:pt x="31371" y="73803"/>
                </a:cubicBezTo>
                <a:cubicBezTo>
                  <a:pt x="30530" y="75085"/>
                  <a:pt x="30037" y="76419"/>
                  <a:pt x="29891" y="77898"/>
                </a:cubicBezTo>
                <a:cubicBezTo>
                  <a:pt x="29792" y="78932"/>
                  <a:pt x="29347" y="79871"/>
                  <a:pt x="28853" y="80707"/>
                </a:cubicBezTo>
                <a:lnTo>
                  <a:pt x="25453" y="86183"/>
                </a:lnTo>
                <a:cubicBezTo>
                  <a:pt x="25401" y="86282"/>
                  <a:pt x="25303" y="86381"/>
                  <a:pt x="25157" y="86578"/>
                </a:cubicBezTo>
                <a:lnTo>
                  <a:pt x="25157" y="86329"/>
                </a:lnTo>
                <a:cubicBezTo>
                  <a:pt x="25255" y="85935"/>
                  <a:pt x="25401" y="85592"/>
                  <a:pt x="25500" y="85244"/>
                </a:cubicBezTo>
                <a:cubicBezTo>
                  <a:pt x="26683" y="81548"/>
                  <a:pt x="27768" y="77799"/>
                  <a:pt x="28459" y="73953"/>
                </a:cubicBezTo>
                <a:cubicBezTo>
                  <a:pt x="28905" y="71585"/>
                  <a:pt x="29643" y="69317"/>
                  <a:pt x="30582" y="67096"/>
                </a:cubicBezTo>
                <a:cubicBezTo>
                  <a:pt x="31221" y="65667"/>
                  <a:pt x="31615" y="64188"/>
                  <a:pt x="32061" y="62657"/>
                </a:cubicBezTo>
                <a:cubicBezTo>
                  <a:pt x="32306" y="61722"/>
                  <a:pt x="32752" y="60783"/>
                  <a:pt x="33146" y="59895"/>
                </a:cubicBezTo>
                <a:cubicBezTo>
                  <a:pt x="33245" y="59651"/>
                  <a:pt x="33489" y="59453"/>
                  <a:pt x="33738" y="59303"/>
                </a:cubicBezTo>
                <a:cubicBezTo>
                  <a:pt x="34823" y="58566"/>
                  <a:pt x="35908" y="57875"/>
                  <a:pt x="36993" y="57185"/>
                </a:cubicBezTo>
                <a:lnTo>
                  <a:pt x="37881" y="56593"/>
                </a:lnTo>
                <a:cubicBezTo>
                  <a:pt x="38768" y="55851"/>
                  <a:pt x="39459" y="54916"/>
                  <a:pt x="40051" y="53977"/>
                </a:cubicBezTo>
                <a:cubicBezTo>
                  <a:pt x="41037" y="52352"/>
                  <a:pt x="42023" y="50774"/>
                  <a:pt x="42958" y="49144"/>
                </a:cubicBezTo>
                <a:cubicBezTo>
                  <a:pt x="44339" y="46730"/>
                  <a:pt x="45673" y="44311"/>
                  <a:pt x="47002" y="41845"/>
                </a:cubicBezTo>
                <a:cubicBezTo>
                  <a:pt x="47496" y="41009"/>
                  <a:pt x="47791" y="40070"/>
                  <a:pt x="47890" y="39083"/>
                </a:cubicBezTo>
                <a:cubicBezTo>
                  <a:pt x="47989" y="38543"/>
                  <a:pt x="47890" y="38097"/>
                  <a:pt x="47350" y="37703"/>
                </a:cubicBezTo>
                <a:cubicBezTo>
                  <a:pt x="47101" y="37754"/>
                  <a:pt x="46706" y="37754"/>
                  <a:pt x="46411" y="37900"/>
                </a:cubicBezTo>
                <a:cubicBezTo>
                  <a:pt x="45720" y="38247"/>
                  <a:pt x="44982" y="38642"/>
                  <a:pt x="44390" y="39135"/>
                </a:cubicBezTo>
                <a:cubicBezTo>
                  <a:pt x="42812" y="40366"/>
                  <a:pt x="41479" y="41798"/>
                  <a:pt x="40248" y="43325"/>
                </a:cubicBezTo>
                <a:cubicBezTo>
                  <a:pt x="38322" y="45645"/>
                  <a:pt x="36500" y="48012"/>
                  <a:pt x="35020" y="50624"/>
                </a:cubicBezTo>
                <a:cubicBezTo>
                  <a:pt x="34132" y="52154"/>
                  <a:pt x="33639" y="53780"/>
                  <a:pt x="33541" y="55508"/>
                </a:cubicBezTo>
                <a:cubicBezTo>
                  <a:pt x="33541" y="56344"/>
                  <a:pt x="33391" y="57134"/>
                  <a:pt x="33292" y="57974"/>
                </a:cubicBezTo>
                <a:cubicBezTo>
                  <a:pt x="33193" y="58613"/>
                  <a:pt x="32898" y="59205"/>
                  <a:pt x="32503" y="59797"/>
                </a:cubicBezTo>
                <a:cubicBezTo>
                  <a:pt x="32456" y="59651"/>
                  <a:pt x="32456" y="59501"/>
                  <a:pt x="32456" y="59355"/>
                </a:cubicBezTo>
                <a:cubicBezTo>
                  <a:pt x="32456" y="58368"/>
                  <a:pt x="32503" y="57382"/>
                  <a:pt x="32503" y="56396"/>
                </a:cubicBezTo>
                <a:cubicBezTo>
                  <a:pt x="32404" y="53287"/>
                  <a:pt x="32503" y="50130"/>
                  <a:pt x="32799" y="46974"/>
                </a:cubicBezTo>
                <a:cubicBezTo>
                  <a:pt x="32850" y="46236"/>
                  <a:pt x="32799" y="45495"/>
                  <a:pt x="32752" y="44757"/>
                </a:cubicBezTo>
                <a:cubicBezTo>
                  <a:pt x="32653" y="43968"/>
                  <a:pt x="32456" y="43179"/>
                  <a:pt x="31517" y="42883"/>
                </a:cubicBezTo>
                <a:cubicBezTo>
                  <a:pt x="31667" y="42042"/>
                  <a:pt x="31813" y="41206"/>
                  <a:pt x="32010" y="40417"/>
                </a:cubicBezTo>
                <a:cubicBezTo>
                  <a:pt x="32850" y="37458"/>
                  <a:pt x="33687" y="34546"/>
                  <a:pt x="34428" y="31638"/>
                </a:cubicBezTo>
                <a:cubicBezTo>
                  <a:pt x="34823" y="30305"/>
                  <a:pt x="35119" y="28924"/>
                  <a:pt x="35363" y="27543"/>
                </a:cubicBezTo>
                <a:cubicBezTo>
                  <a:pt x="35513" y="26707"/>
                  <a:pt x="35415" y="25866"/>
                  <a:pt x="35119" y="25077"/>
                </a:cubicBezTo>
                <a:cubicBezTo>
                  <a:pt x="34845" y="24351"/>
                  <a:pt x="34275" y="23959"/>
                  <a:pt x="33671" y="23959"/>
                </a:cubicBezTo>
                <a:cubicBezTo>
                  <a:pt x="33291" y="23959"/>
                  <a:pt x="32897" y="24114"/>
                  <a:pt x="32554" y="24438"/>
                </a:cubicBezTo>
                <a:cubicBezTo>
                  <a:pt x="32160" y="24833"/>
                  <a:pt x="31813" y="25326"/>
                  <a:pt x="31568" y="25768"/>
                </a:cubicBezTo>
                <a:cubicBezTo>
                  <a:pt x="31075" y="26707"/>
                  <a:pt x="30680" y="27642"/>
                  <a:pt x="30333" y="28628"/>
                </a:cubicBezTo>
                <a:cubicBezTo>
                  <a:pt x="29003" y="32230"/>
                  <a:pt x="28214" y="35927"/>
                  <a:pt x="27571" y="39727"/>
                </a:cubicBezTo>
                <a:cubicBezTo>
                  <a:pt x="27177" y="42192"/>
                  <a:pt x="27129" y="44658"/>
                  <a:pt x="27768" y="47124"/>
                </a:cubicBezTo>
                <a:cubicBezTo>
                  <a:pt x="27966" y="47862"/>
                  <a:pt x="27918" y="48651"/>
                  <a:pt x="27918" y="49440"/>
                </a:cubicBezTo>
                <a:cubicBezTo>
                  <a:pt x="27918" y="49637"/>
                  <a:pt x="27820" y="49835"/>
                  <a:pt x="27768" y="50032"/>
                </a:cubicBezTo>
                <a:cubicBezTo>
                  <a:pt x="27623" y="49933"/>
                  <a:pt x="27571" y="49835"/>
                  <a:pt x="27524" y="49736"/>
                </a:cubicBezTo>
                <a:cubicBezTo>
                  <a:pt x="26683" y="46481"/>
                  <a:pt x="25894" y="43226"/>
                  <a:pt x="25007" y="39971"/>
                </a:cubicBezTo>
                <a:cubicBezTo>
                  <a:pt x="24762" y="39135"/>
                  <a:pt x="24809" y="38346"/>
                  <a:pt x="24908" y="37505"/>
                </a:cubicBezTo>
                <a:cubicBezTo>
                  <a:pt x="24959" y="37261"/>
                  <a:pt x="25007" y="37063"/>
                  <a:pt x="25058" y="36866"/>
                </a:cubicBezTo>
                <a:cubicBezTo>
                  <a:pt x="25401" y="33808"/>
                  <a:pt x="26439" y="30995"/>
                  <a:pt x="28214" y="28482"/>
                </a:cubicBezTo>
                <a:cubicBezTo>
                  <a:pt x="28510" y="28088"/>
                  <a:pt x="28755" y="27740"/>
                  <a:pt x="28952" y="27346"/>
                </a:cubicBezTo>
                <a:cubicBezTo>
                  <a:pt x="29299" y="26707"/>
                  <a:pt x="29595" y="26016"/>
                  <a:pt x="29891" y="25326"/>
                </a:cubicBezTo>
                <a:cubicBezTo>
                  <a:pt x="29990" y="25077"/>
                  <a:pt x="29938" y="24781"/>
                  <a:pt x="29990" y="24387"/>
                </a:cubicBezTo>
                <a:lnTo>
                  <a:pt x="29990" y="24387"/>
                </a:lnTo>
                <a:cubicBezTo>
                  <a:pt x="29201" y="24486"/>
                  <a:pt x="28806" y="24880"/>
                  <a:pt x="28412" y="25373"/>
                </a:cubicBezTo>
                <a:cubicBezTo>
                  <a:pt x="27473" y="26608"/>
                  <a:pt x="26585" y="27890"/>
                  <a:pt x="25599" y="29121"/>
                </a:cubicBezTo>
                <a:cubicBezTo>
                  <a:pt x="24612" y="30356"/>
                  <a:pt x="24269" y="31784"/>
                  <a:pt x="24466" y="33363"/>
                </a:cubicBezTo>
                <a:cubicBezTo>
                  <a:pt x="24612" y="34104"/>
                  <a:pt x="24663" y="34893"/>
                  <a:pt x="24762" y="35631"/>
                </a:cubicBezTo>
                <a:cubicBezTo>
                  <a:pt x="24809" y="36322"/>
                  <a:pt x="24663" y="36965"/>
                  <a:pt x="24466" y="37655"/>
                </a:cubicBezTo>
                <a:cubicBezTo>
                  <a:pt x="24170" y="36913"/>
                  <a:pt x="23973" y="36176"/>
                  <a:pt x="23776" y="35434"/>
                </a:cubicBezTo>
                <a:cubicBezTo>
                  <a:pt x="22987" y="32672"/>
                  <a:pt x="22738" y="29812"/>
                  <a:pt x="23231" y="26951"/>
                </a:cubicBezTo>
                <a:cubicBezTo>
                  <a:pt x="23578" y="24635"/>
                  <a:pt x="23578" y="22316"/>
                  <a:pt x="23085" y="20000"/>
                </a:cubicBezTo>
                <a:cubicBezTo>
                  <a:pt x="21949" y="14279"/>
                  <a:pt x="20422" y="8704"/>
                  <a:pt x="18398" y="3232"/>
                </a:cubicBezTo>
                <a:cubicBezTo>
                  <a:pt x="18004" y="2293"/>
                  <a:pt x="17562" y="1358"/>
                  <a:pt x="16871" y="616"/>
                </a:cubicBezTo>
                <a:cubicBezTo>
                  <a:pt x="16511" y="210"/>
                  <a:pt x="16130" y="1"/>
                  <a:pt x="157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8765351" y="1068376"/>
            <a:ext cx="435126" cy="947155"/>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0"/>
        <p:cNvGrpSpPr/>
        <p:nvPr/>
      </p:nvGrpSpPr>
      <p:grpSpPr>
        <a:xfrm>
          <a:off x="0" y="0"/>
          <a:ext cx="0" cy="0"/>
          <a:chOff x="0" y="0"/>
          <a:chExt cx="0" cy="0"/>
        </a:xfrm>
      </p:grpSpPr>
      <p:pic>
        <p:nvPicPr>
          <p:cNvPr id="81" name="Google Shape;81;p3"/>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82" name="Google Shape;82;p3"/>
          <p:cNvSpPr/>
          <p:nvPr/>
        </p:nvSpPr>
        <p:spPr>
          <a:xfrm rot="-5400000">
            <a:off x="7944285" y="-534938"/>
            <a:ext cx="788349" cy="1716028"/>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3"/>
          <p:cNvSpPr/>
          <p:nvPr/>
        </p:nvSpPr>
        <p:spPr>
          <a:xfrm rot="-5400000">
            <a:off x="7109356" y="3108989"/>
            <a:ext cx="607055" cy="3461968"/>
          </a:xfrm>
          <a:custGeom>
            <a:avLst/>
            <a:gdLst/>
            <a:ahLst/>
            <a:cxnLst/>
            <a:rect l="l" t="t" r="r" b="b"/>
            <a:pathLst>
              <a:path w="35161" h="126812" extrusionOk="0">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rot="-5400000" flipH="1">
            <a:off x="8324707" y="4146771"/>
            <a:ext cx="548852" cy="1194707"/>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rot="10800000">
            <a:off x="7" y="5"/>
            <a:ext cx="727022" cy="1136041"/>
          </a:xfrm>
          <a:custGeom>
            <a:avLst/>
            <a:gdLst/>
            <a:ahLst/>
            <a:cxnLst/>
            <a:rect l="l" t="t" r="r" b="b"/>
            <a:pathLst>
              <a:path w="47448" h="74142" extrusionOk="0">
                <a:moveTo>
                  <a:pt x="13685" y="0"/>
                </a:moveTo>
                <a:cubicBezTo>
                  <a:pt x="10072" y="0"/>
                  <a:pt x="7003" y="1437"/>
                  <a:pt x="4661" y="4630"/>
                </a:cubicBezTo>
                <a:cubicBezTo>
                  <a:pt x="3372" y="6363"/>
                  <a:pt x="2531" y="8398"/>
                  <a:pt x="1885" y="10480"/>
                </a:cubicBezTo>
                <a:cubicBezTo>
                  <a:pt x="845" y="14049"/>
                  <a:pt x="449" y="17766"/>
                  <a:pt x="251" y="21486"/>
                </a:cubicBezTo>
                <a:cubicBezTo>
                  <a:pt x="1" y="27681"/>
                  <a:pt x="151" y="33927"/>
                  <a:pt x="1936" y="39976"/>
                </a:cubicBezTo>
                <a:cubicBezTo>
                  <a:pt x="6795" y="56832"/>
                  <a:pt x="17352" y="68234"/>
                  <a:pt x="34307" y="73442"/>
                </a:cubicBezTo>
                <a:cubicBezTo>
                  <a:pt x="35812" y="73897"/>
                  <a:pt x="37313" y="74141"/>
                  <a:pt x="38854" y="74141"/>
                </a:cubicBezTo>
                <a:cubicBezTo>
                  <a:pt x="38990" y="74141"/>
                  <a:pt x="39128" y="74139"/>
                  <a:pt x="39265" y="74136"/>
                </a:cubicBezTo>
                <a:cubicBezTo>
                  <a:pt x="40175" y="74118"/>
                  <a:pt x="41084" y="74113"/>
                  <a:pt x="41993" y="74113"/>
                </a:cubicBezTo>
                <a:cubicBezTo>
                  <a:pt x="43811" y="74113"/>
                  <a:pt x="45628" y="74136"/>
                  <a:pt x="47447" y="74136"/>
                </a:cubicBezTo>
                <a:lnTo>
                  <a:pt x="47447" y="24310"/>
                </a:lnTo>
                <a:cubicBezTo>
                  <a:pt x="47249" y="24210"/>
                  <a:pt x="47051" y="24163"/>
                  <a:pt x="46852" y="24064"/>
                </a:cubicBezTo>
                <a:cubicBezTo>
                  <a:pt x="44619" y="22723"/>
                  <a:pt x="42339" y="21486"/>
                  <a:pt x="40110" y="20098"/>
                </a:cubicBezTo>
                <a:cubicBezTo>
                  <a:pt x="36144" y="17619"/>
                  <a:pt x="32721" y="14446"/>
                  <a:pt x="29897" y="10678"/>
                </a:cubicBezTo>
                <a:cubicBezTo>
                  <a:pt x="28457" y="8743"/>
                  <a:pt x="26871" y="6910"/>
                  <a:pt x="25138" y="5173"/>
                </a:cubicBezTo>
                <a:cubicBezTo>
                  <a:pt x="22508" y="2449"/>
                  <a:pt x="19335" y="565"/>
                  <a:pt x="15520" y="116"/>
                </a:cubicBezTo>
                <a:cubicBezTo>
                  <a:pt x="14894" y="39"/>
                  <a:pt x="14282" y="0"/>
                  <a:pt x="136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 name="Google Shape;86;p3"/>
          <p:cNvGrpSpPr/>
          <p:nvPr/>
        </p:nvGrpSpPr>
        <p:grpSpPr>
          <a:xfrm rot="404271">
            <a:off x="342050" y="362164"/>
            <a:ext cx="739495" cy="573262"/>
            <a:chOff x="7371599" y="1417781"/>
            <a:chExt cx="952389" cy="738299"/>
          </a:xfrm>
        </p:grpSpPr>
        <p:sp>
          <p:nvSpPr>
            <p:cNvPr id="87" name="Google Shape;87;p3"/>
            <p:cNvSpPr/>
            <p:nvPr/>
          </p:nvSpPr>
          <p:spPr>
            <a:xfrm>
              <a:off x="7799966" y="1941562"/>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3"/>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3"/>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7660570" y="1694195"/>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3"/>
          <p:cNvGrpSpPr/>
          <p:nvPr/>
        </p:nvGrpSpPr>
        <p:grpSpPr>
          <a:xfrm rot="3364440" flipH="1">
            <a:off x="1534910" y="3493166"/>
            <a:ext cx="1331279" cy="1800121"/>
            <a:chOff x="3964050" y="1010200"/>
            <a:chExt cx="1718750" cy="2324050"/>
          </a:xfrm>
        </p:grpSpPr>
        <p:sp>
          <p:nvSpPr>
            <p:cNvPr id="96" name="Google Shape;96;p3"/>
            <p:cNvSpPr/>
            <p:nvPr/>
          </p:nvSpPr>
          <p:spPr>
            <a:xfrm>
              <a:off x="3964050" y="1010200"/>
              <a:ext cx="1718750" cy="2324050"/>
            </a:xfrm>
            <a:custGeom>
              <a:avLst/>
              <a:gdLst/>
              <a:ahLst/>
              <a:cxnLst/>
              <a:rect l="l" t="t" r="r" b="b"/>
              <a:pathLst>
                <a:path w="68750" h="92962" extrusionOk="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5109500" y="2268975"/>
              <a:ext cx="202225" cy="197300"/>
            </a:xfrm>
            <a:custGeom>
              <a:avLst/>
              <a:gdLst/>
              <a:ahLst/>
              <a:cxnLst/>
              <a:rect l="l" t="t" r="r" b="b"/>
              <a:pathLst>
                <a:path w="8089" h="7892" extrusionOk="0">
                  <a:moveTo>
                    <a:pt x="8089" y="0"/>
                  </a:moveTo>
                  <a:cubicBezTo>
                    <a:pt x="4783" y="1973"/>
                    <a:pt x="2072" y="4636"/>
                    <a:pt x="1" y="7891"/>
                  </a:cubicBezTo>
                  <a:cubicBezTo>
                    <a:pt x="2218" y="4735"/>
                    <a:pt x="4932" y="2123"/>
                    <a:pt x="8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4271100" y="2335550"/>
              <a:ext cx="208350" cy="70350"/>
            </a:xfrm>
            <a:custGeom>
              <a:avLst/>
              <a:gdLst/>
              <a:ahLst/>
              <a:cxnLst/>
              <a:rect l="l" t="t" r="r" b="b"/>
              <a:pathLst>
                <a:path w="8334" h="2814" extrusionOk="0">
                  <a:moveTo>
                    <a:pt x="1" y="1"/>
                  </a:moveTo>
                  <a:lnTo>
                    <a:pt x="1" y="1"/>
                  </a:lnTo>
                  <a:cubicBezTo>
                    <a:pt x="2810" y="987"/>
                    <a:pt x="5524" y="1875"/>
                    <a:pt x="8333" y="2814"/>
                  </a:cubicBezTo>
                  <a:cubicBezTo>
                    <a:pt x="7398" y="2222"/>
                    <a:pt x="888" y="52"/>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3"/>
            <p:cNvSpPr/>
            <p:nvPr/>
          </p:nvSpPr>
          <p:spPr>
            <a:xfrm>
              <a:off x="4929500" y="1364000"/>
              <a:ext cx="457400" cy="902525"/>
            </a:xfrm>
            <a:custGeom>
              <a:avLst/>
              <a:gdLst/>
              <a:ahLst/>
              <a:cxnLst/>
              <a:rect l="l" t="t" r="r" b="b"/>
              <a:pathLst>
                <a:path w="18296" h="36101" extrusionOk="0">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
            <p:cNvSpPr/>
            <p:nvPr/>
          </p:nvSpPr>
          <p:spPr>
            <a:xfrm>
              <a:off x="4924575" y="2206150"/>
              <a:ext cx="535100" cy="562225"/>
            </a:xfrm>
            <a:custGeom>
              <a:avLst/>
              <a:gdLst/>
              <a:ahLst/>
              <a:cxnLst/>
              <a:rect l="l" t="t" r="r" b="b"/>
              <a:pathLst>
                <a:path w="21404" h="22489" extrusionOk="0">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4264900" y="2320750"/>
              <a:ext cx="551200" cy="297225"/>
            </a:xfrm>
            <a:custGeom>
              <a:avLst/>
              <a:gdLst/>
              <a:ahLst/>
              <a:cxnLst/>
              <a:rect l="l" t="t" r="r" b="b"/>
              <a:pathLst>
                <a:path w="22048" h="11889" extrusionOk="0">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4575600" y="1508300"/>
              <a:ext cx="239200" cy="343975"/>
            </a:xfrm>
            <a:custGeom>
              <a:avLst/>
              <a:gdLst/>
              <a:ahLst/>
              <a:cxnLst/>
              <a:rect l="l" t="t" r="r" b="b"/>
              <a:pathLst>
                <a:path w="9568" h="13759" extrusionOk="0">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3"/>
            <p:cNvSpPr/>
            <p:nvPr/>
          </p:nvSpPr>
          <p:spPr>
            <a:xfrm>
              <a:off x="4314200" y="1800450"/>
              <a:ext cx="265175" cy="271275"/>
            </a:xfrm>
            <a:custGeom>
              <a:avLst/>
              <a:gdLst/>
              <a:ahLst/>
              <a:cxnLst/>
              <a:rect l="l" t="t" r="r" b="b"/>
              <a:pathLst>
                <a:path w="10607" h="10851" extrusionOk="0">
                  <a:moveTo>
                    <a:pt x="1" y="1"/>
                  </a:moveTo>
                  <a:cubicBezTo>
                    <a:pt x="3603" y="3552"/>
                    <a:pt x="6807" y="7497"/>
                    <a:pt x="10606" y="10851"/>
                  </a:cubicBezTo>
                  <a:cubicBezTo>
                    <a:pt x="7004" y="7300"/>
                    <a:pt x="3800" y="3354"/>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3"/>
            <p:cNvSpPr/>
            <p:nvPr/>
          </p:nvSpPr>
          <p:spPr>
            <a:xfrm>
              <a:off x="4084875" y="1585925"/>
              <a:ext cx="107350" cy="120850"/>
            </a:xfrm>
            <a:custGeom>
              <a:avLst/>
              <a:gdLst/>
              <a:ahLst/>
              <a:cxnLst/>
              <a:rect l="l" t="t" r="r" b="b"/>
              <a:pathLst>
                <a:path w="4294" h="4834" extrusionOk="0">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
            <p:cNvSpPr/>
            <p:nvPr/>
          </p:nvSpPr>
          <p:spPr>
            <a:xfrm>
              <a:off x="5504050" y="2125950"/>
              <a:ext cx="86325" cy="53100"/>
            </a:xfrm>
            <a:custGeom>
              <a:avLst/>
              <a:gdLst/>
              <a:ahLst/>
              <a:cxnLst/>
              <a:rect l="l" t="t" r="r" b="b"/>
              <a:pathLst>
                <a:path w="3453" h="2124" extrusionOk="0">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 name="Google Shape;106;p3"/>
          <p:cNvSpPr/>
          <p:nvPr/>
        </p:nvSpPr>
        <p:spPr>
          <a:xfrm rot="5400000">
            <a:off x="448840" y="3722767"/>
            <a:ext cx="1005728" cy="1922693"/>
          </a:xfrm>
          <a:custGeom>
            <a:avLst/>
            <a:gdLst/>
            <a:ahLst/>
            <a:cxnLst/>
            <a:rect l="l" t="t" r="r" b="b"/>
            <a:pathLst>
              <a:path w="40205" h="83741" extrusionOk="0">
                <a:moveTo>
                  <a:pt x="33992" y="1"/>
                </a:moveTo>
                <a:cubicBezTo>
                  <a:pt x="31125" y="1"/>
                  <a:pt x="28582" y="1805"/>
                  <a:pt x="27208" y="5180"/>
                </a:cubicBezTo>
                <a:cubicBezTo>
                  <a:pt x="27060" y="5424"/>
                  <a:pt x="26963" y="5665"/>
                  <a:pt x="26917" y="5909"/>
                </a:cubicBezTo>
                <a:cubicBezTo>
                  <a:pt x="26141" y="8283"/>
                  <a:pt x="26090" y="10708"/>
                  <a:pt x="26238" y="13183"/>
                </a:cubicBezTo>
                <a:cubicBezTo>
                  <a:pt x="26478" y="16527"/>
                  <a:pt x="26575" y="19876"/>
                  <a:pt x="26044" y="23220"/>
                </a:cubicBezTo>
                <a:cubicBezTo>
                  <a:pt x="24538" y="32822"/>
                  <a:pt x="20174" y="40825"/>
                  <a:pt x="12706" y="47129"/>
                </a:cubicBezTo>
                <a:cubicBezTo>
                  <a:pt x="10816" y="48778"/>
                  <a:pt x="8826" y="50280"/>
                  <a:pt x="6840" y="51882"/>
                </a:cubicBezTo>
                <a:cubicBezTo>
                  <a:pt x="3833" y="54256"/>
                  <a:pt x="1940" y="57313"/>
                  <a:pt x="1117" y="61096"/>
                </a:cubicBezTo>
                <a:cubicBezTo>
                  <a:pt x="97" y="65507"/>
                  <a:pt x="0" y="69968"/>
                  <a:pt x="535" y="74430"/>
                </a:cubicBezTo>
                <a:cubicBezTo>
                  <a:pt x="970" y="77728"/>
                  <a:pt x="1746" y="80882"/>
                  <a:pt x="3492" y="83741"/>
                </a:cubicBezTo>
                <a:lnTo>
                  <a:pt x="40204" y="83741"/>
                </a:lnTo>
                <a:lnTo>
                  <a:pt x="40204" y="2708"/>
                </a:lnTo>
                <a:cubicBezTo>
                  <a:pt x="39766" y="2367"/>
                  <a:pt x="39378" y="2030"/>
                  <a:pt x="38893" y="1688"/>
                </a:cubicBezTo>
                <a:cubicBezTo>
                  <a:pt x="37255" y="550"/>
                  <a:pt x="35574" y="1"/>
                  <a:pt x="339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txBox="1">
            <a:spLocks noGrp="1"/>
          </p:cNvSpPr>
          <p:nvPr>
            <p:ph type="title" hasCustomPrompt="1"/>
          </p:nvPr>
        </p:nvSpPr>
        <p:spPr>
          <a:xfrm>
            <a:off x="3795600" y="1672150"/>
            <a:ext cx="1389000" cy="841800"/>
          </a:xfrm>
          <a:prstGeom prst="rect">
            <a:avLst/>
          </a:prstGeom>
          <a:solidFill>
            <a:schemeClr val="lt2"/>
          </a:solidFill>
          <a:ln w="762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08" name="Google Shape;108;p3"/>
          <p:cNvSpPr txBox="1">
            <a:spLocks noGrp="1"/>
          </p:cNvSpPr>
          <p:nvPr>
            <p:ph type="title" idx="2"/>
          </p:nvPr>
        </p:nvSpPr>
        <p:spPr>
          <a:xfrm>
            <a:off x="1812000" y="2547050"/>
            <a:ext cx="5520000" cy="92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grpSp>
        <p:nvGrpSpPr>
          <p:cNvPr id="109" name="Google Shape;109;p3"/>
          <p:cNvGrpSpPr/>
          <p:nvPr/>
        </p:nvGrpSpPr>
        <p:grpSpPr>
          <a:xfrm rot="4928534">
            <a:off x="6260859" y="4466335"/>
            <a:ext cx="547285" cy="669660"/>
            <a:chOff x="2229900" y="1049875"/>
            <a:chExt cx="958025" cy="1172650"/>
          </a:xfrm>
        </p:grpSpPr>
        <p:sp>
          <p:nvSpPr>
            <p:cNvPr id="110" name="Google Shape;110;p3"/>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3"/>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3"/>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3"/>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3"/>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 name="Google Shape;120;p3"/>
          <p:cNvGrpSpPr/>
          <p:nvPr/>
        </p:nvGrpSpPr>
        <p:grpSpPr>
          <a:xfrm rot="4928716">
            <a:off x="618741" y="4442687"/>
            <a:ext cx="394673" cy="482859"/>
            <a:chOff x="2229900" y="1049875"/>
            <a:chExt cx="958025" cy="1172650"/>
          </a:xfrm>
        </p:grpSpPr>
        <p:sp>
          <p:nvSpPr>
            <p:cNvPr id="121" name="Google Shape;121;p3"/>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3"/>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3"/>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3"/>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3"/>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3"/>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3"/>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3"/>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3"/>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2"/>
        <p:cNvGrpSpPr/>
        <p:nvPr/>
      </p:nvGrpSpPr>
      <p:grpSpPr>
        <a:xfrm>
          <a:off x="0" y="0"/>
          <a:ext cx="0" cy="0"/>
          <a:chOff x="0" y="0"/>
          <a:chExt cx="0" cy="0"/>
        </a:xfrm>
      </p:grpSpPr>
      <p:pic>
        <p:nvPicPr>
          <p:cNvPr id="133" name="Google Shape;133;p4"/>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34" name="Google Shape;134;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35" name="Google Shape;135;p4"/>
          <p:cNvSpPr txBox="1">
            <a:spLocks noGrp="1"/>
          </p:cNvSpPr>
          <p:nvPr>
            <p:ph type="body" idx="1"/>
          </p:nvPr>
        </p:nvSpPr>
        <p:spPr>
          <a:xfrm>
            <a:off x="720000" y="1139551"/>
            <a:ext cx="7704000" cy="3825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Font typeface="Nunito Light"/>
              <a:buChar char="●"/>
              <a:defRPr/>
            </a:lvl1pPr>
            <a:lvl2pPr marL="914400" lvl="1" indent="-304800" rtl="0">
              <a:lnSpc>
                <a:spcPct val="100000"/>
              </a:lnSpc>
              <a:spcBef>
                <a:spcPts val="0"/>
              </a:spcBef>
              <a:spcAft>
                <a:spcPts val="0"/>
              </a:spcAft>
              <a:buSzPts val="1200"/>
              <a:buFont typeface="Nunito Light"/>
              <a:buChar char="○"/>
              <a:defRPr/>
            </a:lvl2pPr>
            <a:lvl3pPr marL="1371600" lvl="2" indent="-304800" rtl="0">
              <a:lnSpc>
                <a:spcPct val="100000"/>
              </a:lnSpc>
              <a:spcBef>
                <a:spcPts val="0"/>
              </a:spcBef>
              <a:spcAft>
                <a:spcPts val="0"/>
              </a:spcAft>
              <a:buSzPts val="1200"/>
              <a:buFont typeface="Nunito Light"/>
              <a:buChar char="■"/>
              <a:defRPr/>
            </a:lvl3pPr>
            <a:lvl4pPr marL="1828800" lvl="3" indent="-304800" rtl="0">
              <a:lnSpc>
                <a:spcPct val="100000"/>
              </a:lnSpc>
              <a:spcBef>
                <a:spcPts val="0"/>
              </a:spcBef>
              <a:spcAft>
                <a:spcPts val="0"/>
              </a:spcAft>
              <a:buSzPts val="1200"/>
              <a:buFont typeface="Nunito Light"/>
              <a:buChar char="●"/>
              <a:defRPr/>
            </a:lvl4pPr>
            <a:lvl5pPr marL="2286000" lvl="4" indent="-304800" rtl="0">
              <a:lnSpc>
                <a:spcPct val="100000"/>
              </a:lnSpc>
              <a:spcBef>
                <a:spcPts val="0"/>
              </a:spcBef>
              <a:spcAft>
                <a:spcPts val="0"/>
              </a:spcAft>
              <a:buSzPts val="1200"/>
              <a:buFont typeface="Nunito Light"/>
              <a:buChar char="○"/>
              <a:defRPr/>
            </a:lvl5pPr>
            <a:lvl6pPr marL="2743200" lvl="5" indent="-304800" rtl="0">
              <a:lnSpc>
                <a:spcPct val="100000"/>
              </a:lnSpc>
              <a:spcBef>
                <a:spcPts val="0"/>
              </a:spcBef>
              <a:spcAft>
                <a:spcPts val="0"/>
              </a:spcAft>
              <a:buSzPts val="1200"/>
              <a:buFont typeface="Nunito Light"/>
              <a:buChar char="■"/>
              <a:defRPr/>
            </a:lvl6pPr>
            <a:lvl7pPr marL="3200400" lvl="6" indent="-304800" rtl="0">
              <a:lnSpc>
                <a:spcPct val="100000"/>
              </a:lnSpc>
              <a:spcBef>
                <a:spcPts val="0"/>
              </a:spcBef>
              <a:spcAft>
                <a:spcPts val="0"/>
              </a:spcAft>
              <a:buSzPts val="1200"/>
              <a:buFont typeface="Nunito Light"/>
              <a:buChar char="●"/>
              <a:defRPr/>
            </a:lvl7pPr>
            <a:lvl8pPr marL="3657600" lvl="7" indent="-304800" rtl="0">
              <a:lnSpc>
                <a:spcPct val="100000"/>
              </a:lnSpc>
              <a:spcBef>
                <a:spcPts val="0"/>
              </a:spcBef>
              <a:spcAft>
                <a:spcPts val="0"/>
              </a:spcAft>
              <a:buSzPts val="1200"/>
              <a:buFont typeface="Nunito Light"/>
              <a:buChar char="○"/>
              <a:defRPr/>
            </a:lvl8pPr>
            <a:lvl9pPr marL="4114800" lvl="8" indent="-304800" rtl="0">
              <a:lnSpc>
                <a:spcPct val="100000"/>
              </a:lnSpc>
              <a:spcBef>
                <a:spcPts val="0"/>
              </a:spcBef>
              <a:spcAft>
                <a:spcPts val="0"/>
              </a:spcAft>
              <a:buSzPts val="1200"/>
              <a:buFont typeface="Nunito Light"/>
              <a:buChar char="■"/>
              <a:defRPr/>
            </a:lvl9pPr>
          </a:lstStyle>
          <a:p>
            <a:endParaRPr/>
          </a:p>
        </p:txBody>
      </p:sp>
      <p:sp>
        <p:nvSpPr>
          <p:cNvPr id="136" name="Google Shape;136;p4"/>
          <p:cNvSpPr/>
          <p:nvPr/>
        </p:nvSpPr>
        <p:spPr>
          <a:xfrm>
            <a:off x="7498062" y="-2"/>
            <a:ext cx="1646019" cy="1165249"/>
          </a:xfrm>
          <a:custGeom>
            <a:avLst/>
            <a:gdLst/>
            <a:ahLst/>
            <a:cxnLst/>
            <a:rect l="l" t="t" r="r" b="b"/>
            <a:pathLst>
              <a:path w="88794" h="62859" extrusionOk="0">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4"/>
          <p:cNvSpPr/>
          <p:nvPr/>
        </p:nvSpPr>
        <p:spPr>
          <a:xfrm>
            <a:off x="8485082" y="286421"/>
            <a:ext cx="548852" cy="1194707"/>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3" y="4274876"/>
            <a:ext cx="1644207" cy="868622"/>
          </a:xfrm>
          <a:custGeom>
            <a:avLst/>
            <a:gdLst/>
            <a:ahLst/>
            <a:cxnLst/>
            <a:rect l="l" t="t" r="r" b="b"/>
            <a:pathLst>
              <a:path w="68623" h="36253" extrusionOk="0">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130060" y="3452429"/>
            <a:ext cx="419789" cy="1519397"/>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 name="Google Shape;140;p4"/>
          <p:cNvGrpSpPr/>
          <p:nvPr/>
        </p:nvGrpSpPr>
        <p:grpSpPr>
          <a:xfrm>
            <a:off x="251212" y="4396275"/>
            <a:ext cx="771626" cy="572701"/>
            <a:chOff x="7371599" y="1417781"/>
            <a:chExt cx="952389" cy="706864"/>
          </a:xfrm>
        </p:grpSpPr>
        <p:sp>
          <p:nvSpPr>
            <p:cNvPr id="141" name="Google Shape;141;p4"/>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4"/>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4"/>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4"/>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9" name="Google Shape;149;p4"/>
          <p:cNvSpPr/>
          <p:nvPr/>
        </p:nvSpPr>
        <p:spPr>
          <a:xfrm rot="10800000" flipH="1">
            <a:off x="8015367" y="4472475"/>
            <a:ext cx="1174533" cy="749761"/>
          </a:xfrm>
          <a:custGeom>
            <a:avLst/>
            <a:gdLst/>
            <a:ahLst/>
            <a:cxnLst/>
            <a:rect l="l" t="t" r="r" b="b"/>
            <a:pathLst>
              <a:path w="108527" h="69278" extrusionOk="0">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0" name="Google Shape;150;p4"/>
          <p:cNvGrpSpPr/>
          <p:nvPr/>
        </p:nvGrpSpPr>
        <p:grpSpPr>
          <a:xfrm rot="5400000">
            <a:off x="8441416" y="4075496"/>
            <a:ext cx="1017262" cy="479701"/>
            <a:chOff x="2772675" y="3209200"/>
            <a:chExt cx="2642925" cy="1246625"/>
          </a:xfrm>
        </p:grpSpPr>
        <p:sp>
          <p:nvSpPr>
            <p:cNvPr id="151" name="Google Shape;151;p4"/>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4"/>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4"/>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4"/>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4"/>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4"/>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4"/>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4"/>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4"/>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4"/>
          <p:cNvGrpSpPr/>
          <p:nvPr/>
        </p:nvGrpSpPr>
        <p:grpSpPr>
          <a:xfrm>
            <a:off x="8361938" y="153103"/>
            <a:ext cx="419807" cy="513738"/>
            <a:chOff x="2229900" y="1049875"/>
            <a:chExt cx="958025" cy="1172650"/>
          </a:xfrm>
        </p:grpSpPr>
        <p:sp>
          <p:nvSpPr>
            <p:cNvPr id="164" name="Google Shape;164;p4"/>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4"/>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4"/>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4"/>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4"/>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4"/>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4" name="Google Shape;174;p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75"/>
        <p:cNvGrpSpPr/>
        <p:nvPr/>
      </p:nvGrpSpPr>
      <p:grpSpPr>
        <a:xfrm>
          <a:off x="0" y="0"/>
          <a:ext cx="0" cy="0"/>
          <a:chOff x="0" y="0"/>
          <a:chExt cx="0" cy="0"/>
        </a:xfrm>
      </p:grpSpPr>
      <p:pic>
        <p:nvPicPr>
          <p:cNvPr id="176" name="Google Shape;176;p5"/>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77" name="Google Shape;177;p5"/>
          <p:cNvSpPr txBox="1">
            <a:spLocks noGrp="1"/>
          </p:cNvSpPr>
          <p:nvPr>
            <p:ph type="subTitle" idx="1"/>
          </p:nvPr>
        </p:nvSpPr>
        <p:spPr>
          <a:xfrm>
            <a:off x="4843179" y="2832550"/>
            <a:ext cx="3023100" cy="132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200"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78" name="Google Shape;178;p5"/>
          <p:cNvSpPr txBox="1">
            <a:spLocks noGrp="1"/>
          </p:cNvSpPr>
          <p:nvPr>
            <p:ph type="subTitle" idx="2"/>
          </p:nvPr>
        </p:nvSpPr>
        <p:spPr>
          <a:xfrm>
            <a:off x="1277575" y="2832550"/>
            <a:ext cx="3023100" cy="132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200"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79" name="Google Shape;179;p5"/>
          <p:cNvSpPr txBox="1">
            <a:spLocks noGrp="1"/>
          </p:cNvSpPr>
          <p:nvPr>
            <p:ph type="subTitle" idx="3"/>
          </p:nvPr>
        </p:nvSpPr>
        <p:spPr>
          <a:xfrm>
            <a:off x="1277575" y="2428775"/>
            <a:ext cx="3023100" cy="449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80" name="Google Shape;180;p5"/>
          <p:cNvSpPr txBox="1">
            <a:spLocks noGrp="1"/>
          </p:cNvSpPr>
          <p:nvPr>
            <p:ph type="subTitle" idx="4"/>
          </p:nvPr>
        </p:nvSpPr>
        <p:spPr>
          <a:xfrm>
            <a:off x="4843185" y="2428775"/>
            <a:ext cx="3023100" cy="449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81" name="Google Shape;181;p5"/>
          <p:cNvSpPr/>
          <p:nvPr/>
        </p:nvSpPr>
        <p:spPr>
          <a:xfrm flipH="1">
            <a:off x="-1" y="1"/>
            <a:ext cx="1869547" cy="1469543"/>
          </a:xfrm>
          <a:custGeom>
            <a:avLst/>
            <a:gdLst/>
            <a:ahLst/>
            <a:cxnLst/>
            <a:rect l="l" t="t" r="r" b="b"/>
            <a:pathLst>
              <a:path w="93841" h="73763" extrusionOk="0">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5"/>
          <p:cNvSpPr/>
          <p:nvPr/>
        </p:nvSpPr>
        <p:spPr>
          <a:xfrm rot="10800000">
            <a:off x="8232426" y="3632327"/>
            <a:ext cx="911574" cy="1511175"/>
          </a:xfrm>
          <a:custGeom>
            <a:avLst/>
            <a:gdLst/>
            <a:ahLst/>
            <a:cxnLst/>
            <a:rect l="l" t="t" r="r" b="b"/>
            <a:pathLst>
              <a:path w="67474" h="111856" extrusionOk="0">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5"/>
          <p:cNvSpPr/>
          <p:nvPr/>
        </p:nvSpPr>
        <p:spPr>
          <a:xfrm>
            <a:off x="171847" y="809225"/>
            <a:ext cx="286359" cy="1241691"/>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5"/>
          <p:cNvSpPr/>
          <p:nvPr/>
        </p:nvSpPr>
        <p:spPr>
          <a:xfrm>
            <a:off x="0" y="4454450"/>
            <a:ext cx="1134167" cy="689079"/>
          </a:xfrm>
          <a:custGeom>
            <a:avLst/>
            <a:gdLst/>
            <a:ahLst/>
            <a:cxnLst/>
            <a:rect l="l" t="t" r="r" b="b"/>
            <a:pathLst>
              <a:path w="68623" h="36253" extrusionOk="0">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5" name="Google Shape;185;p5"/>
          <p:cNvGrpSpPr/>
          <p:nvPr/>
        </p:nvGrpSpPr>
        <p:grpSpPr>
          <a:xfrm rot="4928534">
            <a:off x="8021509" y="4436485"/>
            <a:ext cx="547285" cy="669660"/>
            <a:chOff x="2229900" y="1049875"/>
            <a:chExt cx="958025" cy="1172650"/>
          </a:xfrm>
        </p:grpSpPr>
        <p:sp>
          <p:nvSpPr>
            <p:cNvPr id="186" name="Google Shape;186;p5"/>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5"/>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5"/>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 name="Google Shape;196;p5"/>
          <p:cNvSpPr/>
          <p:nvPr/>
        </p:nvSpPr>
        <p:spPr>
          <a:xfrm rot="-8311201">
            <a:off x="7833980" y="-325169"/>
            <a:ext cx="1301095" cy="1290456"/>
          </a:xfrm>
          <a:custGeom>
            <a:avLst/>
            <a:gdLst/>
            <a:ahLst/>
            <a:cxnLst/>
            <a:rect l="l" t="t" r="r" b="b"/>
            <a:pathLst>
              <a:path w="60413" h="59919" extrusionOk="0">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5"/>
          <p:cNvSpPr/>
          <p:nvPr/>
        </p:nvSpPr>
        <p:spPr>
          <a:xfrm>
            <a:off x="252000" y="4604000"/>
            <a:ext cx="1748350" cy="667625"/>
          </a:xfrm>
          <a:custGeom>
            <a:avLst/>
            <a:gdLst/>
            <a:ahLst/>
            <a:cxnLst/>
            <a:rect l="l" t="t" r="r" b="b"/>
            <a:pathLst>
              <a:path w="69934" h="26705" extrusionOk="0">
                <a:moveTo>
                  <a:pt x="68994" y="468"/>
                </a:moveTo>
                <a:cubicBezTo>
                  <a:pt x="68698" y="1158"/>
                  <a:pt x="68106" y="1403"/>
                  <a:pt x="67664" y="1750"/>
                </a:cubicBezTo>
                <a:cubicBezTo>
                  <a:pt x="63766" y="4216"/>
                  <a:pt x="59821" y="6583"/>
                  <a:pt x="55481" y="8110"/>
                </a:cubicBezTo>
                <a:cubicBezTo>
                  <a:pt x="52439" y="9200"/>
                  <a:pt x="49364" y="9707"/>
                  <a:pt x="46266" y="9707"/>
                </a:cubicBezTo>
                <a:cubicBezTo>
                  <a:pt x="44039" y="9707"/>
                  <a:pt x="41801" y="9445"/>
                  <a:pt x="39553" y="8950"/>
                </a:cubicBezTo>
                <a:cubicBezTo>
                  <a:pt x="37727" y="8505"/>
                  <a:pt x="35853" y="8110"/>
                  <a:pt x="34030" y="7617"/>
                </a:cubicBezTo>
                <a:cubicBezTo>
                  <a:pt x="32229" y="7178"/>
                  <a:pt x="30436" y="6969"/>
                  <a:pt x="28653" y="6969"/>
                </a:cubicBezTo>
                <a:cubicBezTo>
                  <a:pt x="26236" y="6969"/>
                  <a:pt x="23835" y="7352"/>
                  <a:pt x="21452" y="8063"/>
                </a:cubicBezTo>
                <a:cubicBezTo>
                  <a:pt x="19775" y="8556"/>
                  <a:pt x="18098" y="9096"/>
                  <a:pt x="16421" y="9641"/>
                </a:cubicBezTo>
                <a:cubicBezTo>
                  <a:pt x="16619" y="9491"/>
                  <a:pt x="16867" y="9345"/>
                  <a:pt x="17065" y="9195"/>
                </a:cubicBezTo>
                <a:cubicBezTo>
                  <a:pt x="21846" y="6583"/>
                  <a:pt x="26829" y="4709"/>
                  <a:pt x="32302" y="4461"/>
                </a:cubicBezTo>
                <a:cubicBezTo>
                  <a:pt x="33113" y="4433"/>
                  <a:pt x="33925" y="4421"/>
                  <a:pt x="34736" y="4421"/>
                </a:cubicBezTo>
                <a:cubicBezTo>
                  <a:pt x="36835" y="4421"/>
                  <a:pt x="38933" y="4502"/>
                  <a:pt x="41033" y="4610"/>
                </a:cubicBezTo>
                <a:cubicBezTo>
                  <a:pt x="44197" y="4741"/>
                  <a:pt x="47399" y="5068"/>
                  <a:pt x="50571" y="5068"/>
                </a:cubicBezTo>
                <a:cubicBezTo>
                  <a:pt x="50959" y="5068"/>
                  <a:pt x="51346" y="5063"/>
                  <a:pt x="51733" y="5052"/>
                </a:cubicBezTo>
                <a:cubicBezTo>
                  <a:pt x="54842" y="4906"/>
                  <a:pt x="57900" y="4610"/>
                  <a:pt x="60906" y="3920"/>
                </a:cubicBezTo>
                <a:cubicBezTo>
                  <a:pt x="61103" y="3869"/>
                  <a:pt x="61352" y="3770"/>
                  <a:pt x="61549" y="3723"/>
                </a:cubicBezTo>
                <a:lnTo>
                  <a:pt x="61549" y="3624"/>
                </a:lnTo>
                <a:cubicBezTo>
                  <a:pt x="60511" y="3770"/>
                  <a:pt x="59478" y="3967"/>
                  <a:pt x="58491" y="4117"/>
                </a:cubicBezTo>
                <a:cubicBezTo>
                  <a:pt x="55781" y="4504"/>
                  <a:pt x="53055" y="4658"/>
                  <a:pt x="50330" y="4658"/>
                </a:cubicBezTo>
                <a:cubicBezTo>
                  <a:pt x="48196" y="4658"/>
                  <a:pt x="46064" y="4564"/>
                  <a:pt x="43941" y="4413"/>
                </a:cubicBezTo>
                <a:cubicBezTo>
                  <a:pt x="41033" y="4165"/>
                  <a:pt x="38074" y="4066"/>
                  <a:pt x="35162" y="4019"/>
                </a:cubicBezTo>
                <a:cubicBezTo>
                  <a:pt x="34894" y="4012"/>
                  <a:pt x="34627" y="4009"/>
                  <a:pt x="34361" y="4009"/>
                </a:cubicBezTo>
                <a:cubicBezTo>
                  <a:pt x="28697" y="4009"/>
                  <a:pt x="23387" y="5521"/>
                  <a:pt x="18394" y="8110"/>
                </a:cubicBezTo>
                <a:cubicBezTo>
                  <a:pt x="17952" y="8359"/>
                  <a:pt x="17558" y="8556"/>
                  <a:pt x="17112" y="8753"/>
                </a:cubicBezTo>
                <a:cubicBezTo>
                  <a:pt x="17084" y="8781"/>
                  <a:pt x="17056" y="8809"/>
                  <a:pt x="17008" y="8809"/>
                </a:cubicBezTo>
                <a:cubicBezTo>
                  <a:pt x="16973" y="8809"/>
                  <a:pt x="16929" y="8794"/>
                  <a:pt x="16867" y="8753"/>
                </a:cubicBezTo>
                <a:cubicBezTo>
                  <a:pt x="17211" y="8505"/>
                  <a:pt x="17605" y="8209"/>
                  <a:pt x="17952" y="7913"/>
                </a:cubicBezTo>
                <a:cubicBezTo>
                  <a:pt x="21846" y="5348"/>
                  <a:pt x="26088" y="3723"/>
                  <a:pt x="30625" y="2934"/>
                </a:cubicBezTo>
                <a:cubicBezTo>
                  <a:pt x="34274" y="2291"/>
                  <a:pt x="37975" y="2145"/>
                  <a:pt x="41723" y="2093"/>
                </a:cubicBezTo>
                <a:cubicBezTo>
                  <a:pt x="46951" y="2046"/>
                  <a:pt x="52226" y="1947"/>
                  <a:pt x="57454" y="1896"/>
                </a:cubicBezTo>
                <a:cubicBezTo>
                  <a:pt x="60464" y="1849"/>
                  <a:pt x="63423" y="1403"/>
                  <a:pt x="66382" y="862"/>
                </a:cubicBezTo>
                <a:cubicBezTo>
                  <a:pt x="67219" y="712"/>
                  <a:pt x="68059" y="614"/>
                  <a:pt x="68994" y="468"/>
                </a:cubicBezTo>
                <a:close/>
                <a:moveTo>
                  <a:pt x="69338" y="1"/>
                </a:moveTo>
                <a:cubicBezTo>
                  <a:pt x="69258" y="1"/>
                  <a:pt x="69176" y="6"/>
                  <a:pt x="69093" y="22"/>
                </a:cubicBezTo>
                <a:cubicBezTo>
                  <a:pt x="68158" y="172"/>
                  <a:pt x="67171" y="271"/>
                  <a:pt x="66185" y="468"/>
                </a:cubicBezTo>
                <a:cubicBezTo>
                  <a:pt x="63470" y="910"/>
                  <a:pt x="60709" y="1356"/>
                  <a:pt x="57947" y="1403"/>
                </a:cubicBezTo>
                <a:cubicBezTo>
                  <a:pt x="55086" y="1501"/>
                  <a:pt x="52179" y="1553"/>
                  <a:pt x="49318" y="1600"/>
                </a:cubicBezTo>
                <a:cubicBezTo>
                  <a:pt x="45322" y="1651"/>
                  <a:pt x="41329" y="1651"/>
                  <a:pt x="37383" y="1797"/>
                </a:cubicBezTo>
                <a:cubicBezTo>
                  <a:pt x="33189" y="1896"/>
                  <a:pt x="29047" y="2488"/>
                  <a:pt x="25101" y="3920"/>
                </a:cubicBezTo>
                <a:cubicBezTo>
                  <a:pt x="20663" y="5447"/>
                  <a:pt x="16769" y="7814"/>
                  <a:pt x="13462" y="11120"/>
                </a:cubicBezTo>
                <a:cubicBezTo>
                  <a:pt x="11884" y="12698"/>
                  <a:pt x="10259" y="14324"/>
                  <a:pt x="8878" y="16151"/>
                </a:cubicBezTo>
                <a:cubicBezTo>
                  <a:pt x="7694" y="17630"/>
                  <a:pt x="6459" y="19110"/>
                  <a:pt x="5276" y="20637"/>
                </a:cubicBezTo>
                <a:cubicBezTo>
                  <a:pt x="3847" y="22562"/>
                  <a:pt x="2317" y="24337"/>
                  <a:pt x="541" y="25916"/>
                </a:cubicBezTo>
                <a:cubicBezTo>
                  <a:pt x="297" y="26113"/>
                  <a:pt x="147" y="26357"/>
                  <a:pt x="1" y="26555"/>
                </a:cubicBezTo>
                <a:lnTo>
                  <a:pt x="147" y="26705"/>
                </a:lnTo>
                <a:cubicBezTo>
                  <a:pt x="297" y="26555"/>
                  <a:pt x="494" y="26456"/>
                  <a:pt x="640" y="26310"/>
                </a:cubicBezTo>
                <a:cubicBezTo>
                  <a:pt x="1776" y="25371"/>
                  <a:pt x="2861" y="24337"/>
                  <a:pt x="3796" y="23102"/>
                </a:cubicBezTo>
                <a:cubicBezTo>
                  <a:pt x="4783" y="21871"/>
                  <a:pt x="5868" y="20637"/>
                  <a:pt x="6854" y="19354"/>
                </a:cubicBezTo>
                <a:cubicBezTo>
                  <a:pt x="8235" y="17480"/>
                  <a:pt x="9766" y="15705"/>
                  <a:pt x="11344" y="14028"/>
                </a:cubicBezTo>
                <a:cubicBezTo>
                  <a:pt x="11786" y="13586"/>
                  <a:pt x="12330" y="13239"/>
                  <a:pt x="12772" y="12797"/>
                </a:cubicBezTo>
                <a:cubicBezTo>
                  <a:pt x="13660" y="11909"/>
                  <a:pt x="14697" y="11219"/>
                  <a:pt x="15782" y="10627"/>
                </a:cubicBezTo>
                <a:cubicBezTo>
                  <a:pt x="17605" y="9590"/>
                  <a:pt x="19578" y="9049"/>
                  <a:pt x="21551" y="8505"/>
                </a:cubicBezTo>
                <a:cubicBezTo>
                  <a:pt x="23893" y="7805"/>
                  <a:pt x="26249" y="7444"/>
                  <a:pt x="28619" y="7444"/>
                </a:cubicBezTo>
                <a:cubicBezTo>
                  <a:pt x="30593" y="7444"/>
                  <a:pt x="32577" y="7694"/>
                  <a:pt x="34570" y="8209"/>
                </a:cubicBezTo>
                <a:cubicBezTo>
                  <a:pt x="36594" y="8753"/>
                  <a:pt x="38713" y="9195"/>
                  <a:pt x="40784" y="9641"/>
                </a:cubicBezTo>
                <a:cubicBezTo>
                  <a:pt x="42616" y="9977"/>
                  <a:pt x="44429" y="10146"/>
                  <a:pt x="46226" y="10146"/>
                </a:cubicBezTo>
                <a:cubicBezTo>
                  <a:pt x="49705" y="10146"/>
                  <a:pt x="53119" y="9510"/>
                  <a:pt x="56467" y="8209"/>
                </a:cubicBezTo>
                <a:cubicBezTo>
                  <a:pt x="59872" y="6926"/>
                  <a:pt x="63029" y="5104"/>
                  <a:pt x="66134" y="3230"/>
                </a:cubicBezTo>
                <a:cubicBezTo>
                  <a:pt x="67270" y="2539"/>
                  <a:pt x="68355" y="1651"/>
                  <a:pt x="69487" y="862"/>
                </a:cubicBezTo>
                <a:cubicBezTo>
                  <a:pt x="69736" y="712"/>
                  <a:pt x="69933" y="468"/>
                  <a:pt x="69783" y="22"/>
                </a:cubicBezTo>
                <a:cubicBezTo>
                  <a:pt x="69652" y="22"/>
                  <a:pt x="69499" y="1"/>
                  <a:pt x="693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8" name="Google Shape;198;p5"/>
          <p:cNvGrpSpPr/>
          <p:nvPr/>
        </p:nvGrpSpPr>
        <p:grpSpPr>
          <a:xfrm rot="10800000">
            <a:off x="513189" y="-57073"/>
            <a:ext cx="400079" cy="518588"/>
            <a:chOff x="4153450" y="2187950"/>
            <a:chExt cx="1609975" cy="2086875"/>
          </a:xfrm>
        </p:grpSpPr>
        <p:sp>
          <p:nvSpPr>
            <p:cNvPr id="199" name="Google Shape;199;p5"/>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5"/>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5"/>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 name="Google Shape;203;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04" name="Google Shape;204;p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5"/>
        <p:cNvGrpSpPr/>
        <p:nvPr/>
      </p:nvGrpSpPr>
      <p:grpSpPr>
        <a:xfrm>
          <a:off x="0" y="0"/>
          <a:ext cx="0" cy="0"/>
          <a:chOff x="0" y="0"/>
          <a:chExt cx="0" cy="0"/>
        </a:xfrm>
      </p:grpSpPr>
      <p:pic>
        <p:nvPicPr>
          <p:cNvPr id="206" name="Google Shape;206;p6"/>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207" name="Google Shape;207;p6"/>
          <p:cNvSpPr/>
          <p:nvPr/>
        </p:nvSpPr>
        <p:spPr>
          <a:xfrm rot="-5400000" flipH="1">
            <a:off x="8536300" y="4260431"/>
            <a:ext cx="748032" cy="1106394"/>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 name="Google Shape;208;p6"/>
          <p:cNvSpPr/>
          <p:nvPr/>
        </p:nvSpPr>
        <p:spPr>
          <a:xfrm>
            <a:off x="8026306" y="0"/>
            <a:ext cx="1117694" cy="847654"/>
          </a:xfrm>
          <a:custGeom>
            <a:avLst/>
            <a:gdLst/>
            <a:ahLst/>
            <a:cxnLst/>
            <a:rect l="l" t="t" r="r" b="b"/>
            <a:pathLst>
              <a:path w="88794" h="62859" extrusionOk="0">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6"/>
          <p:cNvGrpSpPr/>
          <p:nvPr/>
        </p:nvGrpSpPr>
        <p:grpSpPr>
          <a:xfrm rot="10361133">
            <a:off x="8384413" y="-51004"/>
            <a:ext cx="656967" cy="1031094"/>
            <a:chOff x="2393300" y="1206650"/>
            <a:chExt cx="1306900" cy="2051150"/>
          </a:xfrm>
        </p:grpSpPr>
        <p:sp>
          <p:nvSpPr>
            <p:cNvPr id="210" name="Google Shape;210;p6"/>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6"/>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6"/>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6"/>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6"/>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6"/>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6"/>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6"/>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6"/>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6"/>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6"/>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6"/>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6"/>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6"/>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4" name="Google Shape;224;p6"/>
          <p:cNvSpPr/>
          <p:nvPr/>
        </p:nvSpPr>
        <p:spPr>
          <a:xfrm rot="-5400000">
            <a:off x="-371425" y="431354"/>
            <a:ext cx="1088298" cy="464147"/>
          </a:xfrm>
          <a:custGeom>
            <a:avLst/>
            <a:gdLst/>
            <a:ahLst/>
            <a:cxnLst/>
            <a:rect l="l" t="t" r="r" b="b"/>
            <a:pathLst>
              <a:path w="56221" h="33314" extrusionOk="0">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5" name="Google Shape;225;p6"/>
          <p:cNvGrpSpPr/>
          <p:nvPr/>
        </p:nvGrpSpPr>
        <p:grpSpPr>
          <a:xfrm rot="5400000">
            <a:off x="63308" y="207218"/>
            <a:ext cx="404587" cy="524432"/>
            <a:chOff x="4153450" y="2187950"/>
            <a:chExt cx="1609975" cy="2086875"/>
          </a:xfrm>
        </p:grpSpPr>
        <p:sp>
          <p:nvSpPr>
            <p:cNvPr id="226" name="Google Shape;226;p6"/>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6"/>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6"/>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6"/>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0" name="Google Shape;230;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231" name="Google Shape;231;p6"/>
          <p:cNvGrpSpPr/>
          <p:nvPr/>
        </p:nvGrpSpPr>
        <p:grpSpPr>
          <a:xfrm rot="-5400000" flipH="1">
            <a:off x="-290338" y="1005392"/>
            <a:ext cx="1111879" cy="572700"/>
            <a:chOff x="2772675" y="3209200"/>
            <a:chExt cx="2642925" cy="1246625"/>
          </a:xfrm>
        </p:grpSpPr>
        <p:sp>
          <p:nvSpPr>
            <p:cNvPr id="232" name="Google Shape;232;p6"/>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3" name="Google Shape;233;p6"/>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4" name="Google Shape;234;p6"/>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5" name="Google Shape;235;p6"/>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6" name="Google Shape;236;p6"/>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7" name="Google Shape;237;p6"/>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8" name="Google Shape;238;p6"/>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9" name="Google Shape;239;p6"/>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0" name="Google Shape;240;p6"/>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1" name="Google Shape;241;p6"/>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2" name="Google Shape;242;p6"/>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3" name="Google Shape;243;p6"/>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244" name="Google Shape;244;p6"/>
          <p:cNvGrpSpPr/>
          <p:nvPr/>
        </p:nvGrpSpPr>
        <p:grpSpPr>
          <a:xfrm rot="-1654161">
            <a:off x="8057868" y="4678359"/>
            <a:ext cx="546754" cy="405801"/>
            <a:chOff x="7371599" y="1417781"/>
            <a:chExt cx="952389" cy="706864"/>
          </a:xfrm>
        </p:grpSpPr>
        <p:sp>
          <p:nvSpPr>
            <p:cNvPr id="245" name="Google Shape;245;p6"/>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6"/>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6"/>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6"/>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6"/>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6"/>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6"/>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 name="Google Shape;253;p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54"/>
        <p:cNvGrpSpPr/>
        <p:nvPr/>
      </p:nvGrpSpPr>
      <p:grpSpPr>
        <a:xfrm>
          <a:off x="0" y="0"/>
          <a:ext cx="0" cy="0"/>
          <a:chOff x="0" y="0"/>
          <a:chExt cx="0" cy="0"/>
        </a:xfrm>
      </p:grpSpPr>
      <p:pic>
        <p:nvPicPr>
          <p:cNvPr id="255" name="Google Shape;255;p7"/>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256" name="Google Shape;256;p7"/>
          <p:cNvSpPr txBox="1">
            <a:spLocks noGrp="1"/>
          </p:cNvSpPr>
          <p:nvPr>
            <p:ph type="title"/>
          </p:nvPr>
        </p:nvSpPr>
        <p:spPr>
          <a:xfrm>
            <a:off x="1111500" y="1313600"/>
            <a:ext cx="3813600" cy="6360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57" name="Google Shape;257;p7"/>
          <p:cNvSpPr txBox="1">
            <a:spLocks noGrp="1"/>
          </p:cNvSpPr>
          <p:nvPr>
            <p:ph type="subTitle" idx="1"/>
          </p:nvPr>
        </p:nvSpPr>
        <p:spPr>
          <a:xfrm>
            <a:off x="1111500" y="2053600"/>
            <a:ext cx="3813600" cy="1776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Nunito Light"/>
              <a:buChar char="●"/>
              <a:defRPr sz="1200"/>
            </a:lvl1pPr>
            <a:lvl2pPr lvl="1" algn="ctr" rtl="0">
              <a:lnSpc>
                <a:spcPct val="100000"/>
              </a:lnSpc>
              <a:spcBef>
                <a:spcPts val="0"/>
              </a:spcBef>
              <a:spcAft>
                <a:spcPts val="0"/>
              </a:spcAft>
              <a:buClr>
                <a:srgbClr val="E76A28"/>
              </a:buClr>
              <a:buSzPts val="1200"/>
              <a:buFont typeface="Nunito Light"/>
              <a:buChar char="○"/>
              <a:defRPr/>
            </a:lvl2pPr>
            <a:lvl3pPr lvl="2" algn="ctr" rtl="0">
              <a:lnSpc>
                <a:spcPct val="100000"/>
              </a:lnSpc>
              <a:spcBef>
                <a:spcPts val="1600"/>
              </a:spcBef>
              <a:spcAft>
                <a:spcPts val="0"/>
              </a:spcAft>
              <a:buClr>
                <a:srgbClr val="E76A28"/>
              </a:buClr>
              <a:buSzPts val="1200"/>
              <a:buFont typeface="Nunito Light"/>
              <a:buChar char="■"/>
              <a:defRPr/>
            </a:lvl3pPr>
            <a:lvl4pPr lvl="3" algn="ctr" rtl="0">
              <a:lnSpc>
                <a:spcPct val="100000"/>
              </a:lnSpc>
              <a:spcBef>
                <a:spcPts val="1600"/>
              </a:spcBef>
              <a:spcAft>
                <a:spcPts val="0"/>
              </a:spcAft>
              <a:buClr>
                <a:srgbClr val="E76A28"/>
              </a:buClr>
              <a:buSzPts val="1200"/>
              <a:buFont typeface="Nunito Light"/>
              <a:buChar char="●"/>
              <a:defRPr/>
            </a:lvl4pPr>
            <a:lvl5pPr lvl="4" algn="ctr" rtl="0">
              <a:lnSpc>
                <a:spcPct val="100000"/>
              </a:lnSpc>
              <a:spcBef>
                <a:spcPts val="1600"/>
              </a:spcBef>
              <a:spcAft>
                <a:spcPts val="0"/>
              </a:spcAft>
              <a:buClr>
                <a:srgbClr val="E76A28"/>
              </a:buClr>
              <a:buSzPts val="1200"/>
              <a:buFont typeface="Nunito Light"/>
              <a:buChar char="○"/>
              <a:defRPr/>
            </a:lvl5pPr>
            <a:lvl6pPr lvl="5" algn="ctr" rtl="0">
              <a:lnSpc>
                <a:spcPct val="100000"/>
              </a:lnSpc>
              <a:spcBef>
                <a:spcPts val="1600"/>
              </a:spcBef>
              <a:spcAft>
                <a:spcPts val="0"/>
              </a:spcAft>
              <a:buClr>
                <a:srgbClr val="999999"/>
              </a:buClr>
              <a:buSzPts val="1200"/>
              <a:buFont typeface="Nunito Light"/>
              <a:buChar char="■"/>
              <a:defRPr/>
            </a:lvl6pPr>
            <a:lvl7pPr lvl="6" algn="ctr" rtl="0">
              <a:lnSpc>
                <a:spcPct val="100000"/>
              </a:lnSpc>
              <a:spcBef>
                <a:spcPts val="1600"/>
              </a:spcBef>
              <a:spcAft>
                <a:spcPts val="0"/>
              </a:spcAft>
              <a:buClr>
                <a:srgbClr val="999999"/>
              </a:buClr>
              <a:buSzPts val="1200"/>
              <a:buFont typeface="Nunito Light"/>
              <a:buChar char="●"/>
              <a:defRPr/>
            </a:lvl7pPr>
            <a:lvl8pPr lvl="7" algn="ctr" rtl="0">
              <a:lnSpc>
                <a:spcPct val="100000"/>
              </a:lnSpc>
              <a:spcBef>
                <a:spcPts val="1600"/>
              </a:spcBef>
              <a:spcAft>
                <a:spcPts val="0"/>
              </a:spcAft>
              <a:buClr>
                <a:srgbClr val="999999"/>
              </a:buClr>
              <a:buSzPts val="1200"/>
              <a:buFont typeface="Nunito Light"/>
              <a:buChar char="○"/>
              <a:defRPr/>
            </a:lvl8pPr>
            <a:lvl9pPr lvl="8" algn="ctr" rtl="0">
              <a:lnSpc>
                <a:spcPct val="100000"/>
              </a:lnSpc>
              <a:spcBef>
                <a:spcPts val="1600"/>
              </a:spcBef>
              <a:spcAft>
                <a:spcPts val="1600"/>
              </a:spcAft>
              <a:buClr>
                <a:srgbClr val="999999"/>
              </a:buClr>
              <a:buSzPts val="1200"/>
              <a:buFont typeface="Nunito Light"/>
              <a:buChar char="■"/>
              <a:defRPr/>
            </a:lvl9pPr>
          </a:lstStyle>
          <a:p>
            <a:endParaRPr/>
          </a:p>
        </p:txBody>
      </p:sp>
      <p:sp>
        <p:nvSpPr>
          <p:cNvPr id="258" name="Google Shape;258;p7"/>
          <p:cNvSpPr>
            <a:spLocks noGrp="1"/>
          </p:cNvSpPr>
          <p:nvPr>
            <p:ph type="pic" idx="2"/>
          </p:nvPr>
        </p:nvSpPr>
        <p:spPr>
          <a:xfrm flipH="1">
            <a:off x="5143600" y="698100"/>
            <a:ext cx="2909700" cy="3747300"/>
          </a:xfrm>
          <a:prstGeom prst="ellipse">
            <a:avLst/>
          </a:prstGeom>
          <a:noFill/>
          <a:ln w="9525" cap="flat" cmpd="sng">
            <a:solidFill>
              <a:schemeClr val="dk2"/>
            </a:solidFill>
            <a:prstDash val="solid"/>
            <a:round/>
            <a:headEnd type="none" w="sm" len="sm"/>
            <a:tailEnd type="none" w="sm" len="sm"/>
          </a:ln>
        </p:spPr>
      </p:sp>
      <p:sp>
        <p:nvSpPr>
          <p:cNvPr id="259" name="Google Shape;259;p7"/>
          <p:cNvSpPr/>
          <p:nvPr/>
        </p:nvSpPr>
        <p:spPr>
          <a:xfrm rot="10800000">
            <a:off x="-51583" y="4445388"/>
            <a:ext cx="1174533" cy="749761"/>
          </a:xfrm>
          <a:custGeom>
            <a:avLst/>
            <a:gdLst/>
            <a:ahLst/>
            <a:cxnLst/>
            <a:rect l="l" t="t" r="r" b="b"/>
            <a:pathLst>
              <a:path w="108527" h="69278" extrusionOk="0">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7"/>
          <p:cNvSpPr/>
          <p:nvPr/>
        </p:nvSpPr>
        <p:spPr>
          <a:xfrm rot="-5400000" flipH="1">
            <a:off x="439103" y="-438967"/>
            <a:ext cx="1335142" cy="2213351"/>
          </a:xfrm>
          <a:custGeom>
            <a:avLst/>
            <a:gdLst/>
            <a:ahLst/>
            <a:cxnLst/>
            <a:rect l="l" t="t" r="r" b="b"/>
            <a:pathLst>
              <a:path w="67474" h="111856" extrusionOk="0">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7"/>
          <p:cNvSpPr/>
          <p:nvPr/>
        </p:nvSpPr>
        <p:spPr>
          <a:xfrm rot="5400000" flipH="1">
            <a:off x="-917015" y="882660"/>
            <a:ext cx="2294216" cy="528913"/>
          </a:xfrm>
          <a:custGeom>
            <a:avLst/>
            <a:gdLst/>
            <a:ahLst/>
            <a:cxnLst/>
            <a:rect l="l" t="t" r="r" b="b"/>
            <a:pathLst>
              <a:path w="129197" h="27239" extrusionOk="0">
                <a:moveTo>
                  <a:pt x="120801" y="0"/>
                </a:moveTo>
                <a:cubicBezTo>
                  <a:pt x="119505" y="0"/>
                  <a:pt x="118206" y="72"/>
                  <a:pt x="116901" y="218"/>
                </a:cubicBezTo>
                <a:cubicBezTo>
                  <a:pt x="111745" y="864"/>
                  <a:pt x="107034" y="2550"/>
                  <a:pt x="102921" y="5723"/>
                </a:cubicBezTo>
                <a:cubicBezTo>
                  <a:pt x="100640" y="7508"/>
                  <a:pt x="98407" y="9392"/>
                  <a:pt x="96226" y="11323"/>
                </a:cubicBezTo>
                <a:cubicBezTo>
                  <a:pt x="91485" y="15455"/>
                  <a:pt x="85987" y="17542"/>
                  <a:pt x="79814" y="17542"/>
                </a:cubicBezTo>
                <a:cubicBezTo>
                  <a:pt x="79470" y="17542"/>
                  <a:pt x="79124" y="17535"/>
                  <a:pt x="78775" y="17522"/>
                </a:cubicBezTo>
                <a:cubicBezTo>
                  <a:pt x="74365" y="17423"/>
                  <a:pt x="70101" y="16578"/>
                  <a:pt x="65885" y="15242"/>
                </a:cubicBezTo>
                <a:cubicBezTo>
                  <a:pt x="61423" y="13802"/>
                  <a:pt x="56962" y="12267"/>
                  <a:pt x="52500" y="10780"/>
                </a:cubicBezTo>
                <a:cubicBezTo>
                  <a:pt x="47392" y="9134"/>
                  <a:pt x="42235" y="8182"/>
                  <a:pt x="36977" y="8182"/>
                </a:cubicBezTo>
                <a:cubicBezTo>
                  <a:pt x="34784" y="8182"/>
                  <a:pt x="32573" y="8347"/>
                  <a:pt x="30341" y="8698"/>
                </a:cubicBezTo>
                <a:cubicBezTo>
                  <a:pt x="22508" y="9935"/>
                  <a:pt x="15369" y="12909"/>
                  <a:pt x="9023" y="17720"/>
                </a:cubicBezTo>
                <a:cubicBezTo>
                  <a:pt x="5501" y="20397"/>
                  <a:pt x="2626" y="23717"/>
                  <a:pt x="0" y="27239"/>
                </a:cubicBezTo>
                <a:lnTo>
                  <a:pt x="129196" y="27239"/>
                </a:lnTo>
                <a:lnTo>
                  <a:pt x="129196" y="912"/>
                </a:lnTo>
                <a:cubicBezTo>
                  <a:pt x="129045" y="912"/>
                  <a:pt x="128847" y="912"/>
                  <a:pt x="128700" y="864"/>
                </a:cubicBezTo>
                <a:cubicBezTo>
                  <a:pt x="126071" y="298"/>
                  <a:pt x="123444" y="0"/>
                  <a:pt x="1208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2" name="Google Shape;262;p7"/>
          <p:cNvGrpSpPr/>
          <p:nvPr/>
        </p:nvGrpSpPr>
        <p:grpSpPr>
          <a:xfrm>
            <a:off x="82742" y="539492"/>
            <a:ext cx="294688" cy="360590"/>
            <a:chOff x="2229900" y="1049875"/>
            <a:chExt cx="958025" cy="1172650"/>
          </a:xfrm>
        </p:grpSpPr>
        <p:sp>
          <p:nvSpPr>
            <p:cNvPr id="263" name="Google Shape;263;p7"/>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7"/>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7"/>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7"/>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7"/>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7"/>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7"/>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7"/>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7"/>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7"/>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3" name="Google Shape;273;p7"/>
          <p:cNvSpPr/>
          <p:nvPr/>
        </p:nvSpPr>
        <p:spPr>
          <a:xfrm rot="5400000" flipH="1">
            <a:off x="7576656" y="3576155"/>
            <a:ext cx="1179446" cy="1955243"/>
          </a:xfrm>
          <a:custGeom>
            <a:avLst/>
            <a:gdLst/>
            <a:ahLst/>
            <a:cxnLst/>
            <a:rect l="l" t="t" r="r" b="b"/>
            <a:pathLst>
              <a:path w="67474" h="111856" extrusionOk="0">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7"/>
          <p:cNvSpPr/>
          <p:nvPr/>
        </p:nvSpPr>
        <p:spPr>
          <a:xfrm rot="10800000">
            <a:off x="7646470" y="4293182"/>
            <a:ext cx="746755" cy="442493"/>
          </a:xfrm>
          <a:custGeom>
            <a:avLst/>
            <a:gdLst/>
            <a:ahLst/>
            <a:cxnLst/>
            <a:rect l="l" t="t" r="r" b="b"/>
            <a:pathLst>
              <a:path w="56221" h="33314" extrusionOk="0">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5" name="Google Shape;275;p7"/>
          <p:cNvGrpSpPr/>
          <p:nvPr/>
        </p:nvGrpSpPr>
        <p:grpSpPr>
          <a:xfrm>
            <a:off x="8566806" y="4603988"/>
            <a:ext cx="422940" cy="548222"/>
            <a:chOff x="4153450" y="2187950"/>
            <a:chExt cx="1609975" cy="2086875"/>
          </a:xfrm>
        </p:grpSpPr>
        <p:sp>
          <p:nvSpPr>
            <p:cNvPr id="276" name="Google Shape;276;p7"/>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7"/>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7"/>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7"/>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 name="Google Shape;280;p7"/>
          <p:cNvGrpSpPr/>
          <p:nvPr/>
        </p:nvGrpSpPr>
        <p:grpSpPr>
          <a:xfrm>
            <a:off x="7257205" y="-53595"/>
            <a:ext cx="1818332" cy="857678"/>
            <a:chOff x="2772675" y="3209200"/>
            <a:chExt cx="2642925" cy="1246625"/>
          </a:xfrm>
        </p:grpSpPr>
        <p:sp>
          <p:nvSpPr>
            <p:cNvPr id="281" name="Google Shape;281;p7"/>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7"/>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7"/>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7"/>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7"/>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7"/>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7"/>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7"/>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7"/>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7"/>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7"/>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7"/>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3" name="Google Shape;293;p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94"/>
        <p:cNvGrpSpPr/>
        <p:nvPr/>
      </p:nvGrpSpPr>
      <p:grpSpPr>
        <a:xfrm>
          <a:off x="0" y="0"/>
          <a:ext cx="0" cy="0"/>
          <a:chOff x="0" y="0"/>
          <a:chExt cx="0" cy="0"/>
        </a:xfrm>
      </p:grpSpPr>
      <p:pic>
        <p:nvPicPr>
          <p:cNvPr id="295" name="Google Shape;295;p8"/>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296" name="Google Shape;296;p8"/>
          <p:cNvSpPr txBox="1">
            <a:spLocks noGrp="1"/>
          </p:cNvSpPr>
          <p:nvPr>
            <p:ph type="title"/>
          </p:nvPr>
        </p:nvSpPr>
        <p:spPr>
          <a:xfrm>
            <a:off x="1642775" y="1307100"/>
            <a:ext cx="58584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6500"/>
              <a:buNone/>
              <a:defRPr sz="6500"/>
            </a:lvl1pPr>
            <a:lvl2pPr lvl="1">
              <a:spcBef>
                <a:spcPts val="0"/>
              </a:spcBef>
              <a:spcAft>
                <a:spcPts val="0"/>
              </a:spcAft>
              <a:buSzPts val="6500"/>
              <a:buNone/>
              <a:defRPr sz="6500"/>
            </a:lvl2pPr>
            <a:lvl3pPr lvl="2">
              <a:spcBef>
                <a:spcPts val="0"/>
              </a:spcBef>
              <a:spcAft>
                <a:spcPts val="0"/>
              </a:spcAft>
              <a:buSzPts val="6500"/>
              <a:buNone/>
              <a:defRPr sz="6500"/>
            </a:lvl3pPr>
            <a:lvl4pPr lvl="3">
              <a:spcBef>
                <a:spcPts val="0"/>
              </a:spcBef>
              <a:spcAft>
                <a:spcPts val="0"/>
              </a:spcAft>
              <a:buSzPts val="6500"/>
              <a:buNone/>
              <a:defRPr sz="6500"/>
            </a:lvl4pPr>
            <a:lvl5pPr lvl="4">
              <a:spcBef>
                <a:spcPts val="0"/>
              </a:spcBef>
              <a:spcAft>
                <a:spcPts val="0"/>
              </a:spcAft>
              <a:buSzPts val="6500"/>
              <a:buNone/>
              <a:defRPr sz="6500"/>
            </a:lvl5pPr>
            <a:lvl6pPr lvl="5">
              <a:spcBef>
                <a:spcPts val="0"/>
              </a:spcBef>
              <a:spcAft>
                <a:spcPts val="0"/>
              </a:spcAft>
              <a:buSzPts val="6500"/>
              <a:buNone/>
              <a:defRPr sz="6500"/>
            </a:lvl6pPr>
            <a:lvl7pPr lvl="6">
              <a:spcBef>
                <a:spcPts val="0"/>
              </a:spcBef>
              <a:spcAft>
                <a:spcPts val="0"/>
              </a:spcAft>
              <a:buSzPts val="6500"/>
              <a:buNone/>
              <a:defRPr sz="6500"/>
            </a:lvl7pPr>
            <a:lvl8pPr lvl="7">
              <a:spcBef>
                <a:spcPts val="0"/>
              </a:spcBef>
              <a:spcAft>
                <a:spcPts val="0"/>
              </a:spcAft>
              <a:buSzPts val="6500"/>
              <a:buNone/>
              <a:defRPr sz="6500"/>
            </a:lvl8pPr>
            <a:lvl9pPr lvl="8">
              <a:spcBef>
                <a:spcPts val="0"/>
              </a:spcBef>
              <a:spcAft>
                <a:spcPts val="0"/>
              </a:spcAft>
              <a:buSzPts val="6500"/>
              <a:buNone/>
              <a:defRPr sz="6500"/>
            </a:lvl9pPr>
          </a:lstStyle>
          <a:p>
            <a:endParaRPr/>
          </a:p>
        </p:txBody>
      </p:sp>
      <p:sp>
        <p:nvSpPr>
          <p:cNvPr id="297" name="Google Shape;297;p8"/>
          <p:cNvSpPr/>
          <p:nvPr/>
        </p:nvSpPr>
        <p:spPr>
          <a:xfrm>
            <a:off x="8102242" y="101813"/>
            <a:ext cx="1174533" cy="749761"/>
          </a:xfrm>
          <a:custGeom>
            <a:avLst/>
            <a:gdLst/>
            <a:ahLst/>
            <a:cxnLst/>
            <a:rect l="l" t="t" r="r" b="b"/>
            <a:pathLst>
              <a:path w="108527" h="69278" extrusionOk="0">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8" name="Google Shape;298;p8"/>
          <p:cNvGrpSpPr/>
          <p:nvPr/>
        </p:nvGrpSpPr>
        <p:grpSpPr>
          <a:xfrm>
            <a:off x="7257205" y="-53595"/>
            <a:ext cx="1818332" cy="857678"/>
            <a:chOff x="2772675" y="3209200"/>
            <a:chExt cx="2642925" cy="1246625"/>
          </a:xfrm>
        </p:grpSpPr>
        <p:sp>
          <p:nvSpPr>
            <p:cNvPr id="299" name="Google Shape;299;p8"/>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8"/>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8"/>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8"/>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8"/>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8"/>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8"/>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8"/>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8"/>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8"/>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8"/>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8"/>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1" name="Google Shape;311;p8"/>
          <p:cNvSpPr/>
          <p:nvPr/>
        </p:nvSpPr>
        <p:spPr>
          <a:xfrm flipH="1">
            <a:off x="63" y="3964817"/>
            <a:ext cx="1538398" cy="1178612"/>
          </a:xfrm>
          <a:custGeom>
            <a:avLst/>
            <a:gdLst/>
            <a:ahLst/>
            <a:cxnLst/>
            <a:rect l="l" t="t" r="r" b="b"/>
            <a:pathLst>
              <a:path w="73917" h="51479" extrusionOk="0">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8"/>
          <p:cNvSpPr/>
          <p:nvPr/>
        </p:nvSpPr>
        <p:spPr>
          <a:xfrm flipH="1">
            <a:off x="937172" y="4848775"/>
            <a:ext cx="2199453" cy="294731"/>
          </a:xfrm>
          <a:custGeom>
            <a:avLst/>
            <a:gdLst/>
            <a:ahLst/>
            <a:cxnLst/>
            <a:rect l="l" t="t" r="r" b="b"/>
            <a:pathLst>
              <a:path w="43258" h="14517" extrusionOk="0">
                <a:moveTo>
                  <a:pt x="22145" y="0"/>
                </a:moveTo>
                <a:cubicBezTo>
                  <a:pt x="21060" y="0"/>
                  <a:pt x="19965" y="85"/>
                  <a:pt x="18867" y="259"/>
                </a:cubicBezTo>
                <a:cubicBezTo>
                  <a:pt x="12853" y="1229"/>
                  <a:pt x="7810" y="3899"/>
                  <a:pt x="3880" y="8554"/>
                </a:cubicBezTo>
                <a:cubicBezTo>
                  <a:pt x="2328" y="10346"/>
                  <a:pt x="1118" y="12434"/>
                  <a:pt x="0" y="14517"/>
                </a:cubicBezTo>
                <a:lnTo>
                  <a:pt x="43258" y="14517"/>
                </a:lnTo>
                <a:cubicBezTo>
                  <a:pt x="42967" y="13888"/>
                  <a:pt x="42726" y="13256"/>
                  <a:pt x="42385" y="12628"/>
                </a:cubicBezTo>
                <a:cubicBezTo>
                  <a:pt x="38598" y="5227"/>
                  <a:pt x="30688" y="0"/>
                  <a:pt x="221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3" name="Google Shape;313;p8"/>
          <p:cNvGrpSpPr/>
          <p:nvPr/>
        </p:nvGrpSpPr>
        <p:grpSpPr>
          <a:xfrm rot="1969977">
            <a:off x="805302" y="3762803"/>
            <a:ext cx="966813" cy="1517390"/>
            <a:chOff x="2393300" y="1206650"/>
            <a:chExt cx="1306900" cy="2051150"/>
          </a:xfrm>
        </p:grpSpPr>
        <p:sp>
          <p:nvSpPr>
            <p:cNvPr id="314" name="Google Shape;314;p8"/>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8"/>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8"/>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8"/>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8"/>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8"/>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8"/>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8"/>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8"/>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8"/>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8"/>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8"/>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8"/>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8"/>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8" name="Google Shape;328;p8"/>
          <p:cNvSpPr/>
          <p:nvPr/>
        </p:nvSpPr>
        <p:spPr>
          <a:xfrm rot="-5400000" flipH="1">
            <a:off x="8721864" y="4446117"/>
            <a:ext cx="598298" cy="884784"/>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329" name="Google Shape;329;p8"/>
          <p:cNvGrpSpPr/>
          <p:nvPr/>
        </p:nvGrpSpPr>
        <p:grpSpPr>
          <a:xfrm rot="-1654179">
            <a:off x="8470877" y="4686764"/>
            <a:ext cx="437276" cy="324546"/>
            <a:chOff x="7371599" y="1417781"/>
            <a:chExt cx="952389" cy="706864"/>
          </a:xfrm>
        </p:grpSpPr>
        <p:sp>
          <p:nvSpPr>
            <p:cNvPr id="330" name="Google Shape;330;p8"/>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8"/>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8"/>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8"/>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8"/>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8"/>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8"/>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8"/>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8" name="Google Shape;338;p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39"/>
        <p:cNvGrpSpPr/>
        <p:nvPr/>
      </p:nvGrpSpPr>
      <p:grpSpPr>
        <a:xfrm>
          <a:off x="0" y="0"/>
          <a:ext cx="0" cy="0"/>
          <a:chOff x="0" y="0"/>
          <a:chExt cx="0" cy="0"/>
        </a:xfrm>
      </p:grpSpPr>
      <p:pic>
        <p:nvPicPr>
          <p:cNvPr id="340" name="Google Shape;340;p9"/>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341" name="Google Shape;341;p9"/>
          <p:cNvSpPr txBox="1">
            <a:spLocks noGrp="1"/>
          </p:cNvSpPr>
          <p:nvPr>
            <p:ph type="title"/>
          </p:nvPr>
        </p:nvSpPr>
        <p:spPr>
          <a:xfrm>
            <a:off x="1549100" y="1371550"/>
            <a:ext cx="6045900" cy="196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500"/>
              <a:buNone/>
              <a:defRPr sz="6500"/>
            </a:lvl1pPr>
            <a:lvl2pPr lvl="1" algn="ctr" rtl="0">
              <a:spcBef>
                <a:spcPts val="0"/>
              </a:spcBef>
              <a:spcAft>
                <a:spcPts val="0"/>
              </a:spcAft>
              <a:buSzPts val="3200"/>
              <a:buNone/>
              <a:defRPr/>
            </a:lvl2pPr>
            <a:lvl3pPr lvl="2" algn="ctr" rtl="0">
              <a:spcBef>
                <a:spcPts val="0"/>
              </a:spcBef>
              <a:spcAft>
                <a:spcPts val="0"/>
              </a:spcAft>
              <a:buSzPts val="3200"/>
              <a:buNone/>
              <a:defRPr/>
            </a:lvl3pPr>
            <a:lvl4pPr lvl="3" algn="ctr" rtl="0">
              <a:spcBef>
                <a:spcPts val="0"/>
              </a:spcBef>
              <a:spcAft>
                <a:spcPts val="0"/>
              </a:spcAft>
              <a:buSzPts val="3200"/>
              <a:buNone/>
              <a:defRPr/>
            </a:lvl4pPr>
            <a:lvl5pPr lvl="4" algn="ctr" rtl="0">
              <a:spcBef>
                <a:spcPts val="0"/>
              </a:spcBef>
              <a:spcAft>
                <a:spcPts val="0"/>
              </a:spcAft>
              <a:buSzPts val="3200"/>
              <a:buNone/>
              <a:defRPr/>
            </a:lvl5pPr>
            <a:lvl6pPr lvl="5" algn="ctr" rtl="0">
              <a:spcBef>
                <a:spcPts val="0"/>
              </a:spcBef>
              <a:spcAft>
                <a:spcPts val="0"/>
              </a:spcAft>
              <a:buSzPts val="3200"/>
              <a:buNone/>
              <a:defRPr/>
            </a:lvl6pPr>
            <a:lvl7pPr lvl="6" algn="ctr" rtl="0">
              <a:spcBef>
                <a:spcPts val="0"/>
              </a:spcBef>
              <a:spcAft>
                <a:spcPts val="0"/>
              </a:spcAft>
              <a:buSzPts val="3200"/>
              <a:buNone/>
              <a:defRPr/>
            </a:lvl7pPr>
            <a:lvl8pPr lvl="7" algn="ctr" rtl="0">
              <a:spcBef>
                <a:spcPts val="0"/>
              </a:spcBef>
              <a:spcAft>
                <a:spcPts val="0"/>
              </a:spcAft>
              <a:buSzPts val="3200"/>
              <a:buNone/>
              <a:defRPr/>
            </a:lvl8pPr>
            <a:lvl9pPr lvl="8" algn="ctr" rtl="0">
              <a:spcBef>
                <a:spcPts val="0"/>
              </a:spcBef>
              <a:spcAft>
                <a:spcPts val="0"/>
              </a:spcAft>
              <a:buSzPts val="3200"/>
              <a:buNone/>
              <a:defRPr/>
            </a:lvl9pPr>
          </a:lstStyle>
          <a:p>
            <a:endParaRPr/>
          </a:p>
        </p:txBody>
      </p:sp>
      <p:sp>
        <p:nvSpPr>
          <p:cNvPr id="342" name="Google Shape;342;p9"/>
          <p:cNvSpPr txBox="1">
            <a:spLocks noGrp="1"/>
          </p:cNvSpPr>
          <p:nvPr>
            <p:ph type="subTitle" idx="1"/>
          </p:nvPr>
        </p:nvSpPr>
        <p:spPr>
          <a:xfrm>
            <a:off x="1549000" y="3335950"/>
            <a:ext cx="6045900" cy="4971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8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sp>
        <p:nvSpPr>
          <p:cNvPr id="343" name="Google Shape;343;p9"/>
          <p:cNvSpPr/>
          <p:nvPr/>
        </p:nvSpPr>
        <p:spPr>
          <a:xfrm>
            <a:off x="7737727" y="-3400"/>
            <a:ext cx="1406442" cy="1115665"/>
          </a:xfrm>
          <a:custGeom>
            <a:avLst/>
            <a:gdLst/>
            <a:ahLst/>
            <a:cxnLst/>
            <a:rect l="l" t="t" r="r" b="b"/>
            <a:pathLst>
              <a:path w="93841" h="73763" extrusionOk="0">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9"/>
          <p:cNvSpPr/>
          <p:nvPr/>
        </p:nvSpPr>
        <p:spPr>
          <a:xfrm>
            <a:off x="8565727" y="364400"/>
            <a:ext cx="429801" cy="1194707"/>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5" name="Google Shape;345;p9"/>
          <p:cNvGrpSpPr/>
          <p:nvPr/>
        </p:nvGrpSpPr>
        <p:grpSpPr>
          <a:xfrm>
            <a:off x="8185831" y="445037"/>
            <a:ext cx="644291" cy="478193"/>
            <a:chOff x="7371599" y="1417781"/>
            <a:chExt cx="952389" cy="706864"/>
          </a:xfrm>
        </p:grpSpPr>
        <p:sp>
          <p:nvSpPr>
            <p:cNvPr id="346" name="Google Shape;346;p9"/>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9"/>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9"/>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9"/>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9"/>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4" name="Google Shape;354;p9"/>
          <p:cNvSpPr/>
          <p:nvPr/>
        </p:nvSpPr>
        <p:spPr>
          <a:xfrm rot="2514661">
            <a:off x="-142293" y="3346279"/>
            <a:ext cx="1367482" cy="1356300"/>
          </a:xfrm>
          <a:custGeom>
            <a:avLst/>
            <a:gdLst/>
            <a:ahLst/>
            <a:cxnLst/>
            <a:rect l="l" t="t" r="r" b="b"/>
            <a:pathLst>
              <a:path w="60413" h="59919" extrusionOk="0">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9"/>
          <p:cNvSpPr/>
          <p:nvPr/>
        </p:nvSpPr>
        <p:spPr>
          <a:xfrm rot="10800000">
            <a:off x="-98518" y="4055071"/>
            <a:ext cx="548852" cy="1194707"/>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6" name="Google Shape;356;p9"/>
          <p:cNvGrpSpPr/>
          <p:nvPr/>
        </p:nvGrpSpPr>
        <p:grpSpPr>
          <a:xfrm>
            <a:off x="106652" y="4603998"/>
            <a:ext cx="613339" cy="455149"/>
            <a:chOff x="7371599" y="1417781"/>
            <a:chExt cx="952389" cy="706864"/>
          </a:xfrm>
        </p:grpSpPr>
        <p:sp>
          <p:nvSpPr>
            <p:cNvPr id="357" name="Google Shape;357;p9"/>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9"/>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5" name="Google Shape;365;p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66"/>
        <p:cNvGrpSpPr/>
        <p:nvPr/>
      </p:nvGrpSpPr>
      <p:grpSpPr>
        <a:xfrm>
          <a:off x="0" y="0"/>
          <a:ext cx="0" cy="0"/>
          <a:chOff x="0" y="0"/>
          <a:chExt cx="0" cy="0"/>
        </a:xfrm>
      </p:grpSpPr>
      <p:sp>
        <p:nvSpPr>
          <p:cNvPr id="367" name="Google Shape;367;p10"/>
          <p:cNvSpPr txBox="1">
            <a:spLocks noGrp="1"/>
          </p:cNvSpPr>
          <p:nvPr>
            <p:ph type="title"/>
          </p:nvPr>
        </p:nvSpPr>
        <p:spPr>
          <a:xfrm>
            <a:off x="1509450" y="3922525"/>
            <a:ext cx="6125100" cy="4899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Font typeface="Jost"/>
              <a:buNone/>
              <a:defRPr sz="3000">
                <a:latin typeface="Jost"/>
                <a:ea typeface="Jost"/>
                <a:cs typeface="Jost"/>
                <a:sym typeface="Jost"/>
              </a:defRPr>
            </a:lvl1pPr>
            <a:lvl2pPr lvl="1" algn="ctr" rtl="0">
              <a:spcBef>
                <a:spcPts val="0"/>
              </a:spcBef>
              <a:spcAft>
                <a:spcPts val="0"/>
              </a:spcAft>
              <a:buSzPts val="3000"/>
              <a:buFont typeface="Jost"/>
              <a:buNone/>
              <a:defRPr sz="3000">
                <a:latin typeface="Jost"/>
                <a:ea typeface="Jost"/>
                <a:cs typeface="Jost"/>
                <a:sym typeface="Jost"/>
              </a:defRPr>
            </a:lvl2pPr>
            <a:lvl3pPr lvl="2" algn="ctr" rtl="0">
              <a:spcBef>
                <a:spcPts val="0"/>
              </a:spcBef>
              <a:spcAft>
                <a:spcPts val="0"/>
              </a:spcAft>
              <a:buSzPts val="3000"/>
              <a:buFont typeface="Jost"/>
              <a:buNone/>
              <a:defRPr sz="3000">
                <a:latin typeface="Jost"/>
                <a:ea typeface="Jost"/>
                <a:cs typeface="Jost"/>
                <a:sym typeface="Jost"/>
              </a:defRPr>
            </a:lvl3pPr>
            <a:lvl4pPr lvl="3" algn="ctr" rtl="0">
              <a:spcBef>
                <a:spcPts val="0"/>
              </a:spcBef>
              <a:spcAft>
                <a:spcPts val="0"/>
              </a:spcAft>
              <a:buSzPts val="3000"/>
              <a:buFont typeface="Jost"/>
              <a:buNone/>
              <a:defRPr sz="3000">
                <a:latin typeface="Jost"/>
                <a:ea typeface="Jost"/>
                <a:cs typeface="Jost"/>
                <a:sym typeface="Jost"/>
              </a:defRPr>
            </a:lvl4pPr>
            <a:lvl5pPr lvl="4" algn="ctr" rtl="0">
              <a:spcBef>
                <a:spcPts val="0"/>
              </a:spcBef>
              <a:spcAft>
                <a:spcPts val="0"/>
              </a:spcAft>
              <a:buSzPts val="3000"/>
              <a:buFont typeface="Jost"/>
              <a:buNone/>
              <a:defRPr sz="3000">
                <a:latin typeface="Jost"/>
                <a:ea typeface="Jost"/>
                <a:cs typeface="Jost"/>
                <a:sym typeface="Jost"/>
              </a:defRPr>
            </a:lvl5pPr>
            <a:lvl6pPr lvl="5" algn="ctr" rtl="0">
              <a:spcBef>
                <a:spcPts val="0"/>
              </a:spcBef>
              <a:spcAft>
                <a:spcPts val="0"/>
              </a:spcAft>
              <a:buSzPts val="3000"/>
              <a:buFont typeface="Jost"/>
              <a:buNone/>
              <a:defRPr sz="3000">
                <a:latin typeface="Jost"/>
                <a:ea typeface="Jost"/>
                <a:cs typeface="Jost"/>
                <a:sym typeface="Jost"/>
              </a:defRPr>
            </a:lvl6pPr>
            <a:lvl7pPr lvl="6" algn="ctr" rtl="0">
              <a:spcBef>
                <a:spcPts val="0"/>
              </a:spcBef>
              <a:spcAft>
                <a:spcPts val="0"/>
              </a:spcAft>
              <a:buSzPts val="3000"/>
              <a:buFont typeface="Jost"/>
              <a:buNone/>
              <a:defRPr sz="3000">
                <a:latin typeface="Jost"/>
                <a:ea typeface="Jost"/>
                <a:cs typeface="Jost"/>
                <a:sym typeface="Jost"/>
              </a:defRPr>
            </a:lvl7pPr>
            <a:lvl8pPr lvl="7" algn="ctr" rtl="0">
              <a:spcBef>
                <a:spcPts val="0"/>
              </a:spcBef>
              <a:spcAft>
                <a:spcPts val="0"/>
              </a:spcAft>
              <a:buSzPts val="3000"/>
              <a:buFont typeface="Jost"/>
              <a:buNone/>
              <a:defRPr sz="3000">
                <a:latin typeface="Jost"/>
                <a:ea typeface="Jost"/>
                <a:cs typeface="Jost"/>
                <a:sym typeface="Jost"/>
              </a:defRPr>
            </a:lvl8pPr>
            <a:lvl9pPr lvl="8" algn="ctr" rtl="0">
              <a:spcBef>
                <a:spcPts val="0"/>
              </a:spcBef>
              <a:spcAft>
                <a:spcPts val="0"/>
              </a:spcAft>
              <a:buSzPts val="3000"/>
              <a:buFont typeface="Jost"/>
              <a:buNone/>
              <a:defRPr sz="3000">
                <a:latin typeface="Jost"/>
                <a:ea typeface="Jost"/>
                <a:cs typeface="Jost"/>
                <a:sym typeface="Jost"/>
              </a:defRPr>
            </a:lvl9pPr>
          </a:lstStyle>
          <a:p>
            <a:endParaRPr/>
          </a:p>
        </p:txBody>
      </p:sp>
      <p:sp>
        <p:nvSpPr>
          <p:cNvPr id="368" name="Google Shape;368;p1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69"/>
        <p:cNvGrpSpPr/>
        <p:nvPr/>
      </p:nvGrpSpPr>
      <p:grpSpPr>
        <a:xfrm>
          <a:off x="0" y="0"/>
          <a:ext cx="0" cy="0"/>
          <a:chOff x="0" y="0"/>
          <a:chExt cx="0" cy="0"/>
        </a:xfrm>
      </p:grpSpPr>
      <p:pic>
        <p:nvPicPr>
          <p:cNvPr id="370" name="Google Shape;370;p11"/>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371" name="Google Shape;371;p11"/>
          <p:cNvSpPr txBox="1">
            <a:spLocks noGrp="1"/>
          </p:cNvSpPr>
          <p:nvPr>
            <p:ph type="title" hasCustomPrompt="1"/>
          </p:nvPr>
        </p:nvSpPr>
        <p:spPr>
          <a:xfrm>
            <a:off x="1549075" y="1468336"/>
            <a:ext cx="6045900" cy="14049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75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72" name="Google Shape;372;p11"/>
          <p:cNvSpPr txBox="1">
            <a:spLocks noGrp="1"/>
          </p:cNvSpPr>
          <p:nvPr>
            <p:ph type="subTitle" idx="1"/>
          </p:nvPr>
        </p:nvSpPr>
        <p:spPr>
          <a:xfrm>
            <a:off x="1549025" y="2873250"/>
            <a:ext cx="6045900" cy="4572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sp>
        <p:nvSpPr>
          <p:cNvPr id="373" name="Google Shape;373;p11"/>
          <p:cNvSpPr/>
          <p:nvPr/>
        </p:nvSpPr>
        <p:spPr>
          <a:xfrm rot="10800000">
            <a:off x="7821120" y="14"/>
            <a:ext cx="1322880" cy="847686"/>
          </a:xfrm>
          <a:custGeom>
            <a:avLst/>
            <a:gdLst/>
            <a:ahLst/>
            <a:cxnLst/>
            <a:rect l="l" t="t" r="r" b="b"/>
            <a:pathLst>
              <a:path w="68623" h="36253" extrusionOk="0">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1"/>
          <p:cNvSpPr/>
          <p:nvPr/>
        </p:nvSpPr>
        <p:spPr>
          <a:xfrm rot="-5400000">
            <a:off x="7063359" y="3062861"/>
            <a:ext cx="607055" cy="3554223"/>
          </a:xfrm>
          <a:custGeom>
            <a:avLst/>
            <a:gdLst/>
            <a:ahLst/>
            <a:cxnLst/>
            <a:rect l="l" t="t" r="r" b="b"/>
            <a:pathLst>
              <a:path w="35161" h="126812" extrusionOk="0">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5" name="Google Shape;375;p11"/>
          <p:cNvGrpSpPr/>
          <p:nvPr/>
        </p:nvGrpSpPr>
        <p:grpSpPr>
          <a:xfrm rot="-1027728">
            <a:off x="8416829" y="4303896"/>
            <a:ext cx="526307" cy="747553"/>
            <a:chOff x="2229900" y="1049875"/>
            <a:chExt cx="958025" cy="1172650"/>
          </a:xfrm>
        </p:grpSpPr>
        <p:sp>
          <p:nvSpPr>
            <p:cNvPr id="376" name="Google Shape;376;p11"/>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1"/>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1"/>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1"/>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1"/>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1"/>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1"/>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1"/>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1"/>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1"/>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6" name="Google Shape;386;p11"/>
          <p:cNvGrpSpPr/>
          <p:nvPr/>
        </p:nvGrpSpPr>
        <p:grpSpPr>
          <a:xfrm>
            <a:off x="6122273" y="4536436"/>
            <a:ext cx="526301" cy="607072"/>
            <a:chOff x="4153450" y="2187950"/>
            <a:chExt cx="1609975" cy="2086875"/>
          </a:xfrm>
        </p:grpSpPr>
        <p:sp>
          <p:nvSpPr>
            <p:cNvPr id="387" name="Google Shape;387;p11"/>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11"/>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1"/>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1"/>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1" name="Google Shape;391;p11"/>
          <p:cNvGrpSpPr/>
          <p:nvPr/>
        </p:nvGrpSpPr>
        <p:grpSpPr>
          <a:xfrm rot="5400000">
            <a:off x="8172770" y="670454"/>
            <a:ext cx="1319877" cy="622565"/>
            <a:chOff x="2772675" y="3209200"/>
            <a:chExt cx="2642925" cy="1246625"/>
          </a:xfrm>
        </p:grpSpPr>
        <p:sp>
          <p:nvSpPr>
            <p:cNvPr id="392" name="Google Shape;392;p11"/>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1"/>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1"/>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1"/>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1"/>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1"/>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1"/>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1"/>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1"/>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1"/>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1"/>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11"/>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4" name="Google Shape;404;p11"/>
          <p:cNvSpPr/>
          <p:nvPr/>
        </p:nvSpPr>
        <p:spPr>
          <a:xfrm flipH="1">
            <a:off x="106" y="25"/>
            <a:ext cx="1117694" cy="847654"/>
          </a:xfrm>
          <a:custGeom>
            <a:avLst/>
            <a:gdLst/>
            <a:ahLst/>
            <a:cxnLst/>
            <a:rect l="l" t="t" r="r" b="b"/>
            <a:pathLst>
              <a:path w="88794" h="62859" extrusionOk="0">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5" name="Google Shape;405;p11"/>
          <p:cNvGrpSpPr/>
          <p:nvPr/>
        </p:nvGrpSpPr>
        <p:grpSpPr>
          <a:xfrm rot="10361028">
            <a:off x="75576" y="-75687"/>
            <a:ext cx="966743" cy="1517282"/>
            <a:chOff x="2393300" y="1206650"/>
            <a:chExt cx="1306900" cy="2051150"/>
          </a:xfrm>
        </p:grpSpPr>
        <p:sp>
          <p:nvSpPr>
            <p:cNvPr id="406" name="Google Shape;406;p11"/>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1"/>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1"/>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1"/>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1"/>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1"/>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1"/>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1"/>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1"/>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11"/>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1"/>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1"/>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1"/>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1"/>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0" name="Google Shape;420;p11"/>
          <p:cNvSpPr/>
          <p:nvPr/>
        </p:nvSpPr>
        <p:spPr>
          <a:xfrm rot="5400000">
            <a:off x="1036157" y="4324896"/>
            <a:ext cx="548852" cy="1194707"/>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1"/>
          <p:cNvSpPr/>
          <p:nvPr/>
        </p:nvSpPr>
        <p:spPr>
          <a:xfrm rot="10800000">
            <a:off x="-165850" y="4505576"/>
            <a:ext cx="1361251" cy="691099"/>
          </a:xfrm>
          <a:custGeom>
            <a:avLst/>
            <a:gdLst/>
            <a:ahLst/>
            <a:cxnLst/>
            <a:rect l="l" t="t" r="r" b="b"/>
            <a:pathLst>
              <a:path w="56221" h="33314" extrusionOk="0">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1"/>
          <p:cNvSpPr/>
          <p:nvPr/>
        </p:nvSpPr>
        <p:spPr>
          <a:xfrm>
            <a:off x="210145" y="4008900"/>
            <a:ext cx="196967" cy="712907"/>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3" name="Google Shape;423;p11"/>
          <p:cNvGrpSpPr/>
          <p:nvPr/>
        </p:nvGrpSpPr>
        <p:grpSpPr>
          <a:xfrm rot="-1002660">
            <a:off x="7520359" y="123741"/>
            <a:ext cx="622684" cy="462088"/>
            <a:chOff x="7371599" y="1417781"/>
            <a:chExt cx="952389" cy="706864"/>
          </a:xfrm>
        </p:grpSpPr>
        <p:sp>
          <p:nvSpPr>
            <p:cNvPr id="424" name="Google Shape;424;p11"/>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1"/>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1"/>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1"/>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1"/>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1"/>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1"/>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1"/>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2" name="Google Shape;432;p11"/>
          <p:cNvSpPr/>
          <p:nvPr/>
        </p:nvSpPr>
        <p:spPr>
          <a:xfrm rot="1765566">
            <a:off x="1112175" y="4160665"/>
            <a:ext cx="1138045" cy="1128740"/>
          </a:xfrm>
          <a:custGeom>
            <a:avLst/>
            <a:gdLst/>
            <a:ahLst/>
            <a:cxnLst/>
            <a:rect l="l" t="t" r="r" b="b"/>
            <a:pathLst>
              <a:path w="60413" h="59919" extrusionOk="0">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434"/>
        <p:cNvGrpSpPr/>
        <p:nvPr/>
      </p:nvGrpSpPr>
      <p:grpSpPr>
        <a:xfrm>
          <a:off x="0" y="0"/>
          <a:ext cx="0" cy="0"/>
          <a:chOff x="0" y="0"/>
          <a:chExt cx="0" cy="0"/>
        </a:xfrm>
      </p:grpSpPr>
      <p:sp>
        <p:nvSpPr>
          <p:cNvPr id="435" name="Google Shape;435;p1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436"/>
        <p:cNvGrpSpPr/>
        <p:nvPr/>
      </p:nvGrpSpPr>
      <p:grpSpPr>
        <a:xfrm>
          <a:off x="0" y="0"/>
          <a:ext cx="0" cy="0"/>
          <a:chOff x="0" y="0"/>
          <a:chExt cx="0" cy="0"/>
        </a:xfrm>
      </p:grpSpPr>
      <p:pic>
        <p:nvPicPr>
          <p:cNvPr id="437" name="Google Shape;437;p13"/>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438" name="Google Shape;438;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439" name="Google Shape;439;p13"/>
          <p:cNvSpPr txBox="1">
            <a:spLocks noGrp="1"/>
          </p:cNvSpPr>
          <p:nvPr>
            <p:ph type="title" idx="2" hasCustomPrompt="1"/>
          </p:nvPr>
        </p:nvSpPr>
        <p:spPr>
          <a:xfrm>
            <a:off x="1734024" y="1557075"/>
            <a:ext cx="734700" cy="631800"/>
          </a:xfrm>
          <a:prstGeom prst="rect">
            <a:avLst/>
          </a:prstGeom>
          <a:solidFill>
            <a:schemeClr val="lt2"/>
          </a:solidFill>
          <a:ln w="76200" cap="flat" cmpd="sng">
            <a:solidFill>
              <a:schemeClr val="lt2"/>
            </a:solidFill>
            <a:prstDash val="solid"/>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0" name="Google Shape;440;p13"/>
          <p:cNvSpPr txBox="1">
            <a:spLocks noGrp="1"/>
          </p:cNvSpPr>
          <p:nvPr>
            <p:ph type="title" idx="3" hasCustomPrompt="1"/>
          </p:nvPr>
        </p:nvSpPr>
        <p:spPr>
          <a:xfrm>
            <a:off x="1734024" y="3142904"/>
            <a:ext cx="734700" cy="631800"/>
          </a:xfrm>
          <a:prstGeom prst="rect">
            <a:avLst/>
          </a:prstGeom>
          <a:solidFill>
            <a:schemeClr val="lt2"/>
          </a:solidFill>
          <a:ln w="76200" cap="flat" cmpd="sng">
            <a:solidFill>
              <a:schemeClr val="lt2"/>
            </a:solidFill>
            <a:prstDash val="solid"/>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1" name="Google Shape;441;p13"/>
          <p:cNvSpPr txBox="1">
            <a:spLocks noGrp="1"/>
          </p:cNvSpPr>
          <p:nvPr>
            <p:ph type="title" idx="4" hasCustomPrompt="1"/>
          </p:nvPr>
        </p:nvSpPr>
        <p:spPr>
          <a:xfrm>
            <a:off x="4204687" y="1557075"/>
            <a:ext cx="734700" cy="631800"/>
          </a:xfrm>
          <a:prstGeom prst="rect">
            <a:avLst/>
          </a:prstGeom>
          <a:solidFill>
            <a:schemeClr val="lt2"/>
          </a:solidFill>
          <a:ln w="76200" cap="flat" cmpd="sng">
            <a:solidFill>
              <a:schemeClr val="lt2"/>
            </a:solidFill>
            <a:prstDash val="solid"/>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2" name="Google Shape;442;p13"/>
          <p:cNvSpPr txBox="1">
            <a:spLocks noGrp="1"/>
          </p:cNvSpPr>
          <p:nvPr>
            <p:ph type="title" idx="5" hasCustomPrompt="1"/>
          </p:nvPr>
        </p:nvSpPr>
        <p:spPr>
          <a:xfrm>
            <a:off x="4204687" y="3142904"/>
            <a:ext cx="734700" cy="631800"/>
          </a:xfrm>
          <a:prstGeom prst="rect">
            <a:avLst/>
          </a:prstGeom>
          <a:solidFill>
            <a:schemeClr val="lt2"/>
          </a:solidFill>
          <a:ln w="76200" cap="flat" cmpd="sng">
            <a:solidFill>
              <a:schemeClr val="lt2"/>
            </a:solidFill>
            <a:prstDash val="solid"/>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3" name="Google Shape;443;p13"/>
          <p:cNvSpPr txBox="1">
            <a:spLocks noGrp="1"/>
          </p:cNvSpPr>
          <p:nvPr>
            <p:ph type="title" idx="6" hasCustomPrompt="1"/>
          </p:nvPr>
        </p:nvSpPr>
        <p:spPr>
          <a:xfrm>
            <a:off x="6675350" y="1557075"/>
            <a:ext cx="734700" cy="631800"/>
          </a:xfrm>
          <a:prstGeom prst="rect">
            <a:avLst/>
          </a:prstGeom>
          <a:solidFill>
            <a:schemeClr val="lt2"/>
          </a:solidFill>
          <a:ln w="76200" cap="flat" cmpd="sng">
            <a:solidFill>
              <a:schemeClr val="lt2"/>
            </a:solidFill>
            <a:prstDash val="solid"/>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4" name="Google Shape;444;p13"/>
          <p:cNvSpPr txBox="1">
            <a:spLocks noGrp="1"/>
          </p:cNvSpPr>
          <p:nvPr>
            <p:ph type="title" idx="7" hasCustomPrompt="1"/>
          </p:nvPr>
        </p:nvSpPr>
        <p:spPr>
          <a:xfrm>
            <a:off x="6675350" y="3142904"/>
            <a:ext cx="734700" cy="631800"/>
          </a:xfrm>
          <a:prstGeom prst="rect">
            <a:avLst/>
          </a:prstGeom>
          <a:solidFill>
            <a:schemeClr val="lt2"/>
          </a:solidFill>
          <a:ln w="76200" cap="flat" cmpd="sng">
            <a:solidFill>
              <a:schemeClr val="lt2"/>
            </a:solidFill>
            <a:prstDash val="solid"/>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5" name="Google Shape;445;p13"/>
          <p:cNvSpPr txBox="1">
            <a:spLocks noGrp="1"/>
          </p:cNvSpPr>
          <p:nvPr>
            <p:ph type="subTitle" idx="1"/>
          </p:nvPr>
        </p:nvSpPr>
        <p:spPr>
          <a:xfrm>
            <a:off x="1129375" y="2192675"/>
            <a:ext cx="1944000" cy="42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46" name="Google Shape;446;p13"/>
          <p:cNvSpPr txBox="1">
            <a:spLocks noGrp="1"/>
          </p:cNvSpPr>
          <p:nvPr>
            <p:ph type="subTitle" idx="8"/>
          </p:nvPr>
        </p:nvSpPr>
        <p:spPr>
          <a:xfrm>
            <a:off x="3600038" y="2192675"/>
            <a:ext cx="1944000" cy="42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47" name="Google Shape;447;p13"/>
          <p:cNvSpPr txBox="1">
            <a:spLocks noGrp="1"/>
          </p:cNvSpPr>
          <p:nvPr>
            <p:ph type="subTitle" idx="9"/>
          </p:nvPr>
        </p:nvSpPr>
        <p:spPr>
          <a:xfrm>
            <a:off x="6070700" y="2192675"/>
            <a:ext cx="1944000" cy="42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48" name="Google Shape;448;p13"/>
          <p:cNvSpPr/>
          <p:nvPr/>
        </p:nvSpPr>
        <p:spPr>
          <a:xfrm>
            <a:off x="0" y="1440404"/>
            <a:ext cx="734777" cy="3703227"/>
          </a:xfrm>
          <a:custGeom>
            <a:avLst/>
            <a:gdLst/>
            <a:ahLst/>
            <a:cxnLst/>
            <a:rect l="l" t="t" r="r" b="b"/>
            <a:pathLst>
              <a:path w="35161" h="126812" extrusionOk="0">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3"/>
          <p:cNvSpPr/>
          <p:nvPr/>
        </p:nvSpPr>
        <p:spPr>
          <a:xfrm rot="10800000">
            <a:off x="242308" y="3471000"/>
            <a:ext cx="548092" cy="1192775"/>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3"/>
          <p:cNvSpPr/>
          <p:nvPr/>
        </p:nvSpPr>
        <p:spPr>
          <a:xfrm rot="10800000" flipH="1">
            <a:off x="7367525" y="38"/>
            <a:ext cx="1776410" cy="1237169"/>
          </a:xfrm>
          <a:custGeom>
            <a:avLst/>
            <a:gdLst/>
            <a:ahLst/>
            <a:cxnLst/>
            <a:rect l="l" t="t" r="r" b="b"/>
            <a:pathLst>
              <a:path w="73917" h="51479" extrusionOk="0">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3"/>
          <p:cNvSpPr/>
          <p:nvPr/>
        </p:nvSpPr>
        <p:spPr>
          <a:xfrm rot="10800000">
            <a:off x="7831406" y="-35783"/>
            <a:ext cx="940294" cy="1534308"/>
          </a:xfrm>
          <a:custGeom>
            <a:avLst/>
            <a:gdLst/>
            <a:ahLst/>
            <a:cxnLst/>
            <a:rect l="l" t="t" r="r" b="b"/>
            <a:pathLst>
              <a:path w="47050" h="76773" extrusionOk="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3"/>
          <p:cNvSpPr/>
          <p:nvPr/>
        </p:nvSpPr>
        <p:spPr>
          <a:xfrm flipH="1">
            <a:off x="7947826" y="4511700"/>
            <a:ext cx="1196099" cy="631799"/>
          </a:xfrm>
          <a:custGeom>
            <a:avLst/>
            <a:gdLst/>
            <a:ahLst/>
            <a:cxnLst/>
            <a:rect l="l" t="t" r="r" b="b"/>
            <a:pathLst>
              <a:path w="68623" h="36253" extrusionOk="0">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3" name="Google Shape;453;p13"/>
          <p:cNvGrpSpPr/>
          <p:nvPr/>
        </p:nvGrpSpPr>
        <p:grpSpPr>
          <a:xfrm rot="5400000">
            <a:off x="83959" y="2022540"/>
            <a:ext cx="566872" cy="734789"/>
            <a:chOff x="4153450" y="2187950"/>
            <a:chExt cx="1609975" cy="2086875"/>
          </a:xfrm>
        </p:grpSpPr>
        <p:sp>
          <p:nvSpPr>
            <p:cNvPr id="454" name="Google Shape;454;p13"/>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3"/>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3"/>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3"/>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8" name="Google Shape;458;p13"/>
          <p:cNvSpPr/>
          <p:nvPr/>
        </p:nvSpPr>
        <p:spPr>
          <a:xfrm>
            <a:off x="5693349" y="4811798"/>
            <a:ext cx="2419636" cy="331713"/>
          </a:xfrm>
          <a:custGeom>
            <a:avLst/>
            <a:gdLst/>
            <a:ahLst/>
            <a:cxnLst/>
            <a:rect l="l" t="t" r="r" b="b"/>
            <a:pathLst>
              <a:path w="43258" h="14517" extrusionOk="0">
                <a:moveTo>
                  <a:pt x="22145" y="0"/>
                </a:moveTo>
                <a:cubicBezTo>
                  <a:pt x="21060" y="0"/>
                  <a:pt x="19965" y="85"/>
                  <a:pt x="18867" y="259"/>
                </a:cubicBezTo>
                <a:cubicBezTo>
                  <a:pt x="12853" y="1229"/>
                  <a:pt x="7810" y="3899"/>
                  <a:pt x="3880" y="8554"/>
                </a:cubicBezTo>
                <a:cubicBezTo>
                  <a:pt x="2328" y="10346"/>
                  <a:pt x="1118" y="12434"/>
                  <a:pt x="0" y="14517"/>
                </a:cubicBezTo>
                <a:lnTo>
                  <a:pt x="43258" y="14517"/>
                </a:lnTo>
                <a:cubicBezTo>
                  <a:pt x="42967" y="13888"/>
                  <a:pt x="42726" y="13256"/>
                  <a:pt x="42385" y="12628"/>
                </a:cubicBezTo>
                <a:cubicBezTo>
                  <a:pt x="38598" y="5227"/>
                  <a:pt x="30688" y="0"/>
                  <a:pt x="22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9" name="Google Shape;459;p13"/>
          <p:cNvGrpSpPr/>
          <p:nvPr/>
        </p:nvGrpSpPr>
        <p:grpSpPr>
          <a:xfrm rot="-1058303">
            <a:off x="8267022" y="2881650"/>
            <a:ext cx="899310" cy="2002295"/>
            <a:chOff x="1092600" y="942825"/>
            <a:chExt cx="966650" cy="2152225"/>
          </a:xfrm>
        </p:grpSpPr>
        <p:sp>
          <p:nvSpPr>
            <p:cNvPr id="460" name="Google Shape;460;p13"/>
            <p:cNvSpPr/>
            <p:nvPr/>
          </p:nvSpPr>
          <p:spPr>
            <a:xfrm>
              <a:off x="1092600" y="942825"/>
              <a:ext cx="966650" cy="2152225"/>
            </a:xfrm>
            <a:custGeom>
              <a:avLst/>
              <a:gdLst/>
              <a:ahLst/>
              <a:cxnLst/>
              <a:rect l="l" t="t" r="r" b="b"/>
              <a:pathLst>
                <a:path w="38666" h="86089" extrusionOk="0">
                  <a:moveTo>
                    <a:pt x="17309" y="328"/>
                  </a:moveTo>
                  <a:cubicBezTo>
                    <a:pt x="17754" y="770"/>
                    <a:pt x="17604" y="1315"/>
                    <a:pt x="17703" y="1808"/>
                  </a:cubicBezTo>
                  <a:cubicBezTo>
                    <a:pt x="17999" y="3090"/>
                    <a:pt x="18196" y="4420"/>
                    <a:pt x="18346" y="5753"/>
                  </a:cubicBezTo>
                  <a:cubicBezTo>
                    <a:pt x="18492" y="6787"/>
                    <a:pt x="18543" y="7872"/>
                    <a:pt x="18394" y="8909"/>
                  </a:cubicBezTo>
                  <a:cubicBezTo>
                    <a:pt x="18196" y="10831"/>
                    <a:pt x="17802" y="12705"/>
                    <a:pt x="17458" y="14579"/>
                  </a:cubicBezTo>
                  <a:cubicBezTo>
                    <a:pt x="17458" y="14532"/>
                    <a:pt x="17407" y="14532"/>
                    <a:pt x="17360" y="14532"/>
                  </a:cubicBezTo>
                  <a:cubicBezTo>
                    <a:pt x="17064" y="12460"/>
                    <a:pt x="16669" y="10436"/>
                    <a:pt x="16373" y="8365"/>
                  </a:cubicBezTo>
                  <a:cubicBezTo>
                    <a:pt x="16026" y="6195"/>
                    <a:pt x="15829" y="4025"/>
                    <a:pt x="16421" y="1855"/>
                  </a:cubicBezTo>
                  <a:cubicBezTo>
                    <a:pt x="16618" y="1315"/>
                    <a:pt x="16717" y="723"/>
                    <a:pt x="17309" y="328"/>
                  </a:cubicBezTo>
                  <a:close/>
                  <a:moveTo>
                    <a:pt x="26040" y="6246"/>
                  </a:moveTo>
                  <a:cubicBezTo>
                    <a:pt x="26434" y="6392"/>
                    <a:pt x="26383" y="6688"/>
                    <a:pt x="26434" y="6984"/>
                  </a:cubicBezTo>
                  <a:cubicBezTo>
                    <a:pt x="26482" y="7872"/>
                    <a:pt x="26237" y="8661"/>
                    <a:pt x="25941" y="9450"/>
                  </a:cubicBezTo>
                  <a:cubicBezTo>
                    <a:pt x="25101" y="11474"/>
                    <a:pt x="24213" y="13545"/>
                    <a:pt x="23325" y="15565"/>
                  </a:cubicBezTo>
                  <a:cubicBezTo>
                    <a:pt x="23128" y="16058"/>
                    <a:pt x="22785" y="16504"/>
                    <a:pt x="22438" y="16899"/>
                  </a:cubicBezTo>
                  <a:cubicBezTo>
                    <a:pt x="21747" y="17688"/>
                    <a:pt x="21009" y="18378"/>
                    <a:pt x="20220" y="19069"/>
                  </a:cubicBezTo>
                  <a:cubicBezTo>
                    <a:pt x="20662" y="17787"/>
                    <a:pt x="21155" y="16504"/>
                    <a:pt x="21601" y="15222"/>
                  </a:cubicBezTo>
                  <a:cubicBezTo>
                    <a:pt x="22292" y="13447"/>
                    <a:pt x="22931" y="11620"/>
                    <a:pt x="23672" y="9844"/>
                  </a:cubicBezTo>
                  <a:cubicBezTo>
                    <a:pt x="23968" y="9008"/>
                    <a:pt x="24410" y="8120"/>
                    <a:pt x="24805" y="7331"/>
                  </a:cubicBezTo>
                  <a:cubicBezTo>
                    <a:pt x="25152" y="6688"/>
                    <a:pt x="25448" y="6491"/>
                    <a:pt x="26040" y="6246"/>
                  </a:cubicBezTo>
                  <a:close/>
                  <a:moveTo>
                    <a:pt x="8877" y="6739"/>
                  </a:moveTo>
                  <a:cubicBezTo>
                    <a:pt x="9122" y="7035"/>
                    <a:pt x="9370" y="7233"/>
                    <a:pt x="9469" y="7430"/>
                  </a:cubicBezTo>
                  <a:cubicBezTo>
                    <a:pt x="10503" y="9549"/>
                    <a:pt x="11738" y="11573"/>
                    <a:pt x="12180" y="13940"/>
                  </a:cubicBezTo>
                  <a:cubicBezTo>
                    <a:pt x="12428" y="15222"/>
                    <a:pt x="12574" y="16504"/>
                    <a:pt x="12673" y="17787"/>
                  </a:cubicBezTo>
                  <a:cubicBezTo>
                    <a:pt x="12870" y="20398"/>
                    <a:pt x="13067" y="23014"/>
                    <a:pt x="14204" y="25429"/>
                  </a:cubicBezTo>
                  <a:cubicBezTo>
                    <a:pt x="14251" y="25480"/>
                    <a:pt x="14251" y="25579"/>
                    <a:pt x="14251" y="25725"/>
                  </a:cubicBezTo>
                  <a:cubicBezTo>
                    <a:pt x="14204" y="25677"/>
                    <a:pt x="14152" y="25677"/>
                    <a:pt x="14105" y="25677"/>
                  </a:cubicBezTo>
                  <a:cubicBezTo>
                    <a:pt x="12969" y="24146"/>
                    <a:pt x="11836" y="22667"/>
                    <a:pt x="10751" y="21140"/>
                  </a:cubicBezTo>
                  <a:cubicBezTo>
                    <a:pt x="9615" y="19609"/>
                    <a:pt x="9122" y="17787"/>
                    <a:pt x="8779" y="15960"/>
                  </a:cubicBezTo>
                  <a:cubicBezTo>
                    <a:pt x="8384" y="13644"/>
                    <a:pt x="8234" y="11324"/>
                    <a:pt x="8333" y="9008"/>
                  </a:cubicBezTo>
                  <a:cubicBezTo>
                    <a:pt x="8384" y="8464"/>
                    <a:pt x="8431" y="7970"/>
                    <a:pt x="8530" y="7477"/>
                  </a:cubicBezTo>
                  <a:cubicBezTo>
                    <a:pt x="8581" y="7280"/>
                    <a:pt x="8727" y="7083"/>
                    <a:pt x="8877" y="6739"/>
                  </a:cubicBezTo>
                  <a:close/>
                  <a:moveTo>
                    <a:pt x="27267" y="18822"/>
                  </a:moveTo>
                  <a:cubicBezTo>
                    <a:pt x="27392" y="18822"/>
                    <a:pt x="27513" y="18865"/>
                    <a:pt x="27618" y="18970"/>
                  </a:cubicBezTo>
                  <a:cubicBezTo>
                    <a:pt x="27815" y="19167"/>
                    <a:pt x="27914" y="19511"/>
                    <a:pt x="27914" y="19807"/>
                  </a:cubicBezTo>
                  <a:cubicBezTo>
                    <a:pt x="27914" y="20300"/>
                    <a:pt x="27764" y="20746"/>
                    <a:pt x="27618" y="21187"/>
                  </a:cubicBezTo>
                  <a:cubicBezTo>
                    <a:pt x="27322" y="22028"/>
                    <a:pt x="26975" y="22817"/>
                    <a:pt x="26632" y="23606"/>
                  </a:cubicBezTo>
                  <a:cubicBezTo>
                    <a:pt x="25842" y="25330"/>
                    <a:pt x="25002" y="27007"/>
                    <a:pt x="24264" y="28735"/>
                  </a:cubicBezTo>
                  <a:cubicBezTo>
                    <a:pt x="23475" y="30609"/>
                    <a:pt x="22339" y="32234"/>
                    <a:pt x="20812" y="33568"/>
                  </a:cubicBezTo>
                  <a:cubicBezTo>
                    <a:pt x="20220" y="34109"/>
                    <a:pt x="19628" y="34653"/>
                    <a:pt x="18985" y="35194"/>
                  </a:cubicBezTo>
                  <a:lnTo>
                    <a:pt x="18839" y="35048"/>
                  </a:lnTo>
                  <a:cubicBezTo>
                    <a:pt x="19281" y="34010"/>
                    <a:pt x="19628" y="32976"/>
                    <a:pt x="20122" y="31990"/>
                  </a:cubicBezTo>
                  <a:cubicBezTo>
                    <a:pt x="21155" y="29721"/>
                    <a:pt x="22142" y="27401"/>
                    <a:pt x="22931" y="24987"/>
                  </a:cubicBezTo>
                  <a:cubicBezTo>
                    <a:pt x="23523" y="23259"/>
                    <a:pt x="24410" y="21633"/>
                    <a:pt x="25547" y="20154"/>
                  </a:cubicBezTo>
                  <a:cubicBezTo>
                    <a:pt x="25890" y="19708"/>
                    <a:pt x="26336" y="19365"/>
                    <a:pt x="26778" y="19017"/>
                  </a:cubicBezTo>
                  <a:cubicBezTo>
                    <a:pt x="26921" y="18903"/>
                    <a:pt x="27097" y="18822"/>
                    <a:pt x="27267" y="18822"/>
                  </a:cubicBezTo>
                  <a:close/>
                  <a:moveTo>
                    <a:pt x="7544" y="22667"/>
                  </a:moveTo>
                  <a:cubicBezTo>
                    <a:pt x="7792" y="22916"/>
                    <a:pt x="7990" y="23061"/>
                    <a:pt x="8187" y="23259"/>
                  </a:cubicBezTo>
                  <a:cubicBezTo>
                    <a:pt x="9023" y="24395"/>
                    <a:pt x="9568" y="25677"/>
                    <a:pt x="9962" y="27007"/>
                  </a:cubicBezTo>
                  <a:cubicBezTo>
                    <a:pt x="10601" y="29327"/>
                    <a:pt x="11193" y="31643"/>
                    <a:pt x="11836" y="33963"/>
                  </a:cubicBezTo>
                  <a:cubicBezTo>
                    <a:pt x="12180" y="35245"/>
                    <a:pt x="12574" y="36527"/>
                    <a:pt x="12921" y="37809"/>
                  </a:cubicBezTo>
                  <a:cubicBezTo>
                    <a:pt x="11935" y="36724"/>
                    <a:pt x="11047" y="35541"/>
                    <a:pt x="10357" y="34207"/>
                  </a:cubicBezTo>
                  <a:cubicBezTo>
                    <a:pt x="9714" y="32925"/>
                    <a:pt x="9370" y="31497"/>
                    <a:pt x="9023" y="30065"/>
                  </a:cubicBezTo>
                  <a:cubicBezTo>
                    <a:pt x="8530" y="28045"/>
                    <a:pt x="7938" y="26021"/>
                    <a:pt x="7445" y="24000"/>
                  </a:cubicBezTo>
                  <a:cubicBezTo>
                    <a:pt x="7299" y="23606"/>
                    <a:pt x="7248" y="23160"/>
                    <a:pt x="7544" y="22667"/>
                  </a:cubicBezTo>
                  <a:close/>
                  <a:moveTo>
                    <a:pt x="29243" y="30313"/>
                  </a:moveTo>
                  <a:cubicBezTo>
                    <a:pt x="29737" y="31051"/>
                    <a:pt x="29689" y="31741"/>
                    <a:pt x="29492" y="32384"/>
                  </a:cubicBezTo>
                  <a:cubicBezTo>
                    <a:pt x="28750" y="35146"/>
                    <a:pt x="27519" y="37612"/>
                    <a:pt x="25645" y="39731"/>
                  </a:cubicBezTo>
                  <a:cubicBezTo>
                    <a:pt x="24410" y="41163"/>
                    <a:pt x="23081" y="42445"/>
                    <a:pt x="21798" y="43826"/>
                  </a:cubicBezTo>
                  <a:cubicBezTo>
                    <a:pt x="21009" y="44662"/>
                    <a:pt x="20169" y="45503"/>
                    <a:pt x="19380" y="46391"/>
                  </a:cubicBezTo>
                  <a:lnTo>
                    <a:pt x="19380" y="46391"/>
                  </a:lnTo>
                  <a:cubicBezTo>
                    <a:pt x="19826" y="44615"/>
                    <a:pt x="20220" y="42887"/>
                    <a:pt x="20662" y="41163"/>
                  </a:cubicBezTo>
                  <a:cubicBezTo>
                    <a:pt x="21404" y="38302"/>
                    <a:pt x="22931" y="35884"/>
                    <a:pt x="24903" y="33714"/>
                  </a:cubicBezTo>
                  <a:cubicBezTo>
                    <a:pt x="25495" y="33024"/>
                    <a:pt x="26138" y="32333"/>
                    <a:pt x="26829" y="31694"/>
                  </a:cubicBezTo>
                  <a:cubicBezTo>
                    <a:pt x="27223" y="31248"/>
                    <a:pt x="27717" y="30905"/>
                    <a:pt x="28257" y="30609"/>
                  </a:cubicBezTo>
                  <a:cubicBezTo>
                    <a:pt x="28553" y="30459"/>
                    <a:pt x="28900" y="30412"/>
                    <a:pt x="29243" y="30313"/>
                  </a:cubicBezTo>
                  <a:close/>
                  <a:moveTo>
                    <a:pt x="737" y="33549"/>
                  </a:moveTo>
                  <a:cubicBezTo>
                    <a:pt x="1237" y="33549"/>
                    <a:pt x="1573" y="33805"/>
                    <a:pt x="1874" y="34061"/>
                  </a:cubicBezTo>
                  <a:cubicBezTo>
                    <a:pt x="2908" y="34949"/>
                    <a:pt x="3894" y="35837"/>
                    <a:pt x="4833" y="36823"/>
                  </a:cubicBezTo>
                  <a:cubicBezTo>
                    <a:pt x="6806" y="39040"/>
                    <a:pt x="8483" y="41506"/>
                    <a:pt x="9962" y="44122"/>
                  </a:cubicBezTo>
                  <a:cubicBezTo>
                    <a:pt x="11095" y="46095"/>
                    <a:pt x="12132" y="48115"/>
                    <a:pt x="13217" y="50139"/>
                  </a:cubicBezTo>
                  <a:lnTo>
                    <a:pt x="14697" y="52948"/>
                  </a:lnTo>
                  <a:cubicBezTo>
                    <a:pt x="12231" y="51125"/>
                    <a:pt x="9714" y="49448"/>
                    <a:pt x="7792" y="47030"/>
                  </a:cubicBezTo>
                  <a:cubicBezTo>
                    <a:pt x="5571" y="44221"/>
                    <a:pt x="3598" y="41262"/>
                    <a:pt x="1921" y="38054"/>
                  </a:cubicBezTo>
                  <a:cubicBezTo>
                    <a:pt x="1282" y="36823"/>
                    <a:pt x="789" y="35541"/>
                    <a:pt x="493" y="34160"/>
                  </a:cubicBezTo>
                  <a:lnTo>
                    <a:pt x="493" y="33568"/>
                  </a:lnTo>
                  <a:cubicBezTo>
                    <a:pt x="579" y="33555"/>
                    <a:pt x="660" y="33549"/>
                    <a:pt x="737" y="33549"/>
                  </a:cubicBezTo>
                  <a:close/>
                  <a:moveTo>
                    <a:pt x="33879" y="36969"/>
                  </a:moveTo>
                  <a:cubicBezTo>
                    <a:pt x="34570" y="37513"/>
                    <a:pt x="34570" y="38204"/>
                    <a:pt x="34424" y="38843"/>
                  </a:cubicBezTo>
                  <a:cubicBezTo>
                    <a:pt x="33931" y="40966"/>
                    <a:pt x="33141" y="42986"/>
                    <a:pt x="32202" y="44911"/>
                  </a:cubicBezTo>
                  <a:cubicBezTo>
                    <a:pt x="30873" y="47819"/>
                    <a:pt x="28703" y="49989"/>
                    <a:pt x="26138" y="51815"/>
                  </a:cubicBezTo>
                  <a:cubicBezTo>
                    <a:pt x="24757" y="52750"/>
                    <a:pt x="23424" y="53737"/>
                    <a:pt x="22094" y="54723"/>
                  </a:cubicBezTo>
                  <a:lnTo>
                    <a:pt x="21944" y="54723"/>
                  </a:lnTo>
                  <a:cubicBezTo>
                    <a:pt x="21944" y="54676"/>
                    <a:pt x="21897" y="54577"/>
                    <a:pt x="21944" y="54526"/>
                  </a:cubicBezTo>
                  <a:cubicBezTo>
                    <a:pt x="22832" y="52013"/>
                    <a:pt x="23917" y="49645"/>
                    <a:pt x="25397" y="47476"/>
                  </a:cubicBezTo>
                  <a:cubicBezTo>
                    <a:pt x="26778" y="45503"/>
                    <a:pt x="28111" y="43530"/>
                    <a:pt x="29492" y="41605"/>
                  </a:cubicBezTo>
                  <a:cubicBezTo>
                    <a:pt x="30328" y="40323"/>
                    <a:pt x="31117" y="39040"/>
                    <a:pt x="32254" y="38007"/>
                  </a:cubicBezTo>
                  <a:cubicBezTo>
                    <a:pt x="32498" y="37758"/>
                    <a:pt x="32794" y="37513"/>
                    <a:pt x="33141" y="37265"/>
                  </a:cubicBezTo>
                  <a:cubicBezTo>
                    <a:pt x="33339" y="37119"/>
                    <a:pt x="33635" y="37068"/>
                    <a:pt x="33879" y="36969"/>
                  </a:cubicBezTo>
                  <a:close/>
                  <a:moveTo>
                    <a:pt x="1973" y="51914"/>
                  </a:moveTo>
                  <a:lnTo>
                    <a:pt x="1973" y="51914"/>
                  </a:lnTo>
                  <a:cubicBezTo>
                    <a:pt x="2170" y="51961"/>
                    <a:pt x="2466" y="51914"/>
                    <a:pt x="2663" y="52013"/>
                  </a:cubicBezTo>
                  <a:cubicBezTo>
                    <a:pt x="3156" y="52159"/>
                    <a:pt x="3650" y="52309"/>
                    <a:pt x="4091" y="52553"/>
                  </a:cubicBezTo>
                  <a:cubicBezTo>
                    <a:pt x="7496" y="54526"/>
                    <a:pt x="10653" y="56747"/>
                    <a:pt x="13217" y="59754"/>
                  </a:cubicBezTo>
                  <a:cubicBezTo>
                    <a:pt x="14941" y="61726"/>
                    <a:pt x="16472" y="63849"/>
                    <a:pt x="17853" y="66066"/>
                  </a:cubicBezTo>
                  <a:cubicBezTo>
                    <a:pt x="18492" y="67104"/>
                    <a:pt x="19084" y="68137"/>
                    <a:pt x="19676" y="69175"/>
                  </a:cubicBezTo>
                  <a:cubicBezTo>
                    <a:pt x="19826" y="69420"/>
                    <a:pt x="19924" y="69617"/>
                    <a:pt x="20023" y="69866"/>
                  </a:cubicBezTo>
                  <a:lnTo>
                    <a:pt x="19972" y="69913"/>
                  </a:lnTo>
                  <a:cubicBezTo>
                    <a:pt x="19873" y="69866"/>
                    <a:pt x="19774" y="69814"/>
                    <a:pt x="19676" y="69716"/>
                  </a:cubicBezTo>
                  <a:cubicBezTo>
                    <a:pt x="17999" y="68287"/>
                    <a:pt x="16224" y="67052"/>
                    <a:pt x="14350" y="65920"/>
                  </a:cubicBezTo>
                  <a:cubicBezTo>
                    <a:pt x="11836" y="64342"/>
                    <a:pt x="9765" y="62369"/>
                    <a:pt x="7938" y="60049"/>
                  </a:cubicBezTo>
                  <a:cubicBezTo>
                    <a:pt x="6360" y="58128"/>
                    <a:pt x="4735" y="56301"/>
                    <a:pt x="3156" y="54380"/>
                  </a:cubicBezTo>
                  <a:cubicBezTo>
                    <a:pt x="2711" y="53934"/>
                    <a:pt x="2367" y="53394"/>
                    <a:pt x="2071" y="52849"/>
                  </a:cubicBezTo>
                  <a:cubicBezTo>
                    <a:pt x="1874" y="52605"/>
                    <a:pt x="1724" y="52309"/>
                    <a:pt x="1973" y="51914"/>
                  </a:cubicBezTo>
                  <a:close/>
                  <a:moveTo>
                    <a:pt x="37825" y="44761"/>
                  </a:moveTo>
                  <a:cubicBezTo>
                    <a:pt x="38219" y="45057"/>
                    <a:pt x="38219" y="45353"/>
                    <a:pt x="38271" y="45700"/>
                  </a:cubicBezTo>
                  <a:cubicBezTo>
                    <a:pt x="38318" y="46982"/>
                    <a:pt x="38073" y="48213"/>
                    <a:pt x="37726" y="49448"/>
                  </a:cubicBezTo>
                  <a:cubicBezTo>
                    <a:pt x="36396" y="53788"/>
                    <a:pt x="34325" y="57733"/>
                    <a:pt x="31709" y="61430"/>
                  </a:cubicBezTo>
                  <a:cubicBezTo>
                    <a:pt x="29887" y="63995"/>
                    <a:pt x="28308" y="66709"/>
                    <a:pt x="27369" y="69767"/>
                  </a:cubicBezTo>
                  <a:lnTo>
                    <a:pt x="27172" y="70161"/>
                  </a:lnTo>
                  <a:cubicBezTo>
                    <a:pt x="27125" y="69913"/>
                    <a:pt x="27073" y="69767"/>
                    <a:pt x="27125" y="69617"/>
                  </a:cubicBezTo>
                  <a:cubicBezTo>
                    <a:pt x="27519" y="66954"/>
                    <a:pt x="27717" y="64243"/>
                    <a:pt x="28506" y="61628"/>
                  </a:cubicBezTo>
                  <a:cubicBezTo>
                    <a:pt x="28948" y="60101"/>
                    <a:pt x="29492" y="58523"/>
                    <a:pt x="30182" y="57090"/>
                  </a:cubicBezTo>
                  <a:cubicBezTo>
                    <a:pt x="31859" y="53638"/>
                    <a:pt x="33733" y="50336"/>
                    <a:pt x="35753" y="47180"/>
                  </a:cubicBezTo>
                  <a:cubicBezTo>
                    <a:pt x="36148" y="46537"/>
                    <a:pt x="36594" y="45996"/>
                    <a:pt x="37087" y="45452"/>
                  </a:cubicBezTo>
                  <a:cubicBezTo>
                    <a:pt x="37284" y="45207"/>
                    <a:pt x="37529" y="45010"/>
                    <a:pt x="37825" y="44761"/>
                  </a:cubicBezTo>
                  <a:close/>
                  <a:moveTo>
                    <a:pt x="21254" y="66066"/>
                  </a:moveTo>
                  <a:cubicBezTo>
                    <a:pt x="22292" y="69866"/>
                    <a:pt x="23523" y="73562"/>
                    <a:pt x="25251" y="77015"/>
                  </a:cubicBezTo>
                  <a:cubicBezTo>
                    <a:pt x="26383" y="79185"/>
                    <a:pt x="27717" y="81256"/>
                    <a:pt x="29295" y="83181"/>
                  </a:cubicBezTo>
                  <a:cubicBezTo>
                    <a:pt x="29243" y="83576"/>
                    <a:pt x="29243" y="83919"/>
                    <a:pt x="29196" y="84365"/>
                  </a:cubicBezTo>
                  <a:cubicBezTo>
                    <a:pt x="27322" y="82096"/>
                    <a:pt x="25890" y="79630"/>
                    <a:pt x="24706" y="77015"/>
                  </a:cubicBezTo>
                  <a:lnTo>
                    <a:pt x="24114" y="75634"/>
                  </a:lnTo>
                  <a:cubicBezTo>
                    <a:pt x="22832" y="72529"/>
                    <a:pt x="21798" y="69372"/>
                    <a:pt x="21254" y="66066"/>
                  </a:cubicBezTo>
                  <a:close/>
                  <a:moveTo>
                    <a:pt x="29539" y="83674"/>
                  </a:moveTo>
                  <a:cubicBezTo>
                    <a:pt x="30577" y="84463"/>
                    <a:pt x="30873" y="85154"/>
                    <a:pt x="30380" y="85746"/>
                  </a:cubicBezTo>
                  <a:cubicBezTo>
                    <a:pt x="30131" y="85055"/>
                    <a:pt x="29591" y="84511"/>
                    <a:pt x="29539" y="83674"/>
                  </a:cubicBezTo>
                  <a:close/>
                  <a:moveTo>
                    <a:pt x="17288" y="0"/>
                  </a:moveTo>
                  <a:cubicBezTo>
                    <a:pt x="17009" y="0"/>
                    <a:pt x="16825" y="162"/>
                    <a:pt x="16717" y="376"/>
                  </a:cubicBezTo>
                  <a:cubicBezTo>
                    <a:pt x="16519" y="723"/>
                    <a:pt x="16322" y="1117"/>
                    <a:pt x="16176" y="1512"/>
                  </a:cubicBezTo>
                  <a:cubicBezTo>
                    <a:pt x="15584" y="3189"/>
                    <a:pt x="15584" y="4964"/>
                    <a:pt x="15782" y="6688"/>
                  </a:cubicBezTo>
                  <a:cubicBezTo>
                    <a:pt x="16026" y="8957"/>
                    <a:pt x="16519" y="11127"/>
                    <a:pt x="16815" y="13348"/>
                  </a:cubicBezTo>
                  <a:cubicBezTo>
                    <a:pt x="17013" y="14630"/>
                    <a:pt x="17163" y="15912"/>
                    <a:pt x="17111" y="17143"/>
                  </a:cubicBezTo>
                  <a:cubicBezTo>
                    <a:pt x="17111" y="18919"/>
                    <a:pt x="16867" y="20694"/>
                    <a:pt x="16768" y="22470"/>
                  </a:cubicBezTo>
                  <a:cubicBezTo>
                    <a:pt x="16669" y="24442"/>
                    <a:pt x="16571" y="26466"/>
                    <a:pt x="16421" y="28439"/>
                  </a:cubicBezTo>
                  <a:cubicBezTo>
                    <a:pt x="16421" y="29129"/>
                    <a:pt x="16322" y="29769"/>
                    <a:pt x="16224" y="30558"/>
                  </a:cubicBezTo>
                  <a:cubicBezTo>
                    <a:pt x="16125" y="30262"/>
                    <a:pt x="16078" y="30065"/>
                    <a:pt x="15979" y="29867"/>
                  </a:cubicBezTo>
                  <a:cubicBezTo>
                    <a:pt x="15387" y="27993"/>
                    <a:pt x="14744" y="26119"/>
                    <a:pt x="14152" y="24245"/>
                  </a:cubicBezTo>
                  <a:cubicBezTo>
                    <a:pt x="13908" y="23310"/>
                    <a:pt x="13560" y="22371"/>
                    <a:pt x="13414" y="21436"/>
                  </a:cubicBezTo>
                  <a:cubicBezTo>
                    <a:pt x="13166" y="19511"/>
                    <a:pt x="13020" y="17589"/>
                    <a:pt x="12823" y="15617"/>
                  </a:cubicBezTo>
                  <a:cubicBezTo>
                    <a:pt x="12673" y="14086"/>
                    <a:pt x="12377" y="12559"/>
                    <a:pt x="11686" y="11127"/>
                  </a:cubicBezTo>
                  <a:cubicBezTo>
                    <a:pt x="11146" y="9994"/>
                    <a:pt x="10653" y="8909"/>
                    <a:pt x="10108" y="7824"/>
                  </a:cubicBezTo>
                  <a:cubicBezTo>
                    <a:pt x="9911" y="7430"/>
                    <a:pt x="9666" y="7134"/>
                    <a:pt x="9469" y="6787"/>
                  </a:cubicBezTo>
                  <a:cubicBezTo>
                    <a:pt x="9342" y="6596"/>
                    <a:pt x="9173" y="6487"/>
                    <a:pt x="8950" y="6487"/>
                  </a:cubicBezTo>
                  <a:cubicBezTo>
                    <a:pt x="8827" y="6487"/>
                    <a:pt x="8688" y="6520"/>
                    <a:pt x="8530" y="6590"/>
                  </a:cubicBezTo>
                  <a:cubicBezTo>
                    <a:pt x="8431" y="6739"/>
                    <a:pt x="8285" y="6984"/>
                    <a:pt x="8234" y="7280"/>
                  </a:cubicBezTo>
                  <a:cubicBezTo>
                    <a:pt x="8088" y="7923"/>
                    <a:pt x="7990" y="8613"/>
                    <a:pt x="7938" y="9253"/>
                  </a:cubicBezTo>
                  <a:cubicBezTo>
                    <a:pt x="7840" y="11474"/>
                    <a:pt x="7990" y="13742"/>
                    <a:pt x="8384" y="15912"/>
                  </a:cubicBezTo>
                  <a:cubicBezTo>
                    <a:pt x="8779" y="18228"/>
                    <a:pt x="9568" y="20398"/>
                    <a:pt x="10996" y="22225"/>
                  </a:cubicBezTo>
                  <a:cubicBezTo>
                    <a:pt x="11785" y="23211"/>
                    <a:pt x="12527" y="24146"/>
                    <a:pt x="13265" y="25133"/>
                  </a:cubicBezTo>
                  <a:cubicBezTo>
                    <a:pt x="15190" y="27599"/>
                    <a:pt x="16176" y="30412"/>
                    <a:pt x="16176" y="33568"/>
                  </a:cubicBezTo>
                  <a:cubicBezTo>
                    <a:pt x="16125" y="34503"/>
                    <a:pt x="16026" y="35442"/>
                    <a:pt x="16026" y="36377"/>
                  </a:cubicBezTo>
                  <a:lnTo>
                    <a:pt x="16026" y="41755"/>
                  </a:lnTo>
                  <a:cubicBezTo>
                    <a:pt x="16026" y="41952"/>
                    <a:pt x="15979" y="42149"/>
                    <a:pt x="15979" y="42492"/>
                  </a:cubicBezTo>
                  <a:cubicBezTo>
                    <a:pt x="15584" y="41853"/>
                    <a:pt x="15289" y="41360"/>
                    <a:pt x="14993" y="40914"/>
                  </a:cubicBezTo>
                  <a:cubicBezTo>
                    <a:pt x="14302" y="39881"/>
                    <a:pt x="13809" y="38744"/>
                    <a:pt x="13363" y="37612"/>
                  </a:cubicBezTo>
                  <a:cubicBezTo>
                    <a:pt x="12475" y="35292"/>
                    <a:pt x="11982" y="32878"/>
                    <a:pt x="11390" y="30510"/>
                  </a:cubicBezTo>
                  <a:cubicBezTo>
                    <a:pt x="10897" y="28538"/>
                    <a:pt x="10357" y="26612"/>
                    <a:pt x="9516" y="24837"/>
                  </a:cubicBezTo>
                  <a:cubicBezTo>
                    <a:pt x="9173" y="24099"/>
                    <a:pt x="8727" y="23456"/>
                    <a:pt x="8285" y="22817"/>
                  </a:cubicBezTo>
                  <a:cubicBezTo>
                    <a:pt x="8137" y="22555"/>
                    <a:pt x="7903" y="22352"/>
                    <a:pt x="7608" y="22352"/>
                  </a:cubicBezTo>
                  <a:cubicBezTo>
                    <a:pt x="7511" y="22352"/>
                    <a:pt x="7408" y="22374"/>
                    <a:pt x="7299" y="22422"/>
                  </a:cubicBezTo>
                  <a:cubicBezTo>
                    <a:pt x="6952" y="22766"/>
                    <a:pt x="6905" y="23160"/>
                    <a:pt x="6952" y="23606"/>
                  </a:cubicBezTo>
                  <a:cubicBezTo>
                    <a:pt x="7003" y="23949"/>
                    <a:pt x="7102" y="24245"/>
                    <a:pt x="7149" y="24592"/>
                  </a:cubicBezTo>
                  <a:cubicBezTo>
                    <a:pt x="7642" y="26415"/>
                    <a:pt x="8234" y="28242"/>
                    <a:pt x="8629" y="30065"/>
                  </a:cubicBezTo>
                  <a:cubicBezTo>
                    <a:pt x="9220" y="33024"/>
                    <a:pt x="10503" y="35588"/>
                    <a:pt x="12377" y="37908"/>
                  </a:cubicBezTo>
                  <a:cubicBezTo>
                    <a:pt x="13316" y="39092"/>
                    <a:pt x="14152" y="40374"/>
                    <a:pt x="14993" y="41605"/>
                  </a:cubicBezTo>
                  <a:cubicBezTo>
                    <a:pt x="15486" y="42347"/>
                    <a:pt x="15880" y="43183"/>
                    <a:pt x="16026" y="44071"/>
                  </a:cubicBezTo>
                  <a:cubicBezTo>
                    <a:pt x="16078" y="44714"/>
                    <a:pt x="16125" y="45404"/>
                    <a:pt x="16176" y="46095"/>
                  </a:cubicBezTo>
                  <a:cubicBezTo>
                    <a:pt x="16224" y="47870"/>
                    <a:pt x="16571" y="49594"/>
                    <a:pt x="16965" y="51322"/>
                  </a:cubicBezTo>
                  <a:cubicBezTo>
                    <a:pt x="17407" y="53046"/>
                    <a:pt x="17900" y="54774"/>
                    <a:pt x="18394" y="56499"/>
                  </a:cubicBezTo>
                  <a:cubicBezTo>
                    <a:pt x="18445" y="56649"/>
                    <a:pt x="18394" y="56747"/>
                    <a:pt x="18445" y="56992"/>
                  </a:cubicBezTo>
                  <a:cubicBezTo>
                    <a:pt x="17802" y="56155"/>
                    <a:pt x="17261" y="55414"/>
                    <a:pt x="16669" y="54723"/>
                  </a:cubicBezTo>
                  <a:cubicBezTo>
                    <a:pt x="15289" y="53295"/>
                    <a:pt x="14350" y="51618"/>
                    <a:pt x="13513" y="49843"/>
                  </a:cubicBezTo>
                  <a:cubicBezTo>
                    <a:pt x="11785" y="46142"/>
                    <a:pt x="9714" y="42690"/>
                    <a:pt x="7346" y="39387"/>
                  </a:cubicBezTo>
                  <a:cubicBezTo>
                    <a:pt x="5966" y="37462"/>
                    <a:pt x="4486" y="35639"/>
                    <a:pt x="2612" y="34109"/>
                  </a:cubicBezTo>
                  <a:cubicBezTo>
                    <a:pt x="2269" y="33813"/>
                    <a:pt x="1823" y="33568"/>
                    <a:pt x="1428" y="33319"/>
                  </a:cubicBezTo>
                  <a:cubicBezTo>
                    <a:pt x="1236" y="33209"/>
                    <a:pt x="1028" y="33146"/>
                    <a:pt x="813" y="33146"/>
                  </a:cubicBezTo>
                  <a:cubicBezTo>
                    <a:pt x="644" y="33146"/>
                    <a:pt x="470" y="33185"/>
                    <a:pt x="296" y="33272"/>
                  </a:cubicBezTo>
                  <a:cubicBezTo>
                    <a:pt x="0" y="33714"/>
                    <a:pt x="146" y="34160"/>
                    <a:pt x="245" y="34653"/>
                  </a:cubicBezTo>
                  <a:cubicBezTo>
                    <a:pt x="592" y="36133"/>
                    <a:pt x="1132" y="37612"/>
                    <a:pt x="1921" y="38993"/>
                  </a:cubicBezTo>
                  <a:cubicBezTo>
                    <a:pt x="2959" y="40670"/>
                    <a:pt x="3993" y="42347"/>
                    <a:pt x="5078" y="43972"/>
                  </a:cubicBezTo>
                  <a:cubicBezTo>
                    <a:pt x="6952" y="46931"/>
                    <a:pt x="9272" y="49496"/>
                    <a:pt x="12081" y="51567"/>
                  </a:cubicBezTo>
                  <a:cubicBezTo>
                    <a:pt x="13809" y="52849"/>
                    <a:pt x="15486" y="54183"/>
                    <a:pt x="16914" y="55761"/>
                  </a:cubicBezTo>
                  <a:cubicBezTo>
                    <a:pt x="18050" y="57043"/>
                    <a:pt x="18938" y="58424"/>
                    <a:pt x="19333" y="60049"/>
                  </a:cubicBezTo>
                  <a:cubicBezTo>
                    <a:pt x="19530" y="60890"/>
                    <a:pt x="19727" y="61679"/>
                    <a:pt x="19924" y="62515"/>
                  </a:cubicBezTo>
                  <a:cubicBezTo>
                    <a:pt x="20812" y="65869"/>
                    <a:pt x="21404" y="69321"/>
                    <a:pt x="22635" y="72627"/>
                  </a:cubicBezTo>
                  <a:cubicBezTo>
                    <a:pt x="22635" y="72726"/>
                    <a:pt x="22635" y="72825"/>
                    <a:pt x="22588" y="72872"/>
                  </a:cubicBezTo>
                  <a:cubicBezTo>
                    <a:pt x="21798" y="71886"/>
                    <a:pt x="21108" y="70852"/>
                    <a:pt x="20465" y="69814"/>
                  </a:cubicBezTo>
                  <a:cubicBezTo>
                    <a:pt x="19234" y="67842"/>
                    <a:pt x="18098" y="65869"/>
                    <a:pt x="16867" y="63896"/>
                  </a:cubicBezTo>
                  <a:cubicBezTo>
                    <a:pt x="13955" y="59312"/>
                    <a:pt x="10159" y="55710"/>
                    <a:pt x="5524" y="52900"/>
                  </a:cubicBezTo>
                  <a:cubicBezTo>
                    <a:pt x="4585" y="52356"/>
                    <a:pt x="3650" y="51815"/>
                    <a:pt x="2565" y="51567"/>
                  </a:cubicBezTo>
                  <a:cubicBezTo>
                    <a:pt x="2437" y="51531"/>
                    <a:pt x="2304" y="51508"/>
                    <a:pt x="2174" y="51508"/>
                  </a:cubicBezTo>
                  <a:cubicBezTo>
                    <a:pt x="1949" y="51508"/>
                    <a:pt x="1733" y="51577"/>
                    <a:pt x="1578" y="51764"/>
                  </a:cubicBezTo>
                  <a:cubicBezTo>
                    <a:pt x="1330" y="52060"/>
                    <a:pt x="1428" y="52407"/>
                    <a:pt x="1578" y="52703"/>
                  </a:cubicBezTo>
                  <a:cubicBezTo>
                    <a:pt x="1973" y="53394"/>
                    <a:pt x="2367" y="54084"/>
                    <a:pt x="2860" y="54625"/>
                  </a:cubicBezTo>
                  <a:cubicBezTo>
                    <a:pt x="4782" y="56944"/>
                    <a:pt x="6755" y="59213"/>
                    <a:pt x="8680" y="61529"/>
                  </a:cubicBezTo>
                  <a:cubicBezTo>
                    <a:pt x="9962" y="63060"/>
                    <a:pt x="11442" y="64389"/>
                    <a:pt x="13119" y="65526"/>
                  </a:cubicBezTo>
                  <a:cubicBezTo>
                    <a:pt x="14401" y="66362"/>
                    <a:pt x="15683" y="67250"/>
                    <a:pt x="16965" y="68137"/>
                  </a:cubicBezTo>
                  <a:cubicBezTo>
                    <a:pt x="20319" y="70406"/>
                    <a:pt x="22785" y="73318"/>
                    <a:pt x="24363" y="77015"/>
                  </a:cubicBezTo>
                  <a:cubicBezTo>
                    <a:pt x="24410" y="77066"/>
                    <a:pt x="24462" y="77165"/>
                    <a:pt x="24462" y="77263"/>
                  </a:cubicBezTo>
                  <a:cubicBezTo>
                    <a:pt x="25645" y="80025"/>
                    <a:pt x="27271" y="82589"/>
                    <a:pt x="29196" y="84957"/>
                  </a:cubicBezTo>
                  <a:cubicBezTo>
                    <a:pt x="29539" y="85450"/>
                    <a:pt x="29985" y="85892"/>
                    <a:pt x="30577" y="86089"/>
                  </a:cubicBezTo>
                  <a:cubicBezTo>
                    <a:pt x="30971" y="85892"/>
                    <a:pt x="31019" y="85647"/>
                    <a:pt x="30971" y="85300"/>
                  </a:cubicBezTo>
                  <a:cubicBezTo>
                    <a:pt x="30873" y="84562"/>
                    <a:pt x="30676" y="83872"/>
                    <a:pt x="30032" y="83378"/>
                  </a:cubicBezTo>
                  <a:cubicBezTo>
                    <a:pt x="29887" y="83229"/>
                    <a:pt x="29737" y="83083"/>
                    <a:pt x="29591" y="82885"/>
                  </a:cubicBezTo>
                  <a:cubicBezTo>
                    <a:pt x="28849" y="81899"/>
                    <a:pt x="28111" y="80814"/>
                    <a:pt x="27322" y="79828"/>
                  </a:cubicBezTo>
                  <a:cubicBezTo>
                    <a:pt x="26679" y="78940"/>
                    <a:pt x="26434" y="78001"/>
                    <a:pt x="26434" y="77015"/>
                  </a:cubicBezTo>
                  <a:cubicBezTo>
                    <a:pt x="26383" y="76719"/>
                    <a:pt x="26383" y="76474"/>
                    <a:pt x="26434" y="76178"/>
                  </a:cubicBezTo>
                  <a:cubicBezTo>
                    <a:pt x="26482" y="75093"/>
                    <a:pt x="26679" y="74008"/>
                    <a:pt x="26876" y="72923"/>
                  </a:cubicBezTo>
                  <a:cubicBezTo>
                    <a:pt x="27665" y="69222"/>
                    <a:pt x="29145" y="65822"/>
                    <a:pt x="31315" y="62713"/>
                  </a:cubicBezTo>
                  <a:cubicBezTo>
                    <a:pt x="32451" y="61087"/>
                    <a:pt x="33536" y="59458"/>
                    <a:pt x="34522" y="57781"/>
                  </a:cubicBezTo>
                  <a:cubicBezTo>
                    <a:pt x="36396" y="54479"/>
                    <a:pt x="37923" y="51026"/>
                    <a:pt x="38566" y="47227"/>
                  </a:cubicBezTo>
                  <a:cubicBezTo>
                    <a:pt x="38665" y="46537"/>
                    <a:pt x="38614" y="45747"/>
                    <a:pt x="38468" y="45010"/>
                  </a:cubicBezTo>
                  <a:cubicBezTo>
                    <a:pt x="38408" y="44619"/>
                    <a:pt x="38202" y="44429"/>
                    <a:pt x="37927" y="44429"/>
                  </a:cubicBezTo>
                  <a:cubicBezTo>
                    <a:pt x="37750" y="44429"/>
                    <a:pt x="37545" y="44508"/>
                    <a:pt x="37331" y="44662"/>
                  </a:cubicBezTo>
                  <a:cubicBezTo>
                    <a:pt x="37087" y="44812"/>
                    <a:pt x="36838" y="45057"/>
                    <a:pt x="36641" y="45353"/>
                  </a:cubicBezTo>
                  <a:cubicBezTo>
                    <a:pt x="36101" y="45996"/>
                    <a:pt x="35556" y="46686"/>
                    <a:pt x="35114" y="47424"/>
                  </a:cubicBezTo>
                  <a:cubicBezTo>
                    <a:pt x="33682" y="49843"/>
                    <a:pt x="32352" y="52257"/>
                    <a:pt x="30920" y="54676"/>
                  </a:cubicBezTo>
                  <a:cubicBezTo>
                    <a:pt x="28257" y="59260"/>
                    <a:pt x="27223" y="64291"/>
                    <a:pt x="26829" y="69518"/>
                  </a:cubicBezTo>
                  <a:cubicBezTo>
                    <a:pt x="26778" y="70406"/>
                    <a:pt x="26730" y="71246"/>
                    <a:pt x="26632" y="72083"/>
                  </a:cubicBezTo>
                  <a:cubicBezTo>
                    <a:pt x="26383" y="73712"/>
                    <a:pt x="26040" y="75338"/>
                    <a:pt x="26087" y="77015"/>
                  </a:cubicBezTo>
                  <a:lnTo>
                    <a:pt x="26087" y="77263"/>
                  </a:lnTo>
                  <a:cubicBezTo>
                    <a:pt x="26087" y="77310"/>
                    <a:pt x="26040" y="77362"/>
                    <a:pt x="25988" y="77460"/>
                  </a:cubicBezTo>
                  <a:cubicBezTo>
                    <a:pt x="25941" y="77310"/>
                    <a:pt x="25842" y="77212"/>
                    <a:pt x="25791" y="77113"/>
                  </a:cubicBezTo>
                  <a:cubicBezTo>
                    <a:pt x="25791" y="77066"/>
                    <a:pt x="25744" y="77015"/>
                    <a:pt x="25744" y="77015"/>
                  </a:cubicBezTo>
                  <a:cubicBezTo>
                    <a:pt x="24659" y="74896"/>
                    <a:pt x="23720" y="72773"/>
                    <a:pt x="23081" y="70505"/>
                  </a:cubicBezTo>
                  <a:cubicBezTo>
                    <a:pt x="21996" y="66757"/>
                    <a:pt x="20958" y="62961"/>
                    <a:pt x="19873" y="59162"/>
                  </a:cubicBezTo>
                  <a:cubicBezTo>
                    <a:pt x="19774" y="58720"/>
                    <a:pt x="19873" y="58373"/>
                    <a:pt x="20070" y="58029"/>
                  </a:cubicBezTo>
                  <a:cubicBezTo>
                    <a:pt x="21108" y="56254"/>
                    <a:pt x="22390" y="54774"/>
                    <a:pt x="24067" y="53638"/>
                  </a:cubicBezTo>
                  <a:cubicBezTo>
                    <a:pt x="24805" y="53145"/>
                    <a:pt x="25495" y="52703"/>
                    <a:pt x="26186" y="52210"/>
                  </a:cubicBezTo>
                  <a:cubicBezTo>
                    <a:pt x="27764" y="51125"/>
                    <a:pt x="29295" y="49989"/>
                    <a:pt x="30526" y="48462"/>
                  </a:cubicBezTo>
                  <a:cubicBezTo>
                    <a:pt x="32648" y="45700"/>
                    <a:pt x="33832" y="42591"/>
                    <a:pt x="34720" y="39289"/>
                  </a:cubicBezTo>
                  <a:cubicBezTo>
                    <a:pt x="34917" y="38697"/>
                    <a:pt x="34964" y="38054"/>
                    <a:pt x="34720" y="37462"/>
                  </a:cubicBezTo>
                  <a:cubicBezTo>
                    <a:pt x="34518" y="36924"/>
                    <a:pt x="34200" y="36615"/>
                    <a:pt x="33784" y="36615"/>
                  </a:cubicBezTo>
                  <a:cubicBezTo>
                    <a:pt x="33590" y="36615"/>
                    <a:pt x="33376" y="36681"/>
                    <a:pt x="33141" y="36823"/>
                  </a:cubicBezTo>
                  <a:cubicBezTo>
                    <a:pt x="32648" y="37068"/>
                    <a:pt x="32202" y="37462"/>
                    <a:pt x="31808" y="37857"/>
                  </a:cubicBezTo>
                  <a:cubicBezTo>
                    <a:pt x="31070" y="38697"/>
                    <a:pt x="30328" y="39585"/>
                    <a:pt x="29689" y="40520"/>
                  </a:cubicBezTo>
                  <a:cubicBezTo>
                    <a:pt x="28257" y="42544"/>
                    <a:pt x="26876" y="44662"/>
                    <a:pt x="25448" y="46686"/>
                  </a:cubicBezTo>
                  <a:cubicBezTo>
                    <a:pt x="24114" y="48560"/>
                    <a:pt x="23029" y="50482"/>
                    <a:pt x="22240" y="52605"/>
                  </a:cubicBezTo>
                  <a:cubicBezTo>
                    <a:pt x="21747" y="53985"/>
                    <a:pt x="21254" y="55315"/>
                    <a:pt x="20516" y="56597"/>
                  </a:cubicBezTo>
                  <a:cubicBezTo>
                    <a:pt x="20268" y="57043"/>
                    <a:pt x="19972" y="57536"/>
                    <a:pt x="19676" y="58029"/>
                  </a:cubicBezTo>
                  <a:cubicBezTo>
                    <a:pt x="19628" y="57931"/>
                    <a:pt x="19530" y="57879"/>
                    <a:pt x="19530" y="57781"/>
                  </a:cubicBezTo>
                  <a:cubicBezTo>
                    <a:pt x="18938" y="55808"/>
                    <a:pt x="18346" y="53788"/>
                    <a:pt x="17802" y="51815"/>
                  </a:cubicBezTo>
                  <a:cubicBezTo>
                    <a:pt x="17703" y="51468"/>
                    <a:pt x="17703" y="51026"/>
                    <a:pt x="17802" y="50679"/>
                  </a:cubicBezTo>
                  <a:cubicBezTo>
                    <a:pt x="18149" y="49496"/>
                    <a:pt x="18543" y="48363"/>
                    <a:pt x="19281" y="47377"/>
                  </a:cubicBezTo>
                  <a:cubicBezTo>
                    <a:pt x="20023" y="46391"/>
                    <a:pt x="20812" y="45452"/>
                    <a:pt x="21649" y="44516"/>
                  </a:cubicBezTo>
                  <a:cubicBezTo>
                    <a:pt x="22832" y="43234"/>
                    <a:pt x="24114" y="42051"/>
                    <a:pt x="25298" y="40816"/>
                  </a:cubicBezTo>
                  <a:cubicBezTo>
                    <a:pt x="27271" y="38697"/>
                    <a:pt x="28703" y="36231"/>
                    <a:pt x="29591" y="33469"/>
                  </a:cubicBezTo>
                  <a:cubicBezTo>
                    <a:pt x="29887" y="32680"/>
                    <a:pt x="30084" y="31891"/>
                    <a:pt x="29985" y="31051"/>
                  </a:cubicBezTo>
                  <a:cubicBezTo>
                    <a:pt x="29945" y="30360"/>
                    <a:pt x="29609" y="29967"/>
                    <a:pt x="29042" y="29967"/>
                  </a:cubicBezTo>
                  <a:cubicBezTo>
                    <a:pt x="28881" y="29967"/>
                    <a:pt x="28702" y="29999"/>
                    <a:pt x="28506" y="30065"/>
                  </a:cubicBezTo>
                  <a:cubicBezTo>
                    <a:pt x="28012" y="30262"/>
                    <a:pt x="27468" y="30558"/>
                    <a:pt x="27026" y="30952"/>
                  </a:cubicBezTo>
                  <a:cubicBezTo>
                    <a:pt x="26336" y="31544"/>
                    <a:pt x="25693" y="32187"/>
                    <a:pt x="25101" y="32878"/>
                  </a:cubicBezTo>
                  <a:cubicBezTo>
                    <a:pt x="23574" y="34602"/>
                    <a:pt x="21996" y="36377"/>
                    <a:pt x="21155" y="38598"/>
                  </a:cubicBezTo>
                  <a:cubicBezTo>
                    <a:pt x="20713" y="39881"/>
                    <a:pt x="20220" y="41163"/>
                    <a:pt x="19924" y="42492"/>
                  </a:cubicBezTo>
                  <a:cubicBezTo>
                    <a:pt x="19380" y="45156"/>
                    <a:pt x="18591" y="47720"/>
                    <a:pt x="17506" y="50237"/>
                  </a:cubicBezTo>
                  <a:cubicBezTo>
                    <a:pt x="17407" y="50186"/>
                    <a:pt x="17360" y="50087"/>
                    <a:pt x="17309" y="50040"/>
                  </a:cubicBezTo>
                  <a:cubicBezTo>
                    <a:pt x="17064" y="48462"/>
                    <a:pt x="16768" y="46931"/>
                    <a:pt x="16571" y="45353"/>
                  </a:cubicBezTo>
                  <a:cubicBezTo>
                    <a:pt x="16421" y="44169"/>
                    <a:pt x="16373" y="42986"/>
                    <a:pt x="16322" y="41802"/>
                  </a:cubicBezTo>
                  <a:cubicBezTo>
                    <a:pt x="16322" y="41064"/>
                    <a:pt x="16322" y="40323"/>
                    <a:pt x="16373" y="39585"/>
                  </a:cubicBezTo>
                  <a:cubicBezTo>
                    <a:pt x="16519" y="38401"/>
                    <a:pt x="17163" y="37513"/>
                    <a:pt x="17999" y="36724"/>
                  </a:cubicBezTo>
                  <a:cubicBezTo>
                    <a:pt x="18887" y="35837"/>
                    <a:pt x="19774" y="34996"/>
                    <a:pt x="20713" y="34207"/>
                  </a:cubicBezTo>
                  <a:cubicBezTo>
                    <a:pt x="22489" y="32728"/>
                    <a:pt x="23771" y="30905"/>
                    <a:pt x="24659" y="28735"/>
                  </a:cubicBezTo>
                  <a:cubicBezTo>
                    <a:pt x="25349" y="27157"/>
                    <a:pt x="26138" y="25626"/>
                    <a:pt x="26829" y="24099"/>
                  </a:cubicBezTo>
                  <a:cubicBezTo>
                    <a:pt x="27223" y="23259"/>
                    <a:pt x="27618" y="22422"/>
                    <a:pt x="27914" y="21582"/>
                  </a:cubicBezTo>
                  <a:cubicBezTo>
                    <a:pt x="28111" y="20943"/>
                    <a:pt x="28210" y="20201"/>
                    <a:pt x="28257" y="19562"/>
                  </a:cubicBezTo>
                  <a:cubicBezTo>
                    <a:pt x="28257" y="18871"/>
                    <a:pt x="27869" y="18478"/>
                    <a:pt x="27301" y="18478"/>
                  </a:cubicBezTo>
                  <a:cubicBezTo>
                    <a:pt x="27140" y="18478"/>
                    <a:pt x="26963" y="18510"/>
                    <a:pt x="26778" y="18576"/>
                  </a:cubicBezTo>
                  <a:cubicBezTo>
                    <a:pt x="26138" y="18871"/>
                    <a:pt x="25645" y="19313"/>
                    <a:pt x="25251" y="19858"/>
                  </a:cubicBezTo>
                  <a:cubicBezTo>
                    <a:pt x="24166" y="21337"/>
                    <a:pt x="23278" y="22864"/>
                    <a:pt x="22635" y="24592"/>
                  </a:cubicBezTo>
                  <a:cubicBezTo>
                    <a:pt x="21798" y="26762"/>
                    <a:pt x="20911" y="28980"/>
                    <a:pt x="20070" y="31150"/>
                  </a:cubicBezTo>
                  <a:cubicBezTo>
                    <a:pt x="19628" y="32187"/>
                    <a:pt x="19183" y="33173"/>
                    <a:pt x="18788" y="34207"/>
                  </a:cubicBezTo>
                  <a:cubicBezTo>
                    <a:pt x="18295" y="35687"/>
                    <a:pt x="17360" y="36870"/>
                    <a:pt x="16373" y="38204"/>
                  </a:cubicBezTo>
                  <a:lnTo>
                    <a:pt x="16373" y="37758"/>
                  </a:lnTo>
                  <a:cubicBezTo>
                    <a:pt x="16421" y="35983"/>
                    <a:pt x="16519" y="34258"/>
                    <a:pt x="16571" y="32483"/>
                  </a:cubicBezTo>
                  <a:lnTo>
                    <a:pt x="16717" y="28486"/>
                  </a:lnTo>
                  <a:cubicBezTo>
                    <a:pt x="16768" y="27697"/>
                    <a:pt x="16867" y="26908"/>
                    <a:pt x="17013" y="26119"/>
                  </a:cubicBezTo>
                  <a:cubicBezTo>
                    <a:pt x="17458" y="23606"/>
                    <a:pt x="18445" y="21385"/>
                    <a:pt x="20319" y="19661"/>
                  </a:cubicBezTo>
                  <a:cubicBezTo>
                    <a:pt x="21009" y="19017"/>
                    <a:pt x="21649" y="18280"/>
                    <a:pt x="22292" y="17637"/>
                  </a:cubicBezTo>
                  <a:cubicBezTo>
                    <a:pt x="23029" y="16899"/>
                    <a:pt x="23523" y="16058"/>
                    <a:pt x="23917" y="15123"/>
                  </a:cubicBezTo>
                  <a:cubicBezTo>
                    <a:pt x="24462" y="13790"/>
                    <a:pt x="25101" y="12460"/>
                    <a:pt x="25645" y="11127"/>
                  </a:cubicBezTo>
                  <a:cubicBezTo>
                    <a:pt x="25988" y="10239"/>
                    <a:pt x="26336" y="9351"/>
                    <a:pt x="26580" y="8416"/>
                  </a:cubicBezTo>
                  <a:cubicBezTo>
                    <a:pt x="26730" y="7872"/>
                    <a:pt x="26778" y="7233"/>
                    <a:pt x="26730" y="6641"/>
                  </a:cubicBezTo>
                  <a:cubicBezTo>
                    <a:pt x="26639" y="6127"/>
                    <a:pt x="26382" y="5854"/>
                    <a:pt x="26050" y="5854"/>
                  </a:cubicBezTo>
                  <a:cubicBezTo>
                    <a:pt x="25839" y="5854"/>
                    <a:pt x="25598" y="5965"/>
                    <a:pt x="25349" y="6195"/>
                  </a:cubicBezTo>
                  <a:cubicBezTo>
                    <a:pt x="24955" y="6542"/>
                    <a:pt x="24560" y="6984"/>
                    <a:pt x="24312" y="7529"/>
                  </a:cubicBezTo>
                  <a:cubicBezTo>
                    <a:pt x="23771" y="8562"/>
                    <a:pt x="23325" y="9698"/>
                    <a:pt x="22883" y="10831"/>
                  </a:cubicBezTo>
                  <a:cubicBezTo>
                    <a:pt x="21996" y="13198"/>
                    <a:pt x="21108" y="15617"/>
                    <a:pt x="20220" y="18031"/>
                  </a:cubicBezTo>
                  <a:cubicBezTo>
                    <a:pt x="20070" y="18477"/>
                    <a:pt x="19826" y="18871"/>
                    <a:pt x="19628" y="19266"/>
                  </a:cubicBezTo>
                  <a:cubicBezTo>
                    <a:pt x="18788" y="20844"/>
                    <a:pt x="17703" y="22272"/>
                    <a:pt x="17210" y="24000"/>
                  </a:cubicBezTo>
                  <a:cubicBezTo>
                    <a:pt x="17163" y="24048"/>
                    <a:pt x="17111" y="24099"/>
                    <a:pt x="17013" y="24245"/>
                  </a:cubicBezTo>
                  <a:lnTo>
                    <a:pt x="17013" y="23409"/>
                  </a:lnTo>
                  <a:cubicBezTo>
                    <a:pt x="17163" y="21483"/>
                    <a:pt x="17261" y="19609"/>
                    <a:pt x="17407" y="17688"/>
                  </a:cubicBezTo>
                  <a:cubicBezTo>
                    <a:pt x="17506" y="16603"/>
                    <a:pt x="17656" y="15467"/>
                    <a:pt x="17802" y="14382"/>
                  </a:cubicBezTo>
                  <a:cubicBezTo>
                    <a:pt x="18098" y="12606"/>
                    <a:pt x="18642" y="10831"/>
                    <a:pt x="18788" y="9008"/>
                  </a:cubicBezTo>
                  <a:cubicBezTo>
                    <a:pt x="18887" y="7674"/>
                    <a:pt x="18887" y="6345"/>
                    <a:pt x="18642" y="5011"/>
                  </a:cubicBezTo>
                  <a:cubicBezTo>
                    <a:pt x="18394" y="3729"/>
                    <a:pt x="18196" y="2400"/>
                    <a:pt x="17999" y="1117"/>
                  </a:cubicBezTo>
                  <a:cubicBezTo>
                    <a:pt x="17900" y="723"/>
                    <a:pt x="17754" y="376"/>
                    <a:pt x="17656" y="80"/>
                  </a:cubicBezTo>
                  <a:cubicBezTo>
                    <a:pt x="17518" y="25"/>
                    <a:pt x="17396" y="0"/>
                    <a:pt x="17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3"/>
            <p:cNvSpPr/>
            <p:nvPr/>
          </p:nvSpPr>
          <p:spPr>
            <a:xfrm>
              <a:off x="1272600" y="2377475"/>
              <a:ext cx="348900" cy="352650"/>
            </a:xfrm>
            <a:custGeom>
              <a:avLst/>
              <a:gdLst/>
              <a:ahLst/>
              <a:cxnLst/>
              <a:rect l="l" t="t" r="r" b="b"/>
              <a:pathLst>
                <a:path w="13956" h="14106" extrusionOk="0">
                  <a:moveTo>
                    <a:pt x="0" y="0"/>
                  </a:moveTo>
                  <a:lnTo>
                    <a:pt x="0" y="0"/>
                  </a:lnTo>
                  <a:cubicBezTo>
                    <a:pt x="4735" y="4589"/>
                    <a:pt x="9615" y="9075"/>
                    <a:pt x="13955" y="14105"/>
                  </a:cubicBezTo>
                  <a:cubicBezTo>
                    <a:pt x="13364" y="12428"/>
                    <a:pt x="2514" y="148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3"/>
            <p:cNvSpPr/>
            <p:nvPr/>
          </p:nvSpPr>
          <p:spPr>
            <a:xfrm>
              <a:off x="1763300" y="2276375"/>
              <a:ext cx="189900" cy="461125"/>
            </a:xfrm>
            <a:custGeom>
              <a:avLst/>
              <a:gdLst/>
              <a:ahLst/>
              <a:cxnLst/>
              <a:rect l="l" t="t" r="r" b="b"/>
              <a:pathLst>
                <a:path w="7596" h="18445" extrusionOk="0">
                  <a:moveTo>
                    <a:pt x="7596" y="0"/>
                  </a:moveTo>
                  <a:cubicBezTo>
                    <a:pt x="7398" y="198"/>
                    <a:pt x="7249" y="395"/>
                    <a:pt x="7103" y="643"/>
                  </a:cubicBezTo>
                  <a:cubicBezTo>
                    <a:pt x="5327" y="3898"/>
                    <a:pt x="3895" y="7299"/>
                    <a:pt x="2415" y="10653"/>
                  </a:cubicBezTo>
                  <a:cubicBezTo>
                    <a:pt x="1480" y="12874"/>
                    <a:pt x="541" y="15091"/>
                    <a:pt x="99" y="17459"/>
                  </a:cubicBezTo>
                  <a:cubicBezTo>
                    <a:pt x="48" y="17755"/>
                    <a:pt x="48" y="18102"/>
                    <a:pt x="1" y="18398"/>
                  </a:cubicBezTo>
                  <a:cubicBezTo>
                    <a:pt x="99" y="18398"/>
                    <a:pt x="147" y="18398"/>
                    <a:pt x="198" y="18445"/>
                  </a:cubicBezTo>
                  <a:cubicBezTo>
                    <a:pt x="395" y="16965"/>
                    <a:pt x="837" y="15585"/>
                    <a:pt x="1382" y="14204"/>
                  </a:cubicBezTo>
                  <a:cubicBezTo>
                    <a:pt x="3157" y="9520"/>
                    <a:pt x="5228" y="4983"/>
                    <a:pt x="7398" y="446"/>
                  </a:cubicBezTo>
                  <a:cubicBezTo>
                    <a:pt x="7446" y="296"/>
                    <a:pt x="7544" y="150"/>
                    <a:pt x="75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3"/>
            <p:cNvSpPr/>
            <p:nvPr/>
          </p:nvSpPr>
          <p:spPr>
            <a:xfrm>
              <a:off x="1204725" y="1916350"/>
              <a:ext cx="279975" cy="379775"/>
            </a:xfrm>
            <a:custGeom>
              <a:avLst/>
              <a:gdLst/>
              <a:ahLst/>
              <a:cxnLst/>
              <a:rect l="l" t="t" r="r" b="b"/>
              <a:pathLst>
                <a:path w="11199" h="15191" extrusionOk="0">
                  <a:moveTo>
                    <a:pt x="100" y="1"/>
                  </a:moveTo>
                  <a:cubicBezTo>
                    <a:pt x="52" y="52"/>
                    <a:pt x="52" y="99"/>
                    <a:pt x="1" y="99"/>
                  </a:cubicBezTo>
                  <a:cubicBezTo>
                    <a:pt x="100" y="297"/>
                    <a:pt x="198" y="494"/>
                    <a:pt x="297" y="644"/>
                  </a:cubicBezTo>
                  <a:cubicBezTo>
                    <a:pt x="2420" y="3847"/>
                    <a:pt x="4440" y="7004"/>
                    <a:pt x="6562" y="10160"/>
                  </a:cubicBezTo>
                  <a:cubicBezTo>
                    <a:pt x="7746" y="11888"/>
                    <a:pt x="9075" y="13466"/>
                    <a:pt x="10606" y="14847"/>
                  </a:cubicBezTo>
                  <a:cubicBezTo>
                    <a:pt x="10752" y="14993"/>
                    <a:pt x="10949" y="15044"/>
                    <a:pt x="11099" y="15190"/>
                  </a:cubicBezTo>
                  <a:cubicBezTo>
                    <a:pt x="11099" y="15143"/>
                    <a:pt x="11147" y="15092"/>
                    <a:pt x="11198" y="15044"/>
                  </a:cubicBezTo>
                  <a:cubicBezTo>
                    <a:pt x="11001" y="14847"/>
                    <a:pt x="10851" y="14650"/>
                    <a:pt x="10654" y="14453"/>
                  </a:cubicBezTo>
                  <a:cubicBezTo>
                    <a:pt x="9719" y="13415"/>
                    <a:pt x="8634" y="12381"/>
                    <a:pt x="7793" y="11245"/>
                  </a:cubicBezTo>
                  <a:cubicBezTo>
                    <a:pt x="5872" y="8535"/>
                    <a:pt x="3998" y="5773"/>
                    <a:pt x="2124" y="3011"/>
                  </a:cubicBezTo>
                  <a:cubicBezTo>
                    <a:pt x="1433" y="2025"/>
                    <a:pt x="790" y="987"/>
                    <a:pt x="1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3"/>
            <p:cNvSpPr/>
            <p:nvPr/>
          </p:nvSpPr>
          <p:spPr>
            <a:xfrm>
              <a:off x="1623925" y="1997725"/>
              <a:ext cx="252850" cy="336675"/>
            </a:xfrm>
            <a:custGeom>
              <a:avLst/>
              <a:gdLst/>
              <a:ahLst/>
              <a:cxnLst/>
              <a:rect l="l" t="t" r="r" b="b"/>
              <a:pathLst>
                <a:path w="10114" h="13467" extrusionOk="0">
                  <a:moveTo>
                    <a:pt x="10113" y="1"/>
                  </a:moveTo>
                  <a:lnTo>
                    <a:pt x="10113" y="1"/>
                  </a:lnTo>
                  <a:cubicBezTo>
                    <a:pt x="9963" y="151"/>
                    <a:pt x="9864" y="348"/>
                    <a:pt x="9766" y="494"/>
                  </a:cubicBezTo>
                  <a:cubicBezTo>
                    <a:pt x="8732" y="2123"/>
                    <a:pt x="7695" y="3800"/>
                    <a:pt x="6610" y="5425"/>
                  </a:cubicBezTo>
                  <a:cubicBezTo>
                    <a:pt x="4834" y="8140"/>
                    <a:pt x="2664" y="10554"/>
                    <a:pt x="396" y="12874"/>
                  </a:cubicBezTo>
                  <a:cubicBezTo>
                    <a:pt x="250" y="13020"/>
                    <a:pt x="151" y="13218"/>
                    <a:pt x="1" y="13368"/>
                  </a:cubicBezTo>
                  <a:cubicBezTo>
                    <a:pt x="52" y="13415"/>
                    <a:pt x="100" y="13466"/>
                    <a:pt x="151" y="13466"/>
                  </a:cubicBezTo>
                  <a:cubicBezTo>
                    <a:pt x="4341" y="9619"/>
                    <a:pt x="7596" y="5082"/>
                    <a:pt x="101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3"/>
            <p:cNvSpPr/>
            <p:nvPr/>
          </p:nvSpPr>
          <p:spPr>
            <a:xfrm>
              <a:off x="1334250" y="1230850"/>
              <a:ext cx="136825" cy="400775"/>
            </a:xfrm>
            <a:custGeom>
              <a:avLst/>
              <a:gdLst/>
              <a:ahLst/>
              <a:cxnLst/>
              <a:rect l="l" t="t" r="r" b="b"/>
              <a:pathLst>
                <a:path w="5473" h="16031" extrusionOk="0">
                  <a:moveTo>
                    <a:pt x="0" y="0"/>
                  </a:moveTo>
                  <a:cubicBezTo>
                    <a:pt x="592" y="5721"/>
                    <a:pt x="2368" y="11047"/>
                    <a:pt x="5275" y="16030"/>
                  </a:cubicBezTo>
                  <a:cubicBezTo>
                    <a:pt x="5327" y="15979"/>
                    <a:pt x="5374" y="15932"/>
                    <a:pt x="5473" y="15932"/>
                  </a:cubicBezTo>
                  <a:cubicBezTo>
                    <a:pt x="4833" y="14649"/>
                    <a:pt x="4190" y="13415"/>
                    <a:pt x="3599" y="12132"/>
                  </a:cubicBezTo>
                  <a:cubicBezTo>
                    <a:pt x="3058" y="10850"/>
                    <a:pt x="2514" y="9520"/>
                    <a:pt x="2072" y="8187"/>
                  </a:cubicBezTo>
                  <a:cubicBezTo>
                    <a:pt x="1578" y="6806"/>
                    <a:pt x="1231" y="5425"/>
                    <a:pt x="888" y="4044"/>
                  </a:cubicBezTo>
                  <a:cubicBezTo>
                    <a:pt x="541" y="2715"/>
                    <a:pt x="296" y="1334"/>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3"/>
            <p:cNvSpPr/>
            <p:nvPr/>
          </p:nvSpPr>
          <p:spPr>
            <a:xfrm>
              <a:off x="1562300" y="1812775"/>
              <a:ext cx="201025" cy="315675"/>
            </a:xfrm>
            <a:custGeom>
              <a:avLst/>
              <a:gdLst/>
              <a:ahLst/>
              <a:cxnLst/>
              <a:rect l="l" t="t" r="r" b="b"/>
              <a:pathLst>
                <a:path w="8041" h="12627" extrusionOk="0">
                  <a:moveTo>
                    <a:pt x="8041" y="1"/>
                  </a:moveTo>
                  <a:lnTo>
                    <a:pt x="8041" y="1"/>
                  </a:lnTo>
                  <a:cubicBezTo>
                    <a:pt x="5425" y="4242"/>
                    <a:pt x="3156" y="8732"/>
                    <a:pt x="0" y="12626"/>
                  </a:cubicBezTo>
                  <a:cubicBezTo>
                    <a:pt x="742" y="12232"/>
                    <a:pt x="1235" y="11593"/>
                    <a:pt x="1677" y="10902"/>
                  </a:cubicBezTo>
                  <a:cubicBezTo>
                    <a:pt x="3701" y="7990"/>
                    <a:pt x="5524" y="4933"/>
                    <a:pt x="7153" y="1776"/>
                  </a:cubicBezTo>
                  <a:cubicBezTo>
                    <a:pt x="7496" y="1185"/>
                    <a:pt x="7745" y="593"/>
                    <a:pt x="80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3"/>
            <p:cNvSpPr/>
            <p:nvPr/>
          </p:nvSpPr>
          <p:spPr>
            <a:xfrm>
              <a:off x="1536450" y="1529225"/>
              <a:ext cx="184975" cy="325500"/>
            </a:xfrm>
            <a:custGeom>
              <a:avLst/>
              <a:gdLst/>
              <a:ahLst/>
              <a:cxnLst/>
              <a:rect l="l" t="t" r="r" b="b"/>
              <a:pathLst>
                <a:path w="7399" h="13020" extrusionOk="0">
                  <a:moveTo>
                    <a:pt x="7398" y="0"/>
                  </a:moveTo>
                  <a:lnTo>
                    <a:pt x="7398" y="0"/>
                  </a:lnTo>
                  <a:cubicBezTo>
                    <a:pt x="7051" y="789"/>
                    <a:pt x="6708" y="1531"/>
                    <a:pt x="6360" y="2269"/>
                  </a:cubicBezTo>
                  <a:cubicBezTo>
                    <a:pt x="5966" y="3010"/>
                    <a:pt x="5623" y="3799"/>
                    <a:pt x="5275" y="4537"/>
                  </a:cubicBezTo>
                  <a:cubicBezTo>
                    <a:pt x="4932" y="5279"/>
                    <a:pt x="4538" y="6017"/>
                    <a:pt x="4190" y="6707"/>
                  </a:cubicBezTo>
                  <a:cubicBezTo>
                    <a:pt x="3796" y="7449"/>
                    <a:pt x="3354" y="8187"/>
                    <a:pt x="2908" y="8928"/>
                  </a:cubicBezTo>
                  <a:cubicBezTo>
                    <a:pt x="2466" y="9619"/>
                    <a:pt x="2020" y="10309"/>
                    <a:pt x="1527" y="11000"/>
                  </a:cubicBezTo>
                  <a:cubicBezTo>
                    <a:pt x="1034" y="11639"/>
                    <a:pt x="494" y="12231"/>
                    <a:pt x="0" y="12874"/>
                  </a:cubicBezTo>
                  <a:lnTo>
                    <a:pt x="146" y="13020"/>
                  </a:lnTo>
                  <a:cubicBezTo>
                    <a:pt x="3749" y="9323"/>
                    <a:pt x="5524" y="4636"/>
                    <a:pt x="73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3"/>
            <p:cNvSpPr/>
            <p:nvPr/>
          </p:nvSpPr>
          <p:spPr>
            <a:xfrm>
              <a:off x="1517900" y="1052125"/>
              <a:ext cx="16100" cy="289700"/>
            </a:xfrm>
            <a:custGeom>
              <a:avLst/>
              <a:gdLst/>
              <a:ahLst/>
              <a:cxnLst/>
              <a:rect l="l" t="t" r="r" b="b"/>
              <a:pathLst>
                <a:path w="644" h="11588" extrusionOk="0">
                  <a:moveTo>
                    <a:pt x="1" y="0"/>
                  </a:moveTo>
                  <a:cubicBezTo>
                    <a:pt x="52" y="888"/>
                    <a:pt x="151" y="1823"/>
                    <a:pt x="151" y="2711"/>
                  </a:cubicBezTo>
                  <a:cubicBezTo>
                    <a:pt x="198" y="5425"/>
                    <a:pt x="249" y="8187"/>
                    <a:pt x="297" y="10897"/>
                  </a:cubicBezTo>
                  <a:cubicBezTo>
                    <a:pt x="297" y="11095"/>
                    <a:pt x="348" y="11292"/>
                    <a:pt x="348" y="11588"/>
                  </a:cubicBezTo>
                  <a:cubicBezTo>
                    <a:pt x="446" y="11442"/>
                    <a:pt x="545" y="11391"/>
                    <a:pt x="545" y="11343"/>
                  </a:cubicBezTo>
                  <a:cubicBezTo>
                    <a:pt x="644" y="7544"/>
                    <a:pt x="494" y="3748"/>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3"/>
            <p:cNvSpPr/>
            <p:nvPr/>
          </p:nvSpPr>
          <p:spPr>
            <a:xfrm>
              <a:off x="1331775" y="1685850"/>
              <a:ext cx="107250" cy="245325"/>
            </a:xfrm>
            <a:custGeom>
              <a:avLst/>
              <a:gdLst/>
              <a:ahLst/>
              <a:cxnLst/>
              <a:rect l="l" t="t" r="r" b="b"/>
              <a:pathLst>
                <a:path w="4290" h="9813" extrusionOk="0">
                  <a:moveTo>
                    <a:pt x="1" y="0"/>
                  </a:moveTo>
                  <a:cubicBezTo>
                    <a:pt x="1" y="146"/>
                    <a:pt x="1" y="245"/>
                    <a:pt x="48" y="395"/>
                  </a:cubicBezTo>
                  <a:cubicBezTo>
                    <a:pt x="395" y="1480"/>
                    <a:pt x="738" y="2565"/>
                    <a:pt x="1133" y="3650"/>
                  </a:cubicBezTo>
                  <a:cubicBezTo>
                    <a:pt x="1776" y="5524"/>
                    <a:pt x="2514" y="7347"/>
                    <a:pt x="3552" y="9023"/>
                  </a:cubicBezTo>
                  <a:cubicBezTo>
                    <a:pt x="3698" y="9272"/>
                    <a:pt x="3895" y="9568"/>
                    <a:pt x="4092" y="9812"/>
                  </a:cubicBezTo>
                  <a:cubicBezTo>
                    <a:pt x="4143" y="9765"/>
                    <a:pt x="4242" y="9714"/>
                    <a:pt x="4289" y="9666"/>
                  </a:cubicBezTo>
                  <a:cubicBezTo>
                    <a:pt x="2317" y="6656"/>
                    <a:pt x="1232" y="330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3"/>
            <p:cNvSpPr/>
            <p:nvPr/>
          </p:nvSpPr>
          <p:spPr>
            <a:xfrm>
              <a:off x="1612900" y="1188925"/>
              <a:ext cx="98650" cy="221950"/>
            </a:xfrm>
            <a:custGeom>
              <a:avLst/>
              <a:gdLst/>
              <a:ahLst/>
              <a:cxnLst/>
              <a:rect l="l" t="t" r="r" b="b"/>
              <a:pathLst>
                <a:path w="3946" h="8878" extrusionOk="0">
                  <a:moveTo>
                    <a:pt x="3945" y="0"/>
                  </a:moveTo>
                  <a:lnTo>
                    <a:pt x="3945" y="0"/>
                  </a:lnTo>
                  <a:cubicBezTo>
                    <a:pt x="3500" y="987"/>
                    <a:pt x="3105" y="2072"/>
                    <a:pt x="2711" y="3109"/>
                  </a:cubicBezTo>
                  <a:cubicBezTo>
                    <a:pt x="2020" y="5031"/>
                    <a:pt x="1381" y="6956"/>
                    <a:pt x="99" y="8633"/>
                  </a:cubicBezTo>
                  <a:cubicBezTo>
                    <a:pt x="47" y="8680"/>
                    <a:pt x="0" y="8779"/>
                    <a:pt x="0" y="8878"/>
                  </a:cubicBezTo>
                  <a:cubicBezTo>
                    <a:pt x="837" y="8187"/>
                    <a:pt x="1428" y="7299"/>
                    <a:pt x="1823" y="6266"/>
                  </a:cubicBezTo>
                  <a:cubicBezTo>
                    <a:pt x="2415" y="4688"/>
                    <a:pt x="3006" y="3058"/>
                    <a:pt x="3551" y="1480"/>
                  </a:cubicBezTo>
                  <a:cubicBezTo>
                    <a:pt x="3697" y="987"/>
                    <a:pt x="3847" y="494"/>
                    <a:pt x="39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13"/>
          <p:cNvGrpSpPr/>
          <p:nvPr/>
        </p:nvGrpSpPr>
        <p:grpSpPr>
          <a:xfrm rot="6756311">
            <a:off x="452499" y="4220603"/>
            <a:ext cx="771567" cy="572657"/>
            <a:chOff x="7371599" y="1417781"/>
            <a:chExt cx="952389" cy="706864"/>
          </a:xfrm>
        </p:grpSpPr>
        <p:sp>
          <p:nvSpPr>
            <p:cNvPr id="472" name="Google Shape;472;p13"/>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13"/>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3"/>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13"/>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3"/>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3"/>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13"/>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13"/>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0" name="Google Shape;480;p13"/>
          <p:cNvSpPr txBox="1">
            <a:spLocks noGrp="1"/>
          </p:cNvSpPr>
          <p:nvPr>
            <p:ph type="subTitle" idx="13"/>
          </p:nvPr>
        </p:nvSpPr>
        <p:spPr>
          <a:xfrm>
            <a:off x="1129375" y="3778550"/>
            <a:ext cx="1944000" cy="42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81" name="Google Shape;481;p13"/>
          <p:cNvSpPr txBox="1">
            <a:spLocks noGrp="1"/>
          </p:cNvSpPr>
          <p:nvPr>
            <p:ph type="subTitle" idx="14"/>
          </p:nvPr>
        </p:nvSpPr>
        <p:spPr>
          <a:xfrm>
            <a:off x="3600038" y="3778550"/>
            <a:ext cx="1944000" cy="42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82" name="Google Shape;482;p13"/>
          <p:cNvSpPr txBox="1">
            <a:spLocks noGrp="1"/>
          </p:cNvSpPr>
          <p:nvPr>
            <p:ph type="subTitle" idx="15"/>
          </p:nvPr>
        </p:nvSpPr>
        <p:spPr>
          <a:xfrm>
            <a:off x="6070700" y="3778550"/>
            <a:ext cx="1944000" cy="42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83" name="Google Shape;483;p1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484"/>
        <p:cNvGrpSpPr/>
        <p:nvPr/>
      </p:nvGrpSpPr>
      <p:grpSpPr>
        <a:xfrm>
          <a:off x="0" y="0"/>
          <a:ext cx="0" cy="0"/>
          <a:chOff x="0" y="0"/>
          <a:chExt cx="0" cy="0"/>
        </a:xfrm>
      </p:grpSpPr>
      <p:pic>
        <p:nvPicPr>
          <p:cNvPr id="485" name="Google Shape;485;p14"/>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486" name="Google Shape;486;p14"/>
          <p:cNvSpPr txBox="1">
            <a:spLocks noGrp="1"/>
          </p:cNvSpPr>
          <p:nvPr>
            <p:ph type="title"/>
          </p:nvPr>
        </p:nvSpPr>
        <p:spPr>
          <a:xfrm>
            <a:off x="2391900" y="3299975"/>
            <a:ext cx="43602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487" name="Google Shape;487;p14"/>
          <p:cNvSpPr txBox="1">
            <a:spLocks noGrp="1"/>
          </p:cNvSpPr>
          <p:nvPr>
            <p:ph type="subTitle" idx="1"/>
          </p:nvPr>
        </p:nvSpPr>
        <p:spPr>
          <a:xfrm>
            <a:off x="1927150" y="1311625"/>
            <a:ext cx="5289900" cy="191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1600"/>
              </a:spcBef>
              <a:spcAft>
                <a:spcPts val="0"/>
              </a:spcAft>
              <a:buSzPts val="3000"/>
              <a:buNone/>
              <a:defRPr sz="3000"/>
            </a:lvl3pPr>
            <a:lvl4pPr lvl="3" algn="ctr" rtl="0">
              <a:lnSpc>
                <a:spcPct val="100000"/>
              </a:lnSpc>
              <a:spcBef>
                <a:spcPts val="1600"/>
              </a:spcBef>
              <a:spcAft>
                <a:spcPts val="0"/>
              </a:spcAft>
              <a:buSzPts val="3000"/>
              <a:buNone/>
              <a:defRPr sz="3000"/>
            </a:lvl4pPr>
            <a:lvl5pPr lvl="4" algn="ctr" rtl="0">
              <a:lnSpc>
                <a:spcPct val="100000"/>
              </a:lnSpc>
              <a:spcBef>
                <a:spcPts val="1600"/>
              </a:spcBef>
              <a:spcAft>
                <a:spcPts val="0"/>
              </a:spcAft>
              <a:buSzPts val="3000"/>
              <a:buNone/>
              <a:defRPr sz="3000"/>
            </a:lvl5pPr>
            <a:lvl6pPr lvl="5" algn="ctr" rtl="0">
              <a:lnSpc>
                <a:spcPct val="100000"/>
              </a:lnSpc>
              <a:spcBef>
                <a:spcPts val="1600"/>
              </a:spcBef>
              <a:spcAft>
                <a:spcPts val="0"/>
              </a:spcAft>
              <a:buSzPts val="3000"/>
              <a:buNone/>
              <a:defRPr sz="3000"/>
            </a:lvl6pPr>
            <a:lvl7pPr lvl="6" algn="ctr" rtl="0">
              <a:lnSpc>
                <a:spcPct val="100000"/>
              </a:lnSpc>
              <a:spcBef>
                <a:spcPts val="1600"/>
              </a:spcBef>
              <a:spcAft>
                <a:spcPts val="0"/>
              </a:spcAft>
              <a:buSzPts val="3000"/>
              <a:buNone/>
              <a:defRPr sz="3000"/>
            </a:lvl7pPr>
            <a:lvl8pPr lvl="7" algn="ctr" rtl="0">
              <a:lnSpc>
                <a:spcPct val="100000"/>
              </a:lnSpc>
              <a:spcBef>
                <a:spcPts val="1600"/>
              </a:spcBef>
              <a:spcAft>
                <a:spcPts val="0"/>
              </a:spcAft>
              <a:buSzPts val="3000"/>
              <a:buNone/>
              <a:defRPr sz="3000"/>
            </a:lvl8pPr>
            <a:lvl9pPr lvl="8" algn="ctr" rtl="0">
              <a:lnSpc>
                <a:spcPct val="100000"/>
              </a:lnSpc>
              <a:spcBef>
                <a:spcPts val="1600"/>
              </a:spcBef>
              <a:spcAft>
                <a:spcPts val="1600"/>
              </a:spcAft>
              <a:buSzPts val="3000"/>
              <a:buNone/>
              <a:defRPr sz="3000"/>
            </a:lvl9pPr>
          </a:lstStyle>
          <a:p>
            <a:endParaRPr/>
          </a:p>
        </p:txBody>
      </p:sp>
      <p:sp>
        <p:nvSpPr>
          <p:cNvPr id="488" name="Google Shape;488;p14"/>
          <p:cNvSpPr/>
          <p:nvPr/>
        </p:nvSpPr>
        <p:spPr>
          <a:xfrm rot="10800000">
            <a:off x="7251241" y="3092998"/>
            <a:ext cx="1892759" cy="2050502"/>
          </a:xfrm>
          <a:custGeom>
            <a:avLst/>
            <a:gdLst/>
            <a:ahLst/>
            <a:cxnLst/>
            <a:rect l="l" t="t" r="r" b="b"/>
            <a:pathLst>
              <a:path w="102422" h="98867" extrusionOk="0">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4"/>
          <p:cNvSpPr/>
          <p:nvPr/>
        </p:nvSpPr>
        <p:spPr>
          <a:xfrm rot="1158409">
            <a:off x="7526820" y="2765829"/>
            <a:ext cx="1006067" cy="1838136"/>
          </a:xfrm>
          <a:custGeom>
            <a:avLst/>
            <a:gdLst/>
            <a:ahLst/>
            <a:cxnLst/>
            <a:rect l="l" t="t" r="r" b="b"/>
            <a:pathLst>
              <a:path w="55485" h="101374" extrusionOk="0">
                <a:moveTo>
                  <a:pt x="15813" y="418"/>
                </a:moveTo>
                <a:cubicBezTo>
                  <a:pt x="16120" y="418"/>
                  <a:pt x="16327" y="577"/>
                  <a:pt x="16477" y="766"/>
                </a:cubicBezTo>
                <a:cubicBezTo>
                  <a:pt x="16871" y="1259"/>
                  <a:pt x="17313" y="1800"/>
                  <a:pt x="17609" y="2391"/>
                </a:cubicBezTo>
                <a:cubicBezTo>
                  <a:pt x="19929" y="8065"/>
                  <a:pt x="21456" y="13983"/>
                  <a:pt x="22691" y="20000"/>
                </a:cubicBezTo>
                <a:cubicBezTo>
                  <a:pt x="23184" y="22316"/>
                  <a:pt x="23184" y="24635"/>
                  <a:pt x="22837" y="27003"/>
                </a:cubicBezTo>
                <a:cubicBezTo>
                  <a:pt x="22639" y="28036"/>
                  <a:pt x="22639" y="29121"/>
                  <a:pt x="22493" y="30206"/>
                </a:cubicBezTo>
                <a:cubicBezTo>
                  <a:pt x="22442" y="30009"/>
                  <a:pt x="22344" y="29764"/>
                  <a:pt x="22296" y="29567"/>
                </a:cubicBezTo>
                <a:cubicBezTo>
                  <a:pt x="21357" y="24781"/>
                  <a:pt x="20371" y="20000"/>
                  <a:pt x="19384" y="15265"/>
                </a:cubicBezTo>
                <a:cubicBezTo>
                  <a:pt x="18990" y="13241"/>
                  <a:pt x="18449" y="11221"/>
                  <a:pt x="17956" y="9248"/>
                </a:cubicBezTo>
                <a:cubicBezTo>
                  <a:pt x="17905" y="8953"/>
                  <a:pt x="17759" y="8704"/>
                  <a:pt x="17510" y="8459"/>
                </a:cubicBezTo>
                <a:lnTo>
                  <a:pt x="17510" y="8459"/>
                </a:lnTo>
                <a:cubicBezTo>
                  <a:pt x="17660" y="9939"/>
                  <a:pt x="18201" y="11268"/>
                  <a:pt x="18497" y="12701"/>
                </a:cubicBezTo>
                <a:cubicBezTo>
                  <a:pt x="18745" y="14129"/>
                  <a:pt x="19041" y="15510"/>
                  <a:pt x="19286" y="16942"/>
                </a:cubicBezTo>
                <a:cubicBezTo>
                  <a:pt x="19582" y="18370"/>
                  <a:pt x="19830" y="19802"/>
                  <a:pt x="20126" y="21282"/>
                </a:cubicBezTo>
                <a:cubicBezTo>
                  <a:pt x="20422" y="22663"/>
                  <a:pt x="20718" y="24091"/>
                  <a:pt x="21014" y="25472"/>
                </a:cubicBezTo>
                <a:lnTo>
                  <a:pt x="21902" y="29764"/>
                </a:lnTo>
                <a:cubicBezTo>
                  <a:pt x="21850" y="29812"/>
                  <a:pt x="21803" y="29812"/>
                  <a:pt x="21752" y="29863"/>
                </a:cubicBezTo>
                <a:cubicBezTo>
                  <a:pt x="21606" y="29567"/>
                  <a:pt x="21456" y="29220"/>
                  <a:pt x="21259" y="28975"/>
                </a:cubicBezTo>
                <a:cubicBezTo>
                  <a:pt x="20718" y="28186"/>
                  <a:pt x="20174" y="27496"/>
                  <a:pt x="19633" y="26754"/>
                </a:cubicBezTo>
                <a:cubicBezTo>
                  <a:pt x="18891" y="25720"/>
                  <a:pt x="18351" y="24635"/>
                  <a:pt x="17956" y="23401"/>
                </a:cubicBezTo>
                <a:cubicBezTo>
                  <a:pt x="16773" y="19408"/>
                  <a:pt x="15589" y="15411"/>
                  <a:pt x="15045" y="11268"/>
                </a:cubicBezTo>
                <a:cubicBezTo>
                  <a:pt x="14650" y="8507"/>
                  <a:pt x="14453" y="5745"/>
                  <a:pt x="14701" y="2936"/>
                </a:cubicBezTo>
                <a:cubicBezTo>
                  <a:pt x="14749" y="2344"/>
                  <a:pt x="14946" y="1752"/>
                  <a:pt x="15096" y="1160"/>
                </a:cubicBezTo>
                <a:cubicBezTo>
                  <a:pt x="15194" y="865"/>
                  <a:pt x="15392" y="667"/>
                  <a:pt x="15490" y="470"/>
                </a:cubicBezTo>
                <a:cubicBezTo>
                  <a:pt x="15609" y="434"/>
                  <a:pt x="15716" y="418"/>
                  <a:pt x="15813" y="418"/>
                </a:cubicBezTo>
                <a:close/>
                <a:moveTo>
                  <a:pt x="29595" y="24734"/>
                </a:moveTo>
                <a:cubicBezTo>
                  <a:pt x="29694" y="25227"/>
                  <a:pt x="29497" y="25622"/>
                  <a:pt x="29299" y="26016"/>
                </a:cubicBezTo>
                <a:cubicBezTo>
                  <a:pt x="28952" y="26655"/>
                  <a:pt x="28558" y="27346"/>
                  <a:pt x="28116" y="27989"/>
                </a:cubicBezTo>
                <a:cubicBezTo>
                  <a:pt x="26782" y="29863"/>
                  <a:pt x="25748" y="31934"/>
                  <a:pt x="25204" y="34203"/>
                </a:cubicBezTo>
                <a:cubicBezTo>
                  <a:pt x="25157" y="34302"/>
                  <a:pt x="25105" y="34400"/>
                  <a:pt x="25105" y="34499"/>
                </a:cubicBezTo>
                <a:cubicBezTo>
                  <a:pt x="24809" y="33067"/>
                  <a:pt x="24514" y="31638"/>
                  <a:pt x="25303" y="30305"/>
                </a:cubicBezTo>
                <a:cubicBezTo>
                  <a:pt x="25551" y="29863"/>
                  <a:pt x="25796" y="29469"/>
                  <a:pt x="26092" y="29074"/>
                </a:cubicBezTo>
                <a:cubicBezTo>
                  <a:pt x="26932" y="27938"/>
                  <a:pt x="27721" y="26805"/>
                  <a:pt x="28558" y="25720"/>
                </a:cubicBezTo>
                <a:cubicBezTo>
                  <a:pt x="28853" y="25326"/>
                  <a:pt x="29102" y="24931"/>
                  <a:pt x="29595" y="24734"/>
                </a:cubicBezTo>
                <a:close/>
                <a:moveTo>
                  <a:pt x="10065" y="36767"/>
                </a:moveTo>
                <a:lnTo>
                  <a:pt x="10065" y="36767"/>
                </a:lnTo>
                <a:cubicBezTo>
                  <a:pt x="10164" y="36815"/>
                  <a:pt x="10263" y="36815"/>
                  <a:pt x="10361" y="36866"/>
                </a:cubicBezTo>
                <a:cubicBezTo>
                  <a:pt x="11395" y="37308"/>
                  <a:pt x="12433" y="37754"/>
                  <a:pt x="13466" y="38148"/>
                </a:cubicBezTo>
                <a:cubicBezTo>
                  <a:pt x="16524" y="39379"/>
                  <a:pt x="19041" y="41305"/>
                  <a:pt x="21259" y="43672"/>
                </a:cubicBezTo>
                <a:cubicBezTo>
                  <a:pt x="21357" y="43719"/>
                  <a:pt x="21408" y="43771"/>
                  <a:pt x="21456" y="43869"/>
                </a:cubicBezTo>
                <a:cubicBezTo>
                  <a:pt x="21456" y="43917"/>
                  <a:pt x="21456" y="44015"/>
                  <a:pt x="21554" y="44165"/>
                </a:cubicBezTo>
                <a:cubicBezTo>
                  <a:pt x="21259" y="43968"/>
                  <a:pt x="21113" y="43869"/>
                  <a:pt x="20915" y="43719"/>
                </a:cubicBezTo>
                <a:cubicBezTo>
                  <a:pt x="19089" y="42291"/>
                  <a:pt x="17116" y="41107"/>
                  <a:pt x="15045" y="39971"/>
                </a:cubicBezTo>
                <a:cubicBezTo>
                  <a:pt x="13368" y="39083"/>
                  <a:pt x="11841" y="38050"/>
                  <a:pt x="10211" y="37063"/>
                </a:cubicBezTo>
                <a:cubicBezTo>
                  <a:pt x="10164" y="37012"/>
                  <a:pt x="10065" y="36913"/>
                  <a:pt x="10065" y="36767"/>
                </a:cubicBezTo>
                <a:close/>
                <a:moveTo>
                  <a:pt x="1871" y="26736"/>
                </a:moveTo>
                <a:cubicBezTo>
                  <a:pt x="1948" y="26736"/>
                  <a:pt x="2032" y="26742"/>
                  <a:pt x="2123" y="26754"/>
                </a:cubicBezTo>
                <a:cubicBezTo>
                  <a:pt x="2569" y="26805"/>
                  <a:pt x="2964" y="26904"/>
                  <a:pt x="3358" y="27050"/>
                </a:cubicBezTo>
                <a:cubicBezTo>
                  <a:pt x="4147" y="27397"/>
                  <a:pt x="4984" y="27740"/>
                  <a:pt x="5773" y="28186"/>
                </a:cubicBezTo>
                <a:cubicBezTo>
                  <a:pt x="10065" y="30601"/>
                  <a:pt x="14157" y="33363"/>
                  <a:pt x="18004" y="36472"/>
                </a:cubicBezTo>
                <a:cubicBezTo>
                  <a:pt x="19878" y="37998"/>
                  <a:pt x="21408" y="39825"/>
                  <a:pt x="22442" y="41995"/>
                </a:cubicBezTo>
                <a:cubicBezTo>
                  <a:pt x="22888" y="42930"/>
                  <a:pt x="23184" y="43869"/>
                  <a:pt x="23527" y="44804"/>
                </a:cubicBezTo>
                <a:cubicBezTo>
                  <a:pt x="23724" y="45250"/>
                  <a:pt x="23922" y="45645"/>
                  <a:pt x="23973" y="46138"/>
                </a:cubicBezTo>
                <a:cubicBezTo>
                  <a:pt x="23724" y="45791"/>
                  <a:pt x="23429" y="45495"/>
                  <a:pt x="23184" y="45151"/>
                </a:cubicBezTo>
                <a:cubicBezTo>
                  <a:pt x="20371" y="41502"/>
                  <a:pt x="16919" y="38444"/>
                  <a:pt x="13368" y="35533"/>
                </a:cubicBezTo>
                <a:cubicBezTo>
                  <a:pt x="11150" y="33757"/>
                  <a:pt x="8882" y="32033"/>
                  <a:pt x="6613" y="30356"/>
                </a:cubicBezTo>
                <a:cubicBezTo>
                  <a:pt x="6365" y="30159"/>
                  <a:pt x="6120" y="30009"/>
                  <a:pt x="5871" y="29863"/>
                </a:cubicBezTo>
                <a:lnTo>
                  <a:pt x="5871" y="29863"/>
                </a:lnTo>
                <a:cubicBezTo>
                  <a:pt x="9817" y="33264"/>
                  <a:pt x="14011" y="36274"/>
                  <a:pt x="17759" y="39971"/>
                </a:cubicBezTo>
                <a:cubicBezTo>
                  <a:pt x="17660" y="39924"/>
                  <a:pt x="17562" y="39924"/>
                  <a:pt x="17463" y="39872"/>
                </a:cubicBezTo>
                <a:cubicBezTo>
                  <a:pt x="16082" y="38839"/>
                  <a:pt x="14504" y="38148"/>
                  <a:pt x="12926" y="37458"/>
                </a:cubicBezTo>
                <a:cubicBezTo>
                  <a:pt x="11296" y="36767"/>
                  <a:pt x="9671" y="36026"/>
                  <a:pt x="8093" y="35288"/>
                </a:cubicBezTo>
                <a:cubicBezTo>
                  <a:pt x="6416" y="34499"/>
                  <a:pt x="5082" y="33264"/>
                  <a:pt x="3851" y="31934"/>
                </a:cubicBezTo>
                <a:cubicBezTo>
                  <a:pt x="2964" y="30948"/>
                  <a:pt x="2222" y="29910"/>
                  <a:pt x="1630" y="28727"/>
                </a:cubicBezTo>
                <a:cubicBezTo>
                  <a:pt x="1484" y="28384"/>
                  <a:pt x="1334" y="28036"/>
                  <a:pt x="1287" y="27693"/>
                </a:cubicBezTo>
                <a:cubicBezTo>
                  <a:pt x="1156" y="27043"/>
                  <a:pt x="1330" y="26736"/>
                  <a:pt x="1871" y="26736"/>
                </a:cubicBezTo>
                <a:close/>
                <a:moveTo>
                  <a:pt x="33654" y="24363"/>
                </a:moveTo>
                <a:cubicBezTo>
                  <a:pt x="34140" y="24363"/>
                  <a:pt x="34595" y="24688"/>
                  <a:pt x="34772" y="25275"/>
                </a:cubicBezTo>
                <a:cubicBezTo>
                  <a:pt x="35067" y="26064"/>
                  <a:pt x="35119" y="26853"/>
                  <a:pt x="34969" y="27642"/>
                </a:cubicBezTo>
                <a:cubicBezTo>
                  <a:pt x="34772" y="28679"/>
                  <a:pt x="34527" y="29764"/>
                  <a:pt x="34278" y="30798"/>
                </a:cubicBezTo>
                <a:cubicBezTo>
                  <a:pt x="33687" y="32921"/>
                  <a:pt x="33047" y="34992"/>
                  <a:pt x="32503" y="37111"/>
                </a:cubicBezTo>
                <a:cubicBezTo>
                  <a:pt x="31962" y="39036"/>
                  <a:pt x="31568" y="40957"/>
                  <a:pt x="31075" y="42930"/>
                </a:cubicBezTo>
                <a:cubicBezTo>
                  <a:pt x="30680" y="43277"/>
                  <a:pt x="30234" y="43719"/>
                  <a:pt x="29741" y="44212"/>
                </a:cubicBezTo>
                <a:cubicBezTo>
                  <a:pt x="30088" y="39675"/>
                  <a:pt x="31075" y="35288"/>
                  <a:pt x="32061" y="30897"/>
                </a:cubicBezTo>
                <a:lnTo>
                  <a:pt x="32061" y="30897"/>
                </a:lnTo>
                <a:cubicBezTo>
                  <a:pt x="31075" y="33808"/>
                  <a:pt x="30333" y="36767"/>
                  <a:pt x="29891" y="39825"/>
                </a:cubicBezTo>
                <a:cubicBezTo>
                  <a:pt x="29643" y="41549"/>
                  <a:pt x="29445" y="43277"/>
                  <a:pt x="29248" y="45001"/>
                </a:cubicBezTo>
                <a:cubicBezTo>
                  <a:pt x="29201" y="45349"/>
                  <a:pt x="29149" y="45645"/>
                  <a:pt x="29051" y="45940"/>
                </a:cubicBezTo>
                <a:cubicBezTo>
                  <a:pt x="28853" y="46481"/>
                  <a:pt x="28656" y="47073"/>
                  <a:pt x="28412" y="47763"/>
                </a:cubicBezTo>
                <a:cubicBezTo>
                  <a:pt x="28313" y="47467"/>
                  <a:pt x="28262" y="47321"/>
                  <a:pt x="28214" y="47223"/>
                </a:cubicBezTo>
                <a:cubicBezTo>
                  <a:pt x="27524" y="44954"/>
                  <a:pt x="27524" y="42634"/>
                  <a:pt x="27867" y="40366"/>
                </a:cubicBezTo>
                <a:cubicBezTo>
                  <a:pt x="28510" y="36176"/>
                  <a:pt x="29398" y="32080"/>
                  <a:pt x="30925" y="28186"/>
                </a:cubicBezTo>
                <a:cubicBezTo>
                  <a:pt x="31221" y="27397"/>
                  <a:pt x="31568" y="26655"/>
                  <a:pt x="31911" y="25965"/>
                </a:cubicBezTo>
                <a:cubicBezTo>
                  <a:pt x="32108" y="25523"/>
                  <a:pt x="32404" y="25129"/>
                  <a:pt x="32700" y="24833"/>
                </a:cubicBezTo>
                <a:cubicBezTo>
                  <a:pt x="32980" y="24513"/>
                  <a:pt x="33324" y="24363"/>
                  <a:pt x="33654" y="24363"/>
                </a:cubicBezTo>
                <a:close/>
                <a:moveTo>
                  <a:pt x="18844" y="52596"/>
                </a:moveTo>
                <a:cubicBezTo>
                  <a:pt x="20371" y="52596"/>
                  <a:pt x="23283" y="55015"/>
                  <a:pt x="24368" y="56988"/>
                </a:cubicBezTo>
                <a:cubicBezTo>
                  <a:pt x="23973" y="56640"/>
                  <a:pt x="23677" y="56396"/>
                  <a:pt x="23381" y="56147"/>
                </a:cubicBezTo>
                <a:cubicBezTo>
                  <a:pt x="22344" y="55409"/>
                  <a:pt x="21357" y="54719"/>
                  <a:pt x="20323" y="53977"/>
                </a:cubicBezTo>
                <a:cubicBezTo>
                  <a:pt x="19732" y="53634"/>
                  <a:pt x="19239" y="53239"/>
                  <a:pt x="18844" y="52596"/>
                </a:cubicBezTo>
                <a:close/>
                <a:moveTo>
                  <a:pt x="46909" y="38060"/>
                </a:moveTo>
                <a:cubicBezTo>
                  <a:pt x="47092" y="38060"/>
                  <a:pt x="47287" y="38113"/>
                  <a:pt x="47496" y="38247"/>
                </a:cubicBezTo>
                <a:cubicBezTo>
                  <a:pt x="47645" y="39036"/>
                  <a:pt x="47496" y="39774"/>
                  <a:pt x="47200" y="40417"/>
                </a:cubicBezTo>
                <a:cubicBezTo>
                  <a:pt x="46659" y="41648"/>
                  <a:pt x="46115" y="42883"/>
                  <a:pt x="45475" y="44015"/>
                </a:cubicBezTo>
                <a:cubicBezTo>
                  <a:pt x="43700" y="47171"/>
                  <a:pt x="41826" y="50280"/>
                  <a:pt x="39952" y="53437"/>
                </a:cubicBezTo>
                <a:cubicBezTo>
                  <a:pt x="39755" y="53780"/>
                  <a:pt x="39459" y="54127"/>
                  <a:pt x="39210" y="54522"/>
                </a:cubicBezTo>
                <a:cubicBezTo>
                  <a:pt x="38421" y="55654"/>
                  <a:pt x="37486" y="56593"/>
                  <a:pt x="36204" y="57232"/>
                </a:cubicBezTo>
                <a:cubicBezTo>
                  <a:pt x="35415" y="57678"/>
                  <a:pt x="34673" y="58171"/>
                  <a:pt x="33837" y="58613"/>
                </a:cubicBezTo>
                <a:cubicBezTo>
                  <a:pt x="36006" y="54076"/>
                  <a:pt x="38966" y="50032"/>
                  <a:pt x="41873" y="45940"/>
                </a:cubicBezTo>
                <a:lnTo>
                  <a:pt x="41873" y="45940"/>
                </a:lnTo>
                <a:cubicBezTo>
                  <a:pt x="38717" y="49539"/>
                  <a:pt x="36054" y="53484"/>
                  <a:pt x="33738" y="57725"/>
                </a:cubicBezTo>
                <a:cubicBezTo>
                  <a:pt x="33738" y="57579"/>
                  <a:pt x="33738" y="57429"/>
                  <a:pt x="33785" y="57232"/>
                </a:cubicBezTo>
                <a:cubicBezTo>
                  <a:pt x="33837" y="56739"/>
                  <a:pt x="33884" y="56246"/>
                  <a:pt x="33935" y="55705"/>
                </a:cubicBezTo>
                <a:cubicBezTo>
                  <a:pt x="33982" y="53930"/>
                  <a:pt x="34476" y="52253"/>
                  <a:pt x="35415" y="50722"/>
                </a:cubicBezTo>
                <a:cubicBezTo>
                  <a:pt x="37881" y="46580"/>
                  <a:pt x="40840" y="42784"/>
                  <a:pt x="44438" y="39577"/>
                </a:cubicBezTo>
                <a:cubicBezTo>
                  <a:pt x="44931" y="39083"/>
                  <a:pt x="45523" y="38740"/>
                  <a:pt x="46115" y="38346"/>
                </a:cubicBezTo>
                <a:cubicBezTo>
                  <a:pt x="46357" y="38193"/>
                  <a:pt x="46618" y="38060"/>
                  <a:pt x="46909" y="38060"/>
                </a:cubicBezTo>
                <a:close/>
                <a:moveTo>
                  <a:pt x="31393" y="43354"/>
                </a:moveTo>
                <a:cubicBezTo>
                  <a:pt x="31449" y="43354"/>
                  <a:pt x="31507" y="43361"/>
                  <a:pt x="31568" y="43376"/>
                </a:cubicBezTo>
                <a:cubicBezTo>
                  <a:pt x="31962" y="43475"/>
                  <a:pt x="32207" y="43771"/>
                  <a:pt x="32258" y="44165"/>
                </a:cubicBezTo>
                <a:cubicBezTo>
                  <a:pt x="32357" y="45001"/>
                  <a:pt x="32456" y="45791"/>
                  <a:pt x="32404" y="46580"/>
                </a:cubicBezTo>
                <a:cubicBezTo>
                  <a:pt x="32404" y="47763"/>
                  <a:pt x="32207" y="48947"/>
                  <a:pt x="32160" y="50130"/>
                </a:cubicBezTo>
                <a:cubicBezTo>
                  <a:pt x="32108" y="52596"/>
                  <a:pt x="32108" y="55062"/>
                  <a:pt x="32108" y="57528"/>
                </a:cubicBezTo>
                <a:cubicBezTo>
                  <a:pt x="32160" y="60933"/>
                  <a:pt x="31517" y="64137"/>
                  <a:pt x="30136" y="67194"/>
                </a:cubicBezTo>
                <a:cubicBezTo>
                  <a:pt x="29840" y="67837"/>
                  <a:pt x="29595" y="68528"/>
                  <a:pt x="29299" y="69266"/>
                </a:cubicBezTo>
                <a:cubicBezTo>
                  <a:pt x="29248" y="69120"/>
                  <a:pt x="29201" y="69068"/>
                  <a:pt x="29201" y="68970"/>
                </a:cubicBezTo>
                <a:cubicBezTo>
                  <a:pt x="29299" y="66898"/>
                  <a:pt x="29445" y="64827"/>
                  <a:pt x="29544" y="62708"/>
                </a:cubicBezTo>
                <a:cubicBezTo>
                  <a:pt x="29694" y="59303"/>
                  <a:pt x="30088" y="55903"/>
                  <a:pt x="30629" y="52498"/>
                </a:cubicBezTo>
                <a:cubicBezTo>
                  <a:pt x="30779" y="51760"/>
                  <a:pt x="30877" y="51018"/>
                  <a:pt x="30976" y="50229"/>
                </a:cubicBezTo>
                <a:lnTo>
                  <a:pt x="30976" y="50229"/>
                </a:lnTo>
                <a:cubicBezTo>
                  <a:pt x="29398" y="56198"/>
                  <a:pt x="29102" y="62314"/>
                  <a:pt x="28952" y="68429"/>
                </a:cubicBezTo>
                <a:lnTo>
                  <a:pt x="28806" y="68429"/>
                </a:lnTo>
                <a:cubicBezTo>
                  <a:pt x="28755" y="68279"/>
                  <a:pt x="28656" y="68133"/>
                  <a:pt x="28656" y="67983"/>
                </a:cubicBezTo>
                <a:cubicBezTo>
                  <a:pt x="28313" y="66701"/>
                  <a:pt x="27966" y="65419"/>
                  <a:pt x="27721" y="64137"/>
                </a:cubicBezTo>
                <a:cubicBezTo>
                  <a:pt x="27473" y="62953"/>
                  <a:pt x="27275" y="61722"/>
                  <a:pt x="27228" y="60487"/>
                </a:cubicBezTo>
                <a:cubicBezTo>
                  <a:pt x="26932" y="55555"/>
                  <a:pt x="27670" y="50821"/>
                  <a:pt x="29398" y="46236"/>
                </a:cubicBezTo>
                <a:cubicBezTo>
                  <a:pt x="29595" y="45593"/>
                  <a:pt x="29938" y="45001"/>
                  <a:pt x="30234" y="44410"/>
                </a:cubicBezTo>
                <a:cubicBezTo>
                  <a:pt x="30333" y="44165"/>
                  <a:pt x="30483" y="43968"/>
                  <a:pt x="30629" y="43818"/>
                </a:cubicBezTo>
                <a:cubicBezTo>
                  <a:pt x="30839" y="43567"/>
                  <a:pt x="31084" y="43354"/>
                  <a:pt x="31393" y="43354"/>
                </a:cubicBezTo>
                <a:close/>
                <a:moveTo>
                  <a:pt x="6736" y="45916"/>
                </a:moveTo>
                <a:cubicBezTo>
                  <a:pt x="6821" y="45916"/>
                  <a:pt x="6912" y="45924"/>
                  <a:pt x="7008" y="45940"/>
                </a:cubicBezTo>
                <a:cubicBezTo>
                  <a:pt x="7943" y="46138"/>
                  <a:pt x="8633" y="46730"/>
                  <a:pt x="9225" y="47420"/>
                </a:cubicBezTo>
                <a:cubicBezTo>
                  <a:pt x="10211" y="48604"/>
                  <a:pt x="11150" y="49835"/>
                  <a:pt x="12038" y="51069"/>
                </a:cubicBezTo>
                <a:cubicBezTo>
                  <a:pt x="12827" y="52103"/>
                  <a:pt x="13616" y="53188"/>
                  <a:pt x="14405" y="54273"/>
                </a:cubicBezTo>
                <a:cubicBezTo>
                  <a:pt x="14847" y="54916"/>
                  <a:pt x="15293" y="55607"/>
                  <a:pt x="15735" y="56297"/>
                </a:cubicBezTo>
                <a:cubicBezTo>
                  <a:pt x="16524" y="57481"/>
                  <a:pt x="17266" y="58712"/>
                  <a:pt x="18055" y="59895"/>
                </a:cubicBezTo>
                <a:cubicBezTo>
                  <a:pt x="19337" y="61821"/>
                  <a:pt x="20667" y="63793"/>
                  <a:pt x="21949" y="65766"/>
                </a:cubicBezTo>
                <a:cubicBezTo>
                  <a:pt x="23429" y="67983"/>
                  <a:pt x="24861" y="70252"/>
                  <a:pt x="25157" y="73014"/>
                </a:cubicBezTo>
                <a:cubicBezTo>
                  <a:pt x="25204" y="73164"/>
                  <a:pt x="25204" y="73361"/>
                  <a:pt x="25204" y="73460"/>
                </a:cubicBezTo>
                <a:cubicBezTo>
                  <a:pt x="24762" y="72718"/>
                  <a:pt x="24368" y="71980"/>
                  <a:pt x="23922" y="71290"/>
                </a:cubicBezTo>
                <a:cubicBezTo>
                  <a:pt x="22639" y="69266"/>
                  <a:pt x="21357" y="67246"/>
                  <a:pt x="20028" y="65222"/>
                </a:cubicBezTo>
                <a:cubicBezTo>
                  <a:pt x="18891" y="63643"/>
                  <a:pt x="17759" y="62065"/>
                  <a:pt x="16575" y="60487"/>
                </a:cubicBezTo>
                <a:cubicBezTo>
                  <a:pt x="15688" y="59256"/>
                  <a:pt x="14749" y="58073"/>
                  <a:pt x="13814" y="56838"/>
                </a:cubicBezTo>
                <a:cubicBezTo>
                  <a:pt x="13368" y="56246"/>
                  <a:pt x="12973" y="55654"/>
                  <a:pt x="12579" y="55062"/>
                </a:cubicBezTo>
                <a:cubicBezTo>
                  <a:pt x="11644" y="53681"/>
                  <a:pt x="10756" y="52352"/>
                  <a:pt x="9817" y="51018"/>
                </a:cubicBezTo>
                <a:cubicBezTo>
                  <a:pt x="9718" y="50821"/>
                  <a:pt x="9521" y="50675"/>
                  <a:pt x="9324" y="50525"/>
                </a:cubicBezTo>
                <a:lnTo>
                  <a:pt x="9324" y="50525"/>
                </a:lnTo>
                <a:cubicBezTo>
                  <a:pt x="10211" y="51906"/>
                  <a:pt x="11099" y="53239"/>
                  <a:pt x="11987" y="54569"/>
                </a:cubicBezTo>
                <a:cubicBezTo>
                  <a:pt x="12531" y="55409"/>
                  <a:pt x="13072" y="56246"/>
                  <a:pt x="13616" y="57035"/>
                </a:cubicBezTo>
                <a:cubicBezTo>
                  <a:pt x="14354" y="58120"/>
                  <a:pt x="15143" y="59158"/>
                  <a:pt x="15932" y="60191"/>
                </a:cubicBezTo>
                <a:cubicBezTo>
                  <a:pt x="16623" y="61130"/>
                  <a:pt x="17266" y="62065"/>
                  <a:pt x="17956" y="63004"/>
                </a:cubicBezTo>
                <a:cubicBezTo>
                  <a:pt x="18844" y="64235"/>
                  <a:pt x="19732" y="65470"/>
                  <a:pt x="20568" y="66701"/>
                </a:cubicBezTo>
                <a:cubicBezTo>
                  <a:pt x="21211" y="67687"/>
                  <a:pt x="21850" y="68674"/>
                  <a:pt x="22541" y="69759"/>
                </a:cubicBezTo>
                <a:cubicBezTo>
                  <a:pt x="22395" y="69660"/>
                  <a:pt x="22344" y="69660"/>
                  <a:pt x="22344" y="69660"/>
                </a:cubicBezTo>
                <a:cubicBezTo>
                  <a:pt x="20619" y="68133"/>
                  <a:pt x="18891" y="66654"/>
                  <a:pt x="17266" y="65024"/>
                </a:cubicBezTo>
                <a:cubicBezTo>
                  <a:pt x="16031" y="63742"/>
                  <a:pt x="14899" y="62314"/>
                  <a:pt x="13762" y="60933"/>
                </a:cubicBezTo>
                <a:cubicBezTo>
                  <a:pt x="12531" y="59355"/>
                  <a:pt x="11296" y="57725"/>
                  <a:pt x="10113" y="56049"/>
                </a:cubicBezTo>
                <a:cubicBezTo>
                  <a:pt x="8831" y="54226"/>
                  <a:pt x="7548" y="52352"/>
                  <a:pt x="6712" y="50229"/>
                </a:cubicBezTo>
                <a:cubicBezTo>
                  <a:pt x="6365" y="49491"/>
                  <a:pt x="6120" y="48702"/>
                  <a:pt x="5923" y="47913"/>
                </a:cubicBezTo>
                <a:cubicBezTo>
                  <a:pt x="5824" y="47519"/>
                  <a:pt x="5824" y="47073"/>
                  <a:pt x="5923" y="46631"/>
                </a:cubicBezTo>
                <a:cubicBezTo>
                  <a:pt x="6005" y="46135"/>
                  <a:pt x="6296" y="45916"/>
                  <a:pt x="6736" y="45916"/>
                </a:cubicBezTo>
                <a:close/>
                <a:moveTo>
                  <a:pt x="53538" y="57197"/>
                </a:moveTo>
                <a:cubicBezTo>
                  <a:pt x="53760" y="57197"/>
                  <a:pt x="53982" y="57208"/>
                  <a:pt x="54203" y="57232"/>
                </a:cubicBezTo>
                <a:cubicBezTo>
                  <a:pt x="54550" y="57283"/>
                  <a:pt x="54846" y="57429"/>
                  <a:pt x="54992" y="57923"/>
                </a:cubicBezTo>
                <a:cubicBezTo>
                  <a:pt x="54893" y="58664"/>
                  <a:pt x="54499" y="59205"/>
                  <a:pt x="54005" y="59698"/>
                </a:cubicBezTo>
                <a:cubicBezTo>
                  <a:pt x="53070" y="60538"/>
                  <a:pt x="52131" y="61375"/>
                  <a:pt x="51145" y="62164"/>
                </a:cubicBezTo>
                <a:cubicBezTo>
                  <a:pt x="46608" y="65813"/>
                  <a:pt x="42268" y="69711"/>
                  <a:pt x="38275" y="73953"/>
                </a:cubicBezTo>
                <a:cubicBezTo>
                  <a:pt x="37091" y="75184"/>
                  <a:pt x="35857" y="76367"/>
                  <a:pt x="34330" y="77109"/>
                </a:cubicBezTo>
                <a:cubicBezTo>
                  <a:pt x="33639" y="77452"/>
                  <a:pt x="32949" y="77748"/>
                  <a:pt x="32258" y="78095"/>
                </a:cubicBezTo>
                <a:cubicBezTo>
                  <a:pt x="31714" y="78340"/>
                  <a:pt x="31221" y="78636"/>
                  <a:pt x="30680" y="78833"/>
                </a:cubicBezTo>
                <a:cubicBezTo>
                  <a:pt x="33146" y="75235"/>
                  <a:pt x="36105" y="71980"/>
                  <a:pt x="39261" y="68871"/>
                </a:cubicBezTo>
                <a:cubicBezTo>
                  <a:pt x="42366" y="65715"/>
                  <a:pt x="45870" y="63052"/>
                  <a:pt x="49322" y="60341"/>
                </a:cubicBezTo>
                <a:lnTo>
                  <a:pt x="49322" y="60341"/>
                </a:lnTo>
                <a:cubicBezTo>
                  <a:pt x="41826" y="65222"/>
                  <a:pt x="35612" y="71487"/>
                  <a:pt x="30234" y="78687"/>
                </a:cubicBezTo>
                <a:lnTo>
                  <a:pt x="30234" y="78241"/>
                </a:lnTo>
                <a:cubicBezTo>
                  <a:pt x="30384" y="76123"/>
                  <a:pt x="31319" y="74347"/>
                  <a:pt x="32602" y="72718"/>
                </a:cubicBezTo>
                <a:cubicBezTo>
                  <a:pt x="35067" y="69416"/>
                  <a:pt x="37829" y="66405"/>
                  <a:pt x="41037" y="63793"/>
                </a:cubicBezTo>
                <a:cubicBezTo>
                  <a:pt x="43254" y="61919"/>
                  <a:pt x="45574" y="60290"/>
                  <a:pt x="48087" y="58960"/>
                </a:cubicBezTo>
                <a:cubicBezTo>
                  <a:pt x="49618" y="58171"/>
                  <a:pt x="51145" y="57429"/>
                  <a:pt x="52873" y="57232"/>
                </a:cubicBezTo>
                <a:cubicBezTo>
                  <a:pt x="53094" y="57208"/>
                  <a:pt x="53316" y="57197"/>
                  <a:pt x="53538" y="57197"/>
                </a:cubicBezTo>
                <a:close/>
                <a:moveTo>
                  <a:pt x="1312" y="59151"/>
                </a:moveTo>
                <a:cubicBezTo>
                  <a:pt x="1457" y="59151"/>
                  <a:pt x="1614" y="59185"/>
                  <a:pt x="1780" y="59256"/>
                </a:cubicBezTo>
                <a:cubicBezTo>
                  <a:pt x="2372" y="59501"/>
                  <a:pt x="2964" y="59797"/>
                  <a:pt x="3457" y="60242"/>
                </a:cubicBezTo>
                <a:cubicBezTo>
                  <a:pt x="5331" y="61722"/>
                  <a:pt x="7205" y="63249"/>
                  <a:pt x="9028" y="64878"/>
                </a:cubicBezTo>
                <a:cubicBezTo>
                  <a:pt x="10756" y="66405"/>
                  <a:pt x="12433" y="68035"/>
                  <a:pt x="14011" y="69759"/>
                </a:cubicBezTo>
                <a:cubicBezTo>
                  <a:pt x="15143" y="70942"/>
                  <a:pt x="16130" y="72276"/>
                  <a:pt x="17017" y="73657"/>
                </a:cubicBezTo>
                <a:cubicBezTo>
                  <a:pt x="18055" y="75184"/>
                  <a:pt x="18595" y="77010"/>
                  <a:pt x="19187" y="78735"/>
                </a:cubicBezTo>
                <a:cubicBezTo>
                  <a:pt x="19436" y="79425"/>
                  <a:pt x="19680" y="80115"/>
                  <a:pt x="19878" y="80660"/>
                </a:cubicBezTo>
                <a:cubicBezTo>
                  <a:pt x="14847" y="74939"/>
                  <a:pt x="9770" y="69167"/>
                  <a:pt x="4542" y="63545"/>
                </a:cubicBezTo>
                <a:cubicBezTo>
                  <a:pt x="4246" y="63249"/>
                  <a:pt x="3899" y="63004"/>
                  <a:pt x="3556" y="62756"/>
                </a:cubicBezTo>
                <a:lnTo>
                  <a:pt x="3556" y="62756"/>
                </a:lnTo>
                <a:cubicBezTo>
                  <a:pt x="4049" y="63399"/>
                  <a:pt x="4589" y="63991"/>
                  <a:pt x="5134" y="64630"/>
                </a:cubicBezTo>
                <a:lnTo>
                  <a:pt x="11348" y="71585"/>
                </a:lnTo>
                <a:cubicBezTo>
                  <a:pt x="12926" y="73408"/>
                  <a:pt x="14551" y="75184"/>
                  <a:pt x="16181" y="76959"/>
                </a:cubicBezTo>
                <a:cubicBezTo>
                  <a:pt x="17806" y="78735"/>
                  <a:pt x="19337" y="80561"/>
                  <a:pt x="20568" y="82633"/>
                </a:cubicBezTo>
                <a:cubicBezTo>
                  <a:pt x="20667" y="82830"/>
                  <a:pt x="20817" y="83027"/>
                  <a:pt x="20864" y="83272"/>
                </a:cubicBezTo>
                <a:cubicBezTo>
                  <a:pt x="20765" y="83224"/>
                  <a:pt x="20667" y="83173"/>
                  <a:pt x="20568" y="83074"/>
                </a:cubicBezTo>
                <a:cubicBezTo>
                  <a:pt x="19337" y="81843"/>
                  <a:pt x="17905" y="80956"/>
                  <a:pt x="16425" y="80115"/>
                </a:cubicBezTo>
                <a:cubicBezTo>
                  <a:pt x="14157" y="78833"/>
                  <a:pt x="12334" y="77109"/>
                  <a:pt x="10460" y="75432"/>
                </a:cubicBezTo>
                <a:cubicBezTo>
                  <a:pt x="8389" y="73507"/>
                  <a:pt x="6463" y="71487"/>
                  <a:pt x="4786" y="69266"/>
                </a:cubicBezTo>
                <a:cubicBezTo>
                  <a:pt x="3504" y="67640"/>
                  <a:pt x="2419" y="65865"/>
                  <a:pt x="1583" y="63991"/>
                </a:cubicBezTo>
                <a:cubicBezTo>
                  <a:pt x="1188" y="63103"/>
                  <a:pt x="841" y="62215"/>
                  <a:pt x="545" y="61327"/>
                </a:cubicBezTo>
                <a:cubicBezTo>
                  <a:pt x="399" y="60933"/>
                  <a:pt x="399" y="60487"/>
                  <a:pt x="447" y="60093"/>
                </a:cubicBezTo>
                <a:cubicBezTo>
                  <a:pt x="521" y="59493"/>
                  <a:pt x="854" y="59151"/>
                  <a:pt x="1312" y="59151"/>
                </a:cubicBezTo>
                <a:close/>
                <a:moveTo>
                  <a:pt x="33343" y="86972"/>
                </a:moveTo>
                <a:lnTo>
                  <a:pt x="33343" y="86972"/>
                </a:lnTo>
                <a:cubicBezTo>
                  <a:pt x="33047" y="87809"/>
                  <a:pt x="32503" y="88255"/>
                  <a:pt x="31962" y="88748"/>
                </a:cubicBezTo>
                <a:cubicBezTo>
                  <a:pt x="30877" y="89636"/>
                  <a:pt x="28214" y="90768"/>
                  <a:pt x="26585" y="91016"/>
                </a:cubicBezTo>
                <a:cubicBezTo>
                  <a:pt x="28510" y="89044"/>
                  <a:pt x="30976" y="88203"/>
                  <a:pt x="33343" y="86972"/>
                </a:cubicBezTo>
                <a:close/>
                <a:moveTo>
                  <a:pt x="15784" y="1"/>
                </a:moveTo>
                <a:cubicBezTo>
                  <a:pt x="15374" y="1"/>
                  <a:pt x="15014" y="297"/>
                  <a:pt x="14800" y="912"/>
                </a:cubicBezTo>
                <a:cubicBezTo>
                  <a:pt x="14551" y="1555"/>
                  <a:pt x="14405" y="2245"/>
                  <a:pt x="14307" y="2936"/>
                </a:cubicBezTo>
                <a:cubicBezTo>
                  <a:pt x="14011" y="6191"/>
                  <a:pt x="14307" y="9347"/>
                  <a:pt x="14847" y="12551"/>
                </a:cubicBezTo>
                <a:cubicBezTo>
                  <a:pt x="15439" y="16153"/>
                  <a:pt x="16477" y="19652"/>
                  <a:pt x="17510" y="23156"/>
                </a:cubicBezTo>
                <a:cubicBezTo>
                  <a:pt x="17905" y="24340"/>
                  <a:pt x="18351" y="25523"/>
                  <a:pt x="19089" y="26557"/>
                </a:cubicBezTo>
                <a:cubicBezTo>
                  <a:pt x="19633" y="27397"/>
                  <a:pt x="20225" y="28186"/>
                  <a:pt x="20817" y="28975"/>
                </a:cubicBezTo>
                <a:cubicBezTo>
                  <a:pt x="21704" y="30159"/>
                  <a:pt x="22296" y="31390"/>
                  <a:pt x="22639" y="32771"/>
                </a:cubicBezTo>
                <a:cubicBezTo>
                  <a:pt x="23677" y="36472"/>
                  <a:pt x="24663" y="40121"/>
                  <a:pt x="25650" y="43818"/>
                </a:cubicBezTo>
                <a:cubicBezTo>
                  <a:pt x="26242" y="46138"/>
                  <a:pt x="26782" y="48454"/>
                  <a:pt x="27327" y="50821"/>
                </a:cubicBezTo>
                <a:cubicBezTo>
                  <a:pt x="27425" y="51018"/>
                  <a:pt x="27374" y="51314"/>
                  <a:pt x="27425" y="51563"/>
                </a:cubicBezTo>
                <a:cubicBezTo>
                  <a:pt x="27228" y="51464"/>
                  <a:pt x="27129" y="51365"/>
                  <a:pt x="27078" y="51267"/>
                </a:cubicBezTo>
                <a:cubicBezTo>
                  <a:pt x="26388" y="49933"/>
                  <a:pt x="25697" y="48604"/>
                  <a:pt x="25058" y="47223"/>
                </a:cubicBezTo>
                <a:cubicBezTo>
                  <a:pt x="24565" y="46284"/>
                  <a:pt x="24218" y="45297"/>
                  <a:pt x="23776" y="44362"/>
                </a:cubicBezTo>
                <a:cubicBezTo>
                  <a:pt x="23429" y="43475"/>
                  <a:pt x="23184" y="42587"/>
                  <a:pt x="22738" y="41747"/>
                </a:cubicBezTo>
                <a:cubicBezTo>
                  <a:pt x="21752" y="39675"/>
                  <a:pt x="20323" y="37900"/>
                  <a:pt x="18497" y="36373"/>
                </a:cubicBezTo>
                <a:cubicBezTo>
                  <a:pt x="14405" y="33019"/>
                  <a:pt x="10014" y="30060"/>
                  <a:pt x="5331" y="27496"/>
                </a:cubicBezTo>
                <a:cubicBezTo>
                  <a:pt x="4589" y="27101"/>
                  <a:pt x="3753" y="26805"/>
                  <a:pt x="2964" y="26509"/>
                </a:cubicBezTo>
                <a:cubicBezTo>
                  <a:pt x="2617" y="26411"/>
                  <a:pt x="2222" y="26360"/>
                  <a:pt x="1827" y="26360"/>
                </a:cubicBezTo>
                <a:cubicBezTo>
                  <a:pt x="1188" y="26360"/>
                  <a:pt x="794" y="26754"/>
                  <a:pt x="841" y="27397"/>
                </a:cubicBezTo>
                <a:cubicBezTo>
                  <a:pt x="940" y="27938"/>
                  <a:pt x="1090" y="28482"/>
                  <a:pt x="1287" y="28924"/>
                </a:cubicBezTo>
                <a:cubicBezTo>
                  <a:pt x="2175" y="30751"/>
                  <a:pt x="3504" y="32278"/>
                  <a:pt x="4984" y="33611"/>
                </a:cubicBezTo>
                <a:cubicBezTo>
                  <a:pt x="7994" y="36322"/>
                  <a:pt x="11348" y="38444"/>
                  <a:pt x="14899" y="40366"/>
                </a:cubicBezTo>
                <a:cubicBezTo>
                  <a:pt x="16773" y="41403"/>
                  <a:pt x="18647" y="42437"/>
                  <a:pt x="20323" y="43771"/>
                </a:cubicBezTo>
                <a:cubicBezTo>
                  <a:pt x="21554" y="44757"/>
                  <a:pt x="22738" y="45791"/>
                  <a:pt x="23874" y="46927"/>
                </a:cubicBezTo>
                <a:cubicBezTo>
                  <a:pt x="25255" y="48256"/>
                  <a:pt x="26044" y="50032"/>
                  <a:pt x="26979" y="51661"/>
                </a:cubicBezTo>
                <a:cubicBezTo>
                  <a:pt x="27177" y="52005"/>
                  <a:pt x="27275" y="52399"/>
                  <a:pt x="27228" y="52746"/>
                </a:cubicBezTo>
                <a:cubicBezTo>
                  <a:pt x="26833" y="54865"/>
                  <a:pt x="26782" y="56936"/>
                  <a:pt x="26782" y="59059"/>
                </a:cubicBezTo>
                <a:cubicBezTo>
                  <a:pt x="26782" y="59256"/>
                  <a:pt x="26782" y="59453"/>
                  <a:pt x="26735" y="59698"/>
                </a:cubicBezTo>
                <a:cubicBezTo>
                  <a:pt x="26190" y="59355"/>
                  <a:pt x="25993" y="58810"/>
                  <a:pt x="25748" y="58368"/>
                </a:cubicBezTo>
                <a:cubicBezTo>
                  <a:pt x="24959" y="56889"/>
                  <a:pt x="23973" y="55508"/>
                  <a:pt x="22691" y="54324"/>
                </a:cubicBezTo>
                <a:cubicBezTo>
                  <a:pt x="21704" y="53385"/>
                  <a:pt x="20568" y="52596"/>
                  <a:pt x="19239" y="52202"/>
                </a:cubicBezTo>
                <a:cubicBezTo>
                  <a:pt x="19113" y="52160"/>
                  <a:pt x="18987" y="52118"/>
                  <a:pt x="18861" y="52118"/>
                </a:cubicBezTo>
                <a:cubicBezTo>
                  <a:pt x="18691" y="52118"/>
                  <a:pt x="18521" y="52194"/>
                  <a:pt x="18351" y="52450"/>
                </a:cubicBezTo>
                <a:cubicBezTo>
                  <a:pt x="18595" y="52746"/>
                  <a:pt x="18793" y="53188"/>
                  <a:pt x="19089" y="53437"/>
                </a:cubicBezTo>
                <a:cubicBezTo>
                  <a:pt x="19732" y="53977"/>
                  <a:pt x="20422" y="54470"/>
                  <a:pt x="21113" y="54916"/>
                </a:cubicBezTo>
                <a:cubicBezTo>
                  <a:pt x="22987" y="56198"/>
                  <a:pt x="24663" y="57627"/>
                  <a:pt x="26044" y="59453"/>
                </a:cubicBezTo>
                <a:cubicBezTo>
                  <a:pt x="26486" y="60045"/>
                  <a:pt x="26881" y="60684"/>
                  <a:pt x="26932" y="61525"/>
                </a:cubicBezTo>
                <a:cubicBezTo>
                  <a:pt x="26979" y="63004"/>
                  <a:pt x="27327" y="64484"/>
                  <a:pt x="27768" y="65912"/>
                </a:cubicBezTo>
                <a:cubicBezTo>
                  <a:pt x="28459" y="68181"/>
                  <a:pt x="28558" y="70500"/>
                  <a:pt x="28214" y="72816"/>
                </a:cubicBezTo>
                <a:cubicBezTo>
                  <a:pt x="27966" y="74545"/>
                  <a:pt x="27473" y="76320"/>
                  <a:pt x="27129" y="78044"/>
                </a:cubicBezTo>
                <a:cubicBezTo>
                  <a:pt x="27078" y="78194"/>
                  <a:pt x="27031" y="78340"/>
                  <a:pt x="26932" y="78537"/>
                </a:cubicBezTo>
                <a:cubicBezTo>
                  <a:pt x="26289" y="76565"/>
                  <a:pt x="25748" y="74690"/>
                  <a:pt x="25453" y="72718"/>
                </a:cubicBezTo>
                <a:cubicBezTo>
                  <a:pt x="25255" y="70994"/>
                  <a:pt x="24663" y="69416"/>
                  <a:pt x="23724" y="67936"/>
                </a:cubicBezTo>
                <a:cubicBezTo>
                  <a:pt x="22789" y="66456"/>
                  <a:pt x="21803" y="65024"/>
                  <a:pt x="20864" y="63545"/>
                </a:cubicBezTo>
                <a:cubicBezTo>
                  <a:pt x="19878" y="62018"/>
                  <a:pt x="18943" y="60487"/>
                  <a:pt x="17956" y="58960"/>
                </a:cubicBezTo>
                <a:cubicBezTo>
                  <a:pt x="17364" y="57974"/>
                  <a:pt x="16721" y="56988"/>
                  <a:pt x="16031" y="56049"/>
                </a:cubicBezTo>
                <a:cubicBezTo>
                  <a:pt x="14847" y="54372"/>
                  <a:pt x="13664" y="52648"/>
                  <a:pt x="12480" y="50971"/>
                </a:cubicBezTo>
                <a:cubicBezTo>
                  <a:pt x="11545" y="49736"/>
                  <a:pt x="10559" y="48454"/>
                  <a:pt x="9572" y="47223"/>
                </a:cubicBezTo>
                <a:cubicBezTo>
                  <a:pt x="9028" y="46532"/>
                  <a:pt x="8337" y="45988"/>
                  <a:pt x="7501" y="45645"/>
                </a:cubicBezTo>
                <a:cubicBezTo>
                  <a:pt x="7255" y="45555"/>
                  <a:pt x="7017" y="45511"/>
                  <a:pt x="6795" y="45511"/>
                </a:cubicBezTo>
                <a:cubicBezTo>
                  <a:pt x="6039" y="45511"/>
                  <a:pt x="5477" y="46022"/>
                  <a:pt x="5477" y="46974"/>
                </a:cubicBezTo>
                <a:cubicBezTo>
                  <a:pt x="5430" y="47467"/>
                  <a:pt x="5477" y="47961"/>
                  <a:pt x="5627" y="48406"/>
                </a:cubicBezTo>
                <a:cubicBezTo>
                  <a:pt x="6219" y="50379"/>
                  <a:pt x="7154" y="52154"/>
                  <a:pt x="8239" y="53879"/>
                </a:cubicBezTo>
                <a:lnTo>
                  <a:pt x="8980" y="54916"/>
                </a:lnTo>
                <a:cubicBezTo>
                  <a:pt x="9817" y="56147"/>
                  <a:pt x="10606" y="57382"/>
                  <a:pt x="11494" y="58613"/>
                </a:cubicBezTo>
                <a:cubicBezTo>
                  <a:pt x="12480" y="59895"/>
                  <a:pt x="13518" y="61178"/>
                  <a:pt x="14551" y="62460"/>
                </a:cubicBezTo>
                <a:cubicBezTo>
                  <a:pt x="16228" y="64531"/>
                  <a:pt x="18004" y="66504"/>
                  <a:pt x="20075" y="68133"/>
                </a:cubicBezTo>
                <a:cubicBezTo>
                  <a:pt x="21310" y="69120"/>
                  <a:pt x="22442" y="70205"/>
                  <a:pt x="23381" y="71436"/>
                </a:cubicBezTo>
                <a:cubicBezTo>
                  <a:pt x="24959" y="73657"/>
                  <a:pt x="25946" y="76123"/>
                  <a:pt x="26585" y="78735"/>
                </a:cubicBezTo>
                <a:cubicBezTo>
                  <a:pt x="26683" y="79279"/>
                  <a:pt x="26683" y="79772"/>
                  <a:pt x="26538" y="80313"/>
                </a:cubicBezTo>
                <a:cubicBezTo>
                  <a:pt x="25599" y="83370"/>
                  <a:pt x="24663" y="86428"/>
                  <a:pt x="23776" y="89486"/>
                </a:cubicBezTo>
                <a:cubicBezTo>
                  <a:pt x="23724" y="89537"/>
                  <a:pt x="23677" y="89636"/>
                  <a:pt x="23578" y="89782"/>
                </a:cubicBezTo>
                <a:cubicBezTo>
                  <a:pt x="23527" y="89537"/>
                  <a:pt x="23480" y="89438"/>
                  <a:pt x="23480" y="89340"/>
                </a:cubicBezTo>
                <a:cubicBezTo>
                  <a:pt x="23133" y="87268"/>
                  <a:pt x="22344" y="85296"/>
                  <a:pt x="21456" y="83422"/>
                </a:cubicBezTo>
                <a:cubicBezTo>
                  <a:pt x="20667" y="81792"/>
                  <a:pt x="20028" y="80167"/>
                  <a:pt x="19483" y="78439"/>
                </a:cubicBezTo>
                <a:cubicBezTo>
                  <a:pt x="18891" y="76714"/>
                  <a:pt x="18300" y="74986"/>
                  <a:pt x="17313" y="73460"/>
                </a:cubicBezTo>
                <a:cubicBezTo>
                  <a:pt x="16378" y="71881"/>
                  <a:pt x="15194" y="70402"/>
                  <a:pt x="13912" y="69068"/>
                </a:cubicBezTo>
                <a:cubicBezTo>
                  <a:pt x="10705" y="65616"/>
                  <a:pt x="7106" y="62610"/>
                  <a:pt x="3406" y="59698"/>
                </a:cubicBezTo>
                <a:cubicBezTo>
                  <a:pt x="2964" y="59355"/>
                  <a:pt x="2471" y="59059"/>
                  <a:pt x="1977" y="58862"/>
                </a:cubicBezTo>
                <a:cubicBezTo>
                  <a:pt x="1767" y="58791"/>
                  <a:pt x="1565" y="58757"/>
                  <a:pt x="1376" y="58757"/>
                </a:cubicBezTo>
                <a:cubicBezTo>
                  <a:pt x="633" y="58757"/>
                  <a:pt x="93" y="59279"/>
                  <a:pt x="52" y="60144"/>
                </a:cubicBezTo>
                <a:cubicBezTo>
                  <a:pt x="1" y="60586"/>
                  <a:pt x="52" y="61079"/>
                  <a:pt x="202" y="61525"/>
                </a:cubicBezTo>
                <a:cubicBezTo>
                  <a:pt x="644" y="62708"/>
                  <a:pt x="1090" y="63892"/>
                  <a:pt x="1681" y="65024"/>
                </a:cubicBezTo>
                <a:cubicBezTo>
                  <a:pt x="2569" y="66898"/>
                  <a:pt x="3702" y="68575"/>
                  <a:pt x="5035" y="70205"/>
                </a:cubicBezTo>
                <a:cubicBezTo>
                  <a:pt x="6759" y="72323"/>
                  <a:pt x="8732" y="74347"/>
                  <a:pt x="10756" y="76221"/>
                </a:cubicBezTo>
                <a:cubicBezTo>
                  <a:pt x="12630" y="77945"/>
                  <a:pt x="14603" y="79524"/>
                  <a:pt x="16820" y="80758"/>
                </a:cubicBezTo>
                <a:cubicBezTo>
                  <a:pt x="17660" y="81252"/>
                  <a:pt x="18449" y="81792"/>
                  <a:pt x="19187" y="82384"/>
                </a:cubicBezTo>
                <a:cubicBezTo>
                  <a:pt x="20422" y="83272"/>
                  <a:pt x="21456" y="84357"/>
                  <a:pt x="22048" y="85738"/>
                </a:cubicBezTo>
                <a:cubicBezTo>
                  <a:pt x="22691" y="87170"/>
                  <a:pt x="23133" y="88649"/>
                  <a:pt x="23283" y="90176"/>
                </a:cubicBezTo>
                <a:cubicBezTo>
                  <a:pt x="23330" y="90622"/>
                  <a:pt x="23283" y="91115"/>
                  <a:pt x="23133" y="91557"/>
                </a:cubicBezTo>
                <a:cubicBezTo>
                  <a:pt x="22738" y="93234"/>
                  <a:pt x="22245" y="94863"/>
                  <a:pt x="21850" y="96540"/>
                </a:cubicBezTo>
                <a:cubicBezTo>
                  <a:pt x="21507" y="98118"/>
                  <a:pt x="21211" y="99744"/>
                  <a:pt x="20864" y="101322"/>
                </a:cubicBezTo>
                <a:cubicBezTo>
                  <a:pt x="20915" y="101322"/>
                  <a:pt x="20963" y="101373"/>
                  <a:pt x="21061" y="101373"/>
                </a:cubicBezTo>
                <a:cubicBezTo>
                  <a:pt x="21160" y="100979"/>
                  <a:pt x="21259" y="100631"/>
                  <a:pt x="21357" y="100288"/>
                </a:cubicBezTo>
                <a:cubicBezTo>
                  <a:pt x="21902" y="98166"/>
                  <a:pt x="22395" y="96047"/>
                  <a:pt x="22935" y="93976"/>
                </a:cubicBezTo>
                <a:cubicBezTo>
                  <a:pt x="22987" y="93680"/>
                  <a:pt x="23085" y="93384"/>
                  <a:pt x="23283" y="93234"/>
                </a:cubicBezTo>
                <a:cubicBezTo>
                  <a:pt x="23776" y="92839"/>
                  <a:pt x="24269" y="92445"/>
                  <a:pt x="24861" y="92200"/>
                </a:cubicBezTo>
                <a:cubicBezTo>
                  <a:pt x="25650" y="91806"/>
                  <a:pt x="26538" y="91510"/>
                  <a:pt x="27374" y="91214"/>
                </a:cubicBezTo>
                <a:cubicBezTo>
                  <a:pt x="28755" y="90721"/>
                  <a:pt x="30187" y="90373"/>
                  <a:pt x="31418" y="89537"/>
                </a:cubicBezTo>
                <a:cubicBezTo>
                  <a:pt x="32456" y="88847"/>
                  <a:pt x="33343" y="88006"/>
                  <a:pt x="33837" y="86823"/>
                </a:cubicBezTo>
                <a:cubicBezTo>
                  <a:pt x="33935" y="86677"/>
                  <a:pt x="33982" y="86479"/>
                  <a:pt x="34034" y="86132"/>
                </a:cubicBezTo>
                <a:lnTo>
                  <a:pt x="34034" y="86132"/>
                </a:lnTo>
                <a:cubicBezTo>
                  <a:pt x="33738" y="86282"/>
                  <a:pt x="33541" y="86381"/>
                  <a:pt x="33391" y="86428"/>
                </a:cubicBezTo>
                <a:cubicBezTo>
                  <a:pt x="32258" y="87071"/>
                  <a:pt x="31075" y="87762"/>
                  <a:pt x="29891" y="88302"/>
                </a:cubicBezTo>
                <a:cubicBezTo>
                  <a:pt x="28558" y="88894"/>
                  <a:pt x="27425" y="89782"/>
                  <a:pt x="26340" y="90721"/>
                </a:cubicBezTo>
                <a:cubicBezTo>
                  <a:pt x="25453" y="91510"/>
                  <a:pt x="24466" y="92050"/>
                  <a:pt x="23381" y="92642"/>
                </a:cubicBezTo>
                <a:lnTo>
                  <a:pt x="23381" y="92299"/>
                </a:lnTo>
                <a:cubicBezTo>
                  <a:pt x="23874" y="90425"/>
                  <a:pt x="24415" y="88551"/>
                  <a:pt x="25453" y="86823"/>
                </a:cubicBezTo>
                <a:cubicBezTo>
                  <a:pt x="26782" y="84653"/>
                  <a:pt x="28163" y="82483"/>
                  <a:pt x="29544" y="80313"/>
                </a:cubicBezTo>
                <a:cubicBezTo>
                  <a:pt x="29643" y="80115"/>
                  <a:pt x="29840" y="79969"/>
                  <a:pt x="30037" y="79772"/>
                </a:cubicBezTo>
                <a:cubicBezTo>
                  <a:pt x="30925" y="78932"/>
                  <a:pt x="32061" y="78537"/>
                  <a:pt x="33146" y="78044"/>
                </a:cubicBezTo>
                <a:cubicBezTo>
                  <a:pt x="34377" y="77504"/>
                  <a:pt x="35612" y="76912"/>
                  <a:pt x="36646" y="75973"/>
                </a:cubicBezTo>
                <a:cubicBezTo>
                  <a:pt x="37585" y="75038"/>
                  <a:pt x="38571" y="74099"/>
                  <a:pt x="39506" y="73112"/>
                </a:cubicBezTo>
                <a:cubicBezTo>
                  <a:pt x="42564" y="70007"/>
                  <a:pt x="45720" y="67048"/>
                  <a:pt x="49125" y="64334"/>
                </a:cubicBezTo>
                <a:cubicBezTo>
                  <a:pt x="50652" y="63103"/>
                  <a:pt x="52131" y="61821"/>
                  <a:pt x="53611" y="60538"/>
                </a:cubicBezTo>
                <a:cubicBezTo>
                  <a:pt x="54254" y="59947"/>
                  <a:pt x="54846" y="59355"/>
                  <a:pt x="55189" y="58566"/>
                </a:cubicBezTo>
                <a:cubicBezTo>
                  <a:pt x="55485" y="57777"/>
                  <a:pt x="55386" y="57232"/>
                  <a:pt x="54353" y="56936"/>
                </a:cubicBezTo>
                <a:cubicBezTo>
                  <a:pt x="54104" y="56838"/>
                  <a:pt x="53859" y="56838"/>
                  <a:pt x="53611" y="56838"/>
                </a:cubicBezTo>
                <a:cubicBezTo>
                  <a:pt x="52873" y="56936"/>
                  <a:pt x="52131" y="56988"/>
                  <a:pt x="51441" y="57185"/>
                </a:cubicBezTo>
                <a:cubicBezTo>
                  <a:pt x="49764" y="57627"/>
                  <a:pt x="48237" y="58416"/>
                  <a:pt x="46706" y="59303"/>
                </a:cubicBezTo>
                <a:cubicBezTo>
                  <a:pt x="45870" y="59797"/>
                  <a:pt x="45081" y="60341"/>
                  <a:pt x="44241" y="60882"/>
                </a:cubicBezTo>
                <a:cubicBezTo>
                  <a:pt x="43649" y="61327"/>
                  <a:pt x="43010" y="61722"/>
                  <a:pt x="42418" y="62164"/>
                </a:cubicBezTo>
                <a:cubicBezTo>
                  <a:pt x="41037" y="63348"/>
                  <a:pt x="39605" y="64484"/>
                  <a:pt x="38322" y="65715"/>
                </a:cubicBezTo>
                <a:cubicBezTo>
                  <a:pt x="35711" y="68181"/>
                  <a:pt x="33343" y="70844"/>
                  <a:pt x="31371" y="73803"/>
                </a:cubicBezTo>
                <a:cubicBezTo>
                  <a:pt x="30530" y="75085"/>
                  <a:pt x="30037" y="76419"/>
                  <a:pt x="29891" y="77898"/>
                </a:cubicBezTo>
                <a:cubicBezTo>
                  <a:pt x="29792" y="78932"/>
                  <a:pt x="29347" y="79871"/>
                  <a:pt x="28853" y="80707"/>
                </a:cubicBezTo>
                <a:lnTo>
                  <a:pt x="25453" y="86183"/>
                </a:lnTo>
                <a:cubicBezTo>
                  <a:pt x="25401" y="86282"/>
                  <a:pt x="25303" y="86381"/>
                  <a:pt x="25157" y="86578"/>
                </a:cubicBezTo>
                <a:lnTo>
                  <a:pt x="25157" y="86329"/>
                </a:lnTo>
                <a:cubicBezTo>
                  <a:pt x="25255" y="85935"/>
                  <a:pt x="25401" y="85592"/>
                  <a:pt x="25500" y="85244"/>
                </a:cubicBezTo>
                <a:cubicBezTo>
                  <a:pt x="26683" y="81548"/>
                  <a:pt x="27768" y="77799"/>
                  <a:pt x="28459" y="73953"/>
                </a:cubicBezTo>
                <a:cubicBezTo>
                  <a:pt x="28905" y="71585"/>
                  <a:pt x="29643" y="69317"/>
                  <a:pt x="30582" y="67096"/>
                </a:cubicBezTo>
                <a:cubicBezTo>
                  <a:pt x="31221" y="65667"/>
                  <a:pt x="31615" y="64188"/>
                  <a:pt x="32061" y="62657"/>
                </a:cubicBezTo>
                <a:cubicBezTo>
                  <a:pt x="32306" y="61722"/>
                  <a:pt x="32752" y="60783"/>
                  <a:pt x="33146" y="59895"/>
                </a:cubicBezTo>
                <a:cubicBezTo>
                  <a:pt x="33245" y="59651"/>
                  <a:pt x="33489" y="59453"/>
                  <a:pt x="33738" y="59303"/>
                </a:cubicBezTo>
                <a:cubicBezTo>
                  <a:pt x="34823" y="58566"/>
                  <a:pt x="35908" y="57875"/>
                  <a:pt x="36993" y="57185"/>
                </a:cubicBezTo>
                <a:lnTo>
                  <a:pt x="37881" y="56593"/>
                </a:lnTo>
                <a:cubicBezTo>
                  <a:pt x="38768" y="55851"/>
                  <a:pt x="39459" y="54916"/>
                  <a:pt x="40051" y="53977"/>
                </a:cubicBezTo>
                <a:cubicBezTo>
                  <a:pt x="41037" y="52352"/>
                  <a:pt x="42023" y="50774"/>
                  <a:pt x="42958" y="49144"/>
                </a:cubicBezTo>
                <a:cubicBezTo>
                  <a:pt x="44339" y="46730"/>
                  <a:pt x="45673" y="44311"/>
                  <a:pt x="47002" y="41845"/>
                </a:cubicBezTo>
                <a:cubicBezTo>
                  <a:pt x="47496" y="41009"/>
                  <a:pt x="47791" y="40070"/>
                  <a:pt x="47890" y="39083"/>
                </a:cubicBezTo>
                <a:cubicBezTo>
                  <a:pt x="47989" y="38543"/>
                  <a:pt x="47890" y="38097"/>
                  <a:pt x="47350" y="37703"/>
                </a:cubicBezTo>
                <a:cubicBezTo>
                  <a:pt x="47101" y="37754"/>
                  <a:pt x="46706" y="37754"/>
                  <a:pt x="46411" y="37900"/>
                </a:cubicBezTo>
                <a:cubicBezTo>
                  <a:pt x="45720" y="38247"/>
                  <a:pt x="44982" y="38642"/>
                  <a:pt x="44390" y="39135"/>
                </a:cubicBezTo>
                <a:cubicBezTo>
                  <a:pt x="42812" y="40366"/>
                  <a:pt x="41479" y="41798"/>
                  <a:pt x="40248" y="43325"/>
                </a:cubicBezTo>
                <a:cubicBezTo>
                  <a:pt x="38322" y="45645"/>
                  <a:pt x="36500" y="48012"/>
                  <a:pt x="35020" y="50624"/>
                </a:cubicBezTo>
                <a:cubicBezTo>
                  <a:pt x="34132" y="52154"/>
                  <a:pt x="33639" y="53780"/>
                  <a:pt x="33541" y="55508"/>
                </a:cubicBezTo>
                <a:cubicBezTo>
                  <a:pt x="33541" y="56344"/>
                  <a:pt x="33391" y="57134"/>
                  <a:pt x="33292" y="57974"/>
                </a:cubicBezTo>
                <a:cubicBezTo>
                  <a:pt x="33193" y="58613"/>
                  <a:pt x="32898" y="59205"/>
                  <a:pt x="32503" y="59797"/>
                </a:cubicBezTo>
                <a:cubicBezTo>
                  <a:pt x="32456" y="59651"/>
                  <a:pt x="32456" y="59501"/>
                  <a:pt x="32456" y="59355"/>
                </a:cubicBezTo>
                <a:cubicBezTo>
                  <a:pt x="32456" y="58368"/>
                  <a:pt x="32503" y="57382"/>
                  <a:pt x="32503" y="56396"/>
                </a:cubicBezTo>
                <a:cubicBezTo>
                  <a:pt x="32404" y="53287"/>
                  <a:pt x="32503" y="50130"/>
                  <a:pt x="32799" y="46974"/>
                </a:cubicBezTo>
                <a:cubicBezTo>
                  <a:pt x="32850" y="46236"/>
                  <a:pt x="32799" y="45495"/>
                  <a:pt x="32752" y="44757"/>
                </a:cubicBezTo>
                <a:cubicBezTo>
                  <a:pt x="32653" y="43968"/>
                  <a:pt x="32456" y="43179"/>
                  <a:pt x="31517" y="42883"/>
                </a:cubicBezTo>
                <a:cubicBezTo>
                  <a:pt x="31667" y="42042"/>
                  <a:pt x="31813" y="41206"/>
                  <a:pt x="32010" y="40417"/>
                </a:cubicBezTo>
                <a:cubicBezTo>
                  <a:pt x="32850" y="37458"/>
                  <a:pt x="33687" y="34546"/>
                  <a:pt x="34428" y="31638"/>
                </a:cubicBezTo>
                <a:cubicBezTo>
                  <a:pt x="34823" y="30305"/>
                  <a:pt x="35119" y="28924"/>
                  <a:pt x="35363" y="27543"/>
                </a:cubicBezTo>
                <a:cubicBezTo>
                  <a:pt x="35513" y="26707"/>
                  <a:pt x="35415" y="25866"/>
                  <a:pt x="35119" y="25077"/>
                </a:cubicBezTo>
                <a:cubicBezTo>
                  <a:pt x="34845" y="24351"/>
                  <a:pt x="34275" y="23959"/>
                  <a:pt x="33671" y="23959"/>
                </a:cubicBezTo>
                <a:cubicBezTo>
                  <a:pt x="33291" y="23959"/>
                  <a:pt x="32897" y="24114"/>
                  <a:pt x="32554" y="24438"/>
                </a:cubicBezTo>
                <a:cubicBezTo>
                  <a:pt x="32160" y="24833"/>
                  <a:pt x="31813" y="25326"/>
                  <a:pt x="31568" y="25768"/>
                </a:cubicBezTo>
                <a:cubicBezTo>
                  <a:pt x="31075" y="26707"/>
                  <a:pt x="30680" y="27642"/>
                  <a:pt x="30333" y="28628"/>
                </a:cubicBezTo>
                <a:cubicBezTo>
                  <a:pt x="29003" y="32230"/>
                  <a:pt x="28214" y="35927"/>
                  <a:pt x="27571" y="39727"/>
                </a:cubicBezTo>
                <a:cubicBezTo>
                  <a:pt x="27177" y="42192"/>
                  <a:pt x="27129" y="44658"/>
                  <a:pt x="27768" y="47124"/>
                </a:cubicBezTo>
                <a:cubicBezTo>
                  <a:pt x="27966" y="47862"/>
                  <a:pt x="27918" y="48651"/>
                  <a:pt x="27918" y="49440"/>
                </a:cubicBezTo>
                <a:cubicBezTo>
                  <a:pt x="27918" y="49637"/>
                  <a:pt x="27820" y="49835"/>
                  <a:pt x="27768" y="50032"/>
                </a:cubicBezTo>
                <a:cubicBezTo>
                  <a:pt x="27623" y="49933"/>
                  <a:pt x="27571" y="49835"/>
                  <a:pt x="27524" y="49736"/>
                </a:cubicBezTo>
                <a:cubicBezTo>
                  <a:pt x="26683" y="46481"/>
                  <a:pt x="25894" y="43226"/>
                  <a:pt x="25007" y="39971"/>
                </a:cubicBezTo>
                <a:cubicBezTo>
                  <a:pt x="24762" y="39135"/>
                  <a:pt x="24809" y="38346"/>
                  <a:pt x="24908" y="37505"/>
                </a:cubicBezTo>
                <a:cubicBezTo>
                  <a:pt x="24959" y="37261"/>
                  <a:pt x="25007" y="37063"/>
                  <a:pt x="25058" y="36866"/>
                </a:cubicBezTo>
                <a:cubicBezTo>
                  <a:pt x="25401" y="33808"/>
                  <a:pt x="26439" y="30995"/>
                  <a:pt x="28214" y="28482"/>
                </a:cubicBezTo>
                <a:cubicBezTo>
                  <a:pt x="28510" y="28088"/>
                  <a:pt x="28755" y="27740"/>
                  <a:pt x="28952" y="27346"/>
                </a:cubicBezTo>
                <a:cubicBezTo>
                  <a:pt x="29299" y="26707"/>
                  <a:pt x="29595" y="26016"/>
                  <a:pt x="29891" y="25326"/>
                </a:cubicBezTo>
                <a:cubicBezTo>
                  <a:pt x="29990" y="25077"/>
                  <a:pt x="29938" y="24781"/>
                  <a:pt x="29990" y="24387"/>
                </a:cubicBezTo>
                <a:lnTo>
                  <a:pt x="29990" y="24387"/>
                </a:lnTo>
                <a:cubicBezTo>
                  <a:pt x="29201" y="24486"/>
                  <a:pt x="28806" y="24880"/>
                  <a:pt x="28412" y="25373"/>
                </a:cubicBezTo>
                <a:cubicBezTo>
                  <a:pt x="27473" y="26608"/>
                  <a:pt x="26585" y="27890"/>
                  <a:pt x="25599" y="29121"/>
                </a:cubicBezTo>
                <a:cubicBezTo>
                  <a:pt x="24612" y="30356"/>
                  <a:pt x="24269" y="31784"/>
                  <a:pt x="24466" y="33363"/>
                </a:cubicBezTo>
                <a:cubicBezTo>
                  <a:pt x="24612" y="34104"/>
                  <a:pt x="24663" y="34893"/>
                  <a:pt x="24762" y="35631"/>
                </a:cubicBezTo>
                <a:cubicBezTo>
                  <a:pt x="24809" y="36322"/>
                  <a:pt x="24663" y="36965"/>
                  <a:pt x="24466" y="37655"/>
                </a:cubicBezTo>
                <a:cubicBezTo>
                  <a:pt x="24170" y="36913"/>
                  <a:pt x="23973" y="36176"/>
                  <a:pt x="23776" y="35434"/>
                </a:cubicBezTo>
                <a:cubicBezTo>
                  <a:pt x="22987" y="32672"/>
                  <a:pt x="22738" y="29812"/>
                  <a:pt x="23231" y="26951"/>
                </a:cubicBezTo>
                <a:cubicBezTo>
                  <a:pt x="23578" y="24635"/>
                  <a:pt x="23578" y="22316"/>
                  <a:pt x="23085" y="20000"/>
                </a:cubicBezTo>
                <a:cubicBezTo>
                  <a:pt x="21949" y="14279"/>
                  <a:pt x="20422" y="8704"/>
                  <a:pt x="18398" y="3232"/>
                </a:cubicBezTo>
                <a:cubicBezTo>
                  <a:pt x="18004" y="2293"/>
                  <a:pt x="17562" y="1358"/>
                  <a:pt x="16871" y="616"/>
                </a:cubicBezTo>
                <a:cubicBezTo>
                  <a:pt x="16511" y="210"/>
                  <a:pt x="16130" y="1"/>
                  <a:pt x="157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4"/>
          <p:cNvSpPr/>
          <p:nvPr/>
        </p:nvSpPr>
        <p:spPr>
          <a:xfrm rot="10800000">
            <a:off x="6683378" y="4317507"/>
            <a:ext cx="1251620" cy="741653"/>
          </a:xfrm>
          <a:custGeom>
            <a:avLst/>
            <a:gdLst/>
            <a:ahLst/>
            <a:cxnLst/>
            <a:rect l="l" t="t" r="r" b="b"/>
            <a:pathLst>
              <a:path w="56221" h="33314" extrusionOk="0">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4"/>
          <p:cNvSpPr/>
          <p:nvPr/>
        </p:nvSpPr>
        <p:spPr>
          <a:xfrm>
            <a:off x="0" y="2130725"/>
            <a:ext cx="469663" cy="3012736"/>
          </a:xfrm>
          <a:custGeom>
            <a:avLst/>
            <a:gdLst/>
            <a:ahLst/>
            <a:cxnLst/>
            <a:rect l="l" t="t" r="r" b="b"/>
            <a:pathLst>
              <a:path w="35161" h="126812" extrusionOk="0">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4"/>
          <p:cNvSpPr/>
          <p:nvPr/>
        </p:nvSpPr>
        <p:spPr>
          <a:xfrm>
            <a:off x="2" y="4233176"/>
            <a:ext cx="1723124" cy="910313"/>
          </a:xfrm>
          <a:custGeom>
            <a:avLst/>
            <a:gdLst/>
            <a:ahLst/>
            <a:cxnLst/>
            <a:rect l="l" t="t" r="r" b="b"/>
            <a:pathLst>
              <a:path w="68623" h="36253" extrusionOk="0">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4"/>
          <p:cNvSpPr/>
          <p:nvPr/>
        </p:nvSpPr>
        <p:spPr>
          <a:xfrm rot="3596940">
            <a:off x="-142317" y="3346275"/>
            <a:ext cx="1367455" cy="1356273"/>
          </a:xfrm>
          <a:custGeom>
            <a:avLst/>
            <a:gdLst/>
            <a:ahLst/>
            <a:cxnLst/>
            <a:rect l="l" t="t" r="r" b="b"/>
            <a:pathLst>
              <a:path w="60413" h="59919" extrusionOk="0">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4" name="Google Shape;494;p14"/>
          <p:cNvGrpSpPr/>
          <p:nvPr/>
        </p:nvGrpSpPr>
        <p:grpSpPr>
          <a:xfrm rot="5400000">
            <a:off x="67116" y="2441291"/>
            <a:ext cx="453691" cy="588290"/>
            <a:chOff x="4153450" y="2187950"/>
            <a:chExt cx="1609975" cy="2086875"/>
          </a:xfrm>
        </p:grpSpPr>
        <p:sp>
          <p:nvSpPr>
            <p:cNvPr id="495" name="Google Shape;495;p14"/>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4"/>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4"/>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14"/>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9" name="Google Shape;499;p14"/>
          <p:cNvSpPr/>
          <p:nvPr/>
        </p:nvSpPr>
        <p:spPr>
          <a:xfrm rot="-5400000">
            <a:off x="7952956" y="-421753"/>
            <a:ext cx="778972" cy="1622482"/>
          </a:xfrm>
          <a:custGeom>
            <a:avLst/>
            <a:gdLst/>
            <a:ahLst/>
            <a:cxnLst/>
            <a:rect l="l" t="t" r="r" b="b"/>
            <a:pathLst>
              <a:path w="40205" h="83741" extrusionOk="0">
                <a:moveTo>
                  <a:pt x="33992" y="1"/>
                </a:moveTo>
                <a:cubicBezTo>
                  <a:pt x="31125" y="1"/>
                  <a:pt x="28582" y="1805"/>
                  <a:pt x="27208" y="5180"/>
                </a:cubicBezTo>
                <a:cubicBezTo>
                  <a:pt x="27060" y="5424"/>
                  <a:pt x="26963" y="5665"/>
                  <a:pt x="26917" y="5909"/>
                </a:cubicBezTo>
                <a:cubicBezTo>
                  <a:pt x="26141" y="8283"/>
                  <a:pt x="26090" y="10708"/>
                  <a:pt x="26238" y="13183"/>
                </a:cubicBezTo>
                <a:cubicBezTo>
                  <a:pt x="26478" y="16527"/>
                  <a:pt x="26575" y="19876"/>
                  <a:pt x="26044" y="23220"/>
                </a:cubicBezTo>
                <a:cubicBezTo>
                  <a:pt x="24538" y="32822"/>
                  <a:pt x="20174" y="40825"/>
                  <a:pt x="12706" y="47129"/>
                </a:cubicBezTo>
                <a:cubicBezTo>
                  <a:pt x="10816" y="48778"/>
                  <a:pt x="8826" y="50280"/>
                  <a:pt x="6840" y="51882"/>
                </a:cubicBezTo>
                <a:cubicBezTo>
                  <a:pt x="3833" y="54256"/>
                  <a:pt x="1940" y="57313"/>
                  <a:pt x="1117" y="61096"/>
                </a:cubicBezTo>
                <a:cubicBezTo>
                  <a:pt x="97" y="65507"/>
                  <a:pt x="0" y="69968"/>
                  <a:pt x="535" y="74430"/>
                </a:cubicBezTo>
                <a:cubicBezTo>
                  <a:pt x="970" y="77728"/>
                  <a:pt x="1746" y="80882"/>
                  <a:pt x="3492" y="83741"/>
                </a:cubicBezTo>
                <a:lnTo>
                  <a:pt x="40204" y="83741"/>
                </a:lnTo>
                <a:lnTo>
                  <a:pt x="40204" y="2708"/>
                </a:lnTo>
                <a:cubicBezTo>
                  <a:pt x="39766" y="2367"/>
                  <a:pt x="39378" y="2030"/>
                  <a:pt x="38893" y="1688"/>
                </a:cubicBezTo>
                <a:cubicBezTo>
                  <a:pt x="37255" y="550"/>
                  <a:pt x="35574" y="1"/>
                  <a:pt x="339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0" name="Google Shape;500;p14"/>
          <p:cNvGrpSpPr/>
          <p:nvPr/>
        </p:nvGrpSpPr>
        <p:grpSpPr>
          <a:xfrm>
            <a:off x="8556766" y="123526"/>
            <a:ext cx="434560" cy="531914"/>
            <a:chOff x="2229900" y="1049875"/>
            <a:chExt cx="958025" cy="1172650"/>
          </a:xfrm>
        </p:grpSpPr>
        <p:sp>
          <p:nvSpPr>
            <p:cNvPr id="501" name="Google Shape;501;p14"/>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4"/>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4"/>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4"/>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4"/>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4"/>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14"/>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4"/>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4"/>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4"/>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1" name="Google Shape;511;p14"/>
          <p:cNvSpPr/>
          <p:nvPr/>
        </p:nvSpPr>
        <p:spPr>
          <a:xfrm rot="10800000">
            <a:off x="-20108" y="0"/>
            <a:ext cx="1502567" cy="504321"/>
          </a:xfrm>
          <a:custGeom>
            <a:avLst/>
            <a:gdLst/>
            <a:ahLst/>
            <a:cxnLst/>
            <a:rect l="l" t="t" r="r" b="b"/>
            <a:pathLst>
              <a:path w="43258" h="14517" extrusionOk="0">
                <a:moveTo>
                  <a:pt x="22145" y="0"/>
                </a:moveTo>
                <a:cubicBezTo>
                  <a:pt x="21060" y="0"/>
                  <a:pt x="19965" y="85"/>
                  <a:pt x="18867" y="259"/>
                </a:cubicBezTo>
                <a:cubicBezTo>
                  <a:pt x="12853" y="1229"/>
                  <a:pt x="7810" y="3899"/>
                  <a:pt x="3880" y="8554"/>
                </a:cubicBezTo>
                <a:cubicBezTo>
                  <a:pt x="2328" y="10346"/>
                  <a:pt x="1118" y="12434"/>
                  <a:pt x="0" y="14517"/>
                </a:cubicBezTo>
                <a:lnTo>
                  <a:pt x="43258" y="14517"/>
                </a:lnTo>
                <a:cubicBezTo>
                  <a:pt x="42967" y="13888"/>
                  <a:pt x="42726" y="13256"/>
                  <a:pt x="42385" y="12628"/>
                </a:cubicBezTo>
                <a:cubicBezTo>
                  <a:pt x="38598" y="5227"/>
                  <a:pt x="30688" y="0"/>
                  <a:pt x="221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2" name="Google Shape;512;p14"/>
          <p:cNvGrpSpPr/>
          <p:nvPr/>
        </p:nvGrpSpPr>
        <p:grpSpPr>
          <a:xfrm>
            <a:off x="342031" y="104"/>
            <a:ext cx="1651564" cy="779016"/>
            <a:chOff x="2772675" y="3209200"/>
            <a:chExt cx="2642925" cy="1246625"/>
          </a:xfrm>
        </p:grpSpPr>
        <p:sp>
          <p:nvSpPr>
            <p:cNvPr id="513" name="Google Shape;513;p14"/>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4"/>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4"/>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4"/>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4"/>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14"/>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14"/>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14"/>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14"/>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4"/>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4"/>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4"/>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5" name="Google Shape;525;p14"/>
          <p:cNvGrpSpPr/>
          <p:nvPr/>
        </p:nvGrpSpPr>
        <p:grpSpPr>
          <a:xfrm rot="-1229744">
            <a:off x="1240956" y="4508814"/>
            <a:ext cx="624794" cy="463722"/>
            <a:chOff x="7371599" y="1417781"/>
            <a:chExt cx="952389" cy="706864"/>
          </a:xfrm>
        </p:grpSpPr>
        <p:sp>
          <p:nvSpPr>
            <p:cNvPr id="526" name="Google Shape;526;p14"/>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4"/>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4"/>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4"/>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4"/>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4"/>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4"/>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14"/>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4" name="Google Shape;534;p1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535"/>
        <p:cNvGrpSpPr/>
        <p:nvPr/>
      </p:nvGrpSpPr>
      <p:grpSpPr>
        <a:xfrm>
          <a:off x="0" y="0"/>
          <a:ext cx="0" cy="0"/>
          <a:chOff x="0" y="0"/>
          <a:chExt cx="0" cy="0"/>
        </a:xfrm>
      </p:grpSpPr>
      <p:pic>
        <p:nvPicPr>
          <p:cNvPr id="536" name="Google Shape;536;p15"/>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537" name="Google Shape;537;p15"/>
          <p:cNvSpPr/>
          <p:nvPr/>
        </p:nvSpPr>
        <p:spPr>
          <a:xfrm rot="10800000">
            <a:off x="-95059" y="-195503"/>
            <a:ext cx="748032" cy="1628267"/>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538" name="Google Shape;538;p15"/>
          <p:cNvGrpSpPr/>
          <p:nvPr/>
        </p:nvGrpSpPr>
        <p:grpSpPr>
          <a:xfrm>
            <a:off x="202435" y="-94433"/>
            <a:ext cx="1111879" cy="524455"/>
            <a:chOff x="2772675" y="3209200"/>
            <a:chExt cx="2642925" cy="1246625"/>
          </a:xfrm>
        </p:grpSpPr>
        <p:sp>
          <p:nvSpPr>
            <p:cNvPr id="539" name="Google Shape;539;p15"/>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0" name="Google Shape;540;p15"/>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1" name="Google Shape;541;p15"/>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2" name="Google Shape;542;p15"/>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3" name="Google Shape;543;p15"/>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4" name="Google Shape;544;p15"/>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5" name="Google Shape;545;p15"/>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6" name="Google Shape;546;p15"/>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7" name="Google Shape;547;p15"/>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8" name="Google Shape;548;p15"/>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9" name="Google Shape;549;p15"/>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0" name="Google Shape;550;p15"/>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551" name="Google Shape;551;p15"/>
          <p:cNvSpPr/>
          <p:nvPr/>
        </p:nvSpPr>
        <p:spPr>
          <a:xfrm rot="5956254">
            <a:off x="33817" y="169123"/>
            <a:ext cx="879800" cy="1281774"/>
          </a:xfrm>
          <a:custGeom>
            <a:avLst/>
            <a:gdLst/>
            <a:ahLst/>
            <a:cxnLst/>
            <a:rect l="l" t="t" r="r" b="b"/>
            <a:pathLst>
              <a:path w="47050" h="76773" extrusionOk="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2" name="Google Shape;552;p15"/>
          <p:cNvSpPr/>
          <p:nvPr/>
        </p:nvSpPr>
        <p:spPr>
          <a:xfrm>
            <a:off x="8395975" y="3689076"/>
            <a:ext cx="748014" cy="1454372"/>
          </a:xfrm>
          <a:custGeom>
            <a:avLst/>
            <a:gdLst/>
            <a:ahLst/>
            <a:cxnLst/>
            <a:rect l="l" t="t" r="r" b="b"/>
            <a:pathLst>
              <a:path w="40205" h="83741" extrusionOk="0">
                <a:moveTo>
                  <a:pt x="33992" y="1"/>
                </a:moveTo>
                <a:cubicBezTo>
                  <a:pt x="31125" y="1"/>
                  <a:pt x="28582" y="1805"/>
                  <a:pt x="27208" y="5180"/>
                </a:cubicBezTo>
                <a:cubicBezTo>
                  <a:pt x="27060" y="5424"/>
                  <a:pt x="26963" y="5665"/>
                  <a:pt x="26917" y="5909"/>
                </a:cubicBezTo>
                <a:cubicBezTo>
                  <a:pt x="26141" y="8283"/>
                  <a:pt x="26090" y="10708"/>
                  <a:pt x="26238" y="13183"/>
                </a:cubicBezTo>
                <a:cubicBezTo>
                  <a:pt x="26478" y="16527"/>
                  <a:pt x="26575" y="19876"/>
                  <a:pt x="26044" y="23220"/>
                </a:cubicBezTo>
                <a:cubicBezTo>
                  <a:pt x="24538" y="32822"/>
                  <a:pt x="20174" y="40825"/>
                  <a:pt x="12706" y="47129"/>
                </a:cubicBezTo>
                <a:cubicBezTo>
                  <a:pt x="10816" y="48778"/>
                  <a:pt x="8826" y="50280"/>
                  <a:pt x="6840" y="51882"/>
                </a:cubicBezTo>
                <a:cubicBezTo>
                  <a:pt x="3833" y="54256"/>
                  <a:pt x="1940" y="57313"/>
                  <a:pt x="1117" y="61096"/>
                </a:cubicBezTo>
                <a:cubicBezTo>
                  <a:pt x="97" y="65507"/>
                  <a:pt x="0" y="69968"/>
                  <a:pt x="535" y="74430"/>
                </a:cubicBezTo>
                <a:cubicBezTo>
                  <a:pt x="970" y="77728"/>
                  <a:pt x="1746" y="80882"/>
                  <a:pt x="3492" y="83741"/>
                </a:cubicBezTo>
                <a:lnTo>
                  <a:pt x="40204" y="83741"/>
                </a:lnTo>
                <a:lnTo>
                  <a:pt x="40204" y="2708"/>
                </a:lnTo>
                <a:cubicBezTo>
                  <a:pt x="39766" y="2367"/>
                  <a:pt x="39378" y="2030"/>
                  <a:pt x="38893" y="1688"/>
                </a:cubicBezTo>
                <a:cubicBezTo>
                  <a:pt x="37255" y="550"/>
                  <a:pt x="35574" y="1"/>
                  <a:pt x="339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3" name="Google Shape;553;p15"/>
          <p:cNvGrpSpPr/>
          <p:nvPr/>
        </p:nvGrpSpPr>
        <p:grpSpPr>
          <a:xfrm>
            <a:off x="8633476" y="4513094"/>
            <a:ext cx="386467" cy="473047"/>
            <a:chOff x="2229900" y="1049875"/>
            <a:chExt cx="958025" cy="1172650"/>
          </a:xfrm>
        </p:grpSpPr>
        <p:sp>
          <p:nvSpPr>
            <p:cNvPr id="554" name="Google Shape;554;p15"/>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15"/>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5"/>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5"/>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5"/>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5"/>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5"/>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5"/>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15"/>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15"/>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4" name="Google Shape;564;p15"/>
          <p:cNvSpPr/>
          <p:nvPr/>
        </p:nvSpPr>
        <p:spPr>
          <a:xfrm rot="-5400000">
            <a:off x="8737808" y="3946095"/>
            <a:ext cx="177785" cy="493975"/>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5" name="Google Shape;565;p15"/>
          <p:cNvGrpSpPr/>
          <p:nvPr/>
        </p:nvGrpSpPr>
        <p:grpSpPr>
          <a:xfrm rot="-9580175">
            <a:off x="8343134" y="-48813"/>
            <a:ext cx="749683" cy="1176611"/>
            <a:chOff x="2393300" y="1206650"/>
            <a:chExt cx="1306900" cy="2051150"/>
          </a:xfrm>
        </p:grpSpPr>
        <p:sp>
          <p:nvSpPr>
            <p:cNvPr id="566" name="Google Shape;566;p15"/>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15"/>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15"/>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5"/>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5"/>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5"/>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15"/>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15"/>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5"/>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5"/>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5"/>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5"/>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5"/>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15"/>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0" name="Google Shape;580;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81" name="Google Shape;581;p1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582"/>
        <p:cNvGrpSpPr/>
        <p:nvPr/>
      </p:nvGrpSpPr>
      <p:grpSpPr>
        <a:xfrm>
          <a:off x="0" y="0"/>
          <a:ext cx="0" cy="0"/>
          <a:chOff x="0" y="0"/>
          <a:chExt cx="0" cy="0"/>
        </a:xfrm>
      </p:grpSpPr>
      <p:pic>
        <p:nvPicPr>
          <p:cNvPr id="583" name="Google Shape;583;p16"/>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584" name="Google Shape;584;p16"/>
          <p:cNvSpPr/>
          <p:nvPr/>
        </p:nvSpPr>
        <p:spPr>
          <a:xfrm rot="10800000">
            <a:off x="-98518" y="4055071"/>
            <a:ext cx="548852" cy="1194707"/>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5" name="Google Shape;585;p16"/>
          <p:cNvGrpSpPr/>
          <p:nvPr/>
        </p:nvGrpSpPr>
        <p:grpSpPr>
          <a:xfrm>
            <a:off x="106652" y="4603998"/>
            <a:ext cx="613339" cy="455149"/>
            <a:chOff x="7371599" y="1417781"/>
            <a:chExt cx="952389" cy="706864"/>
          </a:xfrm>
        </p:grpSpPr>
        <p:sp>
          <p:nvSpPr>
            <p:cNvPr id="586" name="Google Shape;586;p16"/>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16"/>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6"/>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6"/>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6"/>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6"/>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6"/>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16"/>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4" name="Google Shape;594;p16"/>
          <p:cNvSpPr/>
          <p:nvPr/>
        </p:nvSpPr>
        <p:spPr>
          <a:xfrm>
            <a:off x="8038042" y="-68487"/>
            <a:ext cx="1174533" cy="749761"/>
          </a:xfrm>
          <a:custGeom>
            <a:avLst/>
            <a:gdLst/>
            <a:ahLst/>
            <a:cxnLst/>
            <a:rect l="l" t="t" r="r" b="b"/>
            <a:pathLst>
              <a:path w="108527" h="69278" extrusionOk="0">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5" name="Google Shape;595;p16"/>
          <p:cNvGrpSpPr/>
          <p:nvPr/>
        </p:nvGrpSpPr>
        <p:grpSpPr>
          <a:xfrm rot="-5400000">
            <a:off x="8705917" y="388501"/>
            <a:ext cx="381564" cy="494589"/>
            <a:chOff x="4153450" y="2187950"/>
            <a:chExt cx="1609975" cy="2086875"/>
          </a:xfrm>
        </p:grpSpPr>
        <p:sp>
          <p:nvSpPr>
            <p:cNvPr id="596" name="Google Shape;596;p16"/>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6"/>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16"/>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16"/>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0" name="Google Shape;600;p16"/>
          <p:cNvSpPr/>
          <p:nvPr/>
        </p:nvSpPr>
        <p:spPr>
          <a:xfrm rot="5400000">
            <a:off x="7968092" y="-154908"/>
            <a:ext cx="177785" cy="643480"/>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1" name="Google Shape;601;p16"/>
          <p:cNvGrpSpPr/>
          <p:nvPr/>
        </p:nvGrpSpPr>
        <p:grpSpPr>
          <a:xfrm rot="8999539">
            <a:off x="106770" y="-204616"/>
            <a:ext cx="869142" cy="1175231"/>
            <a:chOff x="3964050" y="1010200"/>
            <a:chExt cx="1718750" cy="2324050"/>
          </a:xfrm>
        </p:grpSpPr>
        <p:sp>
          <p:nvSpPr>
            <p:cNvPr id="602" name="Google Shape;602;p16"/>
            <p:cNvSpPr/>
            <p:nvPr/>
          </p:nvSpPr>
          <p:spPr>
            <a:xfrm>
              <a:off x="3964050" y="1010200"/>
              <a:ext cx="1718750" cy="2324050"/>
            </a:xfrm>
            <a:custGeom>
              <a:avLst/>
              <a:gdLst/>
              <a:ahLst/>
              <a:cxnLst/>
              <a:rect l="l" t="t" r="r" b="b"/>
              <a:pathLst>
                <a:path w="68750" h="92962" extrusionOk="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16"/>
            <p:cNvSpPr/>
            <p:nvPr/>
          </p:nvSpPr>
          <p:spPr>
            <a:xfrm>
              <a:off x="5109500" y="2268975"/>
              <a:ext cx="202225" cy="197300"/>
            </a:xfrm>
            <a:custGeom>
              <a:avLst/>
              <a:gdLst/>
              <a:ahLst/>
              <a:cxnLst/>
              <a:rect l="l" t="t" r="r" b="b"/>
              <a:pathLst>
                <a:path w="8089" h="7892" extrusionOk="0">
                  <a:moveTo>
                    <a:pt x="8089" y="0"/>
                  </a:moveTo>
                  <a:cubicBezTo>
                    <a:pt x="4783" y="1973"/>
                    <a:pt x="2072" y="4636"/>
                    <a:pt x="1" y="7891"/>
                  </a:cubicBezTo>
                  <a:cubicBezTo>
                    <a:pt x="2218" y="4735"/>
                    <a:pt x="4932" y="2123"/>
                    <a:pt x="80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6"/>
            <p:cNvSpPr/>
            <p:nvPr/>
          </p:nvSpPr>
          <p:spPr>
            <a:xfrm>
              <a:off x="4271100" y="2335550"/>
              <a:ext cx="208350" cy="70350"/>
            </a:xfrm>
            <a:custGeom>
              <a:avLst/>
              <a:gdLst/>
              <a:ahLst/>
              <a:cxnLst/>
              <a:rect l="l" t="t" r="r" b="b"/>
              <a:pathLst>
                <a:path w="8334" h="2814" extrusionOk="0">
                  <a:moveTo>
                    <a:pt x="1" y="1"/>
                  </a:moveTo>
                  <a:lnTo>
                    <a:pt x="1" y="1"/>
                  </a:lnTo>
                  <a:cubicBezTo>
                    <a:pt x="2810" y="987"/>
                    <a:pt x="5524" y="1875"/>
                    <a:pt x="8333" y="2814"/>
                  </a:cubicBezTo>
                  <a:cubicBezTo>
                    <a:pt x="7398" y="2222"/>
                    <a:pt x="888" y="52"/>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6"/>
            <p:cNvSpPr/>
            <p:nvPr/>
          </p:nvSpPr>
          <p:spPr>
            <a:xfrm>
              <a:off x="4929500" y="1364000"/>
              <a:ext cx="457400" cy="902525"/>
            </a:xfrm>
            <a:custGeom>
              <a:avLst/>
              <a:gdLst/>
              <a:ahLst/>
              <a:cxnLst/>
              <a:rect l="l" t="t" r="r" b="b"/>
              <a:pathLst>
                <a:path w="18296" h="36101" extrusionOk="0">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6"/>
            <p:cNvSpPr/>
            <p:nvPr/>
          </p:nvSpPr>
          <p:spPr>
            <a:xfrm>
              <a:off x="4924575" y="2206150"/>
              <a:ext cx="535100" cy="562225"/>
            </a:xfrm>
            <a:custGeom>
              <a:avLst/>
              <a:gdLst/>
              <a:ahLst/>
              <a:cxnLst/>
              <a:rect l="l" t="t" r="r" b="b"/>
              <a:pathLst>
                <a:path w="21404" h="22489" extrusionOk="0">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6"/>
            <p:cNvSpPr/>
            <p:nvPr/>
          </p:nvSpPr>
          <p:spPr>
            <a:xfrm>
              <a:off x="4264900" y="2320750"/>
              <a:ext cx="551200" cy="297225"/>
            </a:xfrm>
            <a:custGeom>
              <a:avLst/>
              <a:gdLst/>
              <a:ahLst/>
              <a:cxnLst/>
              <a:rect l="l" t="t" r="r" b="b"/>
              <a:pathLst>
                <a:path w="22048" h="11889" extrusionOk="0">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6"/>
            <p:cNvSpPr/>
            <p:nvPr/>
          </p:nvSpPr>
          <p:spPr>
            <a:xfrm>
              <a:off x="4575600" y="1508300"/>
              <a:ext cx="239200" cy="343975"/>
            </a:xfrm>
            <a:custGeom>
              <a:avLst/>
              <a:gdLst/>
              <a:ahLst/>
              <a:cxnLst/>
              <a:rect l="l" t="t" r="r" b="b"/>
              <a:pathLst>
                <a:path w="9568" h="13759" extrusionOk="0">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16"/>
            <p:cNvSpPr/>
            <p:nvPr/>
          </p:nvSpPr>
          <p:spPr>
            <a:xfrm>
              <a:off x="4314200" y="1800450"/>
              <a:ext cx="265175" cy="271275"/>
            </a:xfrm>
            <a:custGeom>
              <a:avLst/>
              <a:gdLst/>
              <a:ahLst/>
              <a:cxnLst/>
              <a:rect l="l" t="t" r="r" b="b"/>
              <a:pathLst>
                <a:path w="10607" h="10851" extrusionOk="0">
                  <a:moveTo>
                    <a:pt x="1" y="1"/>
                  </a:moveTo>
                  <a:cubicBezTo>
                    <a:pt x="3603" y="3552"/>
                    <a:pt x="6807" y="7497"/>
                    <a:pt x="10606" y="10851"/>
                  </a:cubicBezTo>
                  <a:cubicBezTo>
                    <a:pt x="7004" y="7300"/>
                    <a:pt x="3800" y="3354"/>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16"/>
            <p:cNvSpPr/>
            <p:nvPr/>
          </p:nvSpPr>
          <p:spPr>
            <a:xfrm>
              <a:off x="4084875" y="1585925"/>
              <a:ext cx="107350" cy="120850"/>
            </a:xfrm>
            <a:custGeom>
              <a:avLst/>
              <a:gdLst/>
              <a:ahLst/>
              <a:cxnLst/>
              <a:rect l="l" t="t" r="r" b="b"/>
              <a:pathLst>
                <a:path w="4294" h="4834" extrusionOk="0">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6"/>
            <p:cNvSpPr/>
            <p:nvPr/>
          </p:nvSpPr>
          <p:spPr>
            <a:xfrm>
              <a:off x="5504050" y="2125950"/>
              <a:ext cx="86325" cy="53100"/>
            </a:xfrm>
            <a:custGeom>
              <a:avLst/>
              <a:gdLst/>
              <a:ahLst/>
              <a:cxnLst/>
              <a:rect l="l" t="t" r="r" b="b"/>
              <a:pathLst>
                <a:path w="3453" h="2124" extrusionOk="0">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2" name="Google Shape;612;p1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13" name="Google Shape;613;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614"/>
        <p:cNvGrpSpPr/>
        <p:nvPr/>
      </p:nvGrpSpPr>
      <p:grpSpPr>
        <a:xfrm>
          <a:off x="0" y="0"/>
          <a:ext cx="0" cy="0"/>
          <a:chOff x="0" y="0"/>
          <a:chExt cx="0" cy="0"/>
        </a:xfrm>
      </p:grpSpPr>
      <p:pic>
        <p:nvPicPr>
          <p:cNvPr id="615" name="Google Shape;615;p17"/>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616" name="Google Shape;616;p17"/>
          <p:cNvSpPr/>
          <p:nvPr/>
        </p:nvSpPr>
        <p:spPr>
          <a:xfrm>
            <a:off x="0" y="0"/>
            <a:ext cx="1157881" cy="1213840"/>
          </a:xfrm>
          <a:custGeom>
            <a:avLst/>
            <a:gdLst/>
            <a:ahLst/>
            <a:cxnLst/>
            <a:rect l="l" t="t" r="r" b="b"/>
            <a:pathLst>
              <a:path w="102422" h="98867" extrusionOk="0">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7" name="Google Shape;617;p17"/>
          <p:cNvGrpSpPr/>
          <p:nvPr/>
        </p:nvGrpSpPr>
        <p:grpSpPr>
          <a:xfrm rot="10800000">
            <a:off x="311673" y="-7"/>
            <a:ext cx="338417" cy="438661"/>
            <a:chOff x="4153450" y="2187950"/>
            <a:chExt cx="1609975" cy="2086875"/>
          </a:xfrm>
        </p:grpSpPr>
        <p:sp>
          <p:nvSpPr>
            <p:cNvPr id="618" name="Google Shape;618;p17"/>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7"/>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7"/>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17"/>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2" name="Google Shape;622;p17"/>
          <p:cNvSpPr/>
          <p:nvPr/>
        </p:nvSpPr>
        <p:spPr>
          <a:xfrm rot="-142306">
            <a:off x="783885" y="119806"/>
            <a:ext cx="686062" cy="354930"/>
          </a:xfrm>
          <a:custGeom>
            <a:avLst/>
            <a:gdLst/>
            <a:ahLst/>
            <a:cxnLst/>
            <a:rect l="l" t="t" r="r" b="b"/>
            <a:pathLst>
              <a:path w="56221" h="33314" extrusionOk="0">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17"/>
          <p:cNvSpPr/>
          <p:nvPr/>
        </p:nvSpPr>
        <p:spPr>
          <a:xfrm>
            <a:off x="7412628" y="4832576"/>
            <a:ext cx="1442807" cy="310933"/>
          </a:xfrm>
          <a:custGeom>
            <a:avLst/>
            <a:gdLst/>
            <a:ahLst/>
            <a:cxnLst/>
            <a:rect l="l" t="t" r="r" b="b"/>
            <a:pathLst>
              <a:path w="129197" h="27239" extrusionOk="0">
                <a:moveTo>
                  <a:pt x="120801" y="0"/>
                </a:moveTo>
                <a:cubicBezTo>
                  <a:pt x="119505" y="0"/>
                  <a:pt x="118206" y="72"/>
                  <a:pt x="116901" y="218"/>
                </a:cubicBezTo>
                <a:cubicBezTo>
                  <a:pt x="111745" y="864"/>
                  <a:pt x="107034" y="2550"/>
                  <a:pt x="102921" y="5723"/>
                </a:cubicBezTo>
                <a:cubicBezTo>
                  <a:pt x="100640" y="7508"/>
                  <a:pt x="98407" y="9392"/>
                  <a:pt x="96226" y="11323"/>
                </a:cubicBezTo>
                <a:cubicBezTo>
                  <a:pt x="91485" y="15455"/>
                  <a:pt x="85987" y="17542"/>
                  <a:pt x="79814" y="17542"/>
                </a:cubicBezTo>
                <a:cubicBezTo>
                  <a:pt x="79470" y="17542"/>
                  <a:pt x="79124" y="17535"/>
                  <a:pt x="78775" y="17522"/>
                </a:cubicBezTo>
                <a:cubicBezTo>
                  <a:pt x="74365" y="17423"/>
                  <a:pt x="70101" y="16578"/>
                  <a:pt x="65885" y="15242"/>
                </a:cubicBezTo>
                <a:cubicBezTo>
                  <a:pt x="61423" y="13802"/>
                  <a:pt x="56962" y="12267"/>
                  <a:pt x="52500" y="10780"/>
                </a:cubicBezTo>
                <a:cubicBezTo>
                  <a:pt x="47392" y="9134"/>
                  <a:pt x="42235" y="8182"/>
                  <a:pt x="36977" y="8182"/>
                </a:cubicBezTo>
                <a:cubicBezTo>
                  <a:pt x="34784" y="8182"/>
                  <a:pt x="32573" y="8347"/>
                  <a:pt x="30341" y="8698"/>
                </a:cubicBezTo>
                <a:cubicBezTo>
                  <a:pt x="22508" y="9935"/>
                  <a:pt x="15369" y="12909"/>
                  <a:pt x="9023" y="17720"/>
                </a:cubicBezTo>
                <a:cubicBezTo>
                  <a:pt x="5501" y="20397"/>
                  <a:pt x="2626" y="23717"/>
                  <a:pt x="0" y="27239"/>
                </a:cubicBezTo>
                <a:lnTo>
                  <a:pt x="129196" y="27239"/>
                </a:lnTo>
                <a:lnTo>
                  <a:pt x="129196" y="912"/>
                </a:lnTo>
                <a:cubicBezTo>
                  <a:pt x="129045" y="912"/>
                  <a:pt x="128847" y="912"/>
                  <a:pt x="128700" y="864"/>
                </a:cubicBezTo>
                <a:cubicBezTo>
                  <a:pt x="126071" y="298"/>
                  <a:pt x="123444" y="0"/>
                  <a:pt x="1208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17"/>
          <p:cNvSpPr/>
          <p:nvPr/>
        </p:nvSpPr>
        <p:spPr>
          <a:xfrm rot="-5400000">
            <a:off x="8238670" y="4238164"/>
            <a:ext cx="1184776" cy="625908"/>
          </a:xfrm>
          <a:custGeom>
            <a:avLst/>
            <a:gdLst/>
            <a:ahLst/>
            <a:cxnLst/>
            <a:rect l="l" t="t" r="r" b="b"/>
            <a:pathLst>
              <a:path w="68623" h="36253" extrusionOk="0">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5" name="Google Shape;625;p17"/>
          <p:cNvGrpSpPr/>
          <p:nvPr/>
        </p:nvGrpSpPr>
        <p:grpSpPr>
          <a:xfrm rot="10800000">
            <a:off x="8073980" y="4716972"/>
            <a:ext cx="930045" cy="438687"/>
            <a:chOff x="2772675" y="3209200"/>
            <a:chExt cx="2642925" cy="1246625"/>
          </a:xfrm>
        </p:grpSpPr>
        <p:sp>
          <p:nvSpPr>
            <p:cNvPr id="626" name="Google Shape;626;p17"/>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17"/>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17"/>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17"/>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17"/>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17"/>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17"/>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17"/>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17"/>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17"/>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17"/>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17"/>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8" name="Google Shape;638;p17"/>
          <p:cNvSpPr/>
          <p:nvPr/>
        </p:nvSpPr>
        <p:spPr>
          <a:xfrm>
            <a:off x="8318450" y="-38178"/>
            <a:ext cx="930076" cy="593712"/>
          </a:xfrm>
          <a:custGeom>
            <a:avLst/>
            <a:gdLst/>
            <a:ahLst/>
            <a:cxnLst/>
            <a:rect l="l" t="t" r="r" b="b"/>
            <a:pathLst>
              <a:path w="108527" h="69278" extrusionOk="0">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9" name="Google Shape;639;p17"/>
          <p:cNvGrpSpPr/>
          <p:nvPr/>
        </p:nvGrpSpPr>
        <p:grpSpPr>
          <a:xfrm rot="-9040026">
            <a:off x="8235518" y="-86946"/>
            <a:ext cx="606964" cy="1351393"/>
            <a:chOff x="1092600" y="942825"/>
            <a:chExt cx="966650" cy="2152225"/>
          </a:xfrm>
        </p:grpSpPr>
        <p:sp>
          <p:nvSpPr>
            <p:cNvPr id="640" name="Google Shape;640;p17"/>
            <p:cNvSpPr/>
            <p:nvPr/>
          </p:nvSpPr>
          <p:spPr>
            <a:xfrm>
              <a:off x="1092600" y="942825"/>
              <a:ext cx="966650" cy="2152225"/>
            </a:xfrm>
            <a:custGeom>
              <a:avLst/>
              <a:gdLst/>
              <a:ahLst/>
              <a:cxnLst/>
              <a:rect l="l" t="t" r="r" b="b"/>
              <a:pathLst>
                <a:path w="38666" h="86089" extrusionOk="0">
                  <a:moveTo>
                    <a:pt x="17309" y="328"/>
                  </a:moveTo>
                  <a:cubicBezTo>
                    <a:pt x="17754" y="770"/>
                    <a:pt x="17604" y="1315"/>
                    <a:pt x="17703" y="1808"/>
                  </a:cubicBezTo>
                  <a:cubicBezTo>
                    <a:pt x="17999" y="3090"/>
                    <a:pt x="18196" y="4420"/>
                    <a:pt x="18346" y="5753"/>
                  </a:cubicBezTo>
                  <a:cubicBezTo>
                    <a:pt x="18492" y="6787"/>
                    <a:pt x="18543" y="7872"/>
                    <a:pt x="18394" y="8909"/>
                  </a:cubicBezTo>
                  <a:cubicBezTo>
                    <a:pt x="18196" y="10831"/>
                    <a:pt x="17802" y="12705"/>
                    <a:pt x="17458" y="14579"/>
                  </a:cubicBezTo>
                  <a:cubicBezTo>
                    <a:pt x="17458" y="14532"/>
                    <a:pt x="17407" y="14532"/>
                    <a:pt x="17360" y="14532"/>
                  </a:cubicBezTo>
                  <a:cubicBezTo>
                    <a:pt x="17064" y="12460"/>
                    <a:pt x="16669" y="10436"/>
                    <a:pt x="16373" y="8365"/>
                  </a:cubicBezTo>
                  <a:cubicBezTo>
                    <a:pt x="16026" y="6195"/>
                    <a:pt x="15829" y="4025"/>
                    <a:pt x="16421" y="1855"/>
                  </a:cubicBezTo>
                  <a:cubicBezTo>
                    <a:pt x="16618" y="1315"/>
                    <a:pt x="16717" y="723"/>
                    <a:pt x="17309" y="328"/>
                  </a:cubicBezTo>
                  <a:close/>
                  <a:moveTo>
                    <a:pt x="26040" y="6246"/>
                  </a:moveTo>
                  <a:cubicBezTo>
                    <a:pt x="26434" y="6392"/>
                    <a:pt x="26383" y="6688"/>
                    <a:pt x="26434" y="6984"/>
                  </a:cubicBezTo>
                  <a:cubicBezTo>
                    <a:pt x="26482" y="7872"/>
                    <a:pt x="26237" y="8661"/>
                    <a:pt x="25941" y="9450"/>
                  </a:cubicBezTo>
                  <a:cubicBezTo>
                    <a:pt x="25101" y="11474"/>
                    <a:pt x="24213" y="13545"/>
                    <a:pt x="23325" y="15565"/>
                  </a:cubicBezTo>
                  <a:cubicBezTo>
                    <a:pt x="23128" y="16058"/>
                    <a:pt x="22785" y="16504"/>
                    <a:pt x="22438" y="16899"/>
                  </a:cubicBezTo>
                  <a:cubicBezTo>
                    <a:pt x="21747" y="17688"/>
                    <a:pt x="21009" y="18378"/>
                    <a:pt x="20220" y="19069"/>
                  </a:cubicBezTo>
                  <a:cubicBezTo>
                    <a:pt x="20662" y="17787"/>
                    <a:pt x="21155" y="16504"/>
                    <a:pt x="21601" y="15222"/>
                  </a:cubicBezTo>
                  <a:cubicBezTo>
                    <a:pt x="22292" y="13447"/>
                    <a:pt x="22931" y="11620"/>
                    <a:pt x="23672" y="9844"/>
                  </a:cubicBezTo>
                  <a:cubicBezTo>
                    <a:pt x="23968" y="9008"/>
                    <a:pt x="24410" y="8120"/>
                    <a:pt x="24805" y="7331"/>
                  </a:cubicBezTo>
                  <a:cubicBezTo>
                    <a:pt x="25152" y="6688"/>
                    <a:pt x="25448" y="6491"/>
                    <a:pt x="26040" y="6246"/>
                  </a:cubicBezTo>
                  <a:close/>
                  <a:moveTo>
                    <a:pt x="8877" y="6739"/>
                  </a:moveTo>
                  <a:cubicBezTo>
                    <a:pt x="9122" y="7035"/>
                    <a:pt x="9370" y="7233"/>
                    <a:pt x="9469" y="7430"/>
                  </a:cubicBezTo>
                  <a:cubicBezTo>
                    <a:pt x="10503" y="9549"/>
                    <a:pt x="11738" y="11573"/>
                    <a:pt x="12180" y="13940"/>
                  </a:cubicBezTo>
                  <a:cubicBezTo>
                    <a:pt x="12428" y="15222"/>
                    <a:pt x="12574" y="16504"/>
                    <a:pt x="12673" y="17787"/>
                  </a:cubicBezTo>
                  <a:cubicBezTo>
                    <a:pt x="12870" y="20398"/>
                    <a:pt x="13067" y="23014"/>
                    <a:pt x="14204" y="25429"/>
                  </a:cubicBezTo>
                  <a:cubicBezTo>
                    <a:pt x="14251" y="25480"/>
                    <a:pt x="14251" y="25579"/>
                    <a:pt x="14251" y="25725"/>
                  </a:cubicBezTo>
                  <a:cubicBezTo>
                    <a:pt x="14204" y="25677"/>
                    <a:pt x="14152" y="25677"/>
                    <a:pt x="14105" y="25677"/>
                  </a:cubicBezTo>
                  <a:cubicBezTo>
                    <a:pt x="12969" y="24146"/>
                    <a:pt x="11836" y="22667"/>
                    <a:pt x="10751" y="21140"/>
                  </a:cubicBezTo>
                  <a:cubicBezTo>
                    <a:pt x="9615" y="19609"/>
                    <a:pt x="9122" y="17787"/>
                    <a:pt x="8779" y="15960"/>
                  </a:cubicBezTo>
                  <a:cubicBezTo>
                    <a:pt x="8384" y="13644"/>
                    <a:pt x="8234" y="11324"/>
                    <a:pt x="8333" y="9008"/>
                  </a:cubicBezTo>
                  <a:cubicBezTo>
                    <a:pt x="8384" y="8464"/>
                    <a:pt x="8431" y="7970"/>
                    <a:pt x="8530" y="7477"/>
                  </a:cubicBezTo>
                  <a:cubicBezTo>
                    <a:pt x="8581" y="7280"/>
                    <a:pt x="8727" y="7083"/>
                    <a:pt x="8877" y="6739"/>
                  </a:cubicBezTo>
                  <a:close/>
                  <a:moveTo>
                    <a:pt x="27267" y="18822"/>
                  </a:moveTo>
                  <a:cubicBezTo>
                    <a:pt x="27392" y="18822"/>
                    <a:pt x="27513" y="18865"/>
                    <a:pt x="27618" y="18970"/>
                  </a:cubicBezTo>
                  <a:cubicBezTo>
                    <a:pt x="27815" y="19167"/>
                    <a:pt x="27914" y="19511"/>
                    <a:pt x="27914" y="19807"/>
                  </a:cubicBezTo>
                  <a:cubicBezTo>
                    <a:pt x="27914" y="20300"/>
                    <a:pt x="27764" y="20746"/>
                    <a:pt x="27618" y="21187"/>
                  </a:cubicBezTo>
                  <a:cubicBezTo>
                    <a:pt x="27322" y="22028"/>
                    <a:pt x="26975" y="22817"/>
                    <a:pt x="26632" y="23606"/>
                  </a:cubicBezTo>
                  <a:cubicBezTo>
                    <a:pt x="25842" y="25330"/>
                    <a:pt x="25002" y="27007"/>
                    <a:pt x="24264" y="28735"/>
                  </a:cubicBezTo>
                  <a:cubicBezTo>
                    <a:pt x="23475" y="30609"/>
                    <a:pt x="22339" y="32234"/>
                    <a:pt x="20812" y="33568"/>
                  </a:cubicBezTo>
                  <a:cubicBezTo>
                    <a:pt x="20220" y="34109"/>
                    <a:pt x="19628" y="34653"/>
                    <a:pt x="18985" y="35194"/>
                  </a:cubicBezTo>
                  <a:lnTo>
                    <a:pt x="18839" y="35048"/>
                  </a:lnTo>
                  <a:cubicBezTo>
                    <a:pt x="19281" y="34010"/>
                    <a:pt x="19628" y="32976"/>
                    <a:pt x="20122" y="31990"/>
                  </a:cubicBezTo>
                  <a:cubicBezTo>
                    <a:pt x="21155" y="29721"/>
                    <a:pt x="22142" y="27401"/>
                    <a:pt x="22931" y="24987"/>
                  </a:cubicBezTo>
                  <a:cubicBezTo>
                    <a:pt x="23523" y="23259"/>
                    <a:pt x="24410" y="21633"/>
                    <a:pt x="25547" y="20154"/>
                  </a:cubicBezTo>
                  <a:cubicBezTo>
                    <a:pt x="25890" y="19708"/>
                    <a:pt x="26336" y="19365"/>
                    <a:pt x="26778" y="19017"/>
                  </a:cubicBezTo>
                  <a:cubicBezTo>
                    <a:pt x="26921" y="18903"/>
                    <a:pt x="27097" y="18822"/>
                    <a:pt x="27267" y="18822"/>
                  </a:cubicBezTo>
                  <a:close/>
                  <a:moveTo>
                    <a:pt x="7544" y="22667"/>
                  </a:moveTo>
                  <a:cubicBezTo>
                    <a:pt x="7792" y="22916"/>
                    <a:pt x="7990" y="23061"/>
                    <a:pt x="8187" y="23259"/>
                  </a:cubicBezTo>
                  <a:cubicBezTo>
                    <a:pt x="9023" y="24395"/>
                    <a:pt x="9568" y="25677"/>
                    <a:pt x="9962" y="27007"/>
                  </a:cubicBezTo>
                  <a:cubicBezTo>
                    <a:pt x="10601" y="29327"/>
                    <a:pt x="11193" y="31643"/>
                    <a:pt x="11836" y="33963"/>
                  </a:cubicBezTo>
                  <a:cubicBezTo>
                    <a:pt x="12180" y="35245"/>
                    <a:pt x="12574" y="36527"/>
                    <a:pt x="12921" y="37809"/>
                  </a:cubicBezTo>
                  <a:cubicBezTo>
                    <a:pt x="11935" y="36724"/>
                    <a:pt x="11047" y="35541"/>
                    <a:pt x="10357" y="34207"/>
                  </a:cubicBezTo>
                  <a:cubicBezTo>
                    <a:pt x="9714" y="32925"/>
                    <a:pt x="9370" y="31497"/>
                    <a:pt x="9023" y="30065"/>
                  </a:cubicBezTo>
                  <a:cubicBezTo>
                    <a:pt x="8530" y="28045"/>
                    <a:pt x="7938" y="26021"/>
                    <a:pt x="7445" y="24000"/>
                  </a:cubicBezTo>
                  <a:cubicBezTo>
                    <a:pt x="7299" y="23606"/>
                    <a:pt x="7248" y="23160"/>
                    <a:pt x="7544" y="22667"/>
                  </a:cubicBezTo>
                  <a:close/>
                  <a:moveTo>
                    <a:pt x="29243" y="30313"/>
                  </a:moveTo>
                  <a:cubicBezTo>
                    <a:pt x="29737" y="31051"/>
                    <a:pt x="29689" y="31741"/>
                    <a:pt x="29492" y="32384"/>
                  </a:cubicBezTo>
                  <a:cubicBezTo>
                    <a:pt x="28750" y="35146"/>
                    <a:pt x="27519" y="37612"/>
                    <a:pt x="25645" y="39731"/>
                  </a:cubicBezTo>
                  <a:cubicBezTo>
                    <a:pt x="24410" y="41163"/>
                    <a:pt x="23081" y="42445"/>
                    <a:pt x="21798" y="43826"/>
                  </a:cubicBezTo>
                  <a:cubicBezTo>
                    <a:pt x="21009" y="44662"/>
                    <a:pt x="20169" y="45503"/>
                    <a:pt x="19380" y="46391"/>
                  </a:cubicBezTo>
                  <a:lnTo>
                    <a:pt x="19380" y="46391"/>
                  </a:lnTo>
                  <a:cubicBezTo>
                    <a:pt x="19826" y="44615"/>
                    <a:pt x="20220" y="42887"/>
                    <a:pt x="20662" y="41163"/>
                  </a:cubicBezTo>
                  <a:cubicBezTo>
                    <a:pt x="21404" y="38302"/>
                    <a:pt x="22931" y="35884"/>
                    <a:pt x="24903" y="33714"/>
                  </a:cubicBezTo>
                  <a:cubicBezTo>
                    <a:pt x="25495" y="33024"/>
                    <a:pt x="26138" y="32333"/>
                    <a:pt x="26829" y="31694"/>
                  </a:cubicBezTo>
                  <a:cubicBezTo>
                    <a:pt x="27223" y="31248"/>
                    <a:pt x="27717" y="30905"/>
                    <a:pt x="28257" y="30609"/>
                  </a:cubicBezTo>
                  <a:cubicBezTo>
                    <a:pt x="28553" y="30459"/>
                    <a:pt x="28900" y="30412"/>
                    <a:pt x="29243" y="30313"/>
                  </a:cubicBezTo>
                  <a:close/>
                  <a:moveTo>
                    <a:pt x="737" y="33549"/>
                  </a:moveTo>
                  <a:cubicBezTo>
                    <a:pt x="1237" y="33549"/>
                    <a:pt x="1573" y="33805"/>
                    <a:pt x="1874" y="34061"/>
                  </a:cubicBezTo>
                  <a:cubicBezTo>
                    <a:pt x="2908" y="34949"/>
                    <a:pt x="3894" y="35837"/>
                    <a:pt x="4833" y="36823"/>
                  </a:cubicBezTo>
                  <a:cubicBezTo>
                    <a:pt x="6806" y="39040"/>
                    <a:pt x="8483" y="41506"/>
                    <a:pt x="9962" y="44122"/>
                  </a:cubicBezTo>
                  <a:cubicBezTo>
                    <a:pt x="11095" y="46095"/>
                    <a:pt x="12132" y="48115"/>
                    <a:pt x="13217" y="50139"/>
                  </a:cubicBezTo>
                  <a:lnTo>
                    <a:pt x="14697" y="52948"/>
                  </a:lnTo>
                  <a:cubicBezTo>
                    <a:pt x="12231" y="51125"/>
                    <a:pt x="9714" y="49448"/>
                    <a:pt x="7792" y="47030"/>
                  </a:cubicBezTo>
                  <a:cubicBezTo>
                    <a:pt x="5571" y="44221"/>
                    <a:pt x="3598" y="41262"/>
                    <a:pt x="1921" y="38054"/>
                  </a:cubicBezTo>
                  <a:cubicBezTo>
                    <a:pt x="1282" y="36823"/>
                    <a:pt x="789" y="35541"/>
                    <a:pt x="493" y="34160"/>
                  </a:cubicBezTo>
                  <a:lnTo>
                    <a:pt x="493" y="33568"/>
                  </a:lnTo>
                  <a:cubicBezTo>
                    <a:pt x="579" y="33555"/>
                    <a:pt x="660" y="33549"/>
                    <a:pt x="737" y="33549"/>
                  </a:cubicBezTo>
                  <a:close/>
                  <a:moveTo>
                    <a:pt x="33879" y="36969"/>
                  </a:moveTo>
                  <a:cubicBezTo>
                    <a:pt x="34570" y="37513"/>
                    <a:pt x="34570" y="38204"/>
                    <a:pt x="34424" y="38843"/>
                  </a:cubicBezTo>
                  <a:cubicBezTo>
                    <a:pt x="33931" y="40966"/>
                    <a:pt x="33141" y="42986"/>
                    <a:pt x="32202" y="44911"/>
                  </a:cubicBezTo>
                  <a:cubicBezTo>
                    <a:pt x="30873" y="47819"/>
                    <a:pt x="28703" y="49989"/>
                    <a:pt x="26138" y="51815"/>
                  </a:cubicBezTo>
                  <a:cubicBezTo>
                    <a:pt x="24757" y="52750"/>
                    <a:pt x="23424" y="53737"/>
                    <a:pt x="22094" y="54723"/>
                  </a:cubicBezTo>
                  <a:lnTo>
                    <a:pt x="21944" y="54723"/>
                  </a:lnTo>
                  <a:cubicBezTo>
                    <a:pt x="21944" y="54676"/>
                    <a:pt x="21897" y="54577"/>
                    <a:pt x="21944" y="54526"/>
                  </a:cubicBezTo>
                  <a:cubicBezTo>
                    <a:pt x="22832" y="52013"/>
                    <a:pt x="23917" y="49645"/>
                    <a:pt x="25397" y="47476"/>
                  </a:cubicBezTo>
                  <a:cubicBezTo>
                    <a:pt x="26778" y="45503"/>
                    <a:pt x="28111" y="43530"/>
                    <a:pt x="29492" y="41605"/>
                  </a:cubicBezTo>
                  <a:cubicBezTo>
                    <a:pt x="30328" y="40323"/>
                    <a:pt x="31117" y="39040"/>
                    <a:pt x="32254" y="38007"/>
                  </a:cubicBezTo>
                  <a:cubicBezTo>
                    <a:pt x="32498" y="37758"/>
                    <a:pt x="32794" y="37513"/>
                    <a:pt x="33141" y="37265"/>
                  </a:cubicBezTo>
                  <a:cubicBezTo>
                    <a:pt x="33339" y="37119"/>
                    <a:pt x="33635" y="37068"/>
                    <a:pt x="33879" y="36969"/>
                  </a:cubicBezTo>
                  <a:close/>
                  <a:moveTo>
                    <a:pt x="1973" y="51914"/>
                  </a:moveTo>
                  <a:lnTo>
                    <a:pt x="1973" y="51914"/>
                  </a:lnTo>
                  <a:cubicBezTo>
                    <a:pt x="2170" y="51961"/>
                    <a:pt x="2466" y="51914"/>
                    <a:pt x="2663" y="52013"/>
                  </a:cubicBezTo>
                  <a:cubicBezTo>
                    <a:pt x="3156" y="52159"/>
                    <a:pt x="3650" y="52309"/>
                    <a:pt x="4091" y="52553"/>
                  </a:cubicBezTo>
                  <a:cubicBezTo>
                    <a:pt x="7496" y="54526"/>
                    <a:pt x="10653" y="56747"/>
                    <a:pt x="13217" y="59754"/>
                  </a:cubicBezTo>
                  <a:cubicBezTo>
                    <a:pt x="14941" y="61726"/>
                    <a:pt x="16472" y="63849"/>
                    <a:pt x="17853" y="66066"/>
                  </a:cubicBezTo>
                  <a:cubicBezTo>
                    <a:pt x="18492" y="67104"/>
                    <a:pt x="19084" y="68137"/>
                    <a:pt x="19676" y="69175"/>
                  </a:cubicBezTo>
                  <a:cubicBezTo>
                    <a:pt x="19826" y="69420"/>
                    <a:pt x="19924" y="69617"/>
                    <a:pt x="20023" y="69866"/>
                  </a:cubicBezTo>
                  <a:lnTo>
                    <a:pt x="19972" y="69913"/>
                  </a:lnTo>
                  <a:cubicBezTo>
                    <a:pt x="19873" y="69866"/>
                    <a:pt x="19774" y="69814"/>
                    <a:pt x="19676" y="69716"/>
                  </a:cubicBezTo>
                  <a:cubicBezTo>
                    <a:pt x="17999" y="68287"/>
                    <a:pt x="16224" y="67052"/>
                    <a:pt x="14350" y="65920"/>
                  </a:cubicBezTo>
                  <a:cubicBezTo>
                    <a:pt x="11836" y="64342"/>
                    <a:pt x="9765" y="62369"/>
                    <a:pt x="7938" y="60049"/>
                  </a:cubicBezTo>
                  <a:cubicBezTo>
                    <a:pt x="6360" y="58128"/>
                    <a:pt x="4735" y="56301"/>
                    <a:pt x="3156" y="54380"/>
                  </a:cubicBezTo>
                  <a:cubicBezTo>
                    <a:pt x="2711" y="53934"/>
                    <a:pt x="2367" y="53394"/>
                    <a:pt x="2071" y="52849"/>
                  </a:cubicBezTo>
                  <a:cubicBezTo>
                    <a:pt x="1874" y="52605"/>
                    <a:pt x="1724" y="52309"/>
                    <a:pt x="1973" y="51914"/>
                  </a:cubicBezTo>
                  <a:close/>
                  <a:moveTo>
                    <a:pt x="37825" y="44761"/>
                  </a:moveTo>
                  <a:cubicBezTo>
                    <a:pt x="38219" y="45057"/>
                    <a:pt x="38219" y="45353"/>
                    <a:pt x="38271" y="45700"/>
                  </a:cubicBezTo>
                  <a:cubicBezTo>
                    <a:pt x="38318" y="46982"/>
                    <a:pt x="38073" y="48213"/>
                    <a:pt x="37726" y="49448"/>
                  </a:cubicBezTo>
                  <a:cubicBezTo>
                    <a:pt x="36396" y="53788"/>
                    <a:pt x="34325" y="57733"/>
                    <a:pt x="31709" y="61430"/>
                  </a:cubicBezTo>
                  <a:cubicBezTo>
                    <a:pt x="29887" y="63995"/>
                    <a:pt x="28308" y="66709"/>
                    <a:pt x="27369" y="69767"/>
                  </a:cubicBezTo>
                  <a:lnTo>
                    <a:pt x="27172" y="70161"/>
                  </a:lnTo>
                  <a:cubicBezTo>
                    <a:pt x="27125" y="69913"/>
                    <a:pt x="27073" y="69767"/>
                    <a:pt x="27125" y="69617"/>
                  </a:cubicBezTo>
                  <a:cubicBezTo>
                    <a:pt x="27519" y="66954"/>
                    <a:pt x="27717" y="64243"/>
                    <a:pt x="28506" y="61628"/>
                  </a:cubicBezTo>
                  <a:cubicBezTo>
                    <a:pt x="28948" y="60101"/>
                    <a:pt x="29492" y="58523"/>
                    <a:pt x="30182" y="57090"/>
                  </a:cubicBezTo>
                  <a:cubicBezTo>
                    <a:pt x="31859" y="53638"/>
                    <a:pt x="33733" y="50336"/>
                    <a:pt x="35753" y="47180"/>
                  </a:cubicBezTo>
                  <a:cubicBezTo>
                    <a:pt x="36148" y="46537"/>
                    <a:pt x="36594" y="45996"/>
                    <a:pt x="37087" y="45452"/>
                  </a:cubicBezTo>
                  <a:cubicBezTo>
                    <a:pt x="37284" y="45207"/>
                    <a:pt x="37529" y="45010"/>
                    <a:pt x="37825" y="44761"/>
                  </a:cubicBezTo>
                  <a:close/>
                  <a:moveTo>
                    <a:pt x="21254" y="66066"/>
                  </a:moveTo>
                  <a:cubicBezTo>
                    <a:pt x="22292" y="69866"/>
                    <a:pt x="23523" y="73562"/>
                    <a:pt x="25251" y="77015"/>
                  </a:cubicBezTo>
                  <a:cubicBezTo>
                    <a:pt x="26383" y="79185"/>
                    <a:pt x="27717" y="81256"/>
                    <a:pt x="29295" y="83181"/>
                  </a:cubicBezTo>
                  <a:cubicBezTo>
                    <a:pt x="29243" y="83576"/>
                    <a:pt x="29243" y="83919"/>
                    <a:pt x="29196" y="84365"/>
                  </a:cubicBezTo>
                  <a:cubicBezTo>
                    <a:pt x="27322" y="82096"/>
                    <a:pt x="25890" y="79630"/>
                    <a:pt x="24706" y="77015"/>
                  </a:cubicBezTo>
                  <a:lnTo>
                    <a:pt x="24114" y="75634"/>
                  </a:lnTo>
                  <a:cubicBezTo>
                    <a:pt x="22832" y="72529"/>
                    <a:pt x="21798" y="69372"/>
                    <a:pt x="21254" y="66066"/>
                  </a:cubicBezTo>
                  <a:close/>
                  <a:moveTo>
                    <a:pt x="29539" y="83674"/>
                  </a:moveTo>
                  <a:cubicBezTo>
                    <a:pt x="30577" y="84463"/>
                    <a:pt x="30873" y="85154"/>
                    <a:pt x="30380" y="85746"/>
                  </a:cubicBezTo>
                  <a:cubicBezTo>
                    <a:pt x="30131" y="85055"/>
                    <a:pt x="29591" y="84511"/>
                    <a:pt x="29539" y="83674"/>
                  </a:cubicBezTo>
                  <a:close/>
                  <a:moveTo>
                    <a:pt x="17288" y="0"/>
                  </a:moveTo>
                  <a:cubicBezTo>
                    <a:pt x="17009" y="0"/>
                    <a:pt x="16825" y="162"/>
                    <a:pt x="16717" y="376"/>
                  </a:cubicBezTo>
                  <a:cubicBezTo>
                    <a:pt x="16519" y="723"/>
                    <a:pt x="16322" y="1117"/>
                    <a:pt x="16176" y="1512"/>
                  </a:cubicBezTo>
                  <a:cubicBezTo>
                    <a:pt x="15584" y="3189"/>
                    <a:pt x="15584" y="4964"/>
                    <a:pt x="15782" y="6688"/>
                  </a:cubicBezTo>
                  <a:cubicBezTo>
                    <a:pt x="16026" y="8957"/>
                    <a:pt x="16519" y="11127"/>
                    <a:pt x="16815" y="13348"/>
                  </a:cubicBezTo>
                  <a:cubicBezTo>
                    <a:pt x="17013" y="14630"/>
                    <a:pt x="17163" y="15912"/>
                    <a:pt x="17111" y="17143"/>
                  </a:cubicBezTo>
                  <a:cubicBezTo>
                    <a:pt x="17111" y="18919"/>
                    <a:pt x="16867" y="20694"/>
                    <a:pt x="16768" y="22470"/>
                  </a:cubicBezTo>
                  <a:cubicBezTo>
                    <a:pt x="16669" y="24442"/>
                    <a:pt x="16571" y="26466"/>
                    <a:pt x="16421" y="28439"/>
                  </a:cubicBezTo>
                  <a:cubicBezTo>
                    <a:pt x="16421" y="29129"/>
                    <a:pt x="16322" y="29769"/>
                    <a:pt x="16224" y="30558"/>
                  </a:cubicBezTo>
                  <a:cubicBezTo>
                    <a:pt x="16125" y="30262"/>
                    <a:pt x="16078" y="30065"/>
                    <a:pt x="15979" y="29867"/>
                  </a:cubicBezTo>
                  <a:cubicBezTo>
                    <a:pt x="15387" y="27993"/>
                    <a:pt x="14744" y="26119"/>
                    <a:pt x="14152" y="24245"/>
                  </a:cubicBezTo>
                  <a:cubicBezTo>
                    <a:pt x="13908" y="23310"/>
                    <a:pt x="13560" y="22371"/>
                    <a:pt x="13414" y="21436"/>
                  </a:cubicBezTo>
                  <a:cubicBezTo>
                    <a:pt x="13166" y="19511"/>
                    <a:pt x="13020" y="17589"/>
                    <a:pt x="12823" y="15617"/>
                  </a:cubicBezTo>
                  <a:cubicBezTo>
                    <a:pt x="12673" y="14086"/>
                    <a:pt x="12377" y="12559"/>
                    <a:pt x="11686" y="11127"/>
                  </a:cubicBezTo>
                  <a:cubicBezTo>
                    <a:pt x="11146" y="9994"/>
                    <a:pt x="10653" y="8909"/>
                    <a:pt x="10108" y="7824"/>
                  </a:cubicBezTo>
                  <a:cubicBezTo>
                    <a:pt x="9911" y="7430"/>
                    <a:pt x="9666" y="7134"/>
                    <a:pt x="9469" y="6787"/>
                  </a:cubicBezTo>
                  <a:cubicBezTo>
                    <a:pt x="9342" y="6596"/>
                    <a:pt x="9173" y="6487"/>
                    <a:pt x="8950" y="6487"/>
                  </a:cubicBezTo>
                  <a:cubicBezTo>
                    <a:pt x="8827" y="6487"/>
                    <a:pt x="8688" y="6520"/>
                    <a:pt x="8530" y="6590"/>
                  </a:cubicBezTo>
                  <a:cubicBezTo>
                    <a:pt x="8431" y="6739"/>
                    <a:pt x="8285" y="6984"/>
                    <a:pt x="8234" y="7280"/>
                  </a:cubicBezTo>
                  <a:cubicBezTo>
                    <a:pt x="8088" y="7923"/>
                    <a:pt x="7990" y="8613"/>
                    <a:pt x="7938" y="9253"/>
                  </a:cubicBezTo>
                  <a:cubicBezTo>
                    <a:pt x="7840" y="11474"/>
                    <a:pt x="7990" y="13742"/>
                    <a:pt x="8384" y="15912"/>
                  </a:cubicBezTo>
                  <a:cubicBezTo>
                    <a:pt x="8779" y="18228"/>
                    <a:pt x="9568" y="20398"/>
                    <a:pt x="10996" y="22225"/>
                  </a:cubicBezTo>
                  <a:cubicBezTo>
                    <a:pt x="11785" y="23211"/>
                    <a:pt x="12527" y="24146"/>
                    <a:pt x="13265" y="25133"/>
                  </a:cubicBezTo>
                  <a:cubicBezTo>
                    <a:pt x="15190" y="27599"/>
                    <a:pt x="16176" y="30412"/>
                    <a:pt x="16176" y="33568"/>
                  </a:cubicBezTo>
                  <a:cubicBezTo>
                    <a:pt x="16125" y="34503"/>
                    <a:pt x="16026" y="35442"/>
                    <a:pt x="16026" y="36377"/>
                  </a:cubicBezTo>
                  <a:lnTo>
                    <a:pt x="16026" y="41755"/>
                  </a:lnTo>
                  <a:cubicBezTo>
                    <a:pt x="16026" y="41952"/>
                    <a:pt x="15979" y="42149"/>
                    <a:pt x="15979" y="42492"/>
                  </a:cubicBezTo>
                  <a:cubicBezTo>
                    <a:pt x="15584" y="41853"/>
                    <a:pt x="15289" y="41360"/>
                    <a:pt x="14993" y="40914"/>
                  </a:cubicBezTo>
                  <a:cubicBezTo>
                    <a:pt x="14302" y="39881"/>
                    <a:pt x="13809" y="38744"/>
                    <a:pt x="13363" y="37612"/>
                  </a:cubicBezTo>
                  <a:cubicBezTo>
                    <a:pt x="12475" y="35292"/>
                    <a:pt x="11982" y="32878"/>
                    <a:pt x="11390" y="30510"/>
                  </a:cubicBezTo>
                  <a:cubicBezTo>
                    <a:pt x="10897" y="28538"/>
                    <a:pt x="10357" y="26612"/>
                    <a:pt x="9516" y="24837"/>
                  </a:cubicBezTo>
                  <a:cubicBezTo>
                    <a:pt x="9173" y="24099"/>
                    <a:pt x="8727" y="23456"/>
                    <a:pt x="8285" y="22817"/>
                  </a:cubicBezTo>
                  <a:cubicBezTo>
                    <a:pt x="8137" y="22555"/>
                    <a:pt x="7903" y="22352"/>
                    <a:pt x="7608" y="22352"/>
                  </a:cubicBezTo>
                  <a:cubicBezTo>
                    <a:pt x="7511" y="22352"/>
                    <a:pt x="7408" y="22374"/>
                    <a:pt x="7299" y="22422"/>
                  </a:cubicBezTo>
                  <a:cubicBezTo>
                    <a:pt x="6952" y="22766"/>
                    <a:pt x="6905" y="23160"/>
                    <a:pt x="6952" y="23606"/>
                  </a:cubicBezTo>
                  <a:cubicBezTo>
                    <a:pt x="7003" y="23949"/>
                    <a:pt x="7102" y="24245"/>
                    <a:pt x="7149" y="24592"/>
                  </a:cubicBezTo>
                  <a:cubicBezTo>
                    <a:pt x="7642" y="26415"/>
                    <a:pt x="8234" y="28242"/>
                    <a:pt x="8629" y="30065"/>
                  </a:cubicBezTo>
                  <a:cubicBezTo>
                    <a:pt x="9220" y="33024"/>
                    <a:pt x="10503" y="35588"/>
                    <a:pt x="12377" y="37908"/>
                  </a:cubicBezTo>
                  <a:cubicBezTo>
                    <a:pt x="13316" y="39092"/>
                    <a:pt x="14152" y="40374"/>
                    <a:pt x="14993" y="41605"/>
                  </a:cubicBezTo>
                  <a:cubicBezTo>
                    <a:pt x="15486" y="42347"/>
                    <a:pt x="15880" y="43183"/>
                    <a:pt x="16026" y="44071"/>
                  </a:cubicBezTo>
                  <a:cubicBezTo>
                    <a:pt x="16078" y="44714"/>
                    <a:pt x="16125" y="45404"/>
                    <a:pt x="16176" y="46095"/>
                  </a:cubicBezTo>
                  <a:cubicBezTo>
                    <a:pt x="16224" y="47870"/>
                    <a:pt x="16571" y="49594"/>
                    <a:pt x="16965" y="51322"/>
                  </a:cubicBezTo>
                  <a:cubicBezTo>
                    <a:pt x="17407" y="53046"/>
                    <a:pt x="17900" y="54774"/>
                    <a:pt x="18394" y="56499"/>
                  </a:cubicBezTo>
                  <a:cubicBezTo>
                    <a:pt x="18445" y="56649"/>
                    <a:pt x="18394" y="56747"/>
                    <a:pt x="18445" y="56992"/>
                  </a:cubicBezTo>
                  <a:cubicBezTo>
                    <a:pt x="17802" y="56155"/>
                    <a:pt x="17261" y="55414"/>
                    <a:pt x="16669" y="54723"/>
                  </a:cubicBezTo>
                  <a:cubicBezTo>
                    <a:pt x="15289" y="53295"/>
                    <a:pt x="14350" y="51618"/>
                    <a:pt x="13513" y="49843"/>
                  </a:cubicBezTo>
                  <a:cubicBezTo>
                    <a:pt x="11785" y="46142"/>
                    <a:pt x="9714" y="42690"/>
                    <a:pt x="7346" y="39387"/>
                  </a:cubicBezTo>
                  <a:cubicBezTo>
                    <a:pt x="5966" y="37462"/>
                    <a:pt x="4486" y="35639"/>
                    <a:pt x="2612" y="34109"/>
                  </a:cubicBezTo>
                  <a:cubicBezTo>
                    <a:pt x="2269" y="33813"/>
                    <a:pt x="1823" y="33568"/>
                    <a:pt x="1428" y="33319"/>
                  </a:cubicBezTo>
                  <a:cubicBezTo>
                    <a:pt x="1236" y="33209"/>
                    <a:pt x="1028" y="33146"/>
                    <a:pt x="813" y="33146"/>
                  </a:cubicBezTo>
                  <a:cubicBezTo>
                    <a:pt x="644" y="33146"/>
                    <a:pt x="470" y="33185"/>
                    <a:pt x="296" y="33272"/>
                  </a:cubicBezTo>
                  <a:cubicBezTo>
                    <a:pt x="0" y="33714"/>
                    <a:pt x="146" y="34160"/>
                    <a:pt x="245" y="34653"/>
                  </a:cubicBezTo>
                  <a:cubicBezTo>
                    <a:pt x="592" y="36133"/>
                    <a:pt x="1132" y="37612"/>
                    <a:pt x="1921" y="38993"/>
                  </a:cubicBezTo>
                  <a:cubicBezTo>
                    <a:pt x="2959" y="40670"/>
                    <a:pt x="3993" y="42347"/>
                    <a:pt x="5078" y="43972"/>
                  </a:cubicBezTo>
                  <a:cubicBezTo>
                    <a:pt x="6952" y="46931"/>
                    <a:pt x="9272" y="49496"/>
                    <a:pt x="12081" y="51567"/>
                  </a:cubicBezTo>
                  <a:cubicBezTo>
                    <a:pt x="13809" y="52849"/>
                    <a:pt x="15486" y="54183"/>
                    <a:pt x="16914" y="55761"/>
                  </a:cubicBezTo>
                  <a:cubicBezTo>
                    <a:pt x="18050" y="57043"/>
                    <a:pt x="18938" y="58424"/>
                    <a:pt x="19333" y="60049"/>
                  </a:cubicBezTo>
                  <a:cubicBezTo>
                    <a:pt x="19530" y="60890"/>
                    <a:pt x="19727" y="61679"/>
                    <a:pt x="19924" y="62515"/>
                  </a:cubicBezTo>
                  <a:cubicBezTo>
                    <a:pt x="20812" y="65869"/>
                    <a:pt x="21404" y="69321"/>
                    <a:pt x="22635" y="72627"/>
                  </a:cubicBezTo>
                  <a:cubicBezTo>
                    <a:pt x="22635" y="72726"/>
                    <a:pt x="22635" y="72825"/>
                    <a:pt x="22588" y="72872"/>
                  </a:cubicBezTo>
                  <a:cubicBezTo>
                    <a:pt x="21798" y="71886"/>
                    <a:pt x="21108" y="70852"/>
                    <a:pt x="20465" y="69814"/>
                  </a:cubicBezTo>
                  <a:cubicBezTo>
                    <a:pt x="19234" y="67842"/>
                    <a:pt x="18098" y="65869"/>
                    <a:pt x="16867" y="63896"/>
                  </a:cubicBezTo>
                  <a:cubicBezTo>
                    <a:pt x="13955" y="59312"/>
                    <a:pt x="10159" y="55710"/>
                    <a:pt x="5524" y="52900"/>
                  </a:cubicBezTo>
                  <a:cubicBezTo>
                    <a:pt x="4585" y="52356"/>
                    <a:pt x="3650" y="51815"/>
                    <a:pt x="2565" y="51567"/>
                  </a:cubicBezTo>
                  <a:cubicBezTo>
                    <a:pt x="2437" y="51531"/>
                    <a:pt x="2304" y="51508"/>
                    <a:pt x="2174" y="51508"/>
                  </a:cubicBezTo>
                  <a:cubicBezTo>
                    <a:pt x="1949" y="51508"/>
                    <a:pt x="1733" y="51577"/>
                    <a:pt x="1578" y="51764"/>
                  </a:cubicBezTo>
                  <a:cubicBezTo>
                    <a:pt x="1330" y="52060"/>
                    <a:pt x="1428" y="52407"/>
                    <a:pt x="1578" y="52703"/>
                  </a:cubicBezTo>
                  <a:cubicBezTo>
                    <a:pt x="1973" y="53394"/>
                    <a:pt x="2367" y="54084"/>
                    <a:pt x="2860" y="54625"/>
                  </a:cubicBezTo>
                  <a:cubicBezTo>
                    <a:pt x="4782" y="56944"/>
                    <a:pt x="6755" y="59213"/>
                    <a:pt x="8680" y="61529"/>
                  </a:cubicBezTo>
                  <a:cubicBezTo>
                    <a:pt x="9962" y="63060"/>
                    <a:pt x="11442" y="64389"/>
                    <a:pt x="13119" y="65526"/>
                  </a:cubicBezTo>
                  <a:cubicBezTo>
                    <a:pt x="14401" y="66362"/>
                    <a:pt x="15683" y="67250"/>
                    <a:pt x="16965" y="68137"/>
                  </a:cubicBezTo>
                  <a:cubicBezTo>
                    <a:pt x="20319" y="70406"/>
                    <a:pt x="22785" y="73318"/>
                    <a:pt x="24363" y="77015"/>
                  </a:cubicBezTo>
                  <a:cubicBezTo>
                    <a:pt x="24410" y="77066"/>
                    <a:pt x="24462" y="77165"/>
                    <a:pt x="24462" y="77263"/>
                  </a:cubicBezTo>
                  <a:cubicBezTo>
                    <a:pt x="25645" y="80025"/>
                    <a:pt x="27271" y="82589"/>
                    <a:pt x="29196" y="84957"/>
                  </a:cubicBezTo>
                  <a:cubicBezTo>
                    <a:pt x="29539" y="85450"/>
                    <a:pt x="29985" y="85892"/>
                    <a:pt x="30577" y="86089"/>
                  </a:cubicBezTo>
                  <a:cubicBezTo>
                    <a:pt x="30971" y="85892"/>
                    <a:pt x="31019" y="85647"/>
                    <a:pt x="30971" y="85300"/>
                  </a:cubicBezTo>
                  <a:cubicBezTo>
                    <a:pt x="30873" y="84562"/>
                    <a:pt x="30676" y="83872"/>
                    <a:pt x="30032" y="83378"/>
                  </a:cubicBezTo>
                  <a:cubicBezTo>
                    <a:pt x="29887" y="83229"/>
                    <a:pt x="29737" y="83083"/>
                    <a:pt x="29591" y="82885"/>
                  </a:cubicBezTo>
                  <a:cubicBezTo>
                    <a:pt x="28849" y="81899"/>
                    <a:pt x="28111" y="80814"/>
                    <a:pt x="27322" y="79828"/>
                  </a:cubicBezTo>
                  <a:cubicBezTo>
                    <a:pt x="26679" y="78940"/>
                    <a:pt x="26434" y="78001"/>
                    <a:pt x="26434" y="77015"/>
                  </a:cubicBezTo>
                  <a:cubicBezTo>
                    <a:pt x="26383" y="76719"/>
                    <a:pt x="26383" y="76474"/>
                    <a:pt x="26434" y="76178"/>
                  </a:cubicBezTo>
                  <a:cubicBezTo>
                    <a:pt x="26482" y="75093"/>
                    <a:pt x="26679" y="74008"/>
                    <a:pt x="26876" y="72923"/>
                  </a:cubicBezTo>
                  <a:cubicBezTo>
                    <a:pt x="27665" y="69222"/>
                    <a:pt x="29145" y="65822"/>
                    <a:pt x="31315" y="62713"/>
                  </a:cubicBezTo>
                  <a:cubicBezTo>
                    <a:pt x="32451" y="61087"/>
                    <a:pt x="33536" y="59458"/>
                    <a:pt x="34522" y="57781"/>
                  </a:cubicBezTo>
                  <a:cubicBezTo>
                    <a:pt x="36396" y="54479"/>
                    <a:pt x="37923" y="51026"/>
                    <a:pt x="38566" y="47227"/>
                  </a:cubicBezTo>
                  <a:cubicBezTo>
                    <a:pt x="38665" y="46537"/>
                    <a:pt x="38614" y="45747"/>
                    <a:pt x="38468" y="45010"/>
                  </a:cubicBezTo>
                  <a:cubicBezTo>
                    <a:pt x="38408" y="44619"/>
                    <a:pt x="38202" y="44429"/>
                    <a:pt x="37927" y="44429"/>
                  </a:cubicBezTo>
                  <a:cubicBezTo>
                    <a:pt x="37750" y="44429"/>
                    <a:pt x="37545" y="44508"/>
                    <a:pt x="37331" y="44662"/>
                  </a:cubicBezTo>
                  <a:cubicBezTo>
                    <a:pt x="37087" y="44812"/>
                    <a:pt x="36838" y="45057"/>
                    <a:pt x="36641" y="45353"/>
                  </a:cubicBezTo>
                  <a:cubicBezTo>
                    <a:pt x="36101" y="45996"/>
                    <a:pt x="35556" y="46686"/>
                    <a:pt x="35114" y="47424"/>
                  </a:cubicBezTo>
                  <a:cubicBezTo>
                    <a:pt x="33682" y="49843"/>
                    <a:pt x="32352" y="52257"/>
                    <a:pt x="30920" y="54676"/>
                  </a:cubicBezTo>
                  <a:cubicBezTo>
                    <a:pt x="28257" y="59260"/>
                    <a:pt x="27223" y="64291"/>
                    <a:pt x="26829" y="69518"/>
                  </a:cubicBezTo>
                  <a:cubicBezTo>
                    <a:pt x="26778" y="70406"/>
                    <a:pt x="26730" y="71246"/>
                    <a:pt x="26632" y="72083"/>
                  </a:cubicBezTo>
                  <a:cubicBezTo>
                    <a:pt x="26383" y="73712"/>
                    <a:pt x="26040" y="75338"/>
                    <a:pt x="26087" y="77015"/>
                  </a:cubicBezTo>
                  <a:lnTo>
                    <a:pt x="26087" y="77263"/>
                  </a:lnTo>
                  <a:cubicBezTo>
                    <a:pt x="26087" y="77310"/>
                    <a:pt x="26040" y="77362"/>
                    <a:pt x="25988" y="77460"/>
                  </a:cubicBezTo>
                  <a:cubicBezTo>
                    <a:pt x="25941" y="77310"/>
                    <a:pt x="25842" y="77212"/>
                    <a:pt x="25791" y="77113"/>
                  </a:cubicBezTo>
                  <a:cubicBezTo>
                    <a:pt x="25791" y="77066"/>
                    <a:pt x="25744" y="77015"/>
                    <a:pt x="25744" y="77015"/>
                  </a:cubicBezTo>
                  <a:cubicBezTo>
                    <a:pt x="24659" y="74896"/>
                    <a:pt x="23720" y="72773"/>
                    <a:pt x="23081" y="70505"/>
                  </a:cubicBezTo>
                  <a:cubicBezTo>
                    <a:pt x="21996" y="66757"/>
                    <a:pt x="20958" y="62961"/>
                    <a:pt x="19873" y="59162"/>
                  </a:cubicBezTo>
                  <a:cubicBezTo>
                    <a:pt x="19774" y="58720"/>
                    <a:pt x="19873" y="58373"/>
                    <a:pt x="20070" y="58029"/>
                  </a:cubicBezTo>
                  <a:cubicBezTo>
                    <a:pt x="21108" y="56254"/>
                    <a:pt x="22390" y="54774"/>
                    <a:pt x="24067" y="53638"/>
                  </a:cubicBezTo>
                  <a:cubicBezTo>
                    <a:pt x="24805" y="53145"/>
                    <a:pt x="25495" y="52703"/>
                    <a:pt x="26186" y="52210"/>
                  </a:cubicBezTo>
                  <a:cubicBezTo>
                    <a:pt x="27764" y="51125"/>
                    <a:pt x="29295" y="49989"/>
                    <a:pt x="30526" y="48462"/>
                  </a:cubicBezTo>
                  <a:cubicBezTo>
                    <a:pt x="32648" y="45700"/>
                    <a:pt x="33832" y="42591"/>
                    <a:pt x="34720" y="39289"/>
                  </a:cubicBezTo>
                  <a:cubicBezTo>
                    <a:pt x="34917" y="38697"/>
                    <a:pt x="34964" y="38054"/>
                    <a:pt x="34720" y="37462"/>
                  </a:cubicBezTo>
                  <a:cubicBezTo>
                    <a:pt x="34518" y="36924"/>
                    <a:pt x="34200" y="36615"/>
                    <a:pt x="33784" y="36615"/>
                  </a:cubicBezTo>
                  <a:cubicBezTo>
                    <a:pt x="33590" y="36615"/>
                    <a:pt x="33376" y="36681"/>
                    <a:pt x="33141" y="36823"/>
                  </a:cubicBezTo>
                  <a:cubicBezTo>
                    <a:pt x="32648" y="37068"/>
                    <a:pt x="32202" y="37462"/>
                    <a:pt x="31808" y="37857"/>
                  </a:cubicBezTo>
                  <a:cubicBezTo>
                    <a:pt x="31070" y="38697"/>
                    <a:pt x="30328" y="39585"/>
                    <a:pt x="29689" y="40520"/>
                  </a:cubicBezTo>
                  <a:cubicBezTo>
                    <a:pt x="28257" y="42544"/>
                    <a:pt x="26876" y="44662"/>
                    <a:pt x="25448" y="46686"/>
                  </a:cubicBezTo>
                  <a:cubicBezTo>
                    <a:pt x="24114" y="48560"/>
                    <a:pt x="23029" y="50482"/>
                    <a:pt x="22240" y="52605"/>
                  </a:cubicBezTo>
                  <a:cubicBezTo>
                    <a:pt x="21747" y="53985"/>
                    <a:pt x="21254" y="55315"/>
                    <a:pt x="20516" y="56597"/>
                  </a:cubicBezTo>
                  <a:cubicBezTo>
                    <a:pt x="20268" y="57043"/>
                    <a:pt x="19972" y="57536"/>
                    <a:pt x="19676" y="58029"/>
                  </a:cubicBezTo>
                  <a:cubicBezTo>
                    <a:pt x="19628" y="57931"/>
                    <a:pt x="19530" y="57879"/>
                    <a:pt x="19530" y="57781"/>
                  </a:cubicBezTo>
                  <a:cubicBezTo>
                    <a:pt x="18938" y="55808"/>
                    <a:pt x="18346" y="53788"/>
                    <a:pt x="17802" y="51815"/>
                  </a:cubicBezTo>
                  <a:cubicBezTo>
                    <a:pt x="17703" y="51468"/>
                    <a:pt x="17703" y="51026"/>
                    <a:pt x="17802" y="50679"/>
                  </a:cubicBezTo>
                  <a:cubicBezTo>
                    <a:pt x="18149" y="49496"/>
                    <a:pt x="18543" y="48363"/>
                    <a:pt x="19281" y="47377"/>
                  </a:cubicBezTo>
                  <a:cubicBezTo>
                    <a:pt x="20023" y="46391"/>
                    <a:pt x="20812" y="45452"/>
                    <a:pt x="21649" y="44516"/>
                  </a:cubicBezTo>
                  <a:cubicBezTo>
                    <a:pt x="22832" y="43234"/>
                    <a:pt x="24114" y="42051"/>
                    <a:pt x="25298" y="40816"/>
                  </a:cubicBezTo>
                  <a:cubicBezTo>
                    <a:pt x="27271" y="38697"/>
                    <a:pt x="28703" y="36231"/>
                    <a:pt x="29591" y="33469"/>
                  </a:cubicBezTo>
                  <a:cubicBezTo>
                    <a:pt x="29887" y="32680"/>
                    <a:pt x="30084" y="31891"/>
                    <a:pt x="29985" y="31051"/>
                  </a:cubicBezTo>
                  <a:cubicBezTo>
                    <a:pt x="29945" y="30360"/>
                    <a:pt x="29609" y="29967"/>
                    <a:pt x="29042" y="29967"/>
                  </a:cubicBezTo>
                  <a:cubicBezTo>
                    <a:pt x="28881" y="29967"/>
                    <a:pt x="28702" y="29999"/>
                    <a:pt x="28506" y="30065"/>
                  </a:cubicBezTo>
                  <a:cubicBezTo>
                    <a:pt x="28012" y="30262"/>
                    <a:pt x="27468" y="30558"/>
                    <a:pt x="27026" y="30952"/>
                  </a:cubicBezTo>
                  <a:cubicBezTo>
                    <a:pt x="26336" y="31544"/>
                    <a:pt x="25693" y="32187"/>
                    <a:pt x="25101" y="32878"/>
                  </a:cubicBezTo>
                  <a:cubicBezTo>
                    <a:pt x="23574" y="34602"/>
                    <a:pt x="21996" y="36377"/>
                    <a:pt x="21155" y="38598"/>
                  </a:cubicBezTo>
                  <a:cubicBezTo>
                    <a:pt x="20713" y="39881"/>
                    <a:pt x="20220" y="41163"/>
                    <a:pt x="19924" y="42492"/>
                  </a:cubicBezTo>
                  <a:cubicBezTo>
                    <a:pt x="19380" y="45156"/>
                    <a:pt x="18591" y="47720"/>
                    <a:pt x="17506" y="50237"/>
                  </a:cubicBezTo>
                  <a:cubicBezTo>
                    <a:pt x="17407" y="50186"/>
                    <a:pt x="17360" y="50087"/>
                    <a:pt x="17309" y="50040"/>
                  </a:cubicBezTo>
                  <a:cubicBezTo>
                    <a:pt x="17064" y="48462"/>
                    <a:pt x="16768" y="46931"/>
                    <a:pt x="16571" y="45353"/>
                  </a:cubicBezTo>
                  <a:cubicBezTo>
                    <a:pt x="16421" y="44169"/>
                    <a:pt x="16373" y="42986"/>
                    <a:pt x="16322" y="41802"/>
                  </a:cubicBezTo>
                  <a:cubicBezTo>
                    <a:pt x="16322" y="41064"/>
                    <a:pt x="16322" y="40323"/>
                    <a:pt x="16373" y="39585"/>
                  </a:cubicBezTo>
                  <a:cubicBezTo>
                    <a:pt x="16519" y="38401"/>
                    <a:pt x="17163" y="37513"/>
                    <a:pt x="17999" y="36724"/>
                  </a:cubicBezTo>
                  <a:cubicBezTo>
                    <a:pt x="18887" y="35837"/>
                    <a:pt x="19774" y="34996"/>
                    <a:pt x="20713" y="34207"/>
                  </a:cubicBezTo>
                  <a:cubicBezTo>
                    <a:pt x="22489" y="32728"/>
                    <a:pt x="23771" y="30905"/>
                    <a:pt x="24659" y="28735"/>
                  </a:cubicBezTo>
                  <a:cubicBezTo>
                    <a:pt x="25349" y="27157"/>
                    <a:pt x="26138" y="25626"/>
                    <a:pt x="26829" y="24099"/>
                  </a:cubicBezTo>
                  <a:cubicBezTo>
                    <a:pt x="27223" y="23259"/>
                    <a:pt x="27618" y="22422"/>
                    <a:pt x="27914" y="21582"/>
                  </a:cubicBezTo>
                  <a:cubicBezTo>
                    <a:pt x="28111" y="20943"/>
                    <a:pt x="28210" y="20201"/>
                    <a:pt x="28257" y="19562"/>
                  </a:cubicBezTo>
                  <a:cubicBezTo>
                    <a:pt x="28257" y="18871"/>
                    <a:pt x="27869" y="18478"/>
                    <a:pt x="27301" y="18478"/>
                  </a:cubicBezTo>
                  <a:cubicBezTo>
                    <a:pt x="27140" y="18478"/>
                    <a:pt x="26963" y="18510"/>
                    <a:pt x="26778" y="18576"/>
                  </a:cubicBezTo>
                  <a:cubicBezTo>
                    <a:pt x="26138" y="18871"/>
                    <a:pt x="25645" y="19313"/>
                    <a:pt x="25251" y="19858"/>
                  </a:cubicBezTo>
                  <a:cubicBezTo>
                    <a:pt x="24166" y="21337"/>
                    <a:pt x="23278" y="22864"/>
                    <a:pt x="22635" y="24592"/>
                  </a:cubicBezTo>
                  <a:cubicBezTo>
                    <a:pt x="21798" y="26762"/>
                    <a:pt x="20911" y="28980"/>
                    <a:pt x="20070" y="31150"/>
                  </a:cubicBezTo>
                  <a:cubicBezTo>
                    <a:pt x="19628" y="32187"/>
                    <a:pt x="19183" y="33173"/>
                    <a:pt x="18788" y="34207"/>
                  </a:cubicBezTo>
                  <a:cubicBezTo>
                    <a:pt x="18295" y="35687"/>
                    <a:pt x="17360" y="36870"/>
                    <a:pt x="16373" y="38204"/>
                  </a:cubicBezTo>
                  <a:lnTo>
                    <a:pt x="16373" y="37758"/>
                  </a:lnTo>
                  <a:cubicBezTo>
                    <a:pt x="16421" y="35983"/>
                    <a:pt x="16519" y="34258"/>
                    <a:pt x="16571" y="32483"/>
                  </a:cubicBezTo>
                  <a:lnTo>
                    <a:pt x="16717" y="28486"/>
                  </a:lnTo>
                  <a:cubicBezTo>
                    <a:pt x="16768" y="27697"/>
                    <a:pt x="16867" y="26908"/>
                    <a:pt x="17013" y="26119"/>
                  </a:cubicBezTo>
                  <a:cubicBezTo>
                    <a:pt x="17458" y="23606"/>
                    <a:pt x="18445" y="21385"/>
                    <a:pt x="20319" y="19661"/>
                  </a:cubicBezTo>
                  <a:cubicBezTo>
                    <a:pt x="21009" y="19017"/>
                    <a:pt x="21649" y="18280"/>
                    <a:pt x="22292" y="17637"/>
                  </a:cubicBezTo>
                  <a:cubicBezTo>
                    <a:pt x="23029" y="16899"/>
                    <a:pt x="23523" y="16058"/>
                    <a:pt x="23917" y="15123"/>
                  </a:cubicBezTo>
                  <a:cubicBezTo>
                    <a:pt x="24462" y="13790"/>
                    <a:pt x="25101" y="12460"/>
                    <a:pt x="25645" y="11127"/>
                  </a:cubicBezTo>
                  <a:cubicBezTo>
                    <a:pt x="25988" y="10239"/>
                    <a:pt x="26336" y="9351"/>
                    <a:pt x="26580" y="8416"/>
                  </a:cubicBezTo>
                  <a:cubicBezTo>
                    <a:pt x="26730" y="7872"/>
                    <a:pt x="26778" y="7233"/>
                    <a:pt x="26730" y="6641"/>
                  </a:cubicBezTo>
                  <a:cubicBezTo>
                    <a:pt x="26639" y="6127"/>
                    <a:pt x="26382" y="5854"/>
                    <a:pt x="26050" y="5854"/>
                  </a:cubicBezTo>
                  <a:cubicBezTo>
                    <a:pt x="25839" y="5854"/>
                    <a:pt x="25598" y="5965"/>
                    <a:pt x="25349" y="6195"/>
                  </a:cubicBezTo>
                  <a:cubicBezTo>
                    <a:pt x="24955" y="6542"/>
                    <a:pt x="24560" y="6984"/>
                    <a:pt x="24312" y="7529"/>
                  </a:cubicBezTo>
                  <a:cubicBezTo>
                    <a:pt x="23771" y="8562"/>
                    <a:pt x="23325" y="9698"/>
                    <a:pt x="22883" y="10831"/>
                  </a:cubicBezTo>
                  <a:cubicBezTo>
                    <a:pt x="21996" y="13198"/>
                    <a:pt x="21108" y="15617"/>
                    <a:pt x="20220" y="18031"/>
                  </a:cubicBezTo>
                  <a:cubicBezTo>
                    <a:pt x="20070" y="18477"/>
                    <a:pt x="19826" y="18871"/>
                    <a:pt x="19628" y="19266"/>
                  </a:cubicBezTo>
                  <a:cubicBezTo>
                    <a:pt x="18788" y="20844"/>
                    <a:pt x="17703" y="22272"/>
                    <a:pt x="17210" y="24000"/>
                  </a:cubicBezTo>
                  <a:cubicBezTo>
                    <a:pt x="17163" y="24048"/>
                    <a:pt x="17111" y="24099"/>
                    <a:pt x="17013" y="24245"/>
                  </a:cubicBezTo>
                  <a:lnTo>
                    <a:pt x="17013" y="23409"/>
                  </a:lnTo>
                  <a:cubicBezTo>
                    <a:pt x="17163" y="21483"/>
                    <a:pt x="17261" y="19609"/>
                    <a:pt x="17407" y="17688"/>
                  </a:cubicBezTo>
                  <a:cubicBezTo>
                    <a:pt x="17506" y="16603"/>
                    <a:pt x="17656" y="15467"/>
                    <a:pt x="17802" y="14382"/>
                  </a:cubicBezTo>
                  <a:cubicBezTo>
                    <a:pt x="18098" y="12606"/>
                    <a:pt x="18642" y="10831"/>
                    <a:pt x="18788" y="9008"/>
                  </a:cubicBezTo>
                  <a:cubicBezTo>
                    <a:pt x="18887" y="7674"/>
                    <a:pt x="18887" y="6345"/>
                    <a:pt x="18642" y="5011"/>
                  </a:cubicBezTo>
                  <a:cubicBezTo>
                    <a:pt x="18394" y="3729"/>
                    <a:pt x="18196" y="2400"/>
                    <a:pt x="17999" y="1117"/>
                  </a:cubicBezTo>
                  <a:cubicBezTo>
                    <a:pt x="17900" y="723"/>
                    <a:pt x="17754" y="376"/>
                    <a:pt x="17656" y="80"/>
                  </a:cubicBezTo>
                  <a:cubicBezTo>
                    <a:pt x="17518" y="25"/>
                    <a:pt x="17396" y="0"/>
                    <a:pt x="17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17"/>
            <p:cNvSpPr/>
            <p:nvPr/>
          </p:nvSpPr>
          <p:spPr>
            <a:xfrm>
              <a:off x="1272600" y="2377475"/>
              <a:ext cx="348900" cy="352650"/>
            </a:xfrm>
            <a:custGeom>
              <a:avLst/>
              <a:gdLst/>
              <a:ahLst/>
              <a:cxnLst/>
              <a:rect l="l" t="t" r="r" b="b"/>
              <a:pathLst>
                <a:path w="13956" h="14106" extrusionOk="0">
                  <a:moveTo>
                    <a:pt x="0" y="0"/>
                  </a:moveTo>
                  <a:lnTo>
                    <a:pt x="0" y="0"/>
                  </a:lnTo>
                  <a:cubicBezTo>
                    <a:pt x="4735" y="4589"/>
                    <a:pt x="9615" y="9075"/>
                    <a:pt x="13955" y="14105"/>
                  </a:cubicBezTo>
                  <a:cubicBezTo>
                    <a:pt x="13364" y="12428"/>
                    <a:pt x="2514" y="148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17"/>
            <p:cNvSpPr/>
            <p:nvPr/>
          </p:nvSpPr>
          <p:spPr>
            <a:xfrm>
              <a:off x="1763300" y="2276375"/>
              <a:ext cx="189900" cy="461125"/>
            </a:xfrm>
            <a:custGeom>
              <a:avLst/>
              <a:gdLst/>
              <a:ahLst/>
              <a:cxnLst/>
              <a:rect l="l" t="t" r="r" b="b"/>
              <a:pathLst>
                <a:path w="7596" h="18445" extrusionOk="0">
                  <a:moveTo>
                    <a:pt x="7596" y="0"/>
                  </a:moveTo>
                  <a:cubicBezTo>
                    <a:pt x="7398" y="198"/>
                    <a:pt x="7249" y="395"/>
                    <a:pt x="7103" y="643"/>
                  </a:cubicBezTo>
                  <a:cubicBezTo>
                    <a:pt x="5327" y="3898"/>
                    <a:pt x="3895" y="7299"/>
                    <a:pt x="2415" y="10653"/>
                  </a:cubicBezTo>
                  <a:cubicBezTo>
                    <a:pt x="1480" y="12874"/>
                    <a:pt x="541" y="15091"/>
                    <a:pt x="99" y="17459"/>
                  </a:cubicBezTo>
                  <a:cubicBezTo>
                    <a:pt x="48" y="17755"/>
                    <a:pt x="48" y="18102"/>
                    <a:pt x="1" y="18398"/>
                  </a:cubicBezTo>
                  <a:cubicBezTo>
                    <a:pt x="99" y="18398"/>
                    <a:pt x="147" y="18398"/>
                    <a:pt x="198" y="18445"/>
                  </a:cubicBezTo>
                  <a:cubicBezTo>
                    <a:pt x="395" y="16965"/>
                    <a:pt x="837" y="15585"/>
                    <a:pt x="1382" y="14204"/>
                  </a:cubicBezTo>
                  <a:cubicBezTo>
                    <a:pt x="3157" y="9520"/>
                    <a:pt x="5228" y="4983"/>
                    <a:pt x="7398" y="446"/>
                  </a:cubicBezTo>
                  <a:cubicBezTo>
                    <a:pt x="7446" y="296"/>
                    <a:pt x="7544" y="150"/>
                    <a:pt x="75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17"/>
            <p:cNvSpPr/>
            <p:nvPr/>
          </p:nvSpPr>
          <p:spPr>
            <a:xfrm>
              <a:off x="1204725" y="1916350"/>
              <a:ext cx="279975" cy="379775"/>
            </a:xfrm>
            <a:custGeom>
              <a:avLst/>
              <a:gdLst/>
              <a:ahLst/>
              <a:cxnLst/>
              <a:rect l="l" t="t" r="r" b="b"/>
              <a:pathLst>
                <a:path w="11199" h="15191" extrusionOk="0">
                  <a:moveTo>
                    <a:pt x="100" y="1"/>
                  </a:moveTo>
                  <a:cubicBezTo>
                    <a:pt x="52" y="52"/>
                    <a:pt x="52" y="99"/>
                    <a:pt x="1" y="99"/>
                  </a:cubicBezTo>
                  <a:cubicBezTo>
                    <a:pt x="100" y="297"/>
                    <a:pt x="198" y="494"/>
                    <a:pt x="297" y="644"/>
                  </a:cubicBezTo>
                  <a:cubicBezTo>
                    <a:pt x="2420" y="3847"/>
                    <a:pt x="4440" y="7004"/>
                    <a:pt x="6562" y="10160"/>
                  </a:cubicBezTo>
                  <a:cubicBezTo>
                    <a:pt x="7746" y="11888"/>
                    <a:pt x="9075" y="13466"/>
                    <a:pt x="10606" y="14847"/>
                  </a:cubicBezTo>
                  <a:cubicBezTo>
                    <a:pt x="10752" y="14993"/>
                    <a:pt x="10949" y="15044"/>
                    <a:pt x="11099" y="15190"/>
                  </a:cubicBezTo>
                  <a:cubicBezTo>
                    <a:pt x="11099" y="15143"/>
                    <a:pt x="11147" y="15092"/>
                    <a:pt x="11198" y="15044"/>
                  </a:cubicBezTo>
                  <a:cubicBezTo>
                    <a:pt x="11001" y="14847"/>
                    <a:pt x="10851" y="14650"/>
                    <a:pt x="10654" y="14453"/>
                  </a:cubicBezTo>
                  <a:cubicBezTo>
                    <a:pt x="9719" y="13415"/>
                    <a:pt x="8634" y="12381"/>
                    <a:pt x="7793" y="11245"/>
                  </a:cubicBezTo>
                  <a:cubicBezTo>
                    <a:pt x="5872" y="8535"/>
                    <a:pt x="3998" y="5773"/>
                    <a:pt x="2124" y="3011"/>
                  </a:cubicBezTo>
                  <a:cubicBezTo>
                    <a:pt x="1433" y="2025"/>
                    <a:pt x="790" y="987"/>
                    <a:pt x="1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17"/>
            <p:cNvSpPr/>
            <p:nvPr/>
          </p:nvSpPr>
          <p:spPr>
            <a:xfrm>
              <a:off x="1623925" y="1997725"/>
              <a:ext cx="252850" cy="336675"/>
            </a:xfrm>
            <a:custGeom>
              <a:avLst/>
              <a:gdLst/>
              <a:ahLst/>
              <a:cxnLst/>
              <a:rect l="l" t="t" r="r" b="b"/>
              <a:pathLst>
                <a:path w="10114" h="13467" extrusionOk="0">
                  <a:moveTo>
                    <a:pt x="10113" y="1"/>
                  </a:moveTo>
                  <a:lnTo>
                    <a:pt x="10113" y="1"/>
                  </a:lnTo>
                  <a:cubicBezTo>
                    <a:pt x="9963" y="151"/>
                    <a:pt x="9864" y="348"/>
                    <a:pt x="9766" y="494"/>
                  </a:cubicBezTo>
                  <a:cubicBezTo>
                    <a:pt x="8732" y="2123"/>
                    <a:pt x="7695" y="3800"/>
                    <a:pt x="6610" y="5425"/>
                  </a:cubicBezTo>
                  <a:cubicBezTo>
                    <a:pt x="4834" y="8140"/>
                    <a:pt x="2664" y="10554"/>
                    <a:pt x="396" y="12874"/>
                  </a:cubicBezTo>
                  <a:cubicBezTo>
                    <a:pt x="250" y="13020"/>
                    <a:pt x="151" y="13218"/>
                    <a:pt x="1" y="13368"/>
                  </a:cubicBezTo>
                  <a:cubicBezTo>
                    <a:pt x="52" y="13415"/>
                    <a:pt x="100" y="13466"/>
                    <a:pt x="151" y="13466"/>
                  </a:cubicBezTo>
                  <a:cubicBezTo>
                    <a:pt x="4341" y="9619"/>
                    <a:pt x="7596" y="5082"/>
                    <a:pt x="101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17"/>
            <p:cNvSpPr/>
            <p:nvPr/>
          </p:nvSpPr>
          <p:spPr>
            <a:xfrm>
              <a:off x="1334250" y="1230850"/>
              <a:ext cx="136825" cy="400775"/>
            </a:xfrm>
            <a:custGeom>
              <a:avLst/>
              <a:gdLst/>
              <a:ahLst/>
              <a:cxnLst/>
              <a:rect l="l" t="t" r="r" b="b"/>
              <a:pathLst>
                <a:path w="5473" h="16031" extrusionOk="0">
                  <a:moveTo>
                    <a:pt x="0" y="0"/>
                  </a:moveTo>
                  <a:cubicBezTo>
                    <a:pt x="592" y="5721"/>
                    <a:pt x="2368" y="11047"/>
                    <a:pt x="5275" y="16030"/>
                  </a:cubicBezTo>
                  <a:cubicBezTo>
                    <a:pt x="5327" y="15979"/>
                    <a:pt x="5374" y="15932"/>
                    <a:pt x="5473" y="15932"/>
                  </a:cubicBezTo>
                  <a:cubicBezTo>
                    <a:pt x="4833" y="14649"/>
                    <a:pt x="4190" y="13415"/>
                    <a:pt x="3599" y="12132"/>
                  </a:cubicBezTo>
                  <a:cubicBezTo>
                    <a:pt x="3058" y="10850"/>
                    <a:pt x="2514" y="9520"/>
                    <a:pt x="2072" y="8187"/>
                  </a:cubicBezTo>
                  <a:cubicBezTo>
                    <a:pt x="1578" y="6806"/>
                    <a:pt x="1231" y="5425"/>
                    <a:pt x="888" y="4044"/>
                  </a:cubicBezTo>
                  <a:cubicBezTo>
                    <a:pt x="541" y="2715"/>
                    <a:pt x="296" y="1334"/>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17"/>
            <p:cNvSpPr/>
            <p:nvPr/>
          </p:nvSpPr>
          <p:spPr>
            <a:xfrm>
              <a:off x="1562300" y="1812775"/>
              <a:ext cx="201025" cy="315675"/>
            </a:xfrm>
            <a:custGeom>
              <a:avLst/>
              <a:gdLst/>
              <a:ahLst/>
              <a:cxnLst/>
              <a:rect l="l" t="t" r="r" b="b"/>
              <a:pathLst>
                <a:path w="8041" h="12627" extrusionOk="0">
                  <a:moveTo>
                    <a:pt x="8041" y="1"/>
                  </a:moveTo>
                  <a:lnTo>
                    <a:pt x="8041" y="1"/>
                  </a:lnTo>
                  <a:cubicBezTo>
                    <a:pt x="5425" y="4242"/>
                    <a:pt x="3156" y="8732"/>
                    <a:pt x="0" y="12626"/>
                  </a:cubicBezTo>
                  <a:cubicBezTo>
                    <a:pt x="742" y="12232"/>
                    <a:pt x="1235" y="11593"/>
                    <a:pt x="1677" y="10902"/>
                  </a:cubicBezTo>
                  <a:cubicBezTo>
                    <a:pt x="3701" y="7990"/>
                    <a:pt x="5524" y="4933"/>
                    <a:pt x="7153" y="1776"/>
                  </a:cubicBezTo>
                  <a:cubicBezTo>
                    <a:pt x="7496" y="1185"/>
                    <a:pt x="7745" y="593"/>
                    <a:pt x="80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17"/>
            <p:cNvSpPr/>
            <p:nvPr/>
          </p:nvSpPr>
          <p:spPr>
            <a:xfrm>
              <a:off x="1536450" y="1529225"/>
              <a:ext cx="184975" cy="325500"/>
            </a:xfrm>
            <a:custGeom>
              <a:avLst/>
              <a:gdLst/>
              <a:ahLst/>
              <a:cxnLst/>
              <a:rect l="l" t="t" r="r" b="b"/>
              <a:pathLst>
                <a:path w="7399" h="13020" extrusionOk="0">
                  <a:moveTo>
                    <a:pt x="7398" y="0"/>
                  </a:moveTo>
                  <a:lnTo>
                    <a:pt x="7398" y="0"/>
                  </a:lnTo>
                  <a:cubicBezTo>
                    <a:pt x="7051" y="789"/>
                    <a:pt x="6708" y="1531"/>
                    <a:pt x="6360" y="2269"/>
                  </a:cubicBezTo>
                  <a:cubicBezTo>
                    <a:pt x="5966" y="3010"/>
                    <a:pt x="5623" y="3799"/>
                    <a:pt x="5275" y="4537"/>
                  </a:cubicBezTo>
                  <a:cubicBezTo>
                    <a:pt x="4932" y="5279"/>
                    <a:pt x="4538" y="6017"/>
                    <a:pt x="4190" y="6707"/>
                  </a:cubicBezTo>
                  <a:cubicBezTo>
                    <a:pt x="3796" y="7449"/>
                    <a:pt x="3354" y="8187"/>
                    <a:pt x="2908" y="8928"/>
                  </a:cubicBezTo>
                  <a:cubicBezTo>
                    <a:pt x="2466" y="9619"/>
                    <a:pt x="2020" y="10309"/>
                    <a:pt x="1527" y="11000"/>
                  </a:cubicBezTo>
                  <a:cubicBezTo>
                    <a:pt x="1034" y="11639"/>
                    <a:pt x="494" y="12231"/>
                    <a:pt x="0" y="12874"/>
                  </a:cubicBezTo>
                  <a:lnTo>
                    <a:pt x="146" y="13020"/>
                  </a:lnTo>
                  <a:cubicBezTo>
                    <a:pt x="3749" y="9323"/>
                    <a:pt x="5524" y="4636"/>
                    <a:pt x="73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17"/>
            <p:cNvSpPr/>
            <p:nvPr/>
          </p:nvSpPr>
          <p:spPr>
            <a:xfrm>
              <a:off x="1517900" y="1052125"/>
              <a:ext cx="16100" cy="289700"/>
            </a:xfrm>
            <a:custGeom>
              <a:avLst/>
              <a:gdLst/>
              <a:ahLst/>
              <a:cxnLst/>
              <a:rect l="l" t="t" r="r" b="b"/>
              <a:pathLst>
                <a:path w="644" h="11588" extrusionOk="0">
                  <a:moveTo>
                    <a:pt x="1" y="0"/>
                  </a:moveTo>
                  <a:cubicBezTo>
                    <a:pt x="52" y="888"/>
                    <a:pt x="151" y="1823"/>
                    <a:pt x="151" y="2711"/>
                  </a:cubicBezTo>
                  <a:cubicBezTo>
                    <a:pt x="198" y="5425"/>
                    <a:pt x="249" y="8187"/>
                    <a:pt x="297" y="10897"/>
                  </a:cubicBezTo>
                  <a:cubicBezTo>
                    <a:pt x="297" y="11095"/>
                    <a:pt x="348" y="11292"/>
                    <a:pt x="348" y="11588"/>
                  </a:cubicBezTo>
                  <a:cubicBezTo>
                    <a:pt x="446" y="11442"/>
                    <a:pt x="545" y="11391"/>
                    <a:pt x="545" y="11343"/>
                  </a:cubicBezTo>
                  <a:cubicBezTo>
                    <a:pt x="644" y="7544"/>
                    <a:pt x="494" y="3748"/>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17"/>
            <p:cNvSpPr/>
            <p:nvPr/>
          </p:nvSpPr>
          <p:spPr>
            <a:xfrm>
              <a:off x="1331775" y="1685850"/>
              <a:ext cx="107250" cy="245325"/>
            </a:xfrm>
            <a:custGeom>
              <a:avLst/>
              <a:gdLst/>
              <a:ahLst/>
              <a:cxnLst/>
              <a:rect l="l" t="t" r="r" b="b"/>
              <a:pathLst>
                <a:path w="4290" h="9813" extrusionOk="0">
                  <a:moveTo>
                    <a:pt x="1" y="0"/>
                  </a:moveTo>
                  <a:cubicBezTo>
                    <a:pt x="1" y="146"/>
                    <a:pt x="1" y="245"/>
                    <a:pt x="48" y="395"/>
                  </a:cubicBezTo>
                  <a:cubicBezTo>
                    <a:pt x="395" y="1480"/>
                    <a:pt x="738" y="2565"/>
                    <a:pt x="1133" y="3650"/>
                  </a:cubicBezTo>
                  <a:cubicBezTo>
                    <a:pt x="1776" y="5524"/>
                    <a:pt x="2514" y="7347"/>
                    <a:pt x="3552" y="9023"/>
                  </a:cubicBezTo>
                  <a:cubicBezTo>
                    <a:pt x="3698" y="9272"/>
                    <a:pt x="3895" y="9568"/>
                    <a:pt x="4092" y="9812"/>
                  </a:cubicBezTo>
                  <a:cubicBezTo>
                    <a:pt x="4143" y="9765"/>
                    <a:pt x="4242" y="9714"/>
                    <a:pt x="4289" y="9666"/>
                  </a:cubicBezTo>
                  <a:cubicBezTo>
                    <a:pt x="2317" y="6656"/>
                    <a:pt x="1232" y="330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7"/>
            <p:cNvSpPr/>
            <p:nvPr/>
          </p:nvSpPr>
          <p:spPr>
            <a:xfrm>
              <a:off x="1612900" y="1188925"/>
              <a:ext cx="98650" cy="221950"/>
            </a:xfrm>
            <a:custGeom>
              <a:avLst/>
              <a:gdLst/>
              <a:ahLst/>
              <a:cxnLst/>
              <a:rect l="l" t="t" r="r" b="b"/>
              <a:pathLst>
                <a:path w="3946" h="8878" extrusionOk="0">
                  <a:moveTo>
                    <a:pt x="3945" y="0"/>
                  </a:moveTo>
                  <a:lnTo>
                    <a:pt x="3945" y="0"/>
                  </a:lnTo>
                  <a:cubicBezTo>
                    <a:pt x="3500" y="987"/>
                    <a:pt x="3105" y="2072"/>
                    <a:pt x="2711" y="3109"/>
                  </a:cubicBezTo>
                  <a:cubicBezTo>
                    <a:pt x="2020" y="5031"/>
                    <a:pt x="1381" y="6956"/>
                    <a:pt x="99" y="8633"/>
                  </a:cubicBezTo>
                  <a:cubicBezTo>
                    <a:pt x="47" y="8680"/>
                    <a:pt x="0" y="8779"/>
                    <a:pt x="0" y="8878"/>
                  </a:cubicBezTo>
                  <a:cubicBezTo>
                    <a:pt x="837" y="8187"/>
                    <a:pt x="1428" y="7299"/>
                    <a:pt x="1823" y="6266"/>
                  </a:cubicBezTo>
                  <a:cubicBezTo>
                    <a:pt x="2415" y="4688"/>
                    <a:pt x="3006" y="3058"/>
                    <a:pt x="3551" y="1480"/>
                  </a:cubicBezTo>
                  <a:cubicBezTo>
                    <a:pt x="3697" y="987"/>
                    <a:pt x="3847" y="494"/>
                    <a:pt x="39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1" name="Google Shape;651;p17"/>
          <p:cNvGrpSpPr/>
          <p:nvPr/>
        </p:nvGrpSpPr>
        <p:grpSpPr>
          <a:xfrm>
            <a:off x="110639" y="945571"/>
            <a:ext cx="427279" cy="523002"/>
            <a:chOff x="2229900" y="1049875"/>
            <a:chExt cx="958025" cy="1172650"/>
          </a:xfrm>
        </p:grpSpPr>
        <p:sp>
          <p:nvSpPr>
            <p:cNvPr id="652" name="Google Shape;652;p17"/>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17"/>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17"/>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7"/>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7"/>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7"/>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17"/>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17"/>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7"/>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7"/>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2" name="Google Shape;662;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63" name="Google Shape;663;p1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4">
  <p:cSld name="TITLE_ONLY_4">
    <p:spTree>
      <p:nvGrpSpPr>
        <p:cNvPr id="1" name="Shape 664"/>
        <p:cNvGrpSpPr/>
        <p:nvPr/>
      </p:nvGrpSpPr>
      <p:grpSpPr>
        <a:xfrm>
          <a:off x="0" y="0"/>
          <a:ext cx="0" cy="0"/>
          <a:chOff x="0" y="0"/>
          <a:chExt cx="0" cy="0"/>
        </a:xfrm>
      </p:grpSpPr>
      <p:pic>
        <p:nvPicPr>
          <p:cNvPr id="665" name="Google Shape;665;p18"/>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666" name="Google Shape;666;p18"/>
          <p:cNvSpPr/>
          <p:nvPr/>
        </p:nvSpPr>
        <p:spPr>
          <a:xfrm>
            <a:off x="7737727" y="-3400"/>
            <a:ext cx="1406442" cy="1115665"/>
          </a:xfrm>
          <a:custGeom>
            <a:avLst/>
            <a:gdLst/>
            <a:ahLst/>
            <a:cxnLst/>
            <a:rect l="l" t="t" r="r" b="b"/>
            <a:pathLst>
              <a:path w="93841" h="73763" extrusionOk="0">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18"/>
          <p:cNvSpPr/>
          <p:nvPr/>
        </p:nvSpPr>
        <p:spPr>
          <a:xfrm>
            <a:off x="8565727" y="364400"/>
            <a:ext cx="429801" cy="1194707"/>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18"/>
          <p:cNvSpPr/>
          <p:nvPr/>
        </p:nvSpPr>
        <p:spPr>
          <a:xfrm rot="10800000">
            <a:off x="0" y="4173671"/>
            <a:ext cx="1497733" cy="1060274"/>
          </a:xfrm>
          <a:custGeom>
            <a:avLst/>
            <a:gdLst/>
            <a:ahLst/>
            <a:cxnLst/>
            <a:rect l="l" t="t" r="r" b="b"/>
            <a:pathLst>
              <a:path w="88794" h="62859" extrusionOk="0">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18"/>
          <p:cNvSpPr/>
          <p:nvPr/>
        </p:nvSpPr>
        <p:spPr>
          <a:xfrm rot="-5587537">
            <a:off x="-98335" y="3721536"/>
            <a:ext cx="922835" cy="546913"/>
          </a:xfrm>
          <a:custGeom>
            <a:avLst/>
            <a:gdLst/>
            <a:ahLst/>
            <a:cxnLst/>
            <a:rect l="l" t="t" r="r" b="b"/>
            <a:pathLst>
              <a:path w="56221" h="33314" extrusionOk="0">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0" name="Google Shape;670;p18"/>
          <p:cNvGrpSpPr/>
          <p:nvPr/>
        </p:nvGrpSpPr>
        <p:grpSpPr>
          <a:xfrm rot="5400000">
            <a:off x="43083" y="3900173"/>
            <a:ext cx="290922" cy="377098"/>
            <a:chOff x="4153450" y="2187950"/>
            <a:chExt cx="1609975" cy="2086875"/>
          </a:xfrm>
        </p:grpSpPr>
        <p:sp>
          <p:nvSpPr>
            <p:cNvPr id="671" name="Google Shape;671;p18"/>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18"/>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18"/>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18"/>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5" name="Google Shape;675;p18"/>
          <p:cNvGrpSpPr/>
          <p:nvPr/>
        </p:nvGrpSpPr>
        <p:grpSpPr>
          <a:xfrm>
            <a:off x="8185831" y="445037"/>
            <a:ext cx="644291" cy="478193"/>
            <a:chOff x="7371599" y="1417781"/>
            <a:chExt cx="952389" cy="706864"/>
          </a:xfrm>
        </p:grpSpPr>
        <p:sp>
          <p:nvSpPr>
            <p:cNvPr id="676" name="Google Shape;676;p18"/>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8"/>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18"/>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18"/>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8"/>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8"/>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8"/>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18"/>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4" name="Google Shape;684;p18"/>
          <p:cNvSpPr/>
          <p:nvPr/>
        </p:nvSpPr>
        <p:spPr>
          <a:xfrm rot="10800000">
            <a:off x="11" y="-106"/>
            <a:ext cx="802939" cy="833356"/>
          </a:xfrm>
          <a:custGeom>
            <a:avLst/>
            <a:gdLst/>
            <a:ahLst/>
            <a:cxnLst/>
            <a:rect l="l" t="t" r="r" b="b"/>
            <a:pathLst>
              <a:path w="47448" h="74142" extrusionOk="0">
                <a:moveTo>
                  <a:pt x="13685" y="0"/>
                </a:moveTo>
                <a:cubicBezTo>
                  <a:pt x="10072" y="0"/>
                  <a:pt x="7003" y="1437"/>
                  <a:pt x="4661" y="4630"/>
                </a:cubicBezTo>
                <a:cubicBezTo>
                  <a:pt x="3372" y="6363"/>
                  <a:pt x="2531" y="8398"/>
                  <a:pt x="1885" y="10480"/>
                </a:cubicBezTo>
                <a:cubicBezTo>
                  <a:pt x="845" y="14049"/>
                  <a:pt x="449" y="17766"/>
                  <a:pt x="251" y="21486"/>
                </a:cubicBezTo>
                <a:cubicBezTo>
                  <a:pt x="1" y="27681"/>
                  <a:pt x="151" y="33927"/>
                  <a:pt x="1936" y="39976"/>
                </a:cubicBezTo>
                <a:cubicBezTo>
                  <a:pt x="6795" y="56832"/>
                  <a:pt x="17352" y="68234"/>
                  <a:pt x="34307" y="73442"/>
                </a:cubicBezTo>
                <a:cubicBezTo>
                  <a:pt x="35812" y="73897"/>
                  <a:pt x="37313" y="74141"/>
                  <a:pt x="38854" y="74141"/>
                </a:cubicBezTo>
                <a:cubicBezTo>
                  <a:pt x="38990" y="74141"/>
                  <a:pt x="39128" y="74139"/>
                  <a:pt x="39265" y="74136"/>
                </a:cubicBezTo>
                <a:cubicBezTo>
                  <a:pt x="40175" y="74118"/>
                  <a:pt x="41084" y="74113"/>
                  <a:pt x="41993" y="74113"/>
                </a:cubicBezTo>
                <a:cubicBezTo>
                  <a:pt x="43811" y="74113"/>
                  <a:pt x="45628" y="74136"/>
                  <a:pt x="47447" y="74136"/>
                </a:cubicBezTo>
                <a:lnTo>
                  <a:pt x="47447" y="24310"/>
                </a:lnTo>
                <a:cubicBezTo>
                  <a:pt x="47249" y="24210"/>
                  <a:pt x="47051" y="24163"/>
                  <a:pt x="46852" y="24064"/>
                </a:cubicBezTo>
                <a:cubicBezTo>
                  <a:pt x="44619" y="22723"/>
                  <a:pt x="42339" y="21486"/>
                  <a:pt x="40110" y="20098"/>
                </a:cubicBezTo>
                <a:cubicBezTo>
                  <a:pt x="36144" y="17619"/>
                  <a:pt x="32721" y="14446"/>
                  <a:pt x="29897" y="10678"/>
                </a:cubicBezTo>
                <a:cubicBezTo>
                  <a:pt x="28457" y="8743"/>
                  <a:pt x="26871" y="6910"/>
                  <a:pt x="25138" y="5173"/>
                </a:cubicBezTo>
                <a:cubicBezTo>
                  <a:pt x="22508" y="2449"/>
                  <a:pt x="19335" y="565"/>
                  <a:pt x="15520" y="116"/>
                </a:cubicBezTo>
                <a:cubicBezTo>
                  <a:pt x="14894" y="39"/>
                  <a:pt x="14282" y="0"/>
                  <a:pt x="136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5" name="Google Shape;685;p18"/>
          <p:cNvGrpSpPr/>
          <p:nvPr/>
        </p:nvGrpSpPr>
        <p:grpSpPr>
          <a:xfrm rot="7601040">
            <a:off x="100077" y="-219120"/>
            <a:ext cx="966719" cy="1517244"/>
            <a:chOff x="2393300" y="1206650"/>
            <a:chExt cx="1306900" cy="2051150"/>
          </a:xfrm>
        </p:grpSpPr>
        <p:sp>
          <p:nvSpPr>
            <p:cNvPr id="686" name="Google Shape;686;p18"/>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8"/>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8"/>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8"/>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18"/>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18"/>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8"/>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8"/>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18"/>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18"/>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18"/>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8"/>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8"/>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8"/>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0" name="Google Shape;700;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01" name="Google Shape;701;p1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5">
  <p:cSld name="TITLE_ONLY_5">
    <p:spTree>
      <p:nvGrpSpPr>
        <p:cNvPr id="1" name="Shape 702"/>
        <p:cNvGrpSpPr/>
        <p:nvPr/>
      </p:nvGrpSpPr>
      <p:grpSpPr>
        <a:xfrm>
          <a:off x="0" y="0"/>
          <a:ext cx="0" cy="0"/>
          <a:chOff x="0" y="0"/>
          <a:chExt cx="0" cy="0"/>
        </a:xfrm>
      </p:grpSpPr>
      <p:pic>
        <p:nvPicPr>
          <p:cNvPr id="703" name="Google Shape;703;p19"/>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704" name="Google Shape;704;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05" name="Google Shape;705;p19"/>
          <p:cNvSpPr/>
          <p:nvPr/>
        </p:nvSpPr>
        <p:spPr>
          <a:xfrm rot="10800000" flipH="1">
            <a:off x="8458300" y="-135791"/>
            <a:ext cx="748032" cy="1628267"/>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706" name="Google Shape;706;p19"/>
          <p:cNvGrpSpPr/>
          <p:nvPr/>
        </p:nvGrpSpPr>
        <p:grpSpPr>
          <a:xfrm flipH="1">
            <a:off x="7796959" y="-34721"/>
            <a:ext cx="1111879" cy="524455"/>
            <a:chOff x="2772675" y="3209200"/>
            <a:chExt cx="2642925" cy="1246625"/>
          </a:xfrm>
        </p:grpSpPr>
        <p:sp>
          <p:nvSpPr>
            <p:cNvPr id="707" name="Google Shape;707;p19"/>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8" name="Google Shape;708;p19"/>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9" name="Google Shape;709;p19"/>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0" name="Google Shape;710;p19"/>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1" name="Google Shape;711;p19"/>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2" name="Google Shape;712;p19"/>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3" name="Google Shape;713;p19"/>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4" name="Google Shape;714;p19"/>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5" name="Google Shape;715;p19"/>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6" name="Google Shape;716;p19"/>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7" name="Google Shape;717;p19"/>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8" name="Google Shape;718;p19"/>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719" name="Google Shape;719;p19"/>
          <p:cNvGrpSpPr/>
          <p:nvPr/>
        </p:nvGrpSpPr>
        <p:grpSpPr>
          <a:xfrm rot="-7817729">
            <a:off x="8245706" y="341006"/>
            <a:ext cx="966742" cy="1517280"/>
            <a:chOff x="2393300" y="1206650"/>
            <a:chExt cx="1306900" cy="2051150"/>
          </a:xfrm>
        </p:grpSpPr>
        <p:sp>
          <p:nvSpPr>
            <p:cNvPr id="720" name="Google Shape;720;p19"/>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19"/>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9"/>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9"/>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9"/>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9"/>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9"/>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19"/>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19"/>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19"/>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19"/>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9"/>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9"/>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9"/>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4" name="Google Shape;734;p19"/>
          <p:cNvSpPr/>
          <p:nvPr/>
        </p:nvSpPr>
        <p:spPr>
          <a:xfrm flipH="1">
            <a:off x="106" y="25"/>
            <a:ext cx="1117694" cy="847654"/>
          </a:xfrm>
          <a:custGeom>
            <a:avLst/>
            <a:gdLst/>
            <a:ahLst/>
            <a:cxnLst/>
            <a:rect l="l" t="t" r="r" b="b"/>
            <a:pathLst>
              <a:path w="88794" h="62859" extrusionOk="0">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5" name="Google Shape;735;p19"/>
          <p:cNvGrpSpPr/>
          <p:nvPr/>
        </p:nvGrpSpPr>
        <p:grpSpPr>
          <a:xfrm rot="10361091">
            <a:off x="67013" y="-80382"/>
            <a:ext cx="933010" cy="1464338"/>
            <a:chOff x="2393300" y="1206650"/>
            <a:chExt cx="1306900" cy="2051150"/>
          </a:xfrm>
        </p:grpSpPr>
        <p:sp>
          <p:nvSpPr>
            <p:cNvPr id="736" name="Google Shape;736;p19"/>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19"/>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9"/>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9"/>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9"/>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19"/>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9"/>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9"/>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9"/>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9"/>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19"/>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19"/>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9"/>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9"/>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0" name="Google Shape;750;p19"/>
          <p:cNvSpPr/>
          <p:nvPr/>
        </p:nvSpPr>
        <p:spPr>
          <a:xfrm rot="10800000">
            <a:off x="57316" y="4742054"/>
            <a:ext cx="952384" cy="464147"/>
          </a:xfrm>
          <a:custGeom>
            <a:avLst/>
            <a:gdLst/>
            <a:ahLst/>
            <a:cxnLst/>
            <a:rect l="l" t="t" r="r" b="b"/>
            <a:pathLst>
              <a:path w="56221" h="33314" extrusionOk="0">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1" name="Google Shape;751;p19"/>
          <p:cNvGrpSpPr/>
          <p:nvPr/>
        </p:nvGrpSpPr>
        <p:grpSpPr>
          <a:xfrm>
            <a:off x="69277" y="4619031"/>
            <a:ext cx="404587" cy="524432"/>
            <a:chOff x="4153450" y="2187950"/>
            <a:chExt cx="1609975" cy="2086875"/>
          </a:xfrm>
        </p:grpSpPr>
        <p:sp>
          <p:nvSpPr>
            <p:cNvPr id="752" name="Google Shape;752;p19"/>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9"/>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19"/>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19"/>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6" name="Google Shape;756;p1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p:cSld name="CUSTOM_4">
    <p:spTree>
      <p:nvGrpSpPr>
        <p:cNvPr id="1" name="Shape 757"/>
        <p:cNvGrpSpPr/>
        <p:nvPr/>
      </p:nvGrpSpPr>
      <p:grpSpPr>
        <a:xfrm>
          <a:off x="0" y="0"/>
          <a:ext cx="0" cy="0"/>
          <a:chOff x="0" y="0"/>
          <a:chExt cx="0" cy="0"/>
        </a:xfrm>
      </p:grpSpPr>
      <p:pic>
        <p:nvPicPr>
          <p:cNvPr id="758" name="Google Shape;758;p20"/>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759" name="Google Shape;759;p20"/>
          <p:cNvSpPr txBox="1">
            <a:spLocks noGrp="1"/>
          </p:cNvSpPr>
          <p:nvPr>
            <p:ph type="subTitle" idx="1"/>
          </p:nvPr>
        </p:nvSpPr>
        <p:spPr>
          <a:xfrm>
            <a:off x="720000" y="1041400"/>
            <a:ext cx="3407700" cy="768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760" name="Google Shape;760;p20"/>
          <p:cNvSpPr/>
          <p:nvPr/>
        </p:nvSpPr>
        <p:spPr>
          <a:xfrm>
            <a:off x="8395975" y="3689076"/>
            <a:ext cx="748014" cy="1454372"/>
          </a:xfrm>
          <a:custGeom>
            <a:avLst/>
            <a:gdLst/>
            <a:ahLst/>
            <a:cxnLst/>
            <a:rect l="l" t="t" r="r" b="b"/>
            <a:pathLst>
              <a:path w="40205" h="83741" extrusionOk="0">
                <a:moveTo>
                  <a:pt x="33992" y="1"/>
                </a:moveTo>
                <a:cubicBezTo>
                  <a:pt x="31125" y="1"/>
                  <a:pt x="28582" y="1805"/>
                  <a:pt x="27208" y="5180"/>
                </a:cubicBezTo>
                <a:cubicBezTo>
                  <a:pt x="27060" y="5424"/>
                  <a:pt x="26963" y="5665"/>
                  <a:pt x="26917" y="5909"/>
                </a:cubicBezTo>
                <a:cubicBezTo>
                  <a:pt x="26141" y="8283"/>
                  <a:pt x="26090" y="10708"/>
                  <a:pt x="26238" y="13183"/>
                </a:cubicBezTo>
                <a:cubicBezTo>
                  <a:pt x="26478" y="16527"/>
                  <a:pt x="26575" y="19876"/>
                  <a:pt x="26044" y="23220"/>
                </a:cubicBezTo>
                <a:cubicBezTo>
                  <a:pt x="24538" y="32822"/>
                  <a:pt x="20174" y="40825"/>
                  <a:pt x="12706" y="47129"/>
                </a:cubicBezTo>
                <a:cubicBezTo>
                  <a:pt x="10816" y="48778"/>
                  <a:pt x="8826" y="50280"/>
                  <a:pt x="6840" y="51882"/>
                </a:cubicBezTo>
                <a:cubicBezTo>
                  <a:pt x="3833" y="54256"/>
                  <a:pt x="1940" y="57313"/>
                  <a:pt x="1117" y="61096"/>
                </a:cubicBezTo>
                <a:cubicBezTo>
                  <a:pt x="97" y="65507"/>
                  <a:pt x="0" y="69968"/>
                  <a:pt x="535" y="74430"/>
                </a:cubicBezTo>
                <a:cubicBezTo>
                  <a:pt x="970" y="77728"/>
                  <a:pt x="1746" y="80882"/>
                  <a:pt x="3492" y="83741"/>
                </a:cubicBezTo>
                <a:lnTo>
                  <a:pt x="40204" y="83741"/>
                </a:lnTo>
                <a:lnTo>
                  <a:pt x="40204" y="2708"/>
                </a:lnTo>
                <a:cubicBezTo>
                  <a:pt x="39766" y="2367"/>
                  <a:pt x="39378" y="2030"/>
                  <a:pt x="38893" y="1688"/>
                </a:cubicBezTo>
                <a:cubicBezTo>
                  <a:pt x="37255" y="550"/>
                  <a:pt x="35574" y="1"/>
                  <a:pt x="339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1" name="Google Shape;761;p20"/>
          <p:cNvGrpSpPr/>
          <p:nvPr/>
        </p:nvGrpSpPr>
        <p:grpSpPr>
          <a:xfrm>
            <a:off x="8633476" y="4513094"/>
            <a:ext cx="386467" cy="473047"/>
            <a:chOff x="2229900" y="1049875"/>
            <a:chExt cx="958025" cy="1172650"/>
          </a:xfrm>
        </p:grpSpPr>
        <p:sp>
          <p:nvSpPr>
            <p:cNvPr id="762" name="Google Shape;762;p20"/>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0"/>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0"/>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0"/>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0"/>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0"/>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0"/>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0"/>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0"/>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0"/>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2" name="Google Shape;772;p20"/>
          <p:cNvSpPr/>
          <p:nvPr/>
        </p:nvSpPr>
        <p:spPr>
          <a:xfrm rot="-5400000">
            <a:off x="8737808" y="3946095"/>
            <a:ext cx="177785" cy="493975"/>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0"/>
          <p:cNvSpPr/>
          <p:nvPr/>
        </p:nvSpPr>
        <p:spPr>
          <a:xfrm rot="10800000" flipH="1">
            <a:off x="7778252" y="-8198"/>
            <a:ext cx="1365617" cy="951075"/>
          </a:xfrm>
          <a:custGeom>
            <a:avLst/>
            <a:gdLst/>
            <a:ahLst/>
            <a:cxnLst/>
            <a:rect l="l" t="t" r="r" b="b"/>
            <a:pathLst>
              <a:path w="73917" h="51479" extrusionOk="0">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0"/>
          <p:cNvSpPr/>
          <p:nvPr/>
        </p:nvSpPr>
        <p:spPr>
          <a:xfrm rot="10800000">
            <a:off x="8134836" y="-35844"/>
            <a:ext cx="722923" cy="1179617"/>
          </a:xfrm>
          <a:custGeom>
            <a:avLst/>
            <a:gdLst/>
            <a:ahLst/>
            <a:cxnLst/>
            <a:rect l="l" t="t" r="r" b="b"/>
            <a:pathLst>
              <a:path w="47050" h="76773" extrusionOk="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0"/>
          <p:cNvSpPr/>
          <p:nvPr/>
        </p:nvSpPr>
        <p:spPr>
          <a:xfrm rot="10800000">
            <a:off x="-98465" y="4105020"/>
            <a:ext cx="512465" cy="1144755"/>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6" name="Google Shape;776;p20"/>
          <p:cNvGrpSpPr/>
          <p:nvPr/>
        </p:nvGrpSpPr>
        <p:grpSpPr>
          <a:xfrm>
            <a:off x="43502" y="4522048"/>
            <a:ext cx="613339" cy="455149"/>
            <a:chOff x="7371599" y="1417781"/>
            <a:chExt cx="952389" cy="706864"/>
          </a:xfrm>
        </p:grpSpPr>
        <p:sp>
          <p:nvSpPr>
            <p:cNvPr id="777" name="Google Shape;777;p20"/>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20"/>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20"/>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0"/>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0"/>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0"/>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0"/>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0"/>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5" name="Google Shape;785;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86" name="Google Shape;786;p2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787"/>
        <p:cNvGrpSpPr/>
        <p:nvPr/>
      </p:nvGrpSpPr>
      <p:grpSpPr>
        <a:xfrm>
          <a:off x="0" y="0"/>
          <a:ext cx="0" cy="0"/>
          <a:chOff x="0" y="0"/>
          <a:chExt cx="0" cy="0"/>
        </a:xfrm>
      </p:grpSpPr>
      <p:pic>
        <p:nvPicPr>
          <p:cNvPr id="788" name="Google Shape;788;p21"/>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789" name="Google Shape;789;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90" name="Google Shape;790;p21"/>
          <p:cNvSpPr txBox="1">
            <a:spLocks noGrp="1"/>
          </p:cNvSpPr>
          <p:nvPr>
            <p:ph type="body" idx="1"/>
          </p:nvPr>
        </p:nvSpPr>
        <p:spPr>
          <a:xfrm>
            <a:off x="1284450" y="1230900"/>
            <a:ext cx="6575100" cy="32991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Font typeface="Nunito Light"/>
              <a:buChar char="●"/>
              <a:defRPr/>
            </a:lvl1pPr>
            <a:lvl2pPr marL="914400" lvl="1" indent="-304800" rtl="0">
              <a:lnSpc>
                <a:spcPct val="100000"/>
              </a:lnSpc>
              <a:spcBef>
                <a:spcPts val="0"/>
              </a:spcBef>
              <a:spcAft>
                <a:spcPts val="0"/>
              </a:spcAft>
              <a:buSzPts val="1200"/>
              <a:buFont typeface="Nunito Light"/>
              <a:buChar char="○"/>
              <a:defRPr/>
            </a:lvl2pPr>
            <a:lvl3pPr marL="1371600" lvl="2" indent="-304800" rtl="0">
              <a:lnSpc>
                <a:spcPct val="100000"/>
              </a:lnSpc>
              <a:spcBef>
                <a:spcPts val="0"/>
              </a:spcBef>
              <a:spcAft>
                <a:spcPts val="0"/>
              </a:spcAft>
              <a:buSzPts val="1200"/>
              <a:buFont typeface="Nunito Light"/>
              <a:buChar char="■"/>
              <a:defRPr/>
            </a:lvl3pPr>
            <a:lvl4pPr marL="1828800" lvl="3" indent="-304800" rtl="0">
              <a:lnSpc>
                <a:spcPct val="100000"/>
              </a:lnSpc>
              <a:spcBef>
                <a:spcPts val="0"/>
              </a:spcBef>
              <a:spcAft>
                <a:spcPts val="0"/>
              </a:spcAft>
              <a:buSzPts val="1200"/>
              <a:buFont typeface="Nunito Light"/>
              <a:buChar char="●"/>
              <a:defRPr/>
            </a:lvl4pPr>
            <a:lvl5pPr marL="2286000" lvl="4" indent="-304800" rtl="0">
              <a:lnSpc>
                <a:spcPct val="100000"/>
              </a:lnSpc>
              <a:spcBef>
                <a:spcPts val="0"/>
              </a:spcBef>
              <a:spcAft>
                <a:spcPts val="0"/>
              </a:spcAft>
              <a:buSzPts val="1200"/>
              <a:buFont typeface="Nunito Light"/>
              <a:buChar char="○"/>
              <a:defRPr/>
            </a:lvl5pPr>
            <a:lvl6pPr marL="2743200" lvl="5" indent="-304800" rtl="0">
              <a:lnSpc>
                <a:spcPct val="100000"/>
              </a:lnSpc>
              <a:spcBef>
                <a:spcPts val="0"/>
              </a:spcBef>
              <a:spcAft>
                <a:spcPts val="0"/>
              </a:spcAft>
              <a:buSzPts val="1200"/>
              <a:buFont typeface="Nunito Light"/>
              <a:buChar char="■"/>
              <a:defRPr/>
            </a:lvl6pPr>
            <a:lvl7pPr marL="3200400" lvl="6" indent="-304800" rtl="0">
              <a:lnSpc>
                <a:spcPct val="100000"/>
              </a:lnSpc>
              <a:spcBef>
                <a:spcPts val="0"/>
              </a:spcBef>
              <a:spcAft>
                <a:spcPts val="0"/>
              </a:spcAft>
              <a:buSzPts val="1200"/>
              <a:buFont typeface="Nunito Light"/>
              <a:buChar char="●"/>
              <a:defRPr/>
            </a:lvl7pPr>
            <a:lvl8pPr marL="3657600" lvl="7" indent="-304800" rtl="0">
              <a:lnSpc>
                <a:spcPct val="100000"/>
              </a:lnSpc>
              <a:spcBef>
                <a:spcPts val="0"/>
              </a:spcBef>
              <a:spcAft>
                <a:spcPts val="0"/>
              </a:spcAft>
              <a:buSzPts val="1200"/>
              <a:buFont typeface="Nunito Light"/>
              <a:buChar char="○"/>
              <a:defRPr/>
            </a:lvl8pPr>
            <a:lvl9pPr marL="4114800" lvl="8" indent="-304800" rtl="0">
              <a:lnSpc>
                <a:spcPct val="100000"/>
              </a:lnSpc>
              <a:spcBef>
                <a:spcPts val="0"/>
              </a:spcBef>
              <a:spcAft>
                <a:spcPts val="0"/>
              </a:spcAft>
              <a:buSzPts val="1200"/>
              <a:buFont typeface="Nunito Light"/>
              <a:buChar char="■"/>
              <a:defRPr/>
            </a:lvl9pPr>
          </a:lstStyle>
          <a:p>
            <a:endParaRPr/>
          </a:p>
        </p:txBody>
      </p:sp>
      <p:sp>
        <p:nvSpPr>
          <p:cNvPr id="791" name="Google Shape;791;p21"/>
          <p:cNvSpPr/>
          <p:nvPr/>
        </p:nvSpPr>
        <p:spPr>
          <a:xfrm rot="10800000">
            <a:off x="8232426" y="3943565"/>
            <a:ext cx="911574" cy="1199935"/>
          </a:xfrm>
          <a:custGeom>
            <a:avLst/>
            <a:gdLst/>
            <a:ahLst/>
            <a:cxnLst/>
            <a:rect l="l" t="t" r="r" b="b"/>
            <a:pathLst>
              <a:path w="67474" h="111856" extrusionOk="0">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2" name="Google Shape;792;p21"/>
          <p:cNvGrpSpPr/>
          <p:nvPr/>
        </p:nvGrpSpPr>
        <p:grpSpPr>
          <a:xfrm rot="4928888">
            <a:off x="8594597" y="4561707"/>
            <a:ext cx="387804" cy="474567"/>
            <a:chOff x="2229900" y="1049875"/>
            <a:chExt cx="958025" cy="1172650"/>
          </a:xfrm>
        </p:grpSpPr>
        <p:sp>
          <p:nvSpPr>
            <p:cNvPr id="793" name="Google Shape;793;p21"/>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1"/>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1"/>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1"/>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1"/>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1"/>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1"/>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1"/>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1"/>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1"/>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3" name="Google Shape;803;p21"/>
          <p:cNvSpPr/>
          <p:nvPr/>
        </p:nvSpPr>
        <p:spPr>
          <a:xfrm>
            <a:off x="7754684" y="0"/>
            <a:ext cx="1389316" cy="1080628"/>
          </a:xfrm>
          <a:custGeom>
            <a:avLst/>
            <a:gdLst/>
            <a:ahLst/>
            <a:cxnLst/>
            <a:rect l="l" t="t" r="r" b="b"/>
            <a:pathLst>
              <a:path w="93841" h="73763" extrusionOk="0">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1"/>
          <p:cNvSpPr/>
          <p:nvPr/>
        </p:nvSpPr>
        <p:spPr>
          <a:xfrm flipH="1">
            <a:off x="8724003" y="445500"/>
            <a:ext cx="286359" cy="1241691"/>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5" name="Google Shape;805;p21"/>
          <p:cNvGrpSpPr/>
          <p:nvPr/>
        </p:nvGrpSpPr>
        <p:grpSpPr>
          <a:xfrm rot="10800000" flipH="1">
            <a:off x="8422629" y="-87055"/>
            <a:ext cx="370938" cy="480816"/>
            <a:chOff x="4153450" y="2187950"/>
            <a:chExt cx="1609975" cy="2086875"/>
          </a:xfrm>
        </p:grpSpPr>
        <p:sp>
          <p:nvSpPr>
            <p:cNvPr id="806" name="Google Shape;806;p21"/>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1"/>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1"/>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1"/>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0" name="Google Shape;810;p21"/>
          <p:cNvSpPr/>
          <p:nvPr/>
        </p:nvSpPr>
        <p:spPr>
          <a:xfrm>
            <a:off x="0" y="4570826"/>
            <a:ext cx="996406" cy="572707"/>
          </a:xfrm>
          <a:custGeom>
            <a:avLst/>
            <a:gdLst/>
            <a:ahLst/>
            <a:cxnLst/>
            <a:rect l="l" t="t" r="r" b="b"/>
            <a:pathLst>
              <a:path w="68623" h="36253" extrusionOk="0">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1" name="Google Shape;811;p21"/>
          <p:cNvGrpSpPr/>
          <p:nvPr/>
        </p:nvGrpSpPr>
        <p:grpSpPr>
          <a:xfrm rot="3313589">
            <a:off x="338163" y="4239390"/>
            <a:ext cx="713104" cy="1119200"/>
            <a:chOff x="2393300" y="1206650"/>
            <a:chExt cx="1306900" cy="2051150"/>
          </a:xfrm>
        </p:grpSpPr>
        <p:sp>
          <p:nvSpPr>
            <p:cNvPr id="812" name="Google Shape;812;p21"/>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1"/>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1"/>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1"/>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21"/>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21"/>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1"/>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1"/>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21"/>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1"/>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21"/>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21"/>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21"/>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1"/>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6" name="Google Shape;826;p2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2">
  <p:cSld name="TITLE_AND_BODY_2">
    <p:spTree>
      <p:nvGrpSpPr>
        <p:cNvPr id="1" name="Shape 827"/>
        <p:cNvGrpSpPr/>
        <p:nvPr/>
      </p:nvGrpSpPr>
      <p:grpSpPr>
        <a:xfrm>
          <a:off x="0" y="0"/>
          <a:ext cx="0" cy="0"/>
          <a:chOff x="0" y="0"/>
          <a:chExt cx="0" cy="0"/>
        </a:xfrm>
      </p:grpSpPr>
      <p:pic>
        <p:nvPicPr>
          <p:cNvPr id="828" name="Google Shape;828;p22"/>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829" name="Google Shape;829;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830" name="Google Shape;830;p22"/>
          <p:cNvSpPr txBox="1">
            <a:spLocks noGrp="1"/>
          </p:cNvSpPr>
          <p:nvPr>
            <p:ph type="body" idx="1"/>
          </p:nvPr>
        </p:nvSpPr>
        <p:spPr>
          <a:xfrm>
            <a:off x="720000" y="1215752"/>
            <a:ext cx="7704000" cy="341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Font typeface="Nunito Light"/>
              <a:buChar char="●"/>
              <a:defRPr/>
            </a:lvl1pPr>
            <a:lvl2pPr marL="914400" lvl="1" indent="-304800" rtl="0">
              <a:lnSpc>
                <a:spcPct val="100000"/>
              </a:lnSpc>
              <a:spcBef>
                <a:spcPts val="0"/>
              </a:spcBef>
              <a:spcAft>
                <a:spcPts val="0"/>
              </a:spcAft>
              <a:buSzPts val="1200"/>
              <a:buFont typeface="Nunito Light"/>
              <a:buChar char="○"/>
              <a:defRPr/>
            </a:lvl2pPr>
            <a:lvl3pPr marL="1371600" lvl="2" indent="-304800" rtl="0">
              <a:lnSpc>
                <a:spcPct val="100000"/>
              </a:lnSpc>
              <a:spcBef>
                <a:spcPts val="0"/>
              </a:spcBef>
              <a:spcAft>
                <a:spcPts val="0"/>
              </a:spcAft>
              <a:buSzPts val="1200"/>
              <a:buFont typeface="Nunito Light"/>
              <a:buChar char="■"/>
              <a:defRPr/>
            </a:lvl3pPr>
            <a:lvl4pPr marL="1828800" lvl="3" indent="-304800" rtl="0">
              <a:lnSpc>
                <a:spcPct val="100000"/>
              </a:lnSpc>
              <a:spcBef>
                <a:spcPts val="0"/>
              </a:spcBef>
              <a:spcAft>
                <a:spcPts val="0"/>
              </a:spcAft>
              <a:buSzPts val="1200"/>
              <a:buFont typeface="Nunito Light"/>
              <a:buChar char="●"/>
              <a:defRPr/>
            </a:lvl4pPr>
            <a:lvl5pPr marL="2286000" lvl="4" indent="-304800" rtl="0">
              <a:lnSpc>
                <a:spcPct val="100000"/>
              </a:lnSpc>
              <a:spcBef>
                <a:spcPts val="0"/>
              </a:spcBef>
              <a:spcAft>
                <a:spcPts val="0"/>
              </a:spcAft>
              <a:buSzPts val="1200"/>
              <a:buFont typeface="Nunito Light"/>
              <a:buChar char="○"/>
              <a:defRPr/>
            </a:lvl5pPr>
            <a:lvl6pPr marL="2743200" lvl="5" indent="-304800" rtl="0">
              <a:lnSpc>
                <a:spcPct val="100000"/>
              </a:lnSpc>
              <a:spcBef>
                <a:spcPts val="0"/>
              </a:spcBef>
              <a:spcAft>
                <a:spcPts val="0"/>
              </a:spcAft>
              <a:buSzPts val="1200"/>
              <a:buFont typeface="Nunito Light"/>
              <a:buChar char="■"/>
              <a:defRPr/>
            </a:lvl6pPr>
            <a:lvl7pPr marL="3200400" lvl="6" indent="-304800" rtl="0">
              <a:lnSpc>
                <a:spcPct val="100000"/>
              </a:lnSpc>
              <a:spcBef>
                <a:spcPts val="0"/>
              </a:spcBef>
              <a:spcAft>
                <a:spcPts val="0"/>
              </a:spcAft>
              <a:buSzPts val="1200"/>
              <a:buFont typeface="Nunito Light"/>
              <a:buChar char="●"/>
              <a:defRPr/>
            </a:lvl7pPr>
            <a:lvl8pPr marL="3657600" lvl="7" indent="-304800" rtl="0">
              <a:lnSpc>
                <a:spcPct val="100000"/>
              </a:lnSpc>
              <a:spcBef>
                <a:spcPts val="0"/>
              </a:spcBef>
              <a:spcAft>
                <a:spcPts val="0"/>
              </a:spcAft>
              <a:buSzPts val="1200"/>
              <a:buFont typeface="Nunito Light"/>
              <a:buChar char="○"/>
              <a:defRPr/>
            </a:lvl8pPr>
            <a:lvl9pPr marL="4114800" lvl="8" indent="-304800" rtl="0">
              <a:lnSpc>
                <a:spcPct val="100000"/>
              </a:lnSpc>
              <a:spcBef>
                <a:spcPts val="0"/>
              </a:spcBef>
              <a:spcAft>
                <a:spcPts val="0"/>
              </a:spcAft>
              <a:buSzPts val="1200"/>
              <a:buFont typeface="Nunito Light"/>
              <a:buChar char="■"/>
              <a:defRPr/>
            </a:lvl9pPr>
          </a:lstStyle>
          <a:p>
            <a:endParaRPr/>
          </a:p>
        </p:txBody>
      </p:sp>
      <p:sp>
        <p:nvSpPr>
          <p:cNvPr id="831" name="Google Shape;831;p22"/>
          <p:cNvSpPr/>
          <p:nvPr/>
        </p:nvSpPr>
        <p:spPr>
          <a:xfrm>
            <a:off x="7795951" y="0"/>
            <a:ext cx="1348115" cy="1165249"/>
          </a:xfrm>
          <a:custGeom>
            <a:avLst/>
            <a:gdLst/>
            <a:ahLst/>
            <a:cxnLst/>
            <a:rect l="l" t="t" r="r" b="b"/>
            <a:pathLst>
              <a:path w="88794" h="62859" extrusionOk="0">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2"/>
          <p:cNvSpPr/>
          <p:nvPr/>
        </p:nvSpPr>
        <p:spPr>
          <a:xfrm>
            <a:off x="8569277" y="378974"/>
            <a:ext cx="384412" cy="836764"/>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2"/>
          <p:cNvSpPr/>
          <p:nvPr/>
        </p:nvSpPr>
        <p:spPr>
          <a:xfrm>
            <a:off x="0" y="4396275"/>
            <a:ext cx="1414320" cy="747265"/>
          </a:xfrm>
          <a:custGeom>
            <a:avLst/>
            <a:gdLst/>
            <a:ahLst/>
            <a:cxnLst/>
            <a:rect l="l" t="t" r="r" b="b"/>
            <a:pathLst>
              <a:path w="68623" h="36253" extrusionOk="0">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2"/>
          <p:cNvSpPr/>
          <p:nvPr/>
        </p:nvSpPr>
        <p:spPr>
          <a:xfrm>
            <a:off x="130052" y="3806575"/>
            <a:ext cx="321937" cy="1165226"/>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5" name="Google Shape;835;p22"/>
          <p:cNvGrpSpPr/>
          <p:nvPr/>
        </p:nvGrpSpPr>
        <p:grpSpPr>
          <a:xfrm>
            <a:off x="209087" y="4483563"/>
            <a:ext cx="771626" cy="572701"/>
            <a:chOff x="7371599" y="1417781"/>
            <a:chExt cx="952389" cy="706864"/>
          </a:xfrm>
        </p:grpSpPr>
        <p:sp>
          <p:nvSpPr>
            <p:cNvPr id="836" name="Google Shape;836;p22"/>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2"/>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22"/>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2"/>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2"/>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2"/>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22"/>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2"/>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4" name="Google Shape;844;p22"/>
          <p:cNvSpPr/>
          <p:nvPr/>
        </p:nvSpPr>
        <p:spPr>
          <a:xfrm rot="10800000" flipH="1">
            <a:off x="8209950" y="4596647"/>
            <a:ext cx="979999" cy="625580"/>
          </a:xfrm>
          <a:custGeom>
            <a:avLst/>
            <a:gdLst/>
            <a:ahLst/>
            <a:cxnLst/>
            <a:rect l="l" t="t" r="r" b="b"/>
            <a:pathLst>
              <a:path w="108527" h="69278" extrusionOk="0">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5" name="Google Shape;845;p22"/>
          <p:cNvGrpSpPr/>
          <p:nvPr/>
        </p:nvGrpSpPr>
        <p:grpSpPr>
          <a:xfrm rot="5400000">
            <a:off x="8441416" y="4075496"/>
            <a:ext cx="1017262" cy="479701"/>
            <a:chOff x="2772675" y="3209200"/>
            <a:chExt cx="2642925" cy="1246625"/>
          </a:xfrm>
        </p:grpSpPr>
        <p:sp>
          <p:nvSpPr>
            <p:cNvPr id="846" name="Google Shape;846;p22"/>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2"/>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2"/>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2"/>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2"/>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22"/>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2"/>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2"/>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2"/>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2"/>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2"/>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2"/>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 name="Google Shape;858;p22"/>
          <p:cNvGrpSpPr/>
          <p:nvPr/>
        </p:nvGrpSpPr>
        <p:grpSpPr>
          <a:xfrm>
            <a:off x="8361938" y="153103"/>
            <a:ext cx="419807" cy="513738"/>
            <a:chOff x="2229900" y="1049875"/>
            <a:chExt cx="958025" cy="1172650"/>
          </a:xfrm>
        </p:grpSpPr>
        <p:sp>
          <p:nvSpPr>
            <p:cNvPr id="859" name="Google Shape;859;p22"/>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2"/>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2"/>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2"/>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2"/>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2"/>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2"/>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2"/>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2"/>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2"/>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9" name="Google Shape;869;p2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870"/>
        <p:cNvGrpSpPr/>
        <p:nvPr/>
      </p:nvGrpSpPr>
      <p:grpSpPr>
        <a:xfrm>
          <a:off x="0" y="0"/>
          <a:ext cx="0" cy="0"/>
          <a:chOff x="0" y="0"/>
          <a:chExt cx="0" cy="0"/>
        </a:xfrm>
      </p:grpSpPr>
      <p:pic>
        <p:nvPicPr>
          <p:cNvPr id="871" name="Google Shape;871;p23"/>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872" name="Google Shape;872;p23"/>
          <p:cNvSpPr txBox="1">
            <a:spLocks noGrp="1"/>
          </p:cNvSpPr>
          <p:nvPr>
            <p:ph type="subTitle" idx="1"/>
          </p:nvPr>
        </p:nvSpPr>
        <p:spPr>
          <a:xfrm>
            <a:off x="825400" y="2832550"/>
            <a:ext cx="2242500" cy="130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200"/>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873" name="Google Shape;873;p23"/>
          <p:cNvSpPr txBox="1">
            <a:spLocks noGrp="1"/>
          </p:cNvSpPr>
          <p:nvPr>
            <p:ph type="subTitle" idx="2"/>
          </p:nvPr>
        </p:nvSpPr>
        <p:spPr>
          <a:xfrm>
            <a:off x="3450746" y="2832550"/>
            <a:ext cx="2242500" cy="130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200"/>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874" name="Google Shape;874;p23"/>
          <p:cNvSpPr txBox="1">
            <a:spLocks noGrp="1"/>
          </p:cNvSpPr>
          <p:nvPr>
            <p:ph type="subTitle" idx="3"/>
          </p:nvPr>
        </p:nvSpPr>
        <p:spPr>
          <a:xfrm>
            <a:off x="6076099" y="2832550"/>
            <a:ext cx="2242500" cy="130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200"/>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875" name="Google Shape;875;p23"/>
          <p:cNvSpPr txBox="1">
            <a:spLocks noGrp="1"/>
          </p:cNvSpPr>
          <p:nvPr>
            <p:ph type="subTitle" idx="4"/>
          </p:nvPr>
        </p:nvSpPr>
        <p:spPr>
          <a:xfrm>
            <a:off x="825400" y="2429675"/>
            <a:ext cx="2242500" cy="448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876" name="Google Shape;876;p23"/>
          <p:cNvSpPr txBox="1">
            <a:spLocks noGrp="1"/>
          </p:cNvSpPr>
          <p:nvPr>
            <p:ph type="subTitle" idx="5"/>
          </p:nvPr>
        </p:nvSpPr>
        <p:spPr>
          <a:xfrm>
            <a:off x="3450749" y="2429675"/>
            <a:ext cx="2242500" cy="448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877" name="Google Shape;877;p23"/>
          <p:cNvSpPr txBox="1">
            <a:spLocks noGrp="1"/>
          </p:cNvSpPr>
          <p:nvPr>
            <p:ph type="subTitle" idx="6"/>
          </p:nvPr>
        </p:nvSpPr>
        <p:spPr>
          <a:xfrm>
            <a:off x="6076097" y="2429675"/>
            <a:ext cx="2242500" cy="448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878" name="Google Shape;878;p23"/>
          <p:cNvSpPr/>
          <p:nvPr/>
        </p:nvSpPr>
        <p:spPr>
          <a:xfrm rot="5400000" flipH="1">
            <a:off x="1244294" y="3260444"/>
            <a:ext cx="638612" cy="3127501"/>
          </a:xfrm>
          <a:custGeom>
            <a:avLst/>
            <a:gdLst/>
            <a:ahLst/>
            <a:cxnLst/>
            <a:rect l="l" t="t" r="r" b="b"/>
            <a:pathLst>
              <a:path w="35161" h="126812" extrusionOk="0">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79" name="Google Shape;879;p23"/>
          <p:cNvSpPr/>
          <p:nvPr/>
        </p:nvSpPr>
        <p:spPr>
          <a:xfrm rot="5400000">
            <a:off x="2760247" y="4350153"/>
            <a:ext cx="177785" cy="1168080"/>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0" name="Google Shape;880;p23"/>
          <p:cNvSpPr/>
          <p:nvPr/>
        </p:nvSpPr>
        <p:spPr>
          <a:xfrm rot="10800000" flipH="1">
            <a:off x="7367525" y="38"/>
            <a:ext cx="1776410" cy="1237169"/>
          </a:xfrm>
          <a:custGeom>
            <a:avLst/>
            <a:gdLst/>
            <a:ahLst/>
            <a:cxnLst/>
            <a:rect l="l" t="t" r="r" b="b"/>
            <a:pathLst>
              <a:path w="73917" h="51479" extrusionOk="0">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1" name="Google Shape;881;p23"/>
          <p:cNvSpPr/>
          <p:nvPr/>
        </p:nvSpPr>
        <p:spPr>
          <a:xfrm rot="10800000">
            <a:off x="-95059" y="-195503"/>
            <a:ext cx="748032" cy="1628267"/>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882" name="Google Shape;882;p23"/>
          <p:cNvGrpSpPr/>
          <p:nvPr/>
        </p:nvGrpSpPr>
        <p:grpSpPr>
          <a:xfrm>
            <a:off x="202359" y="-94585"/>
            <a:ext cx="1584434" cy="747352"/>
            <a:chOff x="2772675" y="3209200"/>
            <a:chExt cx="2642925" cy="1246625"/>
          </a:xfrm>
        </p:grpSpPr>
        <p:sp>
          <p:nvSpPr>
            <p:cNvPr id="883" name="Google Shape;883;p23"/>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4" name="Google Shape;884;p23"/>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5" name="Google Shape;885;p23"/>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6" name="Google Shape;886;p23"/>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7" name="Google Shape;887;p23"/>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8" name="Google Shape;888;p23"/>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9" name="Google Shape;889;p23"/>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0" name="Google Shape;890;p23"/>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1" name="Google Shape;891;p23"/>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2" name="Google Shape;892;p23"/>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3" name="Google Shape;893;p23"/>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4" name="Google Shape;894;p23"/>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895" name="Google Shape;895;p23"/>
          <p:cNvSpPr/>
          <p:nvPr/>
        </p:nvSpPr>
        <p:spPr>
          <a:xfrm>
            <a:off x="-95053" y="445033"/>
            <a:ext cx="879835" cy="1435463"/>
          </a:xfrm>
          <a:custGeom>
            <a:avLst/>
            <a:gdLst/>
            <a:ahLst/>
            <a:cxnLst/>
            <a:rect l="l" t="t" r="r" b="b"/>
            <a:pathLst>
              <a:path w="47050" h="76773" extrusionOk="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896" name="Google Shape;896;p23"/>
          <p:cNvGrpSpPr/>
          <p:nvPr/>
        </p:nvGrpSpPr>
        <p:grpSpPr>
          <a:xfrm>
            <a:off x="91436" y="4584246"/>
            <a:ext cx="761266" cy="699881"/>
            <a:chOff x="97161" y="4607146"/>
            <a:chExt cx="761266" cy="699881"/>
          </a:xfrm>
        </p:grpSpPr>
        <p:sp>
          <p:nvSpPr>
            <p:cNvPr id="897" name="Google Shape;897;p23"/>
            <p:cNvSpPr/>
            <p:nvPr/>
          </p:nvSpPr>
          <p:spPr>
            <a:xfrm rot="7188648">
              <a:off x="732387" y="4799595"/>
              <a:ext cx="89958" cy="80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898" name="Google Shape;898;p23"/>
            <p:cNvGrpSpPr/>
            <p:nvPr/>
          </p:nvGrpSpPr>
          <p:grpSpPr>
            <a:xfrm>
              <a:off x="97161" y="4607146"/>
              <a:ext cx="761266" cy="699881"/>
              <a:chOff x="97161" y="4607146"/>
              <a:chExt cx="761266" cy="699881"/>
            </a:xfrm>
          </p:grpSpPr>
          <p:grpSp>
            <p:nvGrpSpPr>
              <p:cNvPr id="899" name="Google Shape;899;p23"/>
              <p:cNvGrpSpPr/>
              <p:nvPr/>
            </p:nvGrpSpPr>
            <p:grpSpPr>
              <a:xfrm rot="7188827">
                <a:off x="251575" y="4648019"/>
                <a:ext cx="452437" cy="618135"/>
                <a:chOff x="7662294" y="881711"/>
                <a:chExt cx="783230" cy="1070076"/>
              </a:xfrm>
            </p:grpSpPr>
            <p:sp>
              <p:nvSpPr>
                <p:cNvPr id="900" name="Google Shape;900;p23"/>
                <p:cNvSpPr/>
                <p:nvPr/>
              </p:nvSpPr>
              <p:spPr>
                <a:xfrm>
                  <a:off x="7662294" y="881711"/>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1" name="Google Shape;901;p23"/>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2" name="Google Shape;902;p23"/>
                <p:cNvSpPr/>
                <p:nvPr/>
              </p:nvSpPr>
              <p:spPr>
                <a:xfrm>
                  <a:off x="7969907" y="922615"/>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3" name="Google Shape;903;p23"/>
                <p:cNvSpPr/>
                <p:nvPr/>
              </p:nvSpPr>
              <p:spPr>
                <a:xfrm>
                  <a:off x="7786422" y="1214851"/>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4" name="Google Shape;904;p23"/>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5" name="Google Shape;905;p23"/>
                <p:cNvSpPr/>
                <p:nvPr/>
              </p:nvSpPr>
              <p:spPr>
                <a:xfrm>
                  <a:off x="8060337" y="1527952"/>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6" name="Google Shape;906;p23"/>
                <p:cNvSpPr/>
                <p:nvPr/>
              </p:nvSpPr>
              <p:spPr>
                <a:xfrm>
                  <a:off x="8084638" y="1253725"/>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7" name="Google Shape;907;p23"/>
                <p:cNvSpPr/>
                <p:nvPr/>
              </p:nvSpPr>
              <p:spPr>
                <a:xfrm rot="1552049">
                  <a:off x="8267012" y="1790964"/>
                  <a:ext cx="165794" cy="96372"/>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908" name="Google Shape;908;p23"/>
              <p:cNvSpPr/>
              <p:nvPr/>
            </p:nvSpPr>
            <p:spPr>
              <a:xfrm rot="7188648">
                <a:off x="183801" y="5021864"/>
                <a:ext cx="138064" cy="118379"/>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grpSp>
        <p:nvGrpSpPr>
          <p:cNvPr id="909" name="Google Shape;909;p23"/>
          <p:cNvGrpSpPr/>
          <p:nvPr/>
        </p:nvGrpSpPr>
        <p:grpSpPr>
          <a:xfrm>
            <a:off x="8318605" y="105890"/>
            <a:ext cx="487252" cy="596410"/>
            <a:chOff x="2229900" y="1049875"/>
            <a:chExt cx="958025" cy="1172650"/>
          </a:xfrm>
        </p:grpSpPr>
        <p:sp>
          <p:nvSpPr>
            <p:cNvPr id="910" name="Google Shape;910;p23"/>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1" name="Google Shape;911;p23"/>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2" name="Google Shape;912;p23"/>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3" name="Google Shape;913;p23"/>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4" name="Google Shape;914;p23"/>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5" name="Google Shape;915;p23"/>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6" name="Google Shape;916;p23"/>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7" name="Google Shape;917;p23"/>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8" name="Google Shape;918;p23"/>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9" name="Google Shape;919;p23"/>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920" name="Google Shape;920;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algn="ctr" rtl="0">
              <a:spcBef>
                <a:spcPts val="0"/>
              </a:spcBef>
              <a:spcAft>
                <a:spcPts val="0"/>
              </a:spcAft>
              <a:buSzPts val="3200"/>
              <a:buNone/>
              <a:defRPr/>
            </a:lvl2pPr>
            <a:lvl3pPr lvl="2" algn="ctr" rtl="0">
              <a:spcBef>
                <a:spcPts val="0"/>
              </a:spcBef>
              <a:spcAft>
                <a:spcPts val="0"/>
              </a:spcAft>
              <a:buSzPts val="3200"/>
              <a:buNone/>
              <a:defRPr/>
            </a:lvl3pPr>
            <a:lvl4pPr lvl="3" algn="ctr" rtl="0">
              <a:spcBef>
                <a:spcPts val="0"/>
              </a:spcBef>
              <a:spcAft>
                <a:spcPts val="0"/>
              </a:spcAft>
              <a:buSzPts val="3200"/>
              <a:buNone/>
              <a:defRPr/>
            </a:lvl4pPr>
            <a:lvl5pPr lvl="4" algn="ctr" rtl="0">
              <a:spcBef>
                <a:spcPts val="0"/>
              </a:spcBef>
              <a:spcAft>
                <a:spcPts val="0"/>
              </a:spcAft>
              <a:buSzPts val="3200"/>
              <a:buNone/>
              <a:defRPr/>
            </a:lvl5pPr>
            <a:lvl6pPr lvl="5" algn="ctr" rtl="0">
              <a:spcBef>
                <a:spcPts val="0"/>
              </a:spcBef>
              <a:spcAft>
                <a:spcPts val="0"/>
              </a:spcAft>
              <a:buSzPts val="3200"/>
              <a:buNone/>
              <a:defRPr/>
            </a:lvl6pPr>
            <a:lvl7pPr lvl="6" algn="ctr" rtl="0">
              <a:spcBef>
                <a:spcPts val="0"/>
              </a:spcBef>
              <a:spcAft>
                <a:spcPts val="0"/>
              </a:spcAft>
              <a:buSzPts val="3200"/>
              <a:buNone/>
              <a:defRPr/>
            </a:lvl7pPr>
            <a:lvl8pPr lvl="7" algn="ctr" rtl="0">
              <a:spcBef>
                <a:spcPts val="0"/>
              </a:spcBef>
              <a:spcAft>
                <a:spcPts val="0"/>
              </a:spcAft>
              <a:buSzPts val="3200"/>
              <a:buNone/>
              <a:defRPr/>
            </a:lvl8pPr>
            <a:lvl9pPr lvl="8" algn="ctr" rtl="0">
              <a:spcBef>
                <a:spcPts val="0"/>
              </a:spcBef>
              <a:spcAft>
                <a:spcPts val="0"/>
              </a:spcAft>
              <a:buSzPts val="3200"/>
              <a:buNone/>
              <a:defRPr/>
            </a:lvl9pPr>
          </a:lstStyle>
          <a:p>
            <a:endParaRPr/>
          </a:p>
        </p:txBody>
      </p:sp>
      <p:sp>
        <p:nvSpPr>
          <p:cNvPr id="921" name="Google Shape;921;p2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922"/>
        <p:cNvGrpSpPr/>
        <p:nvPr/>
      </p:nvGrpSpPr>
      <p:grpSpPr>
        <a:xfrm>
          <a:off x="0" y="0"/>
          <a:ext cx="0" cy="0"/>
          <a:chOff x="0" y="0"/>
          <a:chExt cx="0" cy="0"/>
        </a:xfrm>
      </p:grpSpPr>
      <p:pic>
        <p:nvPicPr>
          <p:cNvPr id="923" name="Google Shape;923;p24"/>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924" name="Google Shape;924;p24"/>
          <p:cNvSpPr txBox="1">
            <a:spLocks noGrp="1"/>
          </p:cNvSpPr>
          <p:nvPr>
            <p:ph type="subTitle" idx="1"/>
          </p:nvPr>
        </p:nvSpPr>
        <p:spPr>
          <a:xfrm>
            <a:off x="1726800" y="1779150"/>
            <a:ext cx="2704500" cy="879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925" name="Google Shape;925;p24"/>
          <p:cNvSpPr txBox="1">
            <a:spLocks noGrp="1"/>
          </p:cNvSpPr>
          <p:nvPr>
            <p:ph type="subTitle" idx="2"/>
          </p:nvPr>
        </p:nvSpPr>
        <p:spPr>
          <a:xfrm>
            <a:off x="5408605" y="1779150"/>
            <a:ext cx="2704500" cy="879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926" name="Google Shape;926;p24"/>
          <p:cNvSpPr txBox="1">
            <a:spLocks noGrp="1"/>
          </p:cNvSpPr>
          <p:nvPr>
            <p:ph type="subTitle" idx="3"/>
          </p:nvPr>
        </p:nvSpPr>
        <p:spPr>
          <a:xfrm>
            <a:off x="1726800" y="3443150"/>
            <a:ext cx="2704500" cy="879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927" name="Google Shape;927;p24"/>
          <p:cNvSpPr txBox="1">
            <a:spLocks noGrp="1"/>
          </p:cNvSpPr>
          <p:nvPr>
            <p:ph type="subTitle" idx="4"/>
          </p:nvPr>
        </p:nvSpPr>
        <p:spPr>
          <a:xfrm>
            <a:off x="5408605" y="3443150"/>
            <a:ext cx="2704500" cy="879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928" name="Google Shape;928;p24"/>
          <p:cNvSpPr txBox="1">
            <a:spLocks noGrp="1"/>
          </p:cNvSpPr>
          <p:nvPr>
            <p:ph type="subTitle" idx="5"/>
          </p:nvPr>
        </p:nvSpPr>
        <p:spPr>
          <a:xfrm>
            <a:off x="1726800" y="1454950"/>
            <a:ext cx="27045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29" name="Google Shape;929;p24"/>
          <p:cNvSpPr txBox="1">
            <a:spLocks noGrp="1"/>
          </p:cNvSpPr>
          <p:nvPr>
            <p:ph type="subTitle" idx="6"/>
          </p:nvPr>
        </p:nvSpPr>
        <p:spPr>
          <a:xfrm>
            <a:off x="1726800" y="3115625"/>
            <a:ext cx="27045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30" name="Google Shape;930;p24"/>
          <p:cNvSpPr txBox="1">
            <a:spLocks noGrp="1"/>
          </p:cNvSpPr>
          <p:nvPr>
            <p:ph type="subTitle" idx="7"/>
          </p:nvPr>
        </p:nvSpPr>
        <p:spPr>
          <a:xfrm>
            <a:off x="5408585" y="1454950"/>
            <a:ext cx="27045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31" name="Google Shape;931;p24"/>
          <p:cNvSpPr txBox="1">
            <a:spLocks noGrp="1"/>
          </p:cNvSpPr>
          <p:nvPr>
            <p:ph type="subTitle" idx="8"/>
          </p:nvPr>
        </p:nvSpPr>
        <p:spPr>
          <a:xfrm>
            <a:off x="5408585" y="3115625"/>
            <a:ext cx="27045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32" name="Google Shape;932;p24"/>
          <p:cNvSpPr/>
          <p:nvPr/>
        </p:nvSpPr>
        <p:spPr>
          <a:xfrm>
            <a:off x="7480775" y="-3400"/>
            <a:ext cx="1663332" cy="1319436"/>
          </a:xfrm>
          <a:custGeom>
            <a:avLst/>
            <a:gdLst/>
            <a:ahLst/>
            <a:cxnLst/>
            <a:rect l="l" t="t" r="r" b="b"/>
            <a:pathLst>
              <a:path w="93841" h="73763" extrusionOk="0">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4"/>
          <p:cNvSpPr/>
          <p:nvPr/>
        </p:nvSpPr>
        <p:spPr>
          <a:xfrm>
            <a:off x="8334177" y="610000"/>
            <a:ext cx="429801" cy="1194707"/>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24"/>
          <p:cNvSpPr/>
          <p:nvPr/>
        </p:nvSpPr>
        <p:spPr>
          <a:xfrm rot="10800000">
            <a:off x="0" y="4173671"/>
            <a:ext cx="1497733" cy="1060274"/>
          </a:xfrm>
          <a:custGeom>
            <a:avLst/>
            <a:gdLst/>
            <a:ahLst/>
            <a:cxnLst/>
            <a:rect l="l" t="t" r="r" b="b"/>
            <a:pathLst>
              <a:path w="88794" h="62859" extrusionOk="0">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24"/>
          <p:cNvSpPr/>
          <p:nvPr/>
        </p:nvSpPr>
        <p:spPr>
          <a:xfrm rot="-5587537">
            <a:off x="-98335" y="3721536"/>
            <a:ext cx="922835" cy="546913"/>
          </a:xfrm>
          <a:custGeom>
            <a:avLst/>
            <a:gdLst/>
            <a:ahLst/>
            <a:cxnLst/>
            <a:rect l="l" t="t" r="r" b="b"/>
            <a:pathLst>
              <a:path w="56221" h="33314" extrusionOk="0">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6" name="Google Shape;936;p24"/>
          <p:cNvGrpSpPr/>
          <p:nvPr/>
        </p:nvGrpSpPr>
        <p:grpSpPr>
          <a:xfrm rot="5400000">
            <a:off x="43083" y="3900173"/>
            <a:ext cx="290922" cy="377098"/>
            <a:chOff x="4153450" y="2187950"/>
            <a:chExt cx="1609975" cy="2086875"/>
          </a:xfrm>
        </p:grpSpPr>
        <p:sp>
          <p:nvSpPr>
            <p:cNvPr id="937" name="Google Shape;937;p24"/>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24"/>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4"/>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4"/>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1" name="Google Shape;941;p24"/>
          <p:cNvGrpSpPr/>
          <p:nvPr/>
        </p:nvGrpSpPr>
        <p:grpSpPr>
          <a:xfrm>
            <a:off x="7879422" y="539503"/>
            <a:ext cx="771626" cy="572701"/>
            <a:chOff x="7371599" y="1417781"/>
            <a:chExt cx="952389" cy="706864"/>
          </a:xfrm>
        </p:grpSpPr>
        <p:sp>
          <p:nvSpPr>
            <p:cNvPr id="942" name="Google Shape;942;p24"/>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24"/>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24"/>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24"/>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24"/>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24"/>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24"/>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24"/>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0" name="Google Shape;950;p24"/>
          <p:cNvSpPr/>
          <p:nvPr/>
        </p:nvSpPr>
        <p:spPr>
          <a:xfrm>
            <a:off x="8693750" y="4470625"/>
            <a:ext cx="488883" cy="803646"/>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24"/>
          <p:cNvSpPr/>
          <p:nvPr/>
        </p:nvSpPr>
        <p:spPr>
          <a:xfrm rot="-4987592">
            <a:off x="8179313" y="4042267"/>
            <a:ext cx="810853" cy="1323095"/>
          </a:xfrm>
          <a:custGeom>
            <a:avLst/>
            <a:gdLst/>
            <a:ahLst/>
            <a:cxnLst/>
            <a:rect l="l" t="t" r="r" b="b"/>
            <a:pathLst>
              <a:path w="47050" h="76773" extrusionOk="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953" name="Google Shape;953;p2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954"/>
        <p:cNvGrpSpPr/>
        <p:nvPr/>
      </p:nvGrpSpPr>
      <p:grpSpPr>
        <a:xfrm>
          <a:off x="0" y="0"/>
          <a:ext cx="0" cy="0"/>
          <a:chOff x="0" y="0"/>
          <a:chExt cx="0" cy="0"/>
        </a:xfrm>
      </p:grpSpPr>
      <p:pic>
        <p:nvPicPr>
          <p:cNvPr id="955" name="Google Shape;955;p25"/>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956" name="Google Shape;956;p25"/>
          <p:cNvSpPr/>
          <p:nvPr/>
        </p:nvSpPr>
        <p:spPr>
          <a:xfrm rot="10800000">
            <a:off x="235431" y="283897"/>
            <a:ext cx="1172067" cy="694514"/>
          </a:xfrm>
          <a:custGeom>
            <a:avLst/>
            <a:gdLst/>
            <a:ahLst/>
            <a:cxnLst/>
            <a:rect l="l" t="t" r="r" b="b"/>
            <a:pathLst>
              <a:path w="56221" h="33314" extrusionOk="0">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958" name="Google Shape;958;p25"/>
          <p:cNvSpPr txBox="1">
            <a:spLocks noGrp="1"/>
          </p:cNvSpPr>
          <p:nvPr>
            <p:ph type="subTitle" idx="1"/>
          </p:nvPr>
        </p:nvSpPr>
        <p:spPr>
          <a:xfrm>
            <a:off x="789425" y="1884700"/>
            <a:ext cx="2234400" cy="887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959" name="Google Shape;959;p25"/>
          <p:cNvSpPr txBox="1">
            <a:spLocks noGrp="1"/>
          </p:cNvSpPr>
          <p:nvPr>
            <p:ph type="subTitle" idx="2"/>
          </p:nvPr>
        </p:nvSpPr>
        <p:spPr>
          <a:xfrm>
            <a:off x="3455275" y="1884700"/>
            <a:ext cx="2234400" cy="887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960" name="Google Shape;960;p25"/>
          <p:cNvSpPr txBox="1">
            <a:spLocks noGrp="1"/>
          </p:cNvSpPr>
          <p:nvPr>
            <p:ph type="subTitle" idx="3"/>
          </p:nvPr>
        </p:nvSpPr>
        <p:spPr>
          <a:xfrm>
            <a:off x="789425" y="3592850"/>
            <a:ext cx="2234400" cy="887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961" name="Google Shape;961;p25"/>
          <p:cNvSpPr txBox="1">
            <a:spLocks noGrp="1"/>
          </p:cNvSpPr>
          <p:nvPr>
            <p:ph type="subTitle" idx="4"/>
          </p:nvPr>
        </p:nvSpPr>
        <p:spPr>
          <a:xfrm>
            <a:off x="3455275" y="3592850"/>
            <a:ext cx="2234400" cy="887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962" name="Google Shape;962;p25"/>
          <p:cNvSpPr txBox="1">
            <a:spLocks noGrp="1"/>
          </p:cNvSpPr>
          <p:nvPr>
            <p:ph type="subTitle" idx="5"/>
          </p:nvPr>
        </p:nvSpPr>
        <p:spPr>
          <a:xfrm>
            <a:off x="6121125" y="1884700"/>
            <a:ext cx="2234400" cy="887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963" name="Google Shape;963;p25"/>
          <p:cNvSpPr txBox="1">
            <a:spLocks noGrp="1"/>
          </p:cNvSpPr>
          <p:nvPr>
            <p:ph type="subTitle" idx="6"/>
          </p:nvPr>
        </p:nvSpPr>
        <p:spPr>
          <a:xfrm>
            <a:off x="6121125" y="3592850"/>
            <a:ext cx="2234400" cy="887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964" name="Google Shape;964;p25"/>
          <p:cNvSpPr txBox="1">
            <a:spLocks noGrp="1"/>
          </p:cNvSpPr>
          <p:nvPr>
            <p:ph type="subTitle" idx="7"/>
          </p:nvPr>
        </p:nvSpPr>
        <p:spPr>
          <a:xfrm>
            <a:off x="789425" y="1548625"/>
            <a:ext cx="22266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65" name="Google Shape;965;p25"/>
          <p:cNvSpPr txBox="1">
            <a:spLocks noGrp="1"/>
          </p:cNvSpPr>
          <p:nvPr>
            <p:ph type="subTitle" idx="8"/>
          </p:nvPr>
        </p:nvSpPr>
        <p:spPr>
          <a:xfrm>
            <a:off x="3455275" y="1548625"/>
            <a:ext cx="22266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66" name="Google Shape;966;p25"/>
          <p:cNvSpPr txBox="1">
            <a:spLocks noGrp="1"/>
          </p:cNvSpPr>
          <p:nvPr>
            <p:ph type="subTitle" idx="9"/>
          </p:nvPr>
        </p:nvSpPr>
        <p:spPr>
          <a:xfrm>
            <a:off x="6121126" y="1548625"/>
            <a:ext cx="22266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67" name="Google Shape;967;p25"/>
          <p:cNvSpPr txBox="1">
            <a:spLocks noGrp="1"/>
          </p:cNvSpPr>
          <p:nvPr>
            <p:ph type="subTitle" idx="13"/>
          </p:nvPr>
        </p:nvSpPr>
        <p:spPr>
          <a:xfrm>
            <a:off x="789425" y="3261127"/>
            <a:ext cx="22266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68" name="Google Shape;968;p25"/>
          <p:cNvSpPr txBox="1">
            <a:spLocks noGrp="1"/>
          </p:cNvSpPr>
          <p:nvPr>
            <p:ph type="subTitle" idx="14"/>
          </p:nvPr>
        </p:nvSpPr>
        <p:spPr>
          <a:xfrm>
            <a:off x="3455275" y="3261127"/>
            <a:ext cx="22266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69" name="Google Shape;969;p25"/>
          <p:cNvSpPr txBox="1">
            <a:spLocks noGrp="1"/>
          </p:cNvSpPr>
          <p:nvPr>
            <p:ph type="subTitle" idx="15"/>
          </p:nvPr>
        </p:nvSpPr>
        <p:spPr>
          <a:xfrm>
            <a:off x="6121126" y="3261127"/>
            <a:ext cx="22266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70" name="Google Shape;970;p25"/>
          <p:cNvSpPr/>
          <p:nvPr/>
        </p:nvSpPr>
        <p:spPr>
          <a:xfrm rot="10800000">
            <a:off x="9" y="2"/>
            <a:ext cx="694139" cy="1445788"/>
          </a:xfrm>
          <a:custGeom>
            <a:avLst/>
            <a:gdLst/>
            <a:ahLst/>
            <a:cxnLst/>
            <a:rect l="l" t="t" r="r" b="b"/>
            <a:pathLst>
              <a:path w="40205" h="83741" extrusionOk="0">
                <a:moveTo>
                  <a:pt x="33992" y="1"/>
                </a:moveTo>
                <a:cubicBezTo>
                  <a:pt x="31125" y="1"/>
                  <a:pt x="28582" y="1805"/>
                  <a:pt x="27208" y="5180"/>
                </a:cubicBezTo>
                <a:cubicBezTo>
                  <a:pt x="27060" y="5424"/>
                  <a:pt x="26963" y="5665"/>
                  <a:pt x="26917" y="5909"/>
                </a:cubicBezTo>
                <a:cubicBezTo>
                  <a:pt x="26141" y="8283"/>
                  <a:pt x="26090" y="10708"/>
                  <a:pt x="26238" y="13183"/>
                </a:cubicBezTo>
                <a:cubicBezTo>
                  <a:pt x="26478" y="16527"/>
                  <a:pt x="26575" y="19876"/>
                  <a:pt x="26044" y="23220"/>
                </a:cubicBezTo>
                <a:cubicBezTo>
                  <a:pt x="24538" y="32822"/>
                  <a:pt x="20174" y="40825"/>
                  <a:pt x="12706" y="47129"/>
                </a:cubicBezTo>
                <a:cubicBezTo>
                  <a:pt x="10816" y="48778"/>
                  <a:pt x="8826" y="50280"/>
                  <a:pt x="6840" y="51882"/>
                </a:cubicBezTo>
                <a:cubicBezTo>
                  <a:pt x="3833" y="54256"/>
                  <a:pt x="1940" y="57313"/>
                  <a:pt x="1117" y="61096"/>
                </a:cubicBezTo>
                <a:cubicBezTo>
                  <a:pt x="97" y="65507"/>
                  <a:pt x="0" y="69968"/>
                  <a:pt x="535" y="74430"/>
                </a:cubicBezTo>
                <a:cubicBezTo>
                  <a:pt x="970" y="77728"/>
                  <a:pt x="1746" y="80882"/>
                  <a:pt x="3492" y="83741"/>
                </a:cubicBezTo>
                <a:lnTo>
                  <a:pt x="40204" y="83741"/>
                </a:lnTo>
                <a:lnTo>
                  <a:pt x="40204" y="2708"/>
                </a:lnTo>
                <a:cubicBezTo>
                  <a:pt x="39766" y="2367"/>
                  <a:pt x="39378" y="2030"/>
                  <a:pt x="38893" y="1688"/>
                </a:cubicBezTo>
                <a:cubicBezTo>
                  <a:pt x="37255" y="550"/>
                  <a:pt x="35574" y="1"/>
                  <a:pt x="339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25"/>
          <p:cNvSpPr/>
          <p:nvPr/>
        </p:nvSpPr>
        <p:spPr>
          <a:xfrm rot="10800000" flipH="1">
            <a:off x="8015367" y="4624875"/>
            <a:ext cx="1174533" cy="749761"/>
          </a:xfrm>
          <a:custGeom>
            <a:avLst/>
            <a:gdLst/>
            <a:ahLst/>
            <a:cxnLst/>
            <a:rect l="l" t="t" r="r" b="b"/>
            <a:pathLst>
              <a:path w="108527" h="69278" extrusionOk="0">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2" name="Google Shape;972;p25"/>
          <p:cNvGrpSpPr/>
          <p:nvPr/>
        </p:nvGrpSpPr>
        <p:grpSpPr>
          <a:xfrm rot="5400000">
            <a:off x="8441416" y="4227896"/>
            <a:ext cx="1017262" cy="479701"/>
            <a:chOff x="2772675" y="3209200"/>
            <a:chExt cx="2642925" cy="1246625"/>
          </a:xfrm>
        </p:grpSpPr>
        <p:sp>
          <p:nvSpPr>
            <p:cNvPr id="973" name="Google Shape;973;p25"/>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25"/>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25"/>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25"/>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25"/>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25"/>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25"/>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25"/>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25"/>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25"/>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25"/>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25"/>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5" name="Google Shape;985;p25"/>
          <p:cNvGrpSpPr/>
          <p:nvPr/>
        </p:nvGrpSpPr>
        <p:grpSpPr>
          <a:xfrm>
            <a:off x="311747" y="344824"/>
            <a:ext cx="616291" cy="457411"/>
            <a:chOff x="7371599" y="1417781"/>
            <a:chExt cx="952389" cy="706864"/>
          </a:xfrm>
        </p:grpSpPr>
        <p:sp>
          <p:nvSpPr>
            <p:cNvPr id="986" name="Google Shape;986;p25"/>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25"/>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25"/>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25"/>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25"/>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25"/>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25"/>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25"/>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4" name="Google Shape;994;p25"/>
          <p:cNvGrpSpPr/>
          <p:nvPr/>
        </p:nvGrpSpPr>
        <p:grpSpPr>
          <a:xfrm rot="-8264951">
            <a:off x="8297569" y="-48091"/>
            <a:ext cx="869117" cy="1175199"/>
            <a:chOff x="3964050" y="1010200"/>
            <a:chExt cx="1718750" cy="2324050"/>
          </a:xfrm>
        </p:grpSpPr>
        <p:sp>
          <p:nvSpPr>
            <p:cNvPr id="995" name="Google Shape;995;p25"/>
            <p:cNvSpPr/>
            <p:nvPr/>
          </p:nvSpPr>
          <p:spPr>
            <a:xfrm>
              <a:off x="3964050" y="1010200"/>
              <a:ext cx="1718750" cy="2324050"/>
            </a:xfrm>
            <a:custGeom>
              <a:avLst/>
              <a:gdLst/>
              <a:ahLst/>
              <a:cxnLst/>
              <a:rect l="l" t="t" r="r" b="b"/>
              <a:pathLst>
                <a:path w="68750" h="92962" extrusionOk="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25"/>
            <p:cNvSpPr/>
            <p:nvPr/>
          </p:nvSpPr>
          <p:spPr>
            <a:xfrm>
              <a:off x="5109500" y="2268975"/>
              <a:ext cx="202225" cy="197300"/>
            </a:xfrm>
            <a:custGeom>
              <a:avLst/>
              <a:gdLst/>
              <a:ahLst/>
              <a:cxnLst/>
              <a:rect l="l" t="t" r="r" b="b"/>
              <a:pathLst>
                <a:path w="8089" h="7892" extrusionOk="0">
                  <a:moveTo>
                    <a:pt x="8089" y="0"/>
                  </a:moveTo>
                  <a:cubicBezTo>
                    <a:pt x="4783" y="1973"/>
                    <a:pt x="2072" y="4636"/>
                    <a:pt x="1" y="7891"/>
                  </a:cubicBezTo>
                  <a:cubicBezTo>
                    <a:pt x="2218" y="4735"/>
                    <a:pt x="4932" y="2123"/>
                    <a:pt x="8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25"/>
            <p:cNvSpPr/>
            <p:nvPr/>
          </p:nvSpPr>
          <p:spPr>
            <a:xfrm>
              <a:off x="4271100" y="2335550"/>
              <a:ext cx="208350" cy="70350"/>
            </a:xfrm>
            <a:custGeom>
              <a:avLst/>
              <a:gdLst/>
              <a:ahLst/>
              <a:cxnLst/>
              <a:rect l="l" t="t" r="r" b="b"/>
              <a:pathLst>
                <a:path w="8334" h="2814" extrusionOk="0">
                  <a:moveTo>
                    <a:pt x="1" y="1"/>
                  </a:moveTo>
                  <a:lnTo>
                    <a:pt x="1" y="1"/>
                  </a:lnTo>
                  <a:cubicBezTo>
                    <a:pt x="2810" y="987"/>
                    <a:pt x="5524" y="1875"/>
                    <a:pt x="8333" y="2814"/>
                  </a:cubicBezTo>
                  <a:cubicBezTo>
                    <a:pt x="7398" y="2222"/>
                    <a:pt x="888" y="52"/>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5"/>
            <p:cNvSpPr/>
            <p:nvPr/>
          </p:nvSpPr>
          <p:spPr>
            <a:xfrm>
              <a:off x="4929500" y="1364000"/>
              <a:ext cx="457400" cy="902525"/>
            </a:xfrm>
            <a:custGeom>
              <a:avLst/>
              <a:gdLst/>
              <a:ahLst/>
              <a:cxnLst/>
              <a:rect l="l" t="t" r="r" b="b"/>
              <a:pathLst>
                <a:path w="18296" h="36101" extrusionOk="0">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5"/>
            <p:cNvSpPr/>
            <p:nvPr/>
          </p:nvSpPr>
          <p:spPr>
            <a:xfrm>
              <a:off x="4924575" y="2206150"/>
              <a:ext cx="535100" cy="562225"/>
            </a:xfrm>
            <a:custGeom>
              <a:avLst/>
              <a:gdLst/>
              <a:ahLst/>
              <a:cxnLst/>
              <a:rect l="l" t="t" r="r" b="b"/>
              <a:pathLst>
                <a:path w="21404" h="22489" extrusionOk="0">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5"/>
            <p:cNvSpPr/>
            <p:nvPr/>
          </p:nvSpPr>
          <p:spPr>
            <a:xfrm>
              <a:off x="4264900" y="2320750"/>
              <a:ext cx="551200" cy="297225"/>
            </a:xfrm>
            <a:custGeom>
              <a:avLst/>
              <a:gdLst/>
              <a:ahLst/>
              <a:cxnLst/>
              <a:rect l="l" t="t" r="r" b="b"/>
              <a:pathLst>
                <a:path w="22048" h="11889" extrusionOk="0">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5"/>
            <p:cNvSpPr/>
            <p:nvPr/>
          </p:nvSpPr>
          <p:spPr>
            <a:xfrm>
              <a:off x="4575600" y="1508300"/>
              <a:ext cx="239200" cy="343975"/>
            </a:xfrm>
            <a:custGeom>
              <a:avLst/>
              <a:gdLst/>
              <a:ahLst/>
              <a:cxnLst/>
              <a:rect l="l" t="t" r="r" b="b"/>
              <a:pathLst>
                <a:path w="9568" h="13759" extrusionOk="0">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5"/>
            <p:cNvSpPr/>
            <p:nvPr/>
          </p:nvSpPr>
          <p:spPr>
            <a:xfrm>
              <a:off x="4314200" y="1800450"/>
              <a:ext cx="265175" cy="271275"/>
            </a:xfrm>
            <a:custGeom>
              <a:avLst/>
              <a:gdLst/>
              <a:ahLst/>
              <a:cxnLst/>
              <a:rect l="l" t="t" r="r" b="b"/>
              <a:pathLst>
                <a:path w="10607" h="10851" extrusionOk="0">
                  <a:moveTo>
                    <a:pt x="1" y="1"/>
                  </a:moveTo>
                  <a:cubicBezTo>
                    <a:pt x="3603" y="3552"/>
                    <a:pt x="6807" y="7497"/>
                    <a:pt x="10606" y="10851"/>
                  </a:cubicBezTo>
                  <a:cubicBezTo>
                    <a:pt x="7004" y="7300"/>
                    <a:pt x="3800" y="3354"/>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25"/>
            <p:cNvSpPr/>
            <p:nvPr/>
          </p:nvSpPr>
          <p:spPr>
            <a:xfrm>
              <a:off x="4084875" y="1585925"/>
              <a:ext cx="107350" cy="120850"/>
            </a:xfrm>
            <a:custGeom>
              <a:avLst/>
              <a:gdLst/>
              <a:ahLst/>
              <a:cxnLst/>
              <a:rect l="l" t="t" r="r" b="b"/>
              <a:pathLst>
                <a:path w="4294" h="4834" extrusionOk="0">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25"/>
            <p:cNvSpPr/>
            <p:nvPr/>
          </p:nvSpPr>
          <p:spPr>
            <a:xfrm>
              <a:off x="5504050" y="2125950"/>
              <a:ext cx="86325" cy="53100"/>
            </a:xfrm>
            <a:custGeom>
              <a:avLst/>
              <a:gdLst/>
              <a:ahLst/>
              <a:cxnLst/>
              <a:rect l="l" t="t" r="r" b="b"/>
              <a:pathLst>
                <a:path w="3453" h="2124" extrusionOk="0">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5" name="Google Shape;1005;p2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1006"/>
        <p:cNvGrpSpPr/>
        <p:nvPr/>
      </p:nvGrpSpPr>
      <p:grpSpPr>
        <a:xfrm>
          <a:off x="0" y="0"/>
          <a:ext cx="0" cy="0"/>
          <a:chOff x="0" y="0"/>
          <a:chExt cx="0" cy="0"/>
        </a:xfrm>
      </p:grpSpPr>
      <p:pic>
        <p:nvPicPr>
          <p:cNvPr id="1007" name="Google Shape;1007;p26"/>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008" name="Google Shape;1008;p26"/>
          <p:cNvSpPr/>
          <p:nvPr/>
        </p:nvSpPr>
        <p:spPr>
          <a:xfrm rot="10800000">
            <a:off x="7491899" y="3597091"/>
            <a:ext cx="1652101" cy="1546409"/>
          </a:xfrm>
          <a:custGeom>
            <a:avLst/>
            <a:gdLst/>
            <a:ahLst/>
            <a:cxnLst/>
            <a:rect l="l" t="t" r="r" b="b"/>
            <a:pathLst>
              <a:path w="67474" h="111856" extrusionOk="0">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26"/>
          <p:cNvSpPr/>
          <p:nvPr/>
        </p:nvSpPr>
        <p:spPr>
          <a:xfrm rot="-5400000">
            <a:off x="7422641" y="4146576"/>
            <a:ext cx="349264" cy="1264136"/>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6"/>
          <p:cNvSpPr/>
          <p:nvPr/>
        </p:nvSpPr>
        <p:spPr>
          <a:xfrm rot="10800000" flipH="1">
            <a:off x="8316650" y="32"/>
            <a:ext cx="827374" cy="859120"/>
          </a:xfrm>
          <a:custGeom>
            <a:avLst/>
            <a:gdLst/>
            <a:ahLst/>
            <a:cxnLst/>
            <a:rect l="l" t="t" r="r" b="b"/>
            <a:pathLst>
              <a:path w="47448" h="74142" extrusionOk="0">
                <a:moveTo>
                  <a:pt x="13685" y="0"/>
                </a:moveTo>
                <a:cubicBezTo>
                  <a:pt x="10072" y="0"/>
                  <a:pt x="7003" y="1437"/>
                  <a:pt x="4661" y="4630"/>
                </a:cubicBezTo>
                <a:cubicBezTo>
                  <a:pt x="3372" y="6363"/>
                  <a:pt x="2531" y="8398"/>
                  <a:pt x="1885" y="10480"/>
                </a:cubicBezTo>
                <a:cubicBezTo>
                  <a:pt x="845" y="14049"/>
                  <a:pt x="449" y="17766"/>
                  <a:pt x="251" y="21486"/>
                </a:cubicBezTo>
                <a:cubicBezTo>
                  <a:pt x="1" y="27681"/>
                  <a:pt x="151" y="33927"/>
                  <a:pt x="1936" y="39976"/>
                </a:cubicBezTo>
                <a:cubicBezTo>
                  <a:pt x="6795" y="56832"/>
                  <a:pt x="17352" y="68234"/>
                  <a:pt x="34307" y="73442"/>
                </a:cubicBezTo>
                <a:cubicBezTo>
                  <a:pt x="35812" y="73897"/>
                  <a:pt x="37313" y="74141"/>
                  <a:pt x="38854" y="74141"/>
                </a:cubicBezTo>
                <a:cubicBezTo>
                  <a:pt x="38990" y="74141"/>
                  <a:pt x="39128" y="74139"/>
                  <a:pt x="39265" y="74136"/>
                </a:cubicBezTo>
                <a:cubicBezTo>
                  <a:pt x="40175" y="74118"/>
                  <a:pt x="41084" y="74113"/>
                  <a:pt x="41993" y="74113"/>
                </a:cubicBezTo>
                <a:cubicBezTo>
                  <a:pt x="43811" y="74113"/>
                  <a:pt x="45628" y="74136"/>
                  <a:pt x="47447" y="74136"/>
                </a:cubicBezTo>
                <a:lnTo>
                  <a:pt x="47447" y="24310"/>
                </a:lnTo>
                <a:cubicBezTo>
                  <a:pt x="47249" y="24210"/>
                  <a:pt x="47051" y="24163"/>
                  <a:pt x="46852" y="24064"/>
                </a:cubicBezTo>
                <a:cubicBezTo>
                  <a:pt x="44619" y="22723"/>
                  <a:pt x="42339" y="21486"/>
                  <a:pt x="40110" y="20098"/>
                </a:cubicBezTo>
                <a:cubicBezTo>
                  <a:pt x="36144" y="17619"/>
                  <a:pt x="32721" y="14446"/>
                  <a:pt x="29897" y="10678"/>
                </a:cubicBezTo>
                <a:cubicBezTo>
                  <a:pt x="28457" y="8743"/>
                  <a:pt x="26871" y="6910"/>
                  <a:pt x="25138" y="5173"/>
                </a:cubicBezTo>
                <a:cubicBezTo>
                  <a:pt x="22508" y="2449"/>
                  <a:pt x="19335" y="565"/>
                  <a:pt x="15520" y="116"/>
                </a:cubicBezTo>
                <a:cubicBezTo>
                  <a:pt x="14894" y="39"/>
                  <a:pt x="14282" y="0"/>
                  <a:pt x="136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6"/>
          <p:cNvSpPr/>
          <p:nvPr/>
        </p:nvSpPr>
        <p:spPr>
          <a:xfrm rot="-8100000">
            <a:off x="7718446" y="-384431"/>
            <a:ext cx="1641456" cy="1628034"/>
          </a:xfrm>
          <a:custGeom>
            <a:avLst/>
            <a:gdLst/>
            <a:ahLst/>
            <a:cxnLst/>
            <a:rect l="l" t="t" r="r" b="b"/>
            <a:pathLst>
              <a:path w="60413" h="59919" extrusionOk="0">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2" name="Google Shape;1012;p26"/>
          <p:cNvGrpSpPr/>
          <p:nvPr/>
        </p:nvGrpSpPr>
        <p:grpSpPr>
          <a:xfrm rot="7186391">
            <a:off x="7708857" y="4231197"/>
            <a:ext cx="621797" cy="461498"/>
            <a:chOff x="7371599" y="1417781"/>
            <a:chExt cx="952389" cy="706864"/>
          </a:xfrm>
        </p:grpSpPr>
        <p:sp>
          <p:nvSpPr>
            <p:cNvPr id="1013" name="Google Shape;1013;p26"/>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26"/>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6"/>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6"/>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6"/>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6"/>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6"/>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26"/>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1" name="Google Shape;1021;p26"/>
          <p:cNvSpPr/>
          <p:nvPr/>
        </p:nvSpPr>
        <p:spPr>
          <a:xfrm>
            <a:off x="0" y="25"/>
            <a:ext cx="1489216" cy="1283046"/>
          </a:xfrm>
          <a:custGeom>
            <a:avLst/>
            <a:gdLst/>
            <a:ahLst/>
            <a:cxnLst/>
            <a:rect l="l" t="t" r="r" b="b"/>
            <a:pathLst>
              <a:path w="102422" h="98867" extrusionOk="0">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22" name="Google Shape;1022;p26"/>
          <p:cNvGrpSpPr/>
          <p:nvPr/>
        </p:nvGrpSpPr>
        <p:grpSpPr>
          <a:xfrm rot="10800000">
            <a:off x="1225881" y="-174"/>
            <a:ext cx="415857" cy="572847"/>
            <a:chOff x="4153450" y="2187950"/>
            <a:chExt cx="1609975" cy="2086875"/>
          </a:xfrm>
        </p:grpSpPr>
        <p:sp>
          <p:nvSpPr>
            <p:cNvPr id="1023" name="Google Shape;1023;p26"/>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26"/>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26"/>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26"/>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7" name="Google Shape;1027;p26"/>
          <p:cNvGrpSpPr/>
          <p:nvPr/>
        </p:nvGrpSpPr>
        <p:grpSpPr>
          <a:xfrm>
            <a:off x="138586" y="3597112"/>
            <a:ext cx="1212063" cy="1638920"/>
            <a:chOff x="3964050" y="1010200"/>
            <a:chExt cx="1718750" cy="2324050"/>
          </a:xfrm>
        </p:grpSpPr>
        <p:sp>
          <p:nvSpPr>
            <p:cNvPr id="1028" name="Google Shape;1028;p26"/>
            <p:cNvSpPr/>
            <p:nvPr/>
          </p:nvSpPr>
          <p:spPr>
            <a:xfrm>
              <a:off x="3964050" y="1010200"/>
              <a:ext cx="1718750" cy="2324050"/>
            </a:xfrm>
            <a:custGeom>
              <a:avLst/>
              <a:gdLst/>
              <a:ahLst/>
              <a:cxnLst/>
              <a:rect l="l" t="t" r="r" b="b"/>
              <a:pathLst>
                <a:path w="68750" h="92962" extrusionOk="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6"/>
            <p:cNvSpPr/>
            <p:nvPr/>
          </p:nvSpPr>
          <p:spPr>
            <a:xfrm>
              <a:off x="5109500" y="2268975"/>
              <a:ext cx="202225" cy="197300"/>
            </a:xfrm>
            <a:custGeom>
              <a:avLst/>
              <a:gdLst/>
              <a:ahLst/>
              <a:cxnLst/>
              <a:rect l="l" t="t" r="r" b="b"/>
              <a:pathLst>
                <a:path w="8089" h="7892" extrusionOk="0">
                  <a:moveTo>
                    <a:pt x="8089" y="0"/>
                  </a:moveTo>
                  <a:cubicBezTo>
                    <a:pt x="4783" y="1973"/>
                    <a:pt x="2072" y="4636"/>
                    <a:pt x="1" y="7891"/>
                  </a:cubicBezTo>
                  <a:cubicBezTo>
                    <a:pt x="2218" y="4735"/>
                    <a:pt x="4932" y="2123"/>
                    <a:pt x="80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6"/>
            <p:cNvSpPr/>
            <p:nvPr/>
          </p:nvSpPr>
          <p:spPr>
            <a:xfrm>
              <a:off x="4271100" y="2335550"/>
              <a:ext cx="208350" cy="70350"/>
            </a:xfrm>
            <a:custGeom>
              <a:avLst/>
              <a:gdLst/>
              <a:ahLst/>
              <a:cxnLst/>
              <a:rect l="l" t="t" r="r" b="b"/>
              <a:pathLst>
                <a:path w="8334" h="2814" extrusionOk="0">
                  <a:moveTo>
                    <a:pt x="1" y="1"/>
                  </a:moveTo>
                  <a:lnTo>
                    <a:pt x="1" y="1"/>
                  </a:lnTo>
                  <a:cubicBezTo>
                    <a:pt x="2810" y="987"/>
                    <a:pt x="5524" y="1875"/>
                    <a:pt x="8333" y="2814"/>
                  </a:cubicBezTo>
                  <a:cubicBezTo>
                    <a:pt x="7398" y="2222"/>
                    <a:pt x="888" y="52"/>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6"/>
            <p:cNvSpPr/>
            <p:nvPr/>
          </p:nvSpPr>
          <p:spPr>
            <a:xfrm>
              <a:off x="4929500" y="1364000"/>
              <a:ext cx="457400" cy="902525"/>
            </a:xfrm>
            <a:custGeom>
              <a:avLst/>
              <a:gdLst/>
              <a:ahLst/>
              <a:cxnLst/>
              <a:rect l="l" t="t" r="r" b="b"/>
              <a:pathLst>
                <a:path w="18296" h="36101" extrusionOk="0">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6"/>
            <p:cNvSpPr/>
            <p:nvPr/>
          </p:nvSpPr>
          <p:spPr>
            <a:xfrm>
              <a:off x="4924575" y="2206150"/>
              <a:ext cx="535100" cy="562225"/>
            </a:xfrm>
            <a:custGeom>
              <a:avLst/>
              <a:gdLst/>
              <a:ahLst/>
              <a:cxnLst/>
              <a:rect l="l" t="t" r="r" b="b"/>
              <a:pathLst>
                <a:path w="21404" h="22489" extrusionOk="0">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6"/>
            <p:cNvSpPr/>
            <p:nvPr/>
          </p:nvSpPr>
          <p:spPr>
            <a:xfrm>
              <a:off x="4264900" y="2320750"/>
              <a:ext cx="551200" cy="297225"/>
            </a:xfrm>
            <a:custGeom>
              <a:avLst/>
              <a:gdLst/>
              <a:ahLst/>
              <a:cxnLst/>
              <a:rect l="l" t="t" r="r" b="b"/>
              <a:pathLst>
                <a:path w="22048" h="11889" extrusionOk="0">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26"/>
            <p:cNvSpPr/>
            <p:nvPr/>
          </p:nvSpPr>
          <p:spPr>
            <a:xfrm>
              <a:off x="4575600" y="1508300"/>
              <a:ext cx="239200" cy="343975"/>
            </a:xfrm>
            <a:custGeom>
              <a:avLst/>
              <a:gdLst/>
              <a:ahLst/>
              <a:cxnLst/>
              <a:rect l="l" t="t" r="r" b="b"/>
              <a:pathLst>
                <a:path w="9568" h="13759" extrusionOk="0">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26"/>
            <p:cNvSpPr/>
            <p:nvPr/>
          </p:nvSpPr>
          <p:spPr>
            <a:xfrm>
              <a:off x="4314200" y="1800450"/>
              <a:ext cx="265175" cy="271275"/>
            </a:xfrm>
            <a:custGeom>
              <a:avLst/>
              <a:gdLst/>
              <a:ahLst/>
              <a:cxnLst/>
              <a:rect l="l" t="t" r="r" b="b"/>
              <a:pathLst>
                <a:path w="10607" h="10851" extrusionOk="0">
                  <a:moveTo>
                    <a:pt x="1" y="1"/>
                  </a:moveTo>
                  <a:cubicBezTo>
                    <a:pt x="3603" y="3552"/>
                    <a:pt x="6807" y="7497"/>
                    <a:pt x="10606" y="10851"/>
                  </a:cubicBezTo>
                  <a:cubicBezTo>
                    <a:pt x="7004" y="7300"/>
                    <a:pt x="3800" y="3354"/>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6"/>
            <p:cNvSpPr/>
            <p:nvPr/>
          </p:nvSpPr>
          <p:spPr>
            <a:xfrm>
              <a:off x="4084875" y="1585925"/>
              <a:ext cx="107350" cy="120850"/>
            </a:xfrm>
            <a:custGeom>
              <a:avLst/>
              <a:gdLst/>
              <a:ahLst/>
              <a:cxnLst/>
              <a:rect l="l" t="t" r="r" b="b"/>
              <a:pathLst>
                <a:path w="4294" h="4834" extrusionOk="0">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6"/>
            <p:cNvSpPr/>
            <p:nvPr/>
          </p:nvSpPr>
          <p:spPr>
            <a:xfrm>
              <a:off x="5504050" y="2125950"/>
              <a:ext cx="86325" cy="53100"/>
            </a:xfrm>
            <a:custGeom>
              <a:avLst/>
              <a:gdLst/>
              <a:ahLst/>
              <a:cxnLst/>
              <a:rect l="l" t="t" r="r" b="b"/>
              <a:pathLst>
                <a:path w="3453" h="2124" extrusionOk="0">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8" name="Google Shape;1038;p26"/>
          <p:cNvSpPr txBox="1">
            <a:spLocks noGrp="1"/>
          </p:cNvSpPr>
          <p:nvPr>
            <p:ph type="title" hasCustomPrompt="1"/>
          </p:nvPr>
        </p:nvSpPr>
        <p:spPr>
          <a:xfrm>
            <a:off x="1236025" y="1206400"/>
            <a:ext cx="2675400" cy="7689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lt1"/>
              </a:buClr>
              <a:buSzPts val="6000"/>
              <a:buNone/>
              <a:defRPr sz="3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039" name="Google Shape;1039;p26"/>
          <p:cNvSpPr txBox="1">
            <a:spLocks noGrp="1"/>
          </p:cNvSpPr>
          <p:nvPr>
            <p:ph type="subTitle" idx="1"/>
          </p:nvPr>
        </p:nvSpPr>
        <p:spPr>
          <a:xfrm>
            <a:off x="3988175" y="1339900"/>
            <a:ext cx="3919800" cy="4572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200"/>
              <a:buFont typeface="PT Sans"/>
              <a:buNone/>
              <a:defRPr sz="1600">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a:endParaRPr/>
          </a:p>
        </p:txBody>
      </p:sp>
      <p:sp>
        <p:nvSpPr>
          <p:cNvPr id="1040" name="Google Shape;1040;p26"/>
          <p:cNvSpPr txBox="1">
            <a:spLocks noGrp="1"/>
          </p:cNvSpPr>
          <p:nvPr>
            <p:ph type="title" idx="2" hasCustomPrompt="1"/>
          </p:nvPr>
        </p:nvSpPr>
        <p:spPr>
          <a:xfrm>
            <a:off x="1236027" y="2187300"/>
            <a:ext cx="2675400" cy="7689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lt1"/>
              </a:buClr>
              <a:buSzPts val="6000"/>
              <a:buNone/>
              <a:defRPr sz="3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041" name="Google Shape;1041;p26"/>
          <p:cNvSpPr txBox="1">
            <a:spLocks noGrp="1"/>
          </p:cNvSpPr>
          <p:nvPr>
            <p:ph type="subTitle" idx="3"/>
          </p:nvPr>
        </p:nvSpPr>
        <p:spPr>
          <a:xfrm>
            <a:off x="3988175" y="2320800"/>
            <a:ext cx="3919800" cy="4572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200"/>
              <a:buFont typeface="PT Sans"/>
              <a:buNone/>
              <a:defRPr sz="1600">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a:endParaRPr/>
          </a:p>
        </p:txBody>
      </p:sp>
      <p:sp>
        <p:nvSpPr>
          <p:cNvPr id="1042" name="Google Shape;1042;p26"/>
          <p:cNvSpPr txBox="1">
            <a:spLocks noGrp="1"/>
          </p:cNvSpPr>
          <p:nvPr>
            <p:ph type="title" idx="4" hasCustomPrompt="1"/>
          </p:nvPr>
        </p:nvSpPr>
        <p:spPr>
          <a:xfrm>
            <a:off x="1236028" y="3168200"/>
            <a:ext cx="2675400" cy="7689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lt1"/>
              </a:buClr>
              <a:buSzPts val="6000"/>
              <a:buNone/>
              <a:defRPr sz="3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043" name="Google Shape;1043;p26"/>
          <p:cNvSpPr txBox="1">
            <a:spLocks noGrp="1"/>
          </p:cNvSpPr>
          <p:nvPr>
            <p:ph type="subTitle" idx="5"/>
          </p:nvPr>
        </p:nvSpPr>
        <p:spPr>
          <a:xfrm>
            <a:off x="3988175" y="3301700"/>
            <a:ext cx="3919800" cy="4572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200"/>
              <a:buFont typeface="PT Sans"/>
              <a:buNone/>
              <a:defRPr sz="1600">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a:endParaRPr/>
          </a:p>
        </p:txBody>
      </p:sp>
      <p:sp>
        <p:nvSpPr>
          <p:cNvPr id="1044" name="Google Shape;1044;p2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045"/>
        <p:cNvGrpSpPr/>
        <p:nvPr/>
      </p:nvGrpSpPr>
      <p:grpSpPr>
        <a:xfrm>
          <a:off x="0" y="0"/>
          <a:ext cx="0" cy="0"/>
          <a:chOff x="0" y="0"/>
          <a:chExt cx="0" cy="0"/>
        </a:xfrm>
      </p:grpSpPr>
      <p:pic>
        <p:nvPicPr>
          <p:cNvPr id="1046" name="Google Shape;1046;p27"/>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047" name="Google Shape;1047;p27"/>
          <p:cNvSpPr txBox="1">
            <a:spLocks noGrp="1"/>
          </p:cNvSpPr>
          <p:nvPr>
            <p:ph type="subTitle" idx="1"/>
          </p:nvPr>
        </p:nvSpPr>
        <p:spPr>
          <a:xfrm>
            <a:off x="2347900" y="1841450"/>
            <a:ext cx="4448100" cy="1058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1048" name="Google Shape;1048;p27"/>
          <p:cNvSpPr txBox="1"/>
          <p:nvPr/>
        </p:nvSpPr>
        <p:spPr>
          <a:xfrm>
            <a:off x="2099100" y="3611950"/>
            <a:ext cx="4945800" cy="5562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b="1">
                <a:solidFill>
                  <a:schemeClr val="dk1"/>
                </a:solidFill>
                <a:latin typeface="Jost"/>
                <a:ea typeface="Jost"/>
                <a:cs typeface="Jost"/>
                <a:sym typeface="Jost"/>
              </a:rPr>
              <a:t>CREDITS: </a:t>
            </a:r>
            <a:r>
              <a:rPr lang="en" sz="1200">
                <a:solidFill>
                  <a:schemeClr val="dk1"/>
                </a:solidFill>
                <a:latin typeface="Jost"/>
                <a:ea typeface="Jost"/>
                <a:cs typeface="Jost"/>
                <a:sym typeface="Jost"/>
              </a:rPr>
              <a:t>This presentation template was created by </a:t>
            </a:r>
            <a:r>
              <a:rPr lang="en" sz="1200" b="1" u="sng">
                <a:solidFill>
                  <a:schemeClr val="hlink"/>
                </a:solidFill>
                <a:latin typeface="Jost"/>
                <a:ea typeface="Jost"/>
                <a:cs typeface="Jost"/>
                <a:sym typeface="Jost"/>
                <a:hlinkClick r:id="rId3"/>
              </a:rPr>
              <a:t>Slidesgo</a:t>
            </a:r>
            <a:r>
              <a:rPr lang="en" sz="1200" b="1">
                <a:solidFill>
                  <a:schemeClr val="dk1"/>
                </a:solidFill>
                <a:latin typeface="Jost"/>
                <a:ea typeface="Jost"/>
                <a:cs typeface="Jost"/>
                <a:sym typeface="Jost"/>
              </a:rPr>
              <a:t>,</a:t>
            </a:r>
            <a:r>
              <a:rPr lang="en" sz="1200">
                <a:solidFill>
                  <a:schemeClr val="dk1"/>
                </a:solidFill>
                <a:latin typeface="Jost"/>
                <a:ea typeface="Jost"/>
                <a:cs typeface="Jost"/>
                <a:sym typeface="Jost"/>
              </a:rPr>
              <a:t> and includes icons by </a:t>
            </a:r>
            <a:r>
              <a:rPr lang="en" sz="1200" b="1" u="sng">
                <a:solidFill>
                  <a:schemeClr val="dk1"/>
                </a:solidFill>
                <a:latin typeface="Jost"/>
                <a:ea typeface="Jost"/>
                <a:cs typeface="Jost"/>
                <a:sym typeface="Jost"/>
                <a:hlinkClick r:id="rId4">
                  <a:extLst>
                    <a:ext uri="{A12FA001-AC4F-418D-AE19-62706E023703}">
                      <ahyp:hlinkClr xmlns:ahyp="http://schemas.microsoft.com/office/drawing/2018/hyperlinkcolor" val="tx"/>
                    </a:ext>
                  </a:extLst>
                </a:hlinkClick>
              </a:rPr>
              <a:t>Flaticon</a:t>
            </a:r>
            <a:r>
              <a:rPr lang="en" sz="1200" b="1">
                <a:solidFill>
                  <a:schemeClr val="dk1"/>
                </a:solidFill>
                <a:latin typeface="Jost"/>
                <a:ea typeface="Jost"/>
                <a:cs typeface="Jost"/>
                <a:sym typeface="Jost"/>
              </a:rPr>
              <a:t>,</a:t>
            </a:r>
            <a:r>
              <a:rPr lang="en" sz="1200">
                <a:solidFill>
                  <a:schemeClr val="dk1"/>
                </a:solidFill>
                <a:latin typeface="Jost"/>
                <a:ea typeface="Jost"/>
                <a:cs typeface="Jost"/>
                <a:sym typeface="Jost"/>
              </a:rPr>
              <a:t> and infographics &amp; images by </a:t>
            </a:r>
            <a:r>
              <a:rPr lang="en" sz="1200" b="1" u="sng">
                <a:solidFill>
                  <a:schemeClr val="dk1"/>
                </a:solidFill>
                <a:latin typeface="Jost"/>
                <a:ea typeface="Jost"/>
                <a:cs typeface="Jost"/>
                <a:sym typeface="Jost"/>
                <a:hlinkClick r:id="rId5">
                  <a:extLst>
                    <a:ext uri="{A12FA001-AC4F-418D-AE19-62706E023703}">
                      <ahyp:hlinkClr xmlns:ahyp="http://schemas.microsoft.com/office/drawing/2018/hyperlinkcolor" val="tx"/>
                    </a:ext>
                  </a:extLst>
                </a:hlinkClick>
              </a:rPr>
              <a:t>Freepik</a:t>
            </a:r>
            <a:r>
              <a:rPr lang="en" sz="1200" b="1" u="sng">
                <a:solidFill>
                  <a:schemeClr val="dk1"/>
                </a:solidFill>
                <a:latin typeface="Jost"/>
                <a:ea typeface="Jost"/>
                <a:cs typeface="Jost"/>
                <a:sym typeface="Jost"/>
              </a:rPr>
              <a:t> </a:t>
            </a:r>
            <a:endParaRPr sz="1200" b="1" u="sng">
              <a:solidFill>
                <a:schemeClr val="dk1"/>
              </a:solidFill>
              <a:latin typeface="Jost"/>
              <a:ea typeface="Jost"/>
              <a:cs typeface="Jost"/>
              <a:sym typeface="Jost"/>
            </a:endParaRPr>
          </a:p>
        </p:txBody>
      </p:sp>
      <p:sp>
        <p:nvSpPr>
          <p:cNvPr id="1049" name="Google Shape;1049;p27"/>
          <p:cNvSpPr txBox="1">
            <a:spLocks noGrp="1"/>
          </p:cNvSpPr>
          <p:nvPr>
            <p:ph type="title"/>
          </p:nvPr>
        </p:nvSpPr>
        <p:spPr>
          <a:xfrm>
            <a:off x="2347938" y="714225"/>
            <a:ext cx="4448100" cy="1058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sz="6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1050" name="Google Shape;1050;p27"/>
          <p:cNvGrpSpPr/>
          <p:nvPr/>
        </p:nvGrpSpPr>
        <p:grpSpPr>
          <a:xfrm rot="-3672737">
            <a:off x="7872930" y="3513638"/>
            <a:ext cx="953303" cy="1289032"/>
            <a:chOff x="3964050" y="1010200"/>
            <a:chExt cx="1718750" cy="2324050"/>
          </a:xfrm>
        </p:grpSpPr>
        <p:sp>
          <p:nvSpPr>
            <p:cNvPr id="1051" name="Google Shape;1051;p27"/>
            <p:cNvSpPr/>
            <p:nvPr/>
          </p:nvSpPr>
          <p:spPr>
            <a:xfrm>
              <a:off x="3964050" y="1010200"/>
              <a:ext cx="1718750" cy="2324050"/>
            </a:xfrm>
            <a:custGeom>
              <a:avLst/>
              <a:gdLst/>
              <a:ahLst/>
              <a:cxnLst/>
              <a:rect l="l" t="t" r="r" b="b"/>
              <a:pathLst>
                <a:path w="68750" h="92962" extrusionOk="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7"/>
            <p:cNvSpPr/>
            <p:nvPr/>
          </p:nvSpPr>
          <p:spPr>
            <a:xfrm>
              <a:off x="5109500" y="2268975"/>
              <a:ext cx="202225" cy="197300"/>
            </a:xfrm>
            <a:custGeom>
              <a:avLst/>
              <a:gdLst/>
              <a:ahLst/>
              <a:cxnLst/>
              <a:rect l="l" t="t" r="r" b="b"/>
              <a:pathLst>
                <a:path w="8089" h="7892" extrusionOk="0">
                  <a:moveTo>
                    <a:pt x="8089" y="0"/>
                  </a:moveTo>
                  <a:cubicBezTo>
                    <a:pt x="4783" y="1973"/>
                    <a:pt x="2072" y="4636"/>
                    <a:pt x="1" y="7891"/>
                  </a:cubicBezTo>
                  <a:cubicBezTo>
                    <a:pt x="2218" y="4735"/>
                    <a:pt x="4932" y="2123"/>
                    <a:pt x="80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7"/>
            <p:cNvSpPr/>
            <p:nvPr/>
          </p:nvSpPr>
          <p:spPr>
            <a:xfrm>
              <a:off x="4271100" y="2335550"/>
              <a:ext cx="208350" cy="70350"/>
            </a:xfrm>
            <a:custGeom>
              <a:avLst/>
              <a:gdLst/>
              <a:ahLst/>
              <a:cxnLst/>
              <a:rect l="l" t="t" r="r" b="b"/>
              <a:pathLst>
                <a:path w="8334" h="2814" extrusionOk="0">
                  <a:moveTo>
                    <a:pt x="1" y="1"/>
                  </a:moveTo>
                  <a:lnTo>
                    <a:pt x="1" y="1"/>
                  </a:lnTo>
                  <a:cubicBezTo>
                    <a:pt x="2810" y="987"/>
                    <a:pt x="5524" y="1875"/>
                    <a:pt x="8333" y="2814"/>
                  </a:cubicBezTo>
                  <a:cubicBezTo>
                    <a:pt x="7398" y="2222"/>
                    <a:pt x="888" y="5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27"/>
            <p:cNvSpPr/>
            <p:nvPr/>
          </p:nvSpPr>
          <p:spPr>
            <a:xfrm>
              <a:off x="4929500" y="1364000"/>
              <a:ext cx="457400" cy="902525"/>
            </a:xfrm>
            <a:custGeom>
              <a:avLst/>
              <a:gdLst/>
              <a:ahLst/>
              <a:cxnLst/>
              <a:rect l="l" t="t" r="r" b="b"/>
              <a:pathLst>
                <a:path w="18296" h="36101" extrusionOk="0">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27"/>
            <p:cNvSpPr/>
            <p:nvPr/>
          </p:nvSpPr>
          <p:spPr>
            <a:xfrm>
              <a:off x="4924575" y="2206150"/>
              <a:ext cx="535100" cy="562225"/>
            </a:xfrm>
            <a:custGeom>
              <a:avLst/>
              <a:gdLst/>
              <a:ahLst/>
              <a:cxnLst/>
              <a:rect l="l" t="t" r="r" b="b"/>
              <a:pathLst>
                <a:path w="21404" h="22489" extrusionOk="0">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7"/>
            <p:cNvSpPr/>
            <p:nvPr/>
          </p:nvSpPr>
          <p:spPr>
            <a:xfrm>
              <a:off x="4264900" y="2320750"/>
              <a:ext cx="551200" cy="297225"/>
            </a:xfrm>
            <a:custGeom>
              <a:avLst/>
              <a:gdLst/>
              <a:ahLst/>
              <a:cxnLst/>
              <a:rect l="l" t="t" r="r" b="b"/>
              <a:pathLst>
                <a:path w="22048" h="11889" extrusionOk="0">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7"/>
            <p:cNvSpPr/>
            <p:nvPr/>
          </p:nvSpPr>
          <p:spPr>
            <a:xfrm>
              <a:off x="4575600" y="1508300"/>
              <a:ext cx="239200" cy="343975"/>
            </a:xfrm>
            <a:custGeom>
              <a:avLst/>
              <a:gdLst/>
              <a:ahLst/>
              <a:cxnLst/>
              <a:rect l="l" t="t" r="r" b="b"/>
              <a:pathLst>
                <a:path w="9568" h="13759" extrusionOk="0">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27"/>
            <p:cNvSpPr/>
            <p:nvPr/>
          </p:nvSpPr>
          <p:spPr>
            <a:xfrm>
              <a:off x="4314200" y="1800450"/>
              <a:ext cx="265175" cy="271275"/>
            </a:xfrm>
            <a:custGeom>
              <a:avLst/>
              <a:gdLst/>
              <a:ahLst/>
              <a:cxnLst/>
              <a:rect l="l" t="t" r="r" b="b"/>
              <a:pathLst>
                <a:path w="10607" h="10851" extrusionOk="0">
                  <a:moveTo>
                    <a:pt x="1" y="1"/>
                  </a:moveTo>
                  <a:cubicBezTo>
                    <a:pt x="3603" y="3552"/>
                    <a:pt x="6807" y="7497"/>
                    <a:pt x="10606" y="10851"/>
                  </a:cubicBezTo>
                  <a:cubicBezTo>
                    <a:pt x="7004" y="7300"/>
                    <a:pt x="3800" y="3354"/>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27"/>
            <p:cNvSpPr/>
            <p:nvPr/>
          </p:nvSpPr>
          <p:spPr>
            <a:xfrm>
              <a:off x="4084875" y="1585925"/>
              <a:ext cx="107350" cy="120850"/>
            </a:xfrm>
            <a:custGeom>
              <a:avLst/>
              <a:gdLst/>
              <a:ahLst/>
              <a:cxnLst/>
              <a:rect l="l" t="t" r="r" b="b"/>
              <a:pathLst>
                <a:path w="4294" h="4834" extrusionOk="0">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7"/>
            <p:cNvSpPr/>
            <p:nvPr/>
          </p:nvSpPr>
          <p:spPr>
            <a:xfrm>
              <a:off x="5504050" y="2125950"/>
              <a:ext cx="86325" cy="53100"/>
            </a:xfrm>
            <a:custGeom>
              <a:avLst/>
              <a:gdLst/>
              <a:ahLst/>
              <a:cxnLst/>
              <a:rect l="l" t="t" r="r" b="b"/>
              <a:pathLst>
                <a:path w="3453" h="2124" extrusionOk="0">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1" name="Google Shape;1061;p27"/>
          <p:cNvSpPr/>
          <p:nvPr/>
        </p:nvSpPr>
        <p:spPr>
          <a:xfrm rot="-5400000" flipH="1">
            <a:off x="7167434" y="3206033"/>
            <a:ext cx="3264808" cy="688330"/>
          </a:xfrm>
          <a:custGeom>
            <a:avLst/>
            <a:gdLst/>
            <a:ahLst/>
            <a:cxnLst/>
            <a:rect l="l" t="t" r="r" b="b"/>
            <a:pathLst>
              <a:path w="129197" h="27239" extrusionOk="0">
                <a:moveTo>
                  <a:pt x="120801" y="0"/>
                </a:moveTo>
                <a:cubicBezTo>
                  <a:pt x="119505" y="0"/>
                  <a:pt x="118206" y="72"/>
                  <a:pt x="116901" y="218"/>
                </a:cubicBezTo>
                <a:cubicBezTo>
                  <a:pt x="111745" y="864"/>
                  <a:pt x="107034" y="2550"/>
                  <a:pt x="102921" y="5723"/>
                </a:cubicBezTo>
                <a:cubicBezTo>
                  <a:pt x="100640" y="7508"/>
                  <a:pt x="98407" y="9392"/>
                  <a:pt x="96226" y="11323"/>
                </a:cubicBezTo>
                <a:cubicBezTo>
                  <a:pt x="91485" y="15455"/>
                  <a:pt x="85987" y="17542"/>
                  <a:pt x="79814" y="17542"/>
                </a:cubicBezTo>
                <a:cubicBezTo>
                  <a:pt x="79470" y="17542"/>
                  <a:pt x="79124" y="17535"/>
                  <a:pt x="78775" y="17522"/>
                </a:cubicBezTo>
                <a:cubicBezTo>
                  <a:pt x="74365" y="17423"/>
                  <a:pt x="70101" y="16578"/>
                  <a:pt x="65885" y="15242"/>
                </a:cubicBezTo>
                <a:cubicBezTo>
                  <a:pt x="61423" y="13802"/>
                  <a:pt x="56962" y="12267"/>
                  <a:pt x="52500" y="10780"/>
                </a:cubicBezTo>
                <a:cubicBezTo>
                  <a:pt x="47392" y="9134"/>
                  <a:pt x="42235" y="8182"/>
                  <a:pt x="36977" y="8182"/>
                </a:cubicBezTo>
                <a:cubicBezTo>
                  <a:pt x="34784" y="8182"/>
                  <a:pt x="32573" y="8347"/>
                  <a:pt x="30341" y="8698"/>
                </a:cubicBezTo>
                <a:cubicBezTo>
                  <a:pt x="22508" y="9935"/>
                  <a:pt x="15369" y="12909"/>
                  <a:pt x="9023" y="17720"/>
                </a:cubicBezTo>
                <a:cubicBezTo>
                  <a:pt x="5501" y="20397"/>
                  <a:pt x="2626" y="23717"/>
                  <a:pt x="0" y="27239"/>
                </a:cubicBezTo>
                <a:lnTo>
                  <a:pt x="129196" y="27239"/>
                </a:lnTo>
                <a:lnTo>
                  <a:pt x="129196" y="912"/>
                </a:lnTo>
                <a:cubicBezTo>
                  <a:pt x="129045" y="912"/>
                  <a:pt x="128847" y="912"/>
                  <a:pt x="128700" y="864"/>
                </a:cubicBezTo>
                <a:cubicBezTo>
                  <a:pt x="126071" y="298"/>
                  <a:pt x="123444" y="0"/>
                  <a:pt x="1208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27"/>
          <p:cNvSpPr/>
          <p:nvPr/>
        </p:nvSpPr>
        <p:spPr>
          <a:xfrm>
            <a:off x="0" y="1"/>
            <a:ext cx="1768316" cy="1456311"/>
          </a:xfrm>
          <a:custGeom>
            <a:avLst/>
            <a:gdLst/>
            <a:ahLst/>
            <a:cxnLst/>
            <a:rect l="l" t="t" r="r" b="b"/>
            <a:pathLst>
              <a:path w="102422" h="98867" extrusionOk="0">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3" name="Google Shape;1063;p27"/>
          <p:cNvGrpSpPr/>
          <p:nvPr/>
        </p:nvGrpSpPr>
        <p:grpSpPr>
          <a:xfrm>
            <a:off x="1045958" y="-35767"/>
            <a:ext cx="1768381" cy="834117"/>
            <a:chOff x="2772675" y="3209200"/>
            <a:chExt cx="2642925" cy="1246625"/>
          </a:xfrm>
        </p:grpSpPr>
        <p:sp>
          <p:nvSpPr>
            <p:cNvPr id="1064" name="Google Shape;1064;p27"/>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27"/>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27"/>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27"/>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27"/>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7"/>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7"/>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7"/>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7"/>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27"/>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7"/>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7"/>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6" name="Google Shape;1076;p27"/>
          <p:cNvGrpSpPr/>
          <p:nvPr/>
        </p:nvGrpSpPr>
        <p:grpSpPr>
          <a:xfrm>
            <a:off x="168742" y="1068715"/>
            <a:ext cx="487252" cy="596410"/>
            <a:chOff x="2229900" y="1049875"/>
            <a:chExt cx="958025" cy="1172650"/>
          </a:xfrm>
        </p:grpSpPr>
        <p:sp>
          <p:nvSpPr>
            <p:cNvPr id="1077" name="Google Shape;1077;p27"/>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27"/>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7"/>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7"/>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7"/>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7"/>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7"/>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27"/>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27"/>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27"/>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7" name="Google Shape;1087;p27"/>
          <p:cNvSpPr/>
          <p:nvPr/>
        </p:nvSpPr>
        <p:spPr>
          <a:xfrm rot="7698701">
            <a:off x="-27547" y="-249713"/>
            <a:ext cx="879808" cy="1435460"/>
          </a:xfrm>
          <a:custGeom>
            <a:avLst/>
            <a:gdLst/>
            <a:ahLst/>
            <a:cxnLst/>
            <a:rect l="l" t="t" r="r" b="b"/>
            <a:pathLst>
              <a:path w="47050" h="76773" extrusionOk="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88" name="Google Shape;1088;p27"/>
          <p:cNvSpPr/>
          <p:nvPr/>
        </p:nvSpPr>
        <p:spPr>
          <a:xfrm rot="5400000">
            <a:off x="8490511" y="2797461"/>
            <a:ext cx="282223" cy="784604"/>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9" name="Google Shape;1089;p27"/>
          <p:cNvGrpSpPr/>
          <p:nvPr/>
        </p:nvGrpSpPr>
        <p:grpSpPr>
          <a:xfrm rot="1356436">
            <a:off x="8298403" y="2727130"/>
            <a:ext cx="666453" cy="494641"/>
            <a:chOff x="7371599" y="1417781"/>
            <a:chExt cx="952389" cy="706864"/>
          </a:xfrm>
        </p:grpSpPr>
        <p:sp>
          <p:nvSpPr>
            <p:cNvPr id="1090" name="Google Shape;1090;p27"/>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27"/>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27"/>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27"/>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27"/>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27"/>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7"/>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7"/>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8" name="Google Shape;1098;p27"/>
          <p:cNvSpPr/>
          <p:nvPr/>
        </p:nvSpPr>
        <p:spPr>
          <a:xfrm rot="5400000" flipH="1">
            <a:off x="673604" y="3992679"/>
            <a:ext cx="477135" cy="1824508"/>
          </a:xfrm>
          <a:custGeom>
            <a:avLst/>
            <a:gdLst/>
            <a:ahLst/>
            <a:cxnLst/>
            <a:rect l="l" t="t" r="r" b="b"/>
            <a:pathLst>
              <a:path w="35161" h="126812" extrusionOk="0">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099" name="Google Shape;1099;p27"/>
          <p:cNvGrpSpPr/>
          <p:nvPr/>
        </p:nvGrpSpPr>
        <p:grpSpPr>
          <a:xfrm>
            <a:off x="972524" y="4666368"/>
            <a:ext cx="352923" cy="556195"/>
            <a:chOff x="97161" y="4607146"/>
            <a:chExt cx="761266" cy="699881"/>
          </a:xfrm>
        </p:grpSpPr>
        <p:sp>
          <p:nvSpPr>
            <p:cNvPr id="1100" name="Google Shape;1100;p27"/>
            <p:cNvSpPr/>
            <p:nvPr/>
          </p:nvSpPr>
          <p:spPr>
            <a:xfrm rot="7188648">
              <a:off x="732387" y="4799595"/>
              <a:ext cx="89958" cy="80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101" name="Google Shape;1101;p27"/>
            <p:cNvGrpSpPr/>
            <p:nvPr/>
          </p:nvGrpSpPr>
          <p:grpSpPr>
            <a:xfrm>
              <a:off x="97161" y="4607146"/>
              <a:ext cx="761266" cy="699881"/>
              <a:chOff x="97161" y="4607146"/>
              <a:chExt cx="761266" cy="699881"/>
            </a:xfrm>
          </p:grpSpPr>
          <p:grpSp>
            <p:nvGrpSpPr>
              <p:cNvPr id="1102" name="Google Shape;1102;p27"/>
              <p:cNvGrpSpPr/>
              <p:nvPr/>
            </p:nvGrpSpPr>
            <p:grpSpPr>
              <a:xfrm rot="7188827">
                <a:off x="251575" y="4648019"/>
                <a:ext cx="452437" cy="618135"/>
                <a:chOff x="7662294" y="881711"/>
                <a:chExt cx="783230" cy="1070076"/>
              </a:xfrm>
            </p:grpSpPr>
            <p:sp>
              <p:nvSpPr>
                <p:cNvPr id="1103" name="Google Shape;1103;p27"/>
                <p:cNvSpPr/>
                <p:nvPr/>
              </p:nvSpPr>
              <p:spPr>
                <a:xfrm>
                  <a:off x="7662294" y="881711"/>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4" name="Google Shape;1104;p27"/>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5" name="Google Shape;1105;p27"/>
                <p:cNvSpPr/>
                <p:nvPr/>
              </p:nvSpPr>
              <p:spPr>
                <a:xfrm>
                  <a:off x="7969907" y="922615"/>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6" name="Google Shape;1106;p27"/>
                <p:cNvSpPr/>
                <p:nvPr/>
              </p:nvSpPr>
              <p:spPr>
                <a:xfrm>
                  <a:off x="7786422" y="1214851"/>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7" name="Google Shape;1107;p27"/>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8" name="Google Shape;1108;p27"/>
                <p:cNvSpPr/>
                <p:nvPr/>
              </p:nvSpPr>
              <p:spPr>
                <a:xfrm>
                  <a:off x="8060337" y="1527952"/>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9" name="Google Shape;1109;p27"/>
                <p:cNvSpPr/>
                <p:nvPr/>
              </p:nvSpPr>
              <p:spPr>
                <a:xfrm>
                  <a:off x="8084638" y="1253725"/>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10" name="Google Shape;1110;p27"/>
                <p:cNvSpPr/>
                <p:nvPr/>
              </p:nvSpPr>
              <p:spPr>
                <a:xfrm rot="1552049">
                  <a:off x="8267012" y="1790964"/>
                  <a:ext cx="165794" cy="96372"/>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111" name="Google Shape;1111;p27"/>
              <p:cNvSpPr/>
              <p:nvPr/>
            </p:nvSpPr>
            <p:spPr>
              <a:xfrm rot="7188648">
                <a:off x="183801" y="5021864"/>
                <a:ext cx="138064" cy="118379"/>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grpSp>
        <p:nvGrpSpPr>
          <p:cNvPr id="1112" name="Google Shape;1112;p27"/>
          <p:cNvGrpSpPr/>
          <p:nvPr/>
        </p:nvGrpSpPr>
        <p:grpSpPr>
          <a:xfrm rot="-8443391">
            <a:off x="7802897" y="-160218"/>
            <a:ext cx="835536" cy="1860303"/>
            <a:chOff x="1092600" y="942825"/>
            <a:chExt cx="966650" cy="2152225"/>
          </a:xfrm>
        </p:grpSpPr>
        <p:sp>
          <p:nvSpPr>
            <p:cNvPr id="1113" name="Google Shape;1113;p27"/>
            <p:cNvSpPr/>
            <p:nvPr/>
          </p:nvSpPr>
          <p:spPr>
            <a:xfrm>
              <a:off x="1092600" y="942825"/>
              <a:ext cx="966650" cy="2152225"/>
            </a:xfrm>
            <a:custGeom>
              <a:avLst/>
              <a:gdLst/>
              <a:ahLst/>
              <a:cxnLst/>
              <a:rect l="l" t="t" r="r" b="b"/>
              <a:pathLst>
                <a:path w="38666" h="86089" extrusionOk="0">
                  <a:moveTo>
                    <a:pt x="17309" y="328"/>
                  </a:moveTo>
                  <a:cubicBezTo>
                    <a:pt x="17754" y="770"/>
                    <a:pt x="17604" y="1315"/>
                    <a:pt x="17703" y="1808"/>
                  </a:cubicBezTo>
                  <a:cubicBezTo>
                    <a:pt x="17999" y="3090"/>
                    <a:pt x="18196" y="4420"/>
                    <a:pt x="18346" y="5753"/>
                  </a:cubicBezTo>
                  <a:cubicBezTo>
                    <a:pt x="18492" y="6787"/>
                    <a:pt x="18543" y="7872"/>
                    <a:pt x="18394" y="8909"/>
                  </a:cubicBezTo>
                  <a:cubicBezTo>
                    <a:pt x="18196" y="10831"/>
                    <a:pt x="17802" y="12705"/>
                    <a:pt x="17458" y="14579"/>
                  </a:cubicBezTo>
                  <a:cubicBezTo>
                    <a:pt x="17458" y="14532"/>
                    <a:pt x="17407" y="14532"/>
                    <a:pt x="17360" y="14532"/>
                  </a:cubicBezTo>
                  <a:cubicBezTo>
                    <a:pt x="17064" y="12460"/>
                    <a:pt x="16669" y="10436"/>
                    <a:pt x="16373" y="8365"/>
                  </a:cubicBezTo>
                  <a:cubicBezTo>
                    <a:pt x="16026" y="6195"/>
                    <a:pt x="15829" y="4025"/>
                    <a:pt x="16421" y="1855"/>
                  </a:cubicBezTo>
                  <a:cubicBezTo>
                    <a:pt x="16618" y="1315"/>
                    <a:pt x="16717" y="723"/>
                    <a:pt x="17309" y="328"/>
                  </a:cubicBezTo>
                  <a:close/>
                  <a:moveTo>
                    <a:pt x="26040" y="6246"/>
                  </a:moveTo>
                  <a:cubicBezTo>
                    <a:pt x="26434" y="6392"/>
                    <a:pt x="26383" y="6688"/>
                    <a:pt x="26434" y="6984"/>
                  </a:cubicBezTo>
                  <a:cubicBezTo>
                    <a:pt x="26482" y="7872"/>
                    <a:pt x="26237" y="8661"/>
                    <a:pt x="25941" y="9450"/>
                  </a:cubicBezTo>
                  <a:cubicBezTo>
                    <a:pt x="25101" y="11474"/>
                    <a:pt x="24213" y="13545"/>
                    <a:pt x="23325" y="15565"/>
                  </a:cubicBezTo>
                  <a:cubicBezTo>
                    <a:pt x="23128" y="16058"/>
                    <a:pt x="22785" y="16504"/>
                    <a:pt x="22438" y="16899"/>
                  </a:cubicBezTo>
                  <a:cubicBezTo>
                    <a:pt x="21747" y="17688"/>
                    <a:pt x="21009" y="18378"/>
                    <a:pt x="20220" y="19069"/>
                  </a:cubicBezTo>
                  <a:cubicBezTo>
                    <a:pt x="20662" y="17787"/>
                    <a:pt x="21155" y="16504"/>
                    <a:pt x="21601" y="15222"/>
                  </a:cubicBezTo>
                  <a:cubicBezTo>
                    <a:pt x="22292" y="13447"/>
                    <a:pt x="22931" y="11620"/>
                    <a:pt x="23672" y="9844"/>
                  </a:cubicBezTo>
                  <a:cubicBezTo>
                    <a:pt x="23968" y="9008"/>
                    <a:pt x="24410" y="8120"/>
                    <a:pt x="24805" y="7331"/>
                  </a:cubicBezTo>
                  <a:cubicBezTo>
                    <a:pt x="25152" y="6688"/>
                    <a:pt x="25448" y="6491"/>
                    <a:pt x="26040" y="6246"/>
                  </a:cubicBezTo>
                  <a:close/>
                  <a:moveTo>
                    <a:pt x="8877" y="6739"/>
                  </a:moveTo>
                  <a:cubicBezTo>
                    <a:pt x="9122" y="7035"/>
                    <a:pt x="9370" y="7233"/>
                    <a:pt x="9469" y="7430"/>
                  </a:cubicBezTo>
                  <a:cubicBezTo>
                    <a:pt x="10503" y="9549"/>
                    <a:pt x="11738" y="11573"/>
                    <a:pt x="12180" y="13940"/>
                  </a:cubicBezTo>
                  <a:cubicBezTo>
                    <a:pt x="12428" y="15222"/>
                    <a:pt x="12574" y="16504"/>
                    <a:pt x="12673" y="17787"/>
                  </a:cubicBezTo>
                  <a:cubicBezTo>
                    <a:pt x="12870" y="20398"/>
                    <a:pt x="13067" y="23014"/>
                    <a:pt x="14204" y="25429"/>
                  </a:cubicBezTo>
                  <a:cubicBezTo>
                    <a:pt x="14251" y="25480"/>
                    <a:pt x="14251" y="25579"/>
                    <a:pt x="14251" y="25725"/>
                  </a:cubicBezTo>
                  <a:cubicBezTo>
                    <a:pt x="14204" y="25677"/>
                    <a:pt x="14152" y="25677"/>
                    <a:pt x="14105" y="25677"/>
                  </a:cubicBezTo>
                  <a:cubicBezTo>
                    <a:pt x="12969" y="24146"/>
                    <a:pt x="11836" y="22667"/>
                    <a:pt x="10751" y="21140"/>
                  </a:cubicBezTo>
                  <a:cubicBezTo>
                    <a:pt x="9615" y="19609"/>
                    <a:pt x="9122" y="17787"/>
                    <a:pt x="8779" y="15960"/>
                  </a:cubicBezTo>
                  <a:cubicBezTo>
                    <a:pt x="8384" y="13644"/>
                    <a:pt x="8234" y="11324"/>
                    <a:pt x="8333" y="9008"/>
                  </a:cubicBezTo>
                  <a:cubicBezTo>
                    <a:pt x="8384" y="8464"/>
                    <a:pt x="8431" y="7970"/>
                    <a:pt x="8530" y="7477"/>
                  </a:cubicBezTo>
                  <a:cubicBezTo>
                    <a:pt x="8581" y="7280"/>
                    <a:pt x="8727" y="7083"/>
                    <a:pt x="8877" y="6739"/>
                  </a:cubicBezTo>
                  <a:close/>
                  <a:moveTo>
                    <a:pt x="27267" y="18822"/>
                  </a:moveTo>
                  <a:cubicBezTo>
                    <a:pt x="27392" y="18822"/>
                    <a:pt x="27513" y="18865"/>
                    <a:pt x="27618" y="18970"/>
                  </a:cubicBezTo>
                  <a:cubicBezTo>
                    <a:pt x="27815" y="19167"/>
                    <a:pt x="27914" y="19511"/>
                    <a:pt x="27914" y="19807"/>
                  </a:cubicBezTo>
                  <a:cubicBezTo>
                    <a:pt x="27914" y="20300"/>
                    <a:pt x="27764" y="20746"/>
                    <a:pt x="27618" y="21187"/>
                  </a:cubicBezTo>
                  <a:cubicBezTo>
                    <a:pt x="27322" y="22028"/>
                    <a:pt x="26975" y="22817"/>
                    <a:pt x="26632" y="23606"/>
                  </a:cubicBezTo>
                  <a:cubicBezTo>
                    <a:pt x="25842" y="25330"/>
                    <a:pt x="25002" y="27007"/>
                    <a:pt x="24264" y="28735"/>
                  </a:cubicBezTo>
                  <a:cubicBezTo>
                    <a:pt x="23475" y="30609"/>
                    <a:pt x="22339" y="32234"/>
                    <a:pt x="20812" y="33568"/>
                  </a:cubicBezTo>
                  <a:cubicBezTo>
                    <a:pt x="20220" y="34109"/>
                    <a:pt x="19628" y="34653"/>
                    <a:pt x="18985" y="35194"/>
                  </a:cubicBezTo>
                  <a:lnTo>
                    <a:pt x="18839" y="35048"/>
                  </a:lnTo>
                  <a:cubicBezTo>
                    <a:pt x="19281" y="34010"/>
                    <a:pt x="19628" y="32976"/>
                    <a:pt x="20122" y="31990"/>
                  </a:cubicBezTo>
                  <a:cubicBezTo>
                    <a:pt x="21155" y="29721"/>
                    <a:pt x="22142" y="27401"/>
                    <a:pt x="22931" y="24987"/>
                  </a:cubicBezTo>
                  <a:cubicBezTo>
                    <a:pt x="23523" y="23259"/>
                    <a:pt x="24410" y="21633"/>
                    <a:pt x="25547" y="20154"/>
                  </a:cubicBezTo>
                  <a:cubicBezTo>
                    <a:pt x="25890" y="19708"/>
                    <a:pt x="26336" y="19365"/>
                    <a:pt x="26778" y="19017"/>
                  </a:cubicBezTo>
                  <a:cubicBezTo>
                    <a:pt x="26921" y="18903"/>
                    <a:pt x="27097" y="18822"/>
                    <a:pt x="27267" y="18822"/>
                  </a:cubicBezTo>
                  <a:close/>
                  <a:moveTo>
                    <a:pt x="7544" y="22667"/>
                  </a:moveTo>
                  <a:cubicBezTo>
                    <a:pt x="7792" y="22916"/>
                    <a:pt x="7990" y="23061"/>
                    <a:pt x="8187" y="23259"/>
                  </a:cubicBezTo>
                  <a:cubicBezTo>
                    <a:pt x="9023" y="24395"/>
                    <a:pt x="9568" y="25677"/>
                    <a:pt x="9962" y="27007"/>
                  </a:cubicBezTo>
                  <a:cubicBezTo>
                    <a:pt x="10601" y="29327"/>
                    <a:pt x="11193" y="31643"/>
                    <a:pt x="11836" y="33963"/>
                  </a:cubicBezTo>
                  <a:cubicBezTo>
                    <a:pt x="12180" y="35245"/>
                    <a:pt x="12574" y="36527"/>
                    <a:pt x="12921" y="37809"/>
                  </a:cubicBezTo>
                  <a:cubicBezTo>
                    <a:pt x="11935" y="36724"/>
                    <a:pt x="11047" y="35541"/>
                    <a:pt x="10357" y="34207"/>
                  </a:cubicBezTo>
                  <a:cubicBezTo>
                    <a:pt x="9714" y="32925"/>
                    <a:pt x="9370" y="31497"/>
                    <a:pt x="9023" y="30065"/>
                  </a:cubicBezTo>
                  <a:cubicBezTo>
                    <a:pt x="8530" y="28045"/>
                    <a:pt x="7938" y="26021"/>
                    <a:pt x="7445" y="24000"/>
                  </a:cubicBezTo>
                  <a:cubicBezTo>
                    <a:pt x="7299" y="23606"/>
                    <a:pt x="7248" y="23160"/>
                    <a:pt x="7544" y="22667"/>
                  </a:cubicBezTo>
                  <a:close/>
                  <a:moveTo>
                    <a:pt x="29243" y="30313"/>
                  </a:moveTo>
                  <a:cubicBezTo>
                    <a:pt x="29737" y="31051"/>
                    <a:pt x="29689" y="31741"/>
                    <a:pt x="29492" y="32384"/>
                  </a:cubicBezTo>
                  <a:cubicBezTo>
                    <a:pt x="28750" y="35146"/>
                    <a:pt x="27519" y="37612"/>
                    <a:pt x="25645" y="39731"/>
                  </a:cubicBezTo>
                  <a:cubicBezTo>
                    <a:pt x="24410" y="41163"/>
                    <a:pt x="23081" y="42445"/>
                    <a:pt x="21798" y="43826"/>
                  </a:cubicBezTo>
                  <a:cubicBezTo>
                    <a:pt x="21009" y="44662"/>
                    <a:pt x="20169" y="45503"/>
                    <a:pt x="19380" y="46391"/>
                  </a:cubicBezTo>
                  <a:lnTo>
                    <a:pt x="19380" y="46391"/>
                  </a:lnTo>
                  <a:cubicBezTo>
                    <a:pt x="19826" y="44615"/>
                    <a:pt x="20220" y="42887"/>
                    <a:pt x="20662" y="41163"/>
                  </a:cubicBezTo>
                  <a:cubicBezTo>
                    <a:pt x="21404" y="38302"/>
                    <a:pt x="22931" y="35884"/>
                    <a:pt x="24903" y="33714"/>
                  </a:cubicBezTo>
                  <a:cubicBezTo>
                    <a:pt x="25495" y="33024"/>
                    <a:pt x="26138" y="32333"/>
                    <a:pt x="26829" y="31694"/>
                  </a:cubicBezTo>
                  <a:cubicBezTo>
                    <a:pt x="27223" y="31248"/>
                    <a:pt x="27717" y="30905"/>
                    <a:pt x="28257" y="30609"/>
                  </a:cubicBezTo>
                  <a:cubicBezTo>
                    <a:pt x="28553" y="30459"/>
                    <a:pt x="28900" y="30412"/>
                    <a:pt x="29243" y="30313"/>
                  </a:cubicBezTo>
                  <a:close/>
                  <a:moveTo>
                    <a:pt x="737" y="33549"/>
                  </a:moveTo>
                  <a:cubicBezTo>
                    <a:pt x="1237" y="33549"/>
                    <a:pt x="1573" y="33805"/>
                    <a:pt x="1874" y="34061"/>
                  </a:cubicBezTo>
                  <a:cubicBezTo>
                    <a:pt x="2908" y="34949"/>
                    <a:pt x="3894" y="35837"/>
                    <a:pt x="4833" y="36823"/>
                  </a:cubicBezTo>
                  <a:cubicBezTo>
                    <a:pt x="6806" y="39040"/>
                    <a:pt x="8483" y="41506"/>
                    <a:pt x="9962" y="44122"/>
                  </a:cubicBezTo>
                  <a:cubicBezTo>
                    <a:pt x="11095" y="46095"/>
                    <a:pt x="12132" y="48115"/>
                    <a:pt x="13217" y="50139"/>
                  </a:cubicBezTo>
                  <a:lnTo>
                    <a:pt x="14697" y="52948"/>
                  </a:lnTo>
                  <a:cubicBezTo>
                    <a:pt x="12231" y="51125"/>
                    <a:pt x="9714" y="49448"/>
                    <a:pt x="7792" y="47030"/>
                  </a:cubicBezTo>
                  <a:cubicBezTo>
                    <a:pt x="5571" y="44221"/>
                    <a:pt x="3598" y="41262"/>
                    <a:pt x="1921" y="38054"/>
                  </a:cubicBezTo>
                  <a:cubicBezTo>
                    <a:pt x="1282" y="36823"/>
                    <a:pt x="789" y="35541"/>
                    <a:pt x="493" y="34160"/>
                  </a:cubicBezTo>
                  <a:lnTo>
                    <a:pt x="493" y="33568"/>
                  </a:lnTo>
                  <a:cubicBezTo>
                    <a:pt x="579" y="33555"/>
                    <a:pt x="660" y="33549"/>
                    <a:pt x="737" y="33549"/>
                  </a:cubicBezTo>
                  <a:close/>
                  <a:moveTo>
                    <a:pt x="33879" y="36969"/>
                  </a:moveTo>
                  <a:cubicBezTo>
                    <a:pt x="34570" y="37513"/>
                    <a:pt x="34570" y="38204"/>
                    <a:pt x="34424" y="38843"/>
                  </a:cubicBezTo>
                  <a:cubicBezTo>
                    <a:pt x="33931" y="40966"/>
                    <a:pt x="33141" y="42986"/>
                    <a:pt x="32202" y="44911"/>
                  </a:cubicBezTo>
                  <a:cubicBezTo>
                    <a:pt x="30873" y="47819"/>
                    <a:pt x="28703" y="49989"/>
                    <a:pt x="26138" y="51815"/>
                  </a:cubicBezTo>
                  <a:cubicBezTo>
                    <a:pt x="24757" y="52750"/>
                    <a:pt x="23424" y="53737"/>
                    <a:pt x="22094" y="54723"/>
                  </a:cubicBezTo>
                  <a:lnTo>
                    <a:pt x="21944" y="54723"/>
                  </a:lnTo>
                  <a:cubicBezTo>
                    <a:pt x="21944" y="54676"/>
                    <a:pt x="21897" y="54577"/>
                    <a:pt x="21944" y="54526"/>
                  </a:cubicBezTo>
                  <a:cubicBezTo>
                    <a:pt x="22832" y="52013"/>
                    <a:pt x="23917" y="49645"/>
                    <a:pt x="25397" y="47476"/>
                  </a:cubicBezTo>
                  <a:cubicBezTo>
                    <a:pt x="26778" y="45503"/>
                    <a:pt x="28111" y="43530"/>
                    <a:pt x="29492" y="41605"/>
                  </a:cubicBezTo>
                  <a:cubicBezTo>
                    <a:pt x="30328" y="40323"/>
                    <a:pt x="31117" y="39040"/>
                    <a:pt x="32254" y="38007"/>
                  </a:cubicBezTo>
                  <a:cubicBezTo>
                    <a:pt x="32498" y="37758"/>
                    <a:pt x="32794" y="37513"/>
                    <a:pt x="33141" y="37265"/>
                  </a:cubicBezTo>
                  <a:cubicBezTo>
                    <a:pt x="33339" y="37119"/>
                    <a:pt x="33635" y="37068"/>
                    <a:pt x="33879" y="36969"/>
                  </a:cubicBezTo>
                  <a:close/>
                  <a:moveTo>
                    <a:pt x="1973" y="51914"/>
                  </a:moveTo>
                  <a:lnTo>
                    <a:pt x="1973" y="51914"/>
                  </a:lnTo>
                  <a:cubicBezTo>
                    <a:pt x="2170" y="51961"/>
                    <a:pt x="2466" y="51914"/>
                    <a:pt x="2663" y="52013"/>
                  </a:cubicBezTo>
                  <a:cubicBezTo>
                    <a:pt x="3156" y="52159"/>
                    <a:pt x="3650" y="52309"/>
                    <a:pt x="4091" y="52553"/>
                  </a:cubicBezTo>
                  <a:cubicBezTo>
                    <a:pt x="7496" y="54526"/>
                    <a:pt x="10653" y="56747"/>
                    <a:pt x="13217" y="59754"/>
                  </a:cubicBezTo>
                  <a:cubicBezTo>
                    <a:pt x="14941" y="61726"/>
                    <a:pt x="16472" y="63849"/>
                    <a:pt x="17853" y="66066"/>
                  </a:cubicBezTo>
                  <a:cubicBezTo>
                    <a:pt x="18492" y="67104"/>
                    <a:pt x="19084" y="68137"/>
                    <a:pt x="19676" y="69175"/>
                  </a:cubicBezTo>
                  <a:cubicBezTo>
                    <a:pt x="19826" y="69420"/>
                    <a:pt x="19924" y="69617"/>
                    <a:pt x="20023" y="69866"/>
                  </a:cubicBezTo>
                  <a:lnTo>
                    <a:pt x="19972" y="69913"/>
                  </a:lnTo>
                  <a:cubicBezTo>
                    <a:pt x="19873" y="69866"/>
                    <a:pt x="19774" y="69814"/>
                    <a:pt x="19676" y="69716"/>
                  </a:cubicBezTo>
                  <a:cubicBezTo>
                    <a:pt x="17999" y="68287"/>
                    <a:pt x="16224" y="67052"/>
                    <a:pt x="14350" y="65920"/>
                  </a:cubicBezTo>
                  <a:cubicBezTo>
                    <a:pt x="11836" y="64342"/>
                    <a:pt x="9765" y="62369"/>
                    <a:pt x="7938" y="60049"/>
                  </a:cubicBezTo>
                  <a:cubicBezTo>
                    <a:pt x="6360" y="58128"/>
                    <a:pt x="4735" y="56301"/>
                    <a:pt x="3156" y="54380"/>
                  </a:cubicBezTo>
                  <a:cubicBezTo>
                    <a:pt x="2711" y="53934"/>
                    <a:pt x="2367" y="53394"/>
                    <a:pt x="2071" y="52849"/>
                  </a:cubicBezTo>
                  <a:cubicBezTo>
                    <a:pt x="1874" y="52605"/>
                    <a:pt x="1724" y="52309"/>
                    <a:pt x="1973" y="51914"/>
                  </a:cubicBezTo>
                  <a:close/>
                  <a:moveTo>
                    <a:pt x="37825" y="44761"/>
                  </a:moveTo>
                  <a:cubicBezTo>
                    <a:pt x="38219" y="45057"/>
                    <a:pt x="38219" y="45353"/>
                    <a:pt x="38271" y="45700"/>
                  </a:cubicBezTo>
                  <a:cubicBezTo>
                    <a:pt x="38318" y="46982"/>
                    <a:pt x="38073" y="48213"/>
                    <a:pt x="37726" y="49448"/>
                  </a:cubicBezTo>
                  <a:cubicBezTo>
                    <a:pt x="36396" y="53788"/>
                    <a:pt x="34325" y="57733"/>
                    <a:pt x="31709" y="61430"/>
                  </a:cubicBezTo>
                  <a:cubicBezTo>
                    <a:pt x="29887" y="63995"/>
                    <a:pt x="28308" y="66709"/>
                    <a:pt x="27369" y="69767"/>
                  </a:cubicBezTo>
                  <a:lnTo>
                    <a:pt x="27172" y="70161"/>
                  </a:lnTo>
                  <a:cubicBezTo>
                    <a:pt x="27125" y="69913"/>
                    <a:pt x="27073" y="69767"/>
                    <a:pt x="27125" y="69617"/>
                  </a:cubicBezTo>
                  <a:cubicBezTo>
                    <a:pt x="27519" y="66954"/>
                    <a:pt x="27717" y="64243"/>
                    <a:pt x="28506" y="61628"/>
                  </a:cubicBezTo>
                  <a:cubicBezTo>
                    <a:pt x="28948" y="60101"/>
                    <a:pt x="29492" y="58523"/>
                    <a:pt x="30182" y="57090"/>
                  </a:cubicBezTo>
                  <a:cubicBezTo>
                    <a:pt x="31859" y="53638"/>
                    <a:pt x="33733" y="50336"/>
                    <a:pt x="35753" y="47180"/>
                  </a:cubicBezTo>
                  <a:cubicBezTo>
                    <a:pt x="36148" y="46537"/>
                    <a:pt x="36594" y="45996"/>
                    <a:pt x="37087" y="45452"/>
                  </a:cubicBezTo>
                  <a:cubicBezTo>
                    <a:pt x="37284" y="45207"/>
                    <a:pt x="37529" y="45010"/>
                    <a:pt x="37825" y="44761"/>
                  </a:cubicBezTo>
                  <a:close/>
                  <a:moveTo>
                    <a:pt x="21254" y="66066"/>
                  </a:moveTo>
                  <a:cubicBezTo>
                    <a:pt x="22292" y="69866"/>
                    <a:pt x="23523" y="73562"/>
                    <a:pt x="25251" y="77015"/>
                  </a:cubicBezTo>
                  <a:cubicBezTo>
                    <a:pt x="26383" y="79185"/>
                    <a:pt x="27717" y="81256"/>
                    <a:pt x="29295" y="83181"/>
                  </a:cubicBezTo>
                  <a:cubicBezTo>
                    <a:pt x="29243" y="83576"/>
                    <a:pt x="29243" y="83919"/>
                    <a:pt x="29196" y="84365"/>
                  </a:cubicBezTo>
                  <a:cubicBezTo>
                    <a:pt x="27322" y="82096"/>
                    <a:pt x="25890" y="79630"/>
                    <a:pt x="24706" y="77015"/>
                  </a:cubicBezTo>
                  <a:lnTo>
                    <a:pt x="24114" y="75634"/>
                  </a:lnTo>
                  <a:cubicBezTo>
                    <a:pt x="22832" y="72529"/>
                    <a:pt x="21798" y="69372"/>
                    <a:pt x="21254" y="66066"/>
                  </a:cubicBezTo>
                  <a:close/>
                  <a:moveTo>
                    <a:pt x="29539" y="83674"/>
                  </a:moveTo>
                  <a:cubicBezTo>
                    <a:pt x="30577" y="84463"/>
                    <a:pt x="30873" y="85154"/>
                    <a:pt x="30380" y="85746"/>
                  </a:cubicBezTo>
                  <a:cubicBezTo>
                    <a:pt x="30131" y="85055"/>
                    <a:pt x="29591" y="84511"/>
                    <a:pt x="29539" y="83674"/>
                  </a:cubicBezTo>
                  <a:close/>
                  <a:moveTo>
                    <a:pt x="17288" y="0"/>
                  </a:moveTo>
                  <a:cubicBezTo>
                    <a:pt x="17009" y="0"/>
                    <a:pt x="16825" y="162"/>
                    <a:pt x="16717" y="376"/>
                  </a:cubicBezTo>
                  <a:cubicBezTo>
                    <a:pt x="16519" y="723"/>
                    <a:pt x="16322" y="1117"/>
                    <a:pt x="16176" y="1512"/>
                  </a:cubicBezTo>
                  <a:cubicBezTo>
                    <a:pt x="15584" y="3189"/>
                    <a:pt x="15584" y="4964"/>
                    <a:pt x="15782" y="6688"/>
                  </a:cubicBezTo>
                  <a:cubicBezTo>
                    <a:pt x="16026" y="8957"/>
                    <a:pt x="16519" y="11127"/>
                    <a:pt x="16815" y="13348"/>
                  </a:cubicBezTo>
                  <a:cubicBezTo>
                    <a:pt x="17013" y="14630"/>
                    <a:pt x="17163" y="15912"/>
                    <a:pt x="17111" y="17143"/>
                  </a:cubicBezTo>
                  <a:cubicBezTo>
                    <a:pt x="17111" y="18919"/>
                    <a:pt x="16867" y="20694"/>
                    <a:pt x="16768" y="22470"/>
                  </a:cubicBezTo>
                  <a:cubicBezTo>
                    <a:pt x="16669" y="24442"/>
                    <a:pt x="16571" y="26466"/>
                    <a:pt x="16421" y="28439"/>
                  </a:cubicBezTo>
                  <a:cubicBezTo>
                    <a:pt x="16421" y="29129"/>
                    <a:pt x="16322" y="29769"/>
                    <a:pt x="16224" y="30558"/>
                  </a:cubicBezTo>
                  <a:cubicBezTo>
                    <a:pt x="16125" y="30262"/>
                    <a:pt x="16078" y="30065"/>
                    <a:pt x="15979" y="29867"/>
                  </a:cubicBezTo>
                  <a:cubicBezTo>
                    <a:pt x="15387" y="27993"/>
                    <a:pt x="14744" y="26119"/>
                    <a:pt x="14152" y="24245"/>
                  </a:cubicBezTo>
                  <a:cubicBezTo>
                    <a:pt x="13908" y="23310"/>
                    <a:pt x="13560" y="22371"/>
                    <a:pt x="13414" y="21436"/>
                  </a:cubicBezTo>
                  <a:cubicBezTo>
                    <a:pt x="13166" y="19511"/>
                    <a:pt x="13020" y="17589"/>
                    <a:pt x="12823" y="15617"/>
                  </a:cubicBezTo>
                  <a:cubicBezTo>
                    <a:pt x="12673" y="14086"/>
                    <a:pt x="12377" y="12559"/>
                    <a:pt x="11686" y="11127"/>
                  </a:cubicBezTo>
                  <a:cubicBezTo>
                    <a:pt x="11146" y="9994"/>
                    <a:pt x="10653" y="8909"/>
                    <a:pt x="10108" y="7824"/>
                  </a:cubicBezTo>
                  <a:cubicBezTo>
                    <a:pt x="9911" y="7430"/>
                    <a:pt x="9666" y="7134"/>
                    <a:pt x="9469" y="6787"/>
                  </a:cubicBezTo>
                  <a:cubicBezTo>
                    <a:pt x="9342" y="6596"/>
                    <a:pt x="9173" y="6487"/>
                    <a:pt x="8950" y="6487"/>
                  </a:cubicBezTo>
                  <a:cubicBezTo>
                    <a:pt x="8827" y="6487"/>
                    <a:pt x="8688" y="6520"/>
                    <a:pt x="8530" y="6590"/>
                  </a:cubicBezTo>
                  <a:cubicBezTo>
                    <a:pt x="8431" y="6739"/>
                    <a:pt x="8285" y="6984"/>
                    <a:pt x="8234" y="7280"/>
                  </a:cubicBezTo>
                  <a:cubicBezTo>
                    <a:pt x="8088" y="7923"/>
                    <a:pt x="7990" y="8613"/>
                    <a:pt x="7938" y="9253"/>
                  </a:cubicBezTo>
                  <a:cubicBezTo>
                    <a:pt x="7840" y="11474"/>
                    <a:pt x="7990" y="13742"/>
                    <a:pt x="8384" y="15912"/>
                  </a:cubicBezTo>
                  <a:cubicBezTo>
                    <a:pt x="8779" y="18228"/>
                    <a:pt x="9568" y="20398"/>
                    <a:pt x="10996" y="22225"/>
                  </a:cubicBezTo>
                  <a:cubicBezTo>
                    <a:pt x="11785" y="23211"/>
                    <a:pt x="12527" y="24146"/>
                    <a:pt x="13265" y="25133"/>
                  </a:cubicBezTo>
                  <a:cubicBezTo>
                    <a:pt x="15190" y="27599"/>
                    <a:pt x="16176" y="30412"/>
                    <a:pt x="16176" y="33568"/>
                  </a:cubicBezTo>
                  <a:cubicBezTo>
                    <a:pt x="16125" y="34503"/>
                    <a:pt x="16026" y="35442"/>
                    <a:pt x="16026" y="36377"/>
                  </a:cubicBezTo>
                  <a:lnTo>
                    <a:pt x="16026" y="41755"/>
                  </a:lnTo>
                  <a:cubicBezTo>
                    <a:pt x="16026" y="41952"/>
                    <a:pt x="15979" y="42149"/>
                    <a:pt x="15979" y="42492"/>
                  </a:cubicBezTo>
                  <a:cubicBezTo>
                    <a:pt x="15584" y="41853"/>
                    <a:pt x="15289" y="41360"/>
                    <a:pt x="14993" y="40914"/>
                  </a:cubicBezTo>
                  <a:cubicBezTo>
                    <a:pt x="14302" y="39881"/>
                    <a:pt x="13809" y="38744"/>
                    <a:pt x="13363" y="37612"/>
                  </a:cubicBezTo>
                  <a:cubicBezTo>
                    <a:pt x="12475" y="35292"/>
                    <a:pt x="11982" y="32878"/>
                    <a:pt x="11390" y="30510"/>
                  </a:cubicBezTo>
                  <a:cubicBezTo>
                    <a:pt x="10897" y="28538"/>
                    <a:pt x="10357" y="26612"/>
                    <a:pt x="9516" y="24837"/>
                  </a:cubicBezTo>
                  <a:cubicBezTo>
                    <a:pt x="9173" y="24099"/>
                    <a:pt x="8727" y="23456"/>
                    <a:pt x="8285" y="22817"/>
                  </a:cubicBezTo>
                  <a:cubicBezTo>
                    <a:pt x="8137" y="22555"/>
                    <a:pt x="7903" y="22352"/>
                    <a:pt x="7608" y="22352"/>
                  </a:cubicBezTo>
                  <a:cubicBezTo>
                    <a:pt x="7511" y="22352"/>
                    <a:pt x="7408" y="22374"/>
                    <a:pt x="7299" y="22422"/>
                  </a:cubicBezTo>
                  <a:cubicBezTo>
                    <a:pt x="6952" y="22766"/>
                    <a:pt x="6905" y="23160"/>
                    <a:pt x="6952" y="23606"/>
                  </a:cubicBezTo>
                  <a:cubicBezTo>
                    <a:pt x="7003" y="23949"/>
                    <a:pt x="7102" y="24245"/>
                    <a:pt x="7149" y="24592"/>
                  </a:cubicBezTo>
                  <a:cubicBezTo>
                    <a:pt x="7642" y="26415"/>
                    <a:pt x="8234" y="28242"/>
                    <a:pt x="8629" y="30065"/>
                  </a:cubicBezTo>
                  <a:cubicBezTo>
                    <a:pt x="9220" y="33024"/>
                    <a:pt x="10503" y="35588"/>
                    <a:pt x="12377" y="37908"/>
                  </a:cubicBezTo>
                  <a:cubicBezTo>
                    <a:pt x="13316" y="39092"/>
                    <a:pt x="14152" y="40374"/>
                    <a:pt x="14993" y="41605"/>
                  </a:cubicBezTo>
                  <a:cubicBezTo>
                    <a:pt x="15486" y="42347"/>
                    <a:pt x="15880" y="43183"/>
                    <a:pt x="16026" y="44071"/>
                  </a:cubicBezTo>
                  <a:cubicBezTo>
                    <a:pt x="16078" y="44714"/>
                    <a:pt x="16125" y="45404"/>
                    <a:pt x="16176" y="46095"/>
                  </a:cubicBezTo>
                  <a:cubicBezTo>
                    <a:pt x="16224" y="47870"/>
                    <a:pt x="16571" y="49594"/>
                    <a:pt x="16965" y="51322"/>
                  </a:cubicBezTo>
                  <a:cubicBezTo>
                    <a:pt x="17407" y="53046"/>
                    <a:pt x="17900" y="54774"/>
                    <a:pt x="18394" y="56499"/>
                  </a:cubicBezTo>
                  <a:cubicBezTo>
                    <a:pt x="18445" y="56649"/>
                    <a:pt x="18394" y="56747"/>
                    <a:pt x="18445" y="56992"/>
                  </a:cubicBezTo>
                  <a:cubicBezTo>
                    <a:pt x="17802" y="56155"/>
                    <a:pt x="17261" y="55414"/>
                    <a:pt x="16669" y="54723"/>
                  </a:cubicBezTo>
                  <a:cubicBezTo>
                    <a:pt x="15289" y="53295"/>
                    <a:pt x="14350" y="51618"/>
                    <a:pt x="13513" y="49843"/>
                  </a:cubicBezTo>
                  <a:cubicBezTo>
                    <a:pt x="11785" y="46142"/>
                    <a:pt x="9714" y="42690"/>
                    <a:pt x="7346" y="39387"/>
                  </a:cubicBezTo>
                  <a:cubicBezTo>
                    <a:pt x="5966" y="37462"/>
                    <a:pt x="4486" y="35639"/>
                    <a:pt x="2612" y="34109"/>
                  </a:cubicBezTo>
                  <a:cubicBezTo>
                    <a:pt x="2269" y="33813"/>
                    <a:pt x="1823" y="33568"/>
                    <a:pt x="1428" y="33319"/>
                  </a:cubicBezTo>
                  <a:cubicBezTo>
                    <a:pt x="1236" y="33209"/>
                    <a:pt x="1028" y="33146"/>
                    <a:pt x="813" y="33146"/>
                  </a:cubicBezTo>
                  <a:cubicBezTo>
                    <a:pt x="644" y="33146"/>
                    <a:pt x="470" y="33185"/>
                    <a:pt x="296" y="33272"/>
                  </a:cubicBezTo>
                  <a:cubicBezTo>
                    <a:pt x="0" y="33714"/>
                    <a:pt x="146" y="34160"/>
                    <a:pt x="245" y="34653"/>
                  </a:cubicBezTo>
                  <a:cubicBezTo>
                    <a:pt x="592" y="36133"/>
                    <a:pt x="1132" y="37612"/>
                    <a:pt x="1921" y="38993"/>
                  </a:cubicBezTo>
                  <a:cubicBezTo>
                    <a:pt x="2959" y="40670"/>
                    <a:pt x="3993" y="42347"/>
                    <a:pt x="5078" y="43972"/>
                  </a:cubicBezTo>
                  <a:cubicBezTo>
                    <a:pt x="6952" y="46931"/>
                    <a:pt x="9272" y="49496"/>
                    <a:pt x="12081" y="51567"/>
                  </a:cubicBezTo>
                  <a:cubicBezTo>
                    <a:pt x="13809" y="52849"/>
                    <a:pt x="15486" y="54183"/>
                    <a:pt x="16914" y="55761"/>
                  </a:cubicBezTo>
                  <a:cubicBezTo>
                    <a:pt x="18050" y="57043"/>
                    <a:pt x="18938" y="58424"/>
                    <a:pt x="19333" y="60049"/>
                  </a:cubicBezTo>
                  <a:cubicBezTo>
                    <a:pt x="19530" y="60890"/>
                    <a:pt x="19727" y="61679"/>
                    <a:pt x="19924" y="62515"/>
                  </a:cubicBezTo>
                  <a:cubicBezTo>
                    <a:pt x="20812" y="65869"/>
                    <a:pt x="21404" y="69321"/>
                    <a:pt x="22635" y="72627"/>
                  </a:cubicBezTo>
                  <a:cubicBezTo>
                    <a:pt x="22635" y="72726"/>
                    <a:pt x="22635" y="72825"/>
                    <a:pt x="22588" y="72872"/>
                  </a:cubicBezTo>
                  <a:cubicBezTo>
                    <a:pt x="21798" y="71886"/>
                    <a:pt x="21108" y="70852"/>
                    <a:pt x="20465" y="69814"/>
                  </a:cubicBezTo>
                  <a:cubicBezTo>
                    <a:pt x="19234" y="67842"/>
                    <a:pt x="18098" y="65869"/>
                    <a:pt x="16867" y="63896"/>
                  </a:cubicBezTo>
                  <a:cubicBezTo>
                    <a:pt x="13955" y="59312"/>
                    <a:pt x="10159" y="55710"/>
                    <a:pt x="5524" y="52900"/>
                  </a:cubicBezTo>
                  <a:cubicBezTo>
                    <a:pt x="4585" y="52356"/>
                    <a:pt x="3650" y="51815"/>
                    <a:pt x="2565" y="51567"/>
                  </a:cubicBezTo>
                  <a:cubicBezTo>
                    <a:pt x="2437" y="51531"/>
                    <a:pt x="2304" y="51508"/>
                    <a:pt x="2174" y="51508"/>
                  </a:cubicBezTo>
                  <a:cubicBezTo>
                    <a:pt x="1949" y="51508"/>
                    <a:pt x="1733" y="51577"/>
                    <a:pt x="1578" y="51764"/>
                  </a:cubicBezTo>
                  <a:cubicBezTo>
                    <a:pt x="1330" y="52060"/>
                    <a:pt x="1428" y="52407"/>
                    <a:pt x="1578" y="52703"/>
                  </a:cubicBezTo>
                  <a:cubicBezTo>
                    <a:pt x="1973" y="53394"/>
                    <a:pt x="2367" y="54084"/>
                    <a:pt x="2860" y="54625"/>
                  </a:cubicBezTo>
                  <a:cubicBezTo>
                    <a:pt x="4782" y="56944"/>
                    <a:pt x="6755" y="59213"/>
                    <a:pt x="8680" y="61529"/>
                  </a:cubicBezTo>
                  <a:cubicBezTo>
                    <a:pt x="9962" y="63060"/>
                    <a:pt x="11442" y="64389"/>
                    <a:pt x="13119" y="65526"/>
                  </a:cubicBezTo>
                  <a:cubicBezTo>
                    <a:pt x="14401" y="66362"/>
                    <a:pt x="15683" y="67250"/>
                    <a:pt x="16965" y="68137"/>
                  </a:cubicBezTo>
                  <a:cubicBezTo>
                    <a:pt x="20319" y="70406"/>
                    <a:pt x="22785" y="73318"/>
                    <a:pt x="24363" y="77015"/>
                  </a:cubicBezTo>
                  <a:cubicBezTo>
                    <a:pt x="24410" y="77066"/>
                    <a:pt x="24462" y="77165"/>
                    <a:pt x="24462" y="77263"/>
                  </a:cubicBezTo>
                  <a:cubicBezTo>
                    <a:pt x="25645" y="80025"/>
                    <a:pt x="27271" y="82589"/>
                    <a:pt x="29196" y="84957"/>
                  </a:cubicBezTo>
                  <a:cubicBezTo>
                    <a:pt x="29539" y="85450"/>
                    <a:pt x="29985" y="85892"/>
                    <a:pt x="30577" y="86089"/>
                  </a:cubicBezTo>
                  <a:cubicBezTo>
                    <a:pt x="30971" y="85892"/>
                    <a:pt x="31019" y="85647"/>
                    <a:pt x="30971" y="85300"/>
                  </a:cubicBezTo>
                  <a:cubicBezTo>
                    <a:pt x="30873" y="84562"/>
                    <a:pt x="30676" y="83872"/>
                    <a:pt x="30032" y="83378"/>
                  </a:cubicBezTo>
                  <a:cubicBezTo>
                    <a:pt x="29887" y="83229"/>
                    <a:pt x="29737" y="83083"/>
                    <a:pt x="29591" y="82885"/>
                  </a:cubicBezTo>
                  <a:cubicBezTo>
                    <a:pt x="28849" y="81899"/>
                    <a:pt x="28111" y="80814"/>
                    <a:pt x="27322" y="79828"/>
                  </a:cubicBezTo>
                  <a:cubicBezTo>
                    <a:pt x="26679" y="78940"/>
                    <a:pt x="26434" y="78001"/>
                    <a:pt x="26434" y="77015"/>
                  </a:cubicBezTo>
                  <a:cubicBezTo>
                    <a:pt x="26383" y="76719"/>
                    <a:pt x="26383" y="76474"/>
                    <a:pt x="26434" y="76178"/>
                  </a:cubicBezTo>
                  <a:cubicBezTo>
                    <a:pt x="26482" y="75093"/>
                    <a:pt x="26679" y="74008"/>
                    <a:pt x="26876" y="72923"/>
                  </a:cubicBezTo>
                  <a:cubicBezTo>
                    <a:pt x="27665" y="69222"/>
                    <a:pt x="29145" y="65822"/>
                    <a:pt x="31315" y="62713"/>
                  </a:cubicBezTo>
                  <a:cubicBezTo>
                    <a:pt x="32451" y="61087"/>
                    <a:pt x="33536" y="59458"/>
                    <a:pt x="34522" y="57781"/>
                  </a:cubicBezTo>
                  <a:cubicBezTo>
                    <a:pt x="36396" y="54479"/>
                    <a:pt x="37923" y="51026"/>
                    <a:pt x="38566" y="47227"/>
                  </a:cubicBezTo>
                  <a:cubicBezTo>
                    <a:pt x="38665" y="46537"/>
                    <a:pt x="38614" y="45747"/>
                    <a:pt x="38468" y="45010"/>
                  </a:cubicBezTo>
                  <a:cubicBezTo>
                    <a:pt x="38408" y="44619"/>
                    <a:pt x="38202" y="44429"/>
                    <a:pt x="37927" y="44429"/>
                  </a:cubicBezTo>
                  <a:cubicBezTo>
                    <a:pt x="37750" y="44429"/>
                    <a:pt x="37545" y="44508"/>
                    <a:pt x="37331" y="44662"/>
                  </a:cubicBezTo>
                  <a:cubicBezTo>
                    <a:pt x="37087" y="44812"/>
                    <a:pt x="36838" y="45057"/>
                    <a:pt x="36641" y="45353"/>
                  </a:cubicBezTo>
                  <a:cubicBezTo>
                    <a:pt x="36101" y="45996"/>
                    <a:pt x="35556" y="46686"/>
                    <a:pt x="35114" y="47424"/>
                  </a:cubicBezTo>
                  <a:cubicBezTo>
                    <a:pt x="33682" y="49843"/>
                    <a:pt x="32352" y="52257"/>
                    <a:pt x="30920" y="54676"/>
                  </a:cubicBezTo>
                  <a:cubicBezTo>
                    <a:pt x="28257" y="59260"/>
                    <a:pt x="27223" y="64291"/>
                    <a:pt x="26829" y="69518"/>
                  </a:cubicBezTo>
                  <a:cubicBezTo>
                    <a:pt x="26778" y="70406"/>
                    <a:pt x="26730" y="71246"/>
                    <a:pt x="26632" y="72083"/>
                  </a:cubicBezTo>
                  <a:cubicBezTo>
                    <a:pt x="26383" y="73712"/>
                    <a:pt x="26040" y="75338"/>
                    <a:pt x="26087" y="77015"/>
                  </a:cubicBezTo>
                  <a:lnTo>
                    <a:pt x="26087" y="77263"/>
                  </a:lnTo>
                  <a:cubicBezTo>
                    <a:pt x="26087" y="77310"/>
                    <a:pt x="26040" y="77362"/>
                    <a:pt x="25988" y="77460"/>
                  </a:cubicBezTo>
                  <a:cubicBezTo>
                    <a:pt x="25941" y="77310"/>
                    <a:pt x="25842" y="77212"/>
                    <a:pt x="25791" y="77113"/>
                  </a:cubicBezTo>
                  <a:cubicBezTo>
                    <a:pt x="25791" y="77066"/>
                    <a:pt x="25744" y="77015"/>
                    <a:pt x="25744" y="77015"/>
                  </a:cubicBezTo>
                  <a:cubicBezTo>
                    <a:pt x="24659" y="74896"/>
                    <a:pt x="23720" y="72773"/>
                    <a:pt x="23081" y="70505"/>
                  </a:cubicBezTo>
                  <a:cubicBezTo>
                    <a:pt x="21996" y="66757"/>
                    <a:pt x="20958" y="62961"/>
                    <a:pt x="19873" y="59162"/>
                  </a:cubicBezTo>
                  <a:cubicBezTo>
                    <a:pt x="19774" y="58720"/>
                    <a:pt x="19873" y="58373"/>
                    <a:pt x="20070" y="58029"/>
                  </a:cubicBezTo>
                  <a:cubicBezTo>
                    <a:pt x="21108" y="56254"/>
                    <a:pt x="22390" y="54774"/>
                    <a:pt x="24067" y="53638"/>
                  </a:cubicBezTo>
                  <a:cubicBezTo>
                    <a:pt x="24805" y="53145"/>
                    <a:pt x="25495" y="52703"/>
                    <a:pt x="26186" y="52210"/>
                  </a:cubicBezTo>
                  <a:cubicBezTo>
                    <a:pt x="27764" y="51125"/>
                    <a:pt x="29295" y="49989"/>
                    <a:pt x="30526" y="48462"/>
                  </a:cubicBezTo>
                  <a:cubicBezTo>
                    <a:pt x="32648" y="45700"/>
                    <a:pt x="33832" y="42591"/>
                    <a:pt x="34720" y="39289"/>
                  </a:cubicBezTo>
                  <a:cubicBezTo>
                    <a:pt x="34917" y="38697"/>
                    <a:pt x="34964" y="38054"/>
                    <a:pt x="34720" y="37462"/>
                  </a:cubicBezTo>
                  <a:cubicBezTo>
                    <a:pt x="34518" y="36924"/>
                    <a:pt x="34200" y="36615"/>
                    <a:pt x="33784" y="36615"/>
                  </a:cubicBezTo>
                  <a:cubicBezTo>
                    <a:pt x="33590" y="36615"/>
                    <a:pt x="33376" y="36681"/>
                    <a:pt x="33141" y="36823"/>
                  </a:cubicBezTo>
                  <a:cubicBezTo>
                    <a:pt x="32648" y="37068"/>
                    <a:pt x="32202" y="37462"/>
                    <a:pt x="31808" y="37857"/>
                  </a:cubicBezTo>
                  <a:cubicBezTo>
                    <a:pt x="31070" y="38697"/>
                    <a:pt x="30328" y="39585"/>
                    <a:pt x="29689" y="40520"/>
                  </a:cubicBezTo>
                  <a:cubicBezTo>
                    <a:pt x="28257" y="42544"/>
                    <a:pt x="26876" y="44662"/>
                    <a:pt x="25448" y="46686"/>
                  </a:cubicBezTo>
                  <a:cubicBezTo>
                    <a:pt x="24114" y="48560"/>
                    <a:pt x="23029" y="50482"/>
                    <a:pt x="22240" y="52605"/>
                  </a:cubicBezTo>
                  <a:cubicBezTo>
                    <a:pt x="21747" y="53985"/>
                    <a:pt x="21254" y="55315"/>
                    <a:pt x="20516" y="56597"/>
                  </a:cubicBezTo>
                  <a:cubicBezTo>
                    <a:pt x="20268" y="57043"/>
                    <a:pt x="19972" y="57536"/>
                    <a:pt x="19676" y="58029"/>
                  </a:cubicBezTo>
                  <a:cubicBezTo>
                    <a:pt x="19628" y="57931"/>
                    <a:pt x="19530" y="57879"/>
                    <a:pt x="19530" y="57781"/>
                  </a:cubicBezTo>
                  <a:cubicBezTo>
                    <a:pt x="18938" y="55808"/>
                    <a:pt x="18346" y="53788"/>
                    <a:pt x="17802" y="51815"/>
                  </a:cubicBezTo>
                  <a:cubicBezTo>
                    <a:pt x="17703" y="51468"/>
                    <a:pt x="17703" y="51026"/>
                    <a:pt x="17802" y="50679"/>
                  </a:cubicBezTo>
                  <a:cubicBezTo>
                    <a:pt x="18149" y="49496"/>
                    <a:pt x="18543" y="48363"/>
                    <a:pt x="19281" y="47377"/>
                  </a:cubicBezTo>
                  <a:cubicBezTo>
                    <a:pt x="20023" y="46391"/>
                    <a:pt x="20812" y="45452"/>
                    <a:pt x="21649" y="44516"/>
                  </a:cubicBezTo>
                  <a:cubicBezTo>
                    <a:pt x="22832" y="43234"/>
                    <a:pt x="24114" y="42051"/>
                    <a:pt x="25298" y="40816"/>
                  </a:cubicBezTo>
                  <a:cubicBezTo>
                    <a:pt x="27271" y="38697"/>
                    <a:pt x="28703" y="36231"/>
                    <a:pt x="29591" y="33469"/>
                  </a:cubicBezTo>
                  <a:cubicBezTo>
                    <a:pt x="29887" y="32680"/>
                    <a:pt x="30084" y="31891"/>
                    <a:pt x="29985" y="31051"/>
                  </a:cubicBezTo>
                  <a:cubicBezTo>
                    <a:pt x="29945" y="30360"/>
                    <a:pt x="29609" y="29967"/>
                    <a:pt x="29042" y="29967"/>
                  </a:cubicBezTo>
                  <a:cubicBezTo>
                    <a:pt x="28881" y="29967"/>
                    <a:pt x="28702" y="29999"/>
                    <a:pt x="28506" y="30065"/>
                  </a:cubicBezTo>
                  <a:cubicBezTo>
                    <a:pt x="28012" y="30262"/>
                    <a:pt x="27468" y="30558"/>
                    <a:pt x="27026" y="30952"/>
                  </a:cubicBezTo>
                  <a:cubicBezTo>
                    <a:pt x="26336" y="31544"/>
                    <a:pt x="25693" y="32187"/>
                    <a:pt x="25101" y="32878"/>
                  </a:cubicBezTo>
                  <a:cubicBezTo>
                    <a:pt x="23574" y="34602"/>
                    <a:pt x="21996" y="36377"/>
                    <a:pt x="21155" y="38598"/>
                  </a:cubicBezTo>
                  <a:cubicBezTo>
                    <a:pt x="20713" y="39881"/>
                    <a:pt x="20220" y="41163"/>
                    <a:pt x="19924" y="42492"/>
                  </a:cubicBezTo>
                  <a:cubicBezTo>
                    <a:pt x="19380" y="45156"/>
                    <a:pt x="18591" y="47720"/>
                    <a:pt x="17506" y="50237"/>
                  </a:cubicBezTo>
                  <a:cubicBezTo>
                    <a:pt x="17407" y="50186"/>
                    <a:pt x="17360" y="50087"/>
                    <a:pt x="17309" y="50040"/>
                  </a:cubicBezTo>
                  <a:cubicBezTo>
                    <a:pt x="17064" y="48462"/>
                    <a:pt x="16768" y="46931"/>
                    <a:pt x="16571" y="45353"/>
                  </a:cubicBezTo>
                  <a:cubicBezTo>
                    <a:pt x="16421" y="44169"/>
                    <a:pt x="16373" y="42986"/>
                    <a:pt x="16322" y="41802"/>
                  </a:cubicBezTo>
                  <a:cubicBezTo>
                    <a:pt x="16322" y="41064"/>
                    <a:pt x="16322" y="40323"/>
                    <a:pt x="16373" y="39585"/>
                  </a:cubicBezTo>
                  <a:cubicBezTo>
                    <a:pt x="16519" y="38401"/>
                    <a:pt x="17163" y="37513"/>
                    <a:pt x="17999" y="36724"/>
                  </a:cubicBezTo>
                  <a:cubicBezTo>
                    <a:pt x="18887" y="35837"/>
                    <a:pt x="19774" y="34996"/>
                    <a:pt x="20713" y="34207"/>
                  </a:cubicBezTo>
                  <a:cubicBezTo>
                    <a:pt x="22489" y="32728"/>
                    <a:pt x="23771" y="30905"/>
                    <a:pt x="24659" y="28735"/>
                  </a:cubicBezTo>
                  <a:cubicBezTo>
                    <a:pt x="25349" y="27157"/>
                    <a:pt x="26138" y="25626"/>
                    <a:pt x="26829" y="24099"/>
                  </a:cubicBezTo>
                  <a:cubicBezTo>
                    <a:pt x="27223" y="23259"/>
                    <a:pt x="27618" y="22422"/>
                    <a:pt x="27914" y="21582"/>
                  </a:cubicBezTo>
                  <a:cubicBezTo>
                    <a:pt x="28111" y="20943"/>
                    <a:pt x="28210" y="20201"/>
                    <a:pt x="28257" y="19562"/>
                  </a:cubicBezTo>
                  <a:cubicBezTo>
                    <a:pt x="28257" y="18871"/>
                    <a:pt x="27869" y="18478"/>
                    <a:pt x="27301" y="18478"/>
                  </a:cubicBezTo>
                  <a:cubicBezTo>
                    <a:pt x="27140" y="18478"/>
                    <a:pt x="26963" y="18510"/>
                    <a:pt x="26778" y="18576"/>
                  </a:cubicBezTo>
                  <a:cubicBezTo>
                    <a:pt x="26138" y="18871"/>
                    <a:pt x="25645" y="19313"/>
                    <a:pt x="25251" y="19858"/>
                  </a:cubicBezTo>
                  <a:cubicBezTo>
                    <a:pt x="24166" y="21337"/>
                    <a:pt x="23278" y="22864"/>
                    <a:pt x="22635" y="24592"/>
                  </a:cubicBezTo>
                  <a:cubicBezTo>
                    <a:pt x="21798" y="26762"/>
                    <a:pt x="20911" y="28980"/>
                    <a:pt x="20070" y="31150"/>
                  </a:cubicBezTo>
                  <a:cubicBezTo>
                    <a:pt x="19628" y="32187"/>
                    <a:pt x="19183" y="33173"/>
                    <a:pt x="18788" y="34207"/>
                  </a:cubicBezTo>
                  <a:cubicBezTo>
                    <a:pt x="18295" y="35687"/>
                    <a:pt x="17360" y="36870"/>
                    <a:pt x="16373" y="38204"/>
                  </a:cubicBezTo>
                  <a:lnTo>
                    <a:pt x="16373" y="37758"/>
                  </a:lnTo>
                  <a:cubicBezTo>
                    <a:pt x="16421" y="35983"/>
                    <a:pt x="16519" y="34258"/>
                    <a:pt x="16571" y="32483"/>
                  </a:cubicBezTo>
                  <a:lnTo>
                    <a:pt x="16717" y="28486"/>
                  </a:lnTo>
                  <a:cubicBezTo>
                    <a:pt x="16768" y="27697"/>
                    <a:pt x="16867" y="26908"/>
                    <a:pt x="17013" y="26119"/>
                  </a:cubicBezTo>
                  <a:cubicBezTo>
                    <a:pt x="17458" y="23606"/>
                    <a:pt x="18445" y="21385"/>
                    <a:pt x="20319" y="19661"/>
                  </a:cubicBezTo>
                  <a:cubicBezTo>
                    <a:pt x="21009" y="19017"/>
                    <a:pt x="21649" y="18280"/>
                    <a:pt x="22292" y="17637"/>
                  </a:cubicBezTo>
                  <a:cubicBezTo>
                    <a:pt x="23029" y="16899"/>
                    <a:pt x="23523" y="16058"/>
                    <a:pt x="23917" y="15123"/>
                  </a:cubicBezTo>
                  <a:cubicBezTo>
                    <a:pt x="24462" y="13790"/>
                    <a:pt x="25101" y="12460"/>
                    <a:pt x="25645" y="11127"/>
                  </a:cubicBezTo>
                  <a:cubicBezTo>
                    <a:pt x="25988" y="10239"/>
                    <a:pt x="26336" y="9351"/>
                    <a:pt x="26580" y="8416"/>
                  </a:cubicBezTo>
                  <a:cubicBezTo>
                    <a:pt x="26730" y="7872"/>
                    <a:pt x="26778" y="7233"/>
                    <a:pt x="26730" y="6641"/>
                  </a:cubicBezTo>
                  <a:cubicBezTo>
                    <a:pt x="26639" y="6127"/>
                    <a:pt x="26382" y="5854"/>
                    <a:pt x="26050" y="5854"/>
                  </a:cubicBezTo>
                  <a:cubicBezTo>
                    <a:pt x="25839" y="5854"/>
                    <a:pt x="25598" y="5965"/>
                    <a:pt x="25349" y="6195"/>
                  </a:cubicBezTo>
                  <a:cubicBezTo>
                    <a:pt x="24955" y="6542"/>
                    <a:pt x="24560" y="6984"/>
                    <a:pt x="24312" y="7529"/>
                  </a:cubicBezTo>
                  <a:cubicBezTo>
                    <a:pt x="23771" y="8562"/>
                    <a:pt x="23325" y="9698"/>
                    <a:pt x="22883" y="10831"/>
                  </a:cubicBezTo>
                  <a:cubicBezTo>
                    <a:pt x="21996" y="13198"/>
                    <a:pt x="21108" y="15617"/>
                    <a:pt x="20220" y="18031"/>
                  </a:cubicBezTo>
                  <a:cubicBezTo>
                    <a:pt x="20070" y="18477"/>
                    <a:pt x="19826" y="18871"/>
                    <a:pt x="19628" y="19266"/>
                  </a:cubicBezTo>
                  <a:cubicBezTo>
                    <a:pt x="18788" y="20844"/>
                    <a:pt x="17703" y="22272"/>
                    <a:pt x="17210" y="24000"/>
                  </a:cubicBezTo>
                  <a:cubicBezTo>
                    <a:pt x="17163" y="24048"/>
                    <a:pt x="17111" y="24099"/>
                    <a:pt x="17013" y="24245"/>
                  </a:cubicBezTo>
                  <a:lnTo>
                    <a:pt x="17013" y="23409"/>
                  </a:lnTo>
                  <a:cubicBezTo>
                    <a:pt x="17163" y="21483"/>
                    <a:pt x="17261" y="19609"/>
                    <a:pt x="17407" y="17688"/>
                  </a:cubicBezTo>
                  <a:cubicBezTo>
                    <a:pt x="17506" y="16603"/>
                    <a:pt x="17656" y="15467"/>
                    <a:pt x="17802" y="14382"/>
                  </a:cubicBezTo>
                  <a:cubicBezTo>
                    <a:pt x="18098" y="12606"/>
                    <a:pt x="18642" y="10831"/>
                    <a:pt x="18788" y="9008"/>
                  </a:cubicBezTo>
                  <a:cubicBezTo>
                    <a:pt x="18887" y="7674"/>
                    <a:pt x="18887" y="6345"/>
                    <a:pt x="18642" y="5011"/>
                  </a:cubicBezTo>
                  <a:cubicBezTo>
                    <a:pt x="18394" y="3729"/>
                    <a:pt x="18196" y="2400"/>
                    <a:pt x="17999" y="1117"/>
                  </a:cubicBezTo>
                  <a:cubicBezTo>
                    <a:pt x="17900" y="723"/>
                    <a:pt x="17754" y="376"/>
                    <a:pt x="17656" y="80"/>
                  </a:cubicBezTo>
                  <a:cubicBezTo>
                    <a:pt x="17518" y="25"/>
                    <a:pt x="17396" y="0"/>
                    <a:pt x="17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7"/>
            <p:cNvSpPr/>
            <p:nvPr/>
          </p:nvSpPr>
          <p:spPr>
            <a:xfrm>
              <a:off x="1272600" y="2377475"/>
              <a:ext cx="348900" cy="352650"/>
            </a:xfrm>
            <a:custGeom>
              <a:avLst/>
              <a:gdLst/>
              <a:ahLst/>
              <a:cxnLst/>
              <a:rect l="l" t="t" r="r" b="b"/>
              <a:pathLst>
                <a:path w="13956" h="14106" extrusionOk="0">
                  <a:moveTo>
                    <a:pt x="0" y="0"/>
                  </a:moveTo>
                  <a:lnTo>
                    <a:pt x="0" y="0"/>
                  </a:lnTo>
                  <a:cubicBezTo>
                    <a:pt x="4735" y="4589"/>
                    <a:pt x="9615" y="9075"/>
                    <a:pt x="13955" y="14105"/>
                  </a:cubicBezTo>
                  <a:cubicBezTo>
                    <a:pt x="13364" y="12428"/>
                    <a:pt x="2514" y="148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7"/>
            <p:cNvSpPr/>
            <p:nvPr/>
          </p:nvSpPr>
          <p:spPr>
            <a:xfrm>
              <a:off x="1763300" y="2276375"/>
              <a:ext cx="189900" cy="461125"/>
            </a:xfrm>
            <a:custGeom>
              <a:avLst/>
              <a:gdLst/>
              <a:ahLst/>
              <a:cxnLst/>
              <a:rect l="l" t="t" r="r" b="b"/>
              <a:pathLst>
                <a:path w="7596" h="18445" extrusionOk="0">
                  <a:moveTo>
                    <a:pt x="7596" y="0"/>
                  </a:moveTo>
                  <a:cubicBezTo>
                    <a:pt x="7398" y="198"/>
                    <a:pt x="7249" y="395"/>
                    <a:pt x="7103" y="643"/>
                  </a:cubicBezTo>
                  <a:cubicBezTo>
                    <a:pt x="5327" y="3898"/>
                    <a:pt x="3895" y="7299"/>
                    <a:pt x="2415" y="10653"/>
                  </a:cubicBezTo>
                  <a:cubicBezTo>
                    <a:pt x="1480" y="12874"/>
                    <a:pt x="541" y="15091"/>
                    <a:pt x="99" y="17459"/>
                  </a:cubicBezTo>
                  <a:cubicBezTo>
                    <a:pt x="48" y="17755"/>
                    <a:pt x="48" y="18102"/>
                    <a:pt x="1" y="18398"/>
                  </a:cubicBezTo>
                  <a:cubicBezTo>
                    <a:pt x="99" y="18398"/>
                    <a:pt x="147" y="18398"/>
                    <a:pt x="198" y="18445"/>
                  </a:cubicBezTo>
                  <a:cubicBezTo>
                    <a:pt x="395" y="16965"/>
                    <a:pt x="837" y="15585"/>
                    <a:pt x="1382" y="14204"/>
                  </a:cubicBezTo>
                  <a:cubicBezTo>
                    <a:pt x="3157" y="9520"/>
                    <a:pt x="5228" y="4983"/>
                    <a:pt x="7398" y="446"/>
                  </a:cubicBezTo>
                  <a:cubicBezTo>
                    <a:pt x="7446" y="296"/>
                    <a:pt x="7544" y="150"/>
                    <a:pt x="75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7"/>
            <p:cNvSpPr/>
            <p:nvPr/>
          </p:nvSpPr>
          <p:spPr>
            <a:xfrm>
              <a:off x="1204725" y="1916350"/>
              <a:ext cx="279975" cy="379775"/>
            </a:xfrm>
            <a:custGeom>
              <a:avLst/>
              <a:gdLst/>
              <a:ahLst/>
              <a:cxnLst/>
              <a:rect l="l" t="t" r="r" b="b"/>
              <a:pathLst>
                <a:path w="11199" h="15191" extrusionOk="0">
                  <a:moveTo>
                    <a:pt x="100" y="1"/>
                  </a:moveTo>
                  <a:cubicBezTo>
                    <a:pt x="52" y="52"/>
                    <a:pt x="52" y="99"/>
                    <a:pt x="1" y="99"/>
                  </a:cubicBezTo>
                  <a:cubicBezTo>
                    <a:pt x="100" y="297"/>
                    <a:pt x="198" y="494"/>
                    <a:pt x="297" y="644"/>
                  </a:cubicBezTo>
                  <a:cubicBezTo>
                    <a:pt x="2420" y="3847"/>
                    <a:pt x="4440" y="7004"/>
                    <a:pt x="6562" y="10160"/>
                  </a:cubicBezTo>
                  <a:cubicBezTo>
                    <a:pt x="7746" y="11888"/>
                    <a:pt x="9075" y="13466"/>
                    <a:pt x="10606" y="14847"/>
                  </a:cubicBezTo>
                  <a:cubicBezTo>
                    <a:pt x="10752" y="14993"/>
                    <a:pt x="10949" y="15044"/>
                    <a:pt x="11099" y="15190"/>
                  </a:cubicBezTo>
                  <a:cubicBezTo>
                    <a:pt x="11099" y="15143"/>
                    <a:pt x="11147" y="15092"/>
                    <a:pt x="11198" y="15044"/>
                  </a:cubicBezTo>
                  <a:cubicBezTo>
                    <a:pt x="11001" y="14847"/>
                    <a:pt x="10851" y="14650"/>
                    <a:pt x="10654" y="14453"/>
                  </a:cubicBezTo>
                  <a:cubicBezTo>
                    <a:pt x="9719" y="13415"/>
                    <a:pt x="8634" y="12381"/>
                    <a:pt x="7793" y="11245"/>
                  </a:cubicBezTo>
                  <a:cubicBezTo>
                    <a:pt x="5872" y="8535"/>
                    <a:pt x="3998" y="5773"/>
                    <a:pt x="2124" y="3011"/>
                  </a:cubicBezTo>
                  <a:cubicBezTo>
                    <a:pt x="1433" y="2025"/>
                    <a:pt x="790" y="987"/>
                    <a:pt x="1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7"/>
            <p:cNvSpPr/>
            <p:nvPr/>
          </p:nvSpPr>
          <p:spPr>
            <a:xfrm>
              <a:off x="1623925" y="1997725"/>
              <a:ext cx="252850" cy="336675"/>
            </a:xfrm>
            <a:custGeom>
              <a:avLst/>
              <a:gdLst/>
              <a:ahLst/>
              <a:cxnLst/>
              <a:rect l="l" t="t" r="r" b="b"/>
              <a:pathLst>
                <a:path w="10114" h="13467" extrusionOk="0">
                  <a:moveTo>
                    <a:pt x="10113" y="1"/>
                  </a:moveTo>
                  <a:lnTo>
                    <a:pt x="10113" y="1"/>
                  </a:lnTo>
                  <a:cubicBezTo>
                    <a:pt x="9963" y="151"/>
                    <a:pt x="9864" y="348"/>
                    <a:pt x="9766" y="494"/>
                  </a:cubicBezTo>
                  <a:cubicBezTo>
                    <a:pt x="8732" y="2123"/>
                    <a:pt x="7695" y="3800"/>
                    <a:pt x="6610" y="5425"/>
                  </a:cubicBezTo>
                  <a:cubicBezTo>
                    <a:pt x="4834" y="8140"/>
                    <a:pt x="2664" y="10554"/>
                    <a:pt x="396" y="12874"/>
                  </a:cubicBezTo>
                  <a:cubicBezTo>
                    <a:pt x="250" y="13020"/>
                    <a:pt x="151" y="13218"/>
                    <a:pt x="1" y="13368"/>
                  </a:cubicBezTo>
                  <a:cubicBezTo>
                    <a:pt x="52" y="13415"/>
                    <a:pt x="100" y="13466"/>
                    <a:pt x="151" y="13466"/>
                  </a:cubicBezTo>
                  <a:cubicBezTo>
                    <a:pt x="4341" y="9619"/>
                    <a:pt x="7596" y="5082"/>
                    <a:pt x="101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7"/>
            <p:cNvSpPr/>
            <p:nvPr/>
          </p:nvSpPr>
          <p:spPr>
            <a:xfrm>
              <a:off x="1334250" y="1230850"/>
              <a:ext cx="136825" cy="400775"/>
            </a:xfrm>
            <a:custGeom>
              <a:avLst/>
              <a:gdLst/>
              <a:ahLst/>
              <a:cxnLst/>
              <a:rect l="l" t="t" r="r" b="b"/>
              <a:pathLst>
                <a:path w="5473" h="16031" extrusionOk="0">
                  <a:moveTo>
                    <a:pt x="0" y="0"/>
                  </a:moveTo>
                  <a:cubicBezTo>
                    <a:pt x="592" y="5721"/>
                    <a:pt x="2368" y="11047"/>
                    <a:pt x="5275" y="16030"/>
                  </a:cubicBezTo>
                  <a:cubicBezTo>
                    <a:pt x="5327" y="15979"/>
                    <a:pt x="5374" y="15932"/>
                    <a:pt x="5473" y="15932"/>
                  </a:cubicBezTo>
                  <a:cubicBezTo>
                    <a:pt x="4833" y="14649"/>
                    <a:pt x="4190" y="13415"/>
                    <a:pt x="3599" y="12132"/>
                  </a:cubicBezTo>
                  <a:cubicBezTo>
                    <a:pt x="3058" y="10850"/>
                    <a:pt x="2514" y="9520"/>
                    <a:pt x="2072" y="8187"/>
                  </a:cubicBezTo>
                  <a:cubicBezTo>
                    <a:pt x="1578" y="6806"/>
                    <a:pt x="1231" y="5425"/>
                    <a:pt x="888" y="4044"/>
                  </a:cubicBezTo>
                  <a:cubicBezTo>
                    <a:pt x="541" y="2715"/>
                    <a:pt x="296" y="1334"/>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7"/>
            <p:cNvSpPr/>
            <p:nvPr/>
          </p:nvSpPr>
          <p:spPr>
            <a:xfrm>
              <a:off x="1562300" y="1812775"/>
              <a:ext cx="201025" cy="315675"/>
            </a:xfrm>
            <a:custGeom>
              <a:avLst/>
              <a:gdLst/>
              <a:ahLst/>
              <a:cxnLst/>
              <a:rect l="l" t="t" r="r" b="b"/>
              <a:pathLst>
                <a:path w="8041" h="12627" extrusionOk="0">
                  <a:moveTo>
                    <a:pt x="8041" y="1"/>
                  </a:moveTo>
                  <a:lnTo>
                    <a:pt x="8041" y="1"/>
                  </a:lnTo>
                  <a:cubicBezTo>
                    <a:pt x="5425" y="4242"/>
                    <a:pt x="3156" y="8732"/>
                    <a:pt x="0" y="12626"/>
                  </a:cubicBezTo>
                  <a:cubicBezTo>
                    <a:pt x="742" y="12232"/>
                    <a:pt x="1235" y="11593"/>
                    <a:pt x="1677" y="10902"/>
                  </a:cubicBezTo>
                  <a:cubicBezTo>
                    <a:pt x="3701" y="7990"/>
                    <a:pt x="5524" y="4933"/>
                    <a:pt x="7153" y="1776"/>
                  </a:cubicBezTo>
                  <a:cubicBezTo>
                    <a:pt x="7496" y="1185"/>
                    <a:pt x="7745" y="593"/>
                    <a:pt x="80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27"/>
            <p:cNvSpPr/>
            <p:nvPr/>
          </p:nvSpPr>
          <p:spPr>
            <a:xfrm>
              <a:off x="1536450" y="1529225"/>
              <a:ext cx="184975" cy="325500"/>
            </a:xfrm>
            <a:custGeom>
              <a:avLst/>
              <a:gdLst/>
              <a:ahLst/>
              <a:cxnLst/>
              <a:rect l="l" t="t" r="r" b="b"/>
              <a:pathLst>
                <a:path w="7399" h="13020" extrusionOk="0">
                  <a:moveTo>
                    <a:pt x="7398" y="0"/>
                  </a:moveTo>
                  <a:lnTo>
                    <a:pt x="7398" y="0"/>
                  </a:lnTo>
                  <a:cubicBezTo>
                    <a:pt x="7051" y="789"/>
                    <a:pt x="6708" y="1531"/>
                    <a:pt x="6360" y="2269"/>
                  </a:cubicBezTo>
                  <a:cubicBezTo>
                    <a:pt x="5966" y="3010"/>
                    <a:pt x="5623" y="3799"/>
                    <a:pt x="5275" y="4537"/>
                  </a:cubicBezTo>
                  <a:cubicBezTo>
                    <a:pt x="4932" y="5279"/>
                    <a:pt x="4538" y="6017"/>
                    <a:pt x="4190" y="6707"/>
                  </a:cubicBezTo>
                  <a:cubicBezTo>
                    <a:pt x="3796" y="7449"/>
                    <a:pt x="3354" y="8187"/>
                    <a:pt x="2908" y="8928"/>
                  </a:cubicBezTo>
                  <a:cubicBezTo>
                    <a:pt x="2466" y="9619"/>
                    <a:pt x="2020" y="10309"/>
                    <a:pt x="1527" y="11000"/>
                  </a:cubicBezTo>
                  <a:cubicBezTo>
                    <a:pt x="1034" y="11639"/>
                    <a:pt x="494" y="12231"/>
                    <a:pt x="0" y="12874"/>
                  </a:cubicBezTo>
                  <a:lnTo>
                    <a:pt x="146" y="13020"/>
                  </a:lnTo>
                  <a:cubicBezTo>
                    <a:pt x="3749" y="9323"/>
                    <a:pt x="5524" y="4636"/>
                    <a:pt x="73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27"/>
            <p:cNvSpPr/>
            <p:nvPr/>
          </p:nvSpPr>
          <p:spPr>
            <a:xfrm>
              <a:off x="1517900" y="1052125"/>
              <a:ext cx="16100" cy="289700"/>
            </a:xfrm>
            <a:custGeom>
              <a:avLst/>
              <a:gdLst/>
              <a:ahLst/>
              <a:cxnLst/>
              <a:rect l="l" t="t" r="r" b="b"/>
              <a:pathLst>
                <a:path w="644" h="11588" extrusionOk="0">
                  <a:moveTo>
                    <a:pt x="1" y="0"/>
                  </a:moveTo>
                  <a:cubicBezTo>
                    <a:pt x="52" y="888"/>
                    <a:pt x="151" y="1823"/>
                    <a:pt x="151" y="2711"/>
                  </a:cubicBezTo>
                  <a:cubicBezTo>
                    <a:pt x="198" y="5425"/>
                    <a:pt x="249" y="8187"/>
                    <a:pt x="297" y="10897"/>
                  </a:cubicBezTo>
                  <a:cubicBezTo>
                    <a:pt x="297" y="11095"/>
                    <a:pt x="348" y="11292"/>
                    <a:pt x="348" y="11588"/>
                  </a:cubicBezTo>
                  <a:cubicBezTo>
                    <a:pt x="446" y="11442"/>
                    <a:pt x="545" y="11391"/>
                    <a:pt x="545" y="11343"/>
                  </a:cubicBezTo>
                  <a:cubicBezTo>
                    <a:pt x="644" y="7544"/>
                    <a:pt x="494" y="3748"/>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7"/>
            <p:cNvSpPr/>
            <p:nvPr/>
          </p:nvSpPr>
          <p:spPr>
            <a:xfrm>
              <a:off x="1331775" y="1685850"/>
              <a:ext cx="107250" cy="245325"/>
            </a:xfrm>
            <a:custGeom>
              <a:avLst/>
              <a:gdLst/>
              <a:ahLst/>
              <a:cxnLst/>
              <a:rect l="l" t="t" r="r" b="b"/>
              <a:pathLst>
                <a:path w="4290" h="9813" extrusionOk="0">
                  <a:moveTo>
                    <a:pt x="1" y="0"/>
                  </a:moveTo>
                  <a:cubicBezTo>
                    <a:pt x="1" y="146"/>
                    <a:pt x="1" y="245"/>
                    <a:pt x="48" y="395"/>
                  </a:cubicBezTo>
                  <a:cubicBezTo>
                    <a:pt x="395" y="1480"/>
                    <a:pt x="738" y="2565"/>
                    <a:pt x="1133" y="3650"/>
                  </a:cubicBezTo>
                  <a:cubicBezTo>
                    <a:pt x="1776" y="5524"/>
                    <a:pt x="2514" y="7347"/>
                    <a:pt x="3552" y="9023"/>
                  </a:cubicBezTo>
                  <a:cubicBezTo>
                    <a:pt x="3698" y="9272"/>
                    <a:pt x="3895" y="9568"/>
                    <a:pt x="4092" y="9812"/>
                  </a:cubicBezTo>
                  <a:cubicBezTo>
                    <a:pt x="4143" y="9765"/>
                    <a:pt x="4242" y="9714"/>
                    <a:pt x="4289" y="9666"/>
                  </a:cubicBezTo>
                  <a:cubicBezTo>
                    <a:pt x="2317" y="6656"/>
                    <a:pt x="1232" y="330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7"/>
            <p:cNvSpPr/>
            <p:nvPr/>
          </p:nvSpPr>
          <p:spPr>
            <a:xfrm>
              <a:off x="1612900" y="1188925"/>
              <a:ext cx="98650" cy="221950"/>
            </a:xfrm>
            <a:custGeom>
              <a:avLst/>
              <a:gdLst/>
              <a:ahLst/>
              <a:cxnLst/>
              <a:rect l="l" t="t" r="r" b="b"/>
              <a:pathLst>
                <a:path w="3946" h="8878" extrusionOk="0">
                  <a:moveTo>
                    <a:pt x="3945" y="0"/>
                  </a:moveTo>
                  <a:lnTo>
                    <a:pt x="3945" y="0"/>
                  </a:lnTo>
                  <a:cubicBezTo>
                    <a:pt x="3500" y="987"/>
                    <a:pt x="3105" y="2072"/>
                    <a:pt x="2711" y="3109"/>
                  </a:cubicBezTo>
                  <a:cubicBezTo>
                    <a:pt x="2020" y="5031"/>
                    <a:pt x="1381" y="6956"/>
                    <a:pt x="99" y="8633"/>
                  </a:cubicBezTo>
                  <a:cubicBezTo>
                    <a:pt x="47" y="8680"/>
                    <a:pt x="0" y="8779"/>
                    <a:pt x="0" y="8878"/>
                  </a:cubicBezTo>
                  <a:cubicBezTo>
                    <a:pt x="837" y="8187"/>
                    <a:pt x="1428" y="7299"/>
                    <a:pt x="1823" y="6266"/>
                  </a:cubicBezTo>
                  <a:cubicBezTo>
                    <a:pt x="2415" y="4688"/>
                    <a:pt x="3006" y="3058"/>
                    <a:pt x="3551" y="1480"/>
                  </a:cubicBezTo>
                  <a:cubicBezTo>
                    <a:pt x="3697" y="987"/>
                    <a:pt x="3847" y="494"/>
                    <a:pt x="39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4" name="Google Shape;1124;p2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125"/>
        <p:cNvGrpSpPr/>
        <p:nvPr/>
      </p:nvGrpSpPr>
      <p:grpSpPr>
        <a:xfrm>
          <a:off x="0" y="0"/>
          <a:ext cx="0" cy="0"/>
          <a:chOff x="0" y="0"/>
          <a:chExt cx="0" cy="0"/>
        </a:xfrm>
      </p:grpSpPr>
      <p:pic>
        <p:nvPicPr>
          <p:cNvPr id="1126" name="Google Shape;1126;p28"/>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127" name="Google Shape;1127;p28"/>
          <p:cNvSpPr/>
          <p:nvPr/>
        </p:nvSpPr>
        <p:spPr>
          <a:xfrm>
            <a:off x="7274424" y="1"/>
            <a:ext cx="1869547" cy="1469543"/>
          </a:xfrm>
          <a:custGeom>
            <a:avLst/>
            <a:gdLst/>
            <a:ahLst/>
            <a:cxnLst/>
            <a:rect l="l" t="t" r="r" b="b"/>
            <a:pathLst>
              <a:path w="93841" h="73763" extrusionOk="0">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8"/>
          <p:cNvSpPr/>
          <p:nvPr/>
        </p:nvSpPr>
        <p:spPr>
          <a:xfrm>
            <a:off x="8765351" y="1068376"/>
            <a:ext cx="435126" cy="947155"/>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28"/>
          <p:cNvSpPr/>
          <p:nvPr/>
        </p:nvSpPr>
        <p:spPr>
          <a:xfrm>
            <a:off x="7451545" y="3964823"/>
            <a:ext cx="1692515" cy="1178612"/>
          </a:xfrm>
          <a:custGeom>
            <a:avLst/>
            <a:gdLst/>
            <a:ahLst/>
            <a:cxnLst/>
            <a:rect l="l" t="t" r="r" b="b"/>
            <a:pathLst>
              <a:path w="73917" h="51479" extrusionOk="0">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0" name="Google Shape;1130;p28"/>
          <p:cNvGrpSpPr/>
          <p:nvPr/>
        </p:nvGrpSpPr>
        <p:grpSpPr>
          <a:xfrm rot="-5400000">
            <a:off x="8559514" y="334754"/>
            <a:ext cx="509074" cy="659870"/>
            <a:chOff x="4153450" y="2187950"/>
            <a:chExt cx="1609975" cy="2086875"/>
          </a:xfrm>
        </p:grpSpPr>
        <p:sp>
          <p:nvSpPr>
            <p:cNvPr id="1131" name="Google Shape;1131;p28"/>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8"/>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28"/>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28"/>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5" name="Google Shape;1135;p28"/>
          <p:cNvSpPr/>
          <p:nvPr/>
        </p:nvSpPr>
        <p:spPr>
          <a:xfrm rot="-5400000">
            <a:off x="7255042" y="4390744"/>
            <a:ext cx="250833" cy="908063"/>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28"/>
          <p:cNvSpPr/>
          <p:nvPr/>
        </p:nvSpPr>
        <p:spPr>
          <a:xfrm flipH="1">
            <a:off x="131" y="4455150"/>
            <a:ext cx="2848794" cy="688330"/>
          </a:xfrm>
          <a:custGeom>
            <a:avLst/>
            <a:gdLst/>
            <a:ahLst/>
            <a:cxnLst/>
            <a:rect l="l" t="t" r="r" b="b"/>
            <a:pathLst>
              <a:path w="129197" h="27239" extrusionOk="0">
                <a:moveTo>
                  <a:pt x="120801" y="0"/>
                </a:moveTo>
                <a:cubicBezTo>
                  <a:pt x="119505" y="0"/>
                  <a:pt x="118206" y="72"/>
                  <a:pt x="116901" y="218"/>
                </a:cubicBezTo>
                <a:cubicBezTo>
                  <a:pt x="111745" y="864"/>
                  <a:pt x="107034" y="2550"/>
                  <a:pt x="102921" y="5723"/>
                </a:cubicBezTo>
                <a:cubicBezTo>
                  <a:pt x="100640" y="7508"/>
                  <a:pt x="98407" y="9392"/>
                  <a:pt x="96226" y="11323"/>
                </a:cubicBezTo>
                <a:cubicBezTo>
                  <a:pt x="91485" y="15455"/>
                  <a:pt x="85987" y="17542"/>
                  <a:pt x="79814" y="17542"/>
                </a:cubicBezTo>
                <a:cubicBezTo>
                  <a:pt x="79470" y="17542"/>
                  <a:pt x="79124" y="17535"/>
                  <a:pt x="78775" y="17522"/>
                </a:cubicBezTo>
                <a:cubicBezTo>
                  <a:pt x="74365" y="17423"/>
                  <a:pt x="70101" y="16578"/>
                  <a:pt x="65885" y="15242"/>
                </a:cubicBezTo>
                <a:cubicBezTo>
                  <a:pt x="61423" y="13802"/>
                  <a:pt x="56962" y="12267"/>
                  <a:pt x="52500" y="10780"/>
                </a:cubicBezTo>
                <a:cubicBezTo>
                  <a:pt x="47392" y="9134"/>
                  <a:pt x="42235" y="8182"/>
                  <a:pt x="36977" y="8182"/>
                </a:cubicBezTo>
                <a:cubicBezTo>
                  <a:pt x="34784" y="8182"/>
                  <a:pt x="32573" y="8347"/>
                  <a:pt x="30341" y="8698"/>
                </a:cubicBezTo>
                <a:cubicBezTo>
                  <a:pt x="22508" y="9935"/>
                  <a:pt x="15369" y="12909"/>
                  <a:pt x="9023" y="17720"/>
                </a:cubicBezTo>
                <a:cubicBezTo>
                  <a:pt x="5501" y="20397"/>
                  <a:pt x="2626" y="23717"/>
                  <a:pt x="0" y="27239"/>
                </a:cubicBezTo>
                <a:lnTo>
                  <a:pt x="129196" y="27239"/>
                </a:lnTo>
                <a:lnTo>
                  <a:pt x="129196" y="912"/>
                </a:lnTo>
                <a:cubicBezTo>
                  <a:pt x="129045" y="912"/>
                  <a:pt x="128847" y="912"/>
                  <a:pt x="128700" y="864"/>
                </a:cubicBezTo>
                <a:cubicBezTo>
                  <a:pt x="126071" y="298"/>
                  <a:pt x="123444" y="0"/>
                  <a:pt x="1208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28"/>
          <p:cNvSpPr/>
          <p:nvPr/>
        </p:nvSpPr>
        <p:spPr>
          <a:xfrm>
            <a:off x="6" y="10"/>
            <a:ext cx="1768316" cy="1706939"/>
          </a:xfrm>
          <a:custGeom>
            <a:avLst/>
            <a:gdLst/>
            <a:ahLst/>
            <a:cxnLst/>
            <a:rect l="l" t="t" r="r" b="b"/>
            <a:pathLst>
              <a:path w="102422" h="98867" extrusionOk="0">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8" name="Google Shape;1138;p28"/>
          <p:cNvGrpSpPr/>
          <p:nvPr/>
        </p:nvGrpSpPr>
        <p:grpSpPr>
          <a:xfrm>
            <a:off x="978456" y="-39258"/>
            <a:ext cx="1459423" cy="688386"/>
            <a:chOff x="2772675" y="3209200"/>
            <a:chExt cx="2642925" cy="1246625"/>
          </a:xfrm>
        </p:grpSpPr>
        <p:sp>
          <p:nvSpPr>
            <p:cNvPr id="1139" name="Google Shape;1139;p28"/>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28"/>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28"/>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28"/>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28"/>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28"/>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28"/>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8"/>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8"/>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8"/>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28"/>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8"/>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1" name="Google Shape;1151;p28"/>
          <p:cNvGrpSpPr/>
          <p:nvPr/>
        </p:nvGrpSpPr>
        <p:grpSpPr>
          <a:xfrm>
            <a:off x="123430" y="1205590"/>
            <a:ext cx="487252" cy="596410"/>
            <a:chOff x="2229900" y="1049875"/>
            <a:chExt cx="958025" cy="1172650"/>
          </a:xfrm>
        </p:grpSpPr>
        <p:sp>
          <p:nvSpPr>
            <p:cNvPr id="1152" name="Google Shape;1152;p28"/>
            <p:cNvSpPr/>
            <p:nvPr/>
          </p:nvSpPr>
          <p:spPr>
            <a:xfrm>
              <a:off x="2705825" y="1959600"/>
              <a:ext cx="149950" cy="151225"/>
            </a:xfrm>
            <a:custGeom>
              <a:avLst/>
              <a:gdLst/>
              <a:ahLst/>
              <a:cxnLst/>
              <a:rect l="l" t="t" r="r" b="b"/>
              <a:pathLst>
                <a:path w="5998" h="6049" extrusionOk="0">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8"/>
            <p:cNvSpPr/>
            <p:nvPr/>
          </p:nvSpPr>
          <p:spPr>
            <a:xfrm>
              <a:off x="3037975" y="1223400"/>
              <a:ext cx="145000" cy="148775"/>
            </a:xfrm>
            <a:custGeom>
              <a:avLst/>
              <a:gdLst/>
              <a:ahLst/>
              <a:cxnLst/>
              <a:rect l="l" t="t" r="r" b="b"/>
              <a:pathLst>
                <a:path w="5800" h="5951" extrusionOk="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8"/>
            <p:cNvSpPr/>
            <p:nvPr/>
          </p:nvSpPr>
          <p:spPr>
            <a:xfrm>
              <a:off x="2478950" y="2074825"/>
              <a:ext cx="146275" cy="147700"/>
            </a:xfrm>
            <a:custGeom>
              <a:avLst/>
              <a:gdLst/>
              <a:ahLst/>
              <a:cxnLst/>
              <a:rect l="l" t="t" r="r" b="b"/>
              <a:pathLst>
                <a:path w="5851" h="5908" extrusionOk="0">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8"/>
            <p:cNvSpPr/>
            <p:nvPr/>
          </p:nvSpPr>
          <p:spPr>
            <a:xfrm>
              <a:off x="2355050" y="1784750"/>
              <a:ext cx="143775" cy="147650"/>
            </a:xfrm>
            <a:custGeom>
              <a:avLst/>
              <a:gdLst/>
              <a:ahLst/>
              <a:cxnLst/>
              <a:rect l="l" t="t" r="r" b="b"/>
              <a:pathLst>
                <a:path w="5751" h="5906" extrusionOk="0">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28"/>
            <p:cNvSpPr/>
            <p:nvPr/>
          </p:nvSpPr>
          <p:spPr>
            <a:xfrm>
              <a:off x="3040750" y="1806325"/>
              <a:ext cx="147175" cy="151800"/>
            </a:xfrm>
            <a:custGeom>
              <a:avLst/>
              <a:gdLst/>
              <a:ahLst/>
              <a:cxnLst/>
              <a:rect l="l" t="t" r="r" b="b"/>
              <a:pathLst>
                <a:path w="5887" h="6072" extrusionOk="0">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28"/>
            <p:cNvSpPr/>
            <p:nvPr/>
          </p:nvSpPr>
          <p:spPr>
            <a:xfrm>
              <a:off x="2703350" y="1374600"/>
              <a:ext cx="168575" cy="150475"/>
            </a:xfrm>
            <a:custGeom>
              <a:avLst/>
              <a:gdLst/>
              <a:ahLst/>
              <a:cxnLst/>
              <a:rect l="l" t="t" r="r" b="b"/>
              <a:pathLst>
                <a:path w="6743" h="6019" extrusionOk="0">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28"/>
            <p:cNvSpPr/>
            <p:nvPr/>
          </p:nvSpPr>
          <p:spPr>
            <a:xfrm>
              <a:off x="2596750" y="1049875"/>
              <a:ext cx="130125" cy="142575"/>
            </a:xfrm>
            <a:custGeom>
              <a:avLst/>
              <a:gdLst/>
              <a:ahLst/>
              <a:cxnLst/>
              <a:rect l="l" t="t" r="r" b="b"/>
              <a:pathLst>
                <a:path w="5205" h="5703" extrusionOk="0">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28"/>
            <p:cNvSpPr/>
            <p:nvPr/>
          </p:nvSpPr>
          <p:spPr>
            <a:xfrm>
              <a:off x="2448225" y="1539400"/>
              <a:ext cx="146075" cy="143975"/>
            </a:xfrm>
            <a:custGeom>
              <a:avLst/>
              <a:gdLst/>
              <a:ahLst/>
              <a:cxnLst/>
              <a:rect l="l" t="t" r="r" b="b"/>
              <a:pathLst>
                <a:path w="5843" h="5759" extrusionOk="0">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8"/>
            <p:cNvSpPr/>
            <p:nvPr/>
          </p:nvSpPr>
          <p:spPr>
            <a:xfrm>
              <a:off x="2229900" y="1307375"/>
              <a:ext cx="95400" cy="141625"/>
            </a:xfrm>
            <a:custGeom>
              <a:avLst/>
              <a:gdLst/>
              <a:ahLst/>
              <a:cxnLst/>
              <a:rect l="l" t="t" r="r" b="b"/>
              <a:pathLst>
                <a:path w="3816" h="5665" extrusionOk="0">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8"/>
            <p:cNvSpPr/>
            <p:nvPr/>
          </p:nvSpPr>
          <p:spPr>
            <a:xfrm>
              <a:off x="2853275" y="1638150"/>
              <a:ext cx="102900" cy="140550"/>
            </a:xfrm>
            <a:custGeom>
              <a:avLst/>
              <a:gdLst/>
              <a:ahLst/>
              <a:cxnLst/>
              <a:rect l="l" t="t" r="r" b="b"/>
              <a:pathLst>
                <a:path w="4116" h="5622" extrusionOk="0">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2" name="Google Shape;1162;p28"/>
          <p:cNvGrpSpPr/>
          <p:nvPr/>
        </p:nvGrpSpPr>
        <p:grpSpPr>
          <a:xfrm rot="-1292740">
            <a:off x="1055488" y="3879987"/>
            <a:ext cx="859066" cy="1348284"/>
            <a:chOff x="2393300" y="1206650"/>
            <a:chExt cx="1306900" cy="2051150"/>
          </a:xfrm>
        </p:grpSpPr>
        <p:sp>
          <p:nvSpPr>
            <p:cNvPr id="1163" name="Google Shape;1163;p28"/>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8"/>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28"/>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28"/>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8"/>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8"/>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8"/>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28"/>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28"/>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8"/>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8"/>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8"/>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28"/>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28"/>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7" name="Google Shape;1177;p2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178"/>
        <p:cNvGrpSpPr/>
        <p:nvPr/>
      </p:nvGrpSpPr>
      <p:grpSpPr>
        <a:xfrm>
          <a:off x="0" y="0"/>
          <a:ext cx="0" cy="0"/>
          <a:chOff x="0" y="0"/>
          <a:chExt cx="0" cy="0"/>
        </a:xfrm>
      </p:grpSpPr>
      <p:pic>
        <p:nvPicPr>
          <p:cNvPr id="1179" name="Google Shape;1179;p29"/>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180" name="Google Shape;1180;p29"/>
          <p:cNvSpPr/>
          <p:nvPr/>
        </p:nvSpPr>
        <p:spPr>
          <a:xfrm rot="5400000">
            <a:off x="7544727" y="52844"/>
            <a:ext cx="1652101" cy="1546409"/>
          </a:xfrm>
          <a:custGeom>
            <a:avLst/>
            <a:gdLst/>
            <a:ahLst/>
            <a:cxnLst/>
            <a:rect l="l" t="t" r="r" b="b"/>
            <a:pathLst>
              <a:path w="67474" h="111856" extrusionOk="0">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9"/>
          <p:cNvSpPr/>
          <p:nvPr/>
        </p:nvSpPr>
        <p:spPr>
          <a:xfrm rot="10800000">
            <a:off x="8604494" y="914657"/>
            <a:ext cx="349264" cy="1264136"/>
          </a:xfrm>
          <a:custGeom>
            <a:avLst/>
            <a:gdLst/>
            <a:ahLst/>
            <a:cxnLst/>
            <a:rect l="l" t="t" r="r" b="b"/>
            <a:pathLst>
              <a:path w="21021" h="76084" extrusionOk="0">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2" name="Google Shape;1182;p29"/>
          <p:cNvGrpSpPr/>
          <p:nvPr/>
        </p:nvGrpSpPr>
        <p:grpSpPr>
          <a:xfrm rot="-1847261">
            <a:off x="8151718" y="893234"/>
            <a:ext cx="621830" cy="461522"/>
            <a:chOff x="7371599" y="1417781"/>
            <a:chExt cx="952389" cy="706864"/>
          </a:xfrm>
        </p:grpSpPr>
        <p:sp>
          <p:nvSpPr>
            <p:cNvPr id="1183" name="Google Shape;1183;p29"/>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29"/>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29"/>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29"/>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29"/>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29"/>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9"/>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9"/>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1" name="Google Shape;1191;p29"/>
          <p:cNvSpPr/>
          <p:nvPr/>
        </p:nvSpPr>
        <p:spPr>
          <a:xfrm>
            <a:off x="0" y="1845475"/>
            <a:ext cx="734777" cy="3298063"/>
          </a:xfrm>
          <a:custGeom>
            <a:avLst/>
            <a:gdLst/>
            <a:ahLst/>
            <a:cxnLst/>
            <a:rect l="l" t="t" r="r" b="b"/>
            <a:pathLst>
              <a:path w="35161" h="126812" extrusionOk="0">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29"/>
          <p:cNvSpPr/>
          <p:nvPr/>
        </p:nvSpPr>
        <p:spPr>
          <a:xfrm rot="10800000">
            <a:off x="242308" y="3471000"/>
            <a:ext cx="548092" cy="1192775"/>
          </a:xfrm>
          <a:custGeom>
            <a:avLst/>
            <a:gdLst/>
            <a:ahLst/>
            <a:cxnLst/>
            <a:rect l="l" t="t" r="r" b="b"/>
            <a:pathLst>
              <a:path w="50714" h="110391" extrusionOk="0">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3" name="Google Shape;1193;p29"/>
          <p:cNvGrpSpPr/>
          <p:nvPr/>
        </p:nvGrpSpPr>
        <p:grpSpPr>
          <a:xfrm rot="5400000">
            <a:off x="171791" y="2171970"/>
            <a:ext cx="329884" cy="673643"/>
            <a:chOff x="4153450" y="2187950"/>
            <a:chExt cx="1609975" cy="2086875"/>
          </a:xfrm>
        </p:grpSpPr>
        <p:sp>
          <p:nvSpPr>
            <p:cNvPr id="1194" name="Google Shape;1194;p29"/>
            <p:cNvSpPr/>
            <p:nvPr/>
          </p:nvSpPr>
          <p:spPr>
            <a:xfrm>
              <a:off x="5513025" y="2187950"/>
              <a:ext cx="250400" cy="2085600"/>
            </a:xfrm>
            <a:custGeom>
              <a:avLst/>
              <a:gdLst/>
              <a:ahLst/>
              <a:cxnLst/>
              <a:rect l="l" t="t" r="r" b="b"/>
              <a:pathLst>
                <a:path w="10016" h="83424" extrusionOk="0">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9"/>
            <p:cNvSpPr/>
            <p:nvPr/>
          </p:nvSpPr>
          <p:spPr>
            <a:xfrm>
              <a:off x="4579800" y="2273500"/>
              <a:ext cx="399125" cy="2001325"/>
            </a:xfrm>
            <a:custGeom>
              <a:avLst/>
              <a:gdLst/>
              <a:ahLst/>
              <a:cxnLst/>
              <a:rect l="l" t="t" r="r" b="b"/>
              <a:pathLst>
                <a:path w="15965" h="80053" extrusionOk="0">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9"/>
            <p:cNvSpPr/>
            <p:nvPr/>
          </p:nvSpPr>
          <p:spPr>
            <a:xfrm>
              <a:off x="5079250" y="2229475"/>
              <a:ext cx="234325" cy="2045350"/>
            </a:xfrm>
            <a:custGeom>
              <a:avLst/>
              <a:gdLst/>
              <a:ahLst/>
              <a:cxnLst/>
              <a:rect l="l" t="t" r="r" b="b"/>
              <a:pathLst>
                <a:path w="9373" h="81814" extrusionOk="0">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9"/>
            <p:cNvSpPr/>
            <p:nvPr/>
          </p:nvSpPr>
          <p:spPr>
            <a:xfrm>
              <a:off x="4153450" y="2476950"/>
              <a:ext cx="280125" cy="1797875"/>
            </a:xfrm>
            <a:custGeom>
              <a:avLst/>
              <a:gdLst/>
              <a:ahLst/>
              <a:cxnLst/>
              <a:rect l="l" t="t" r="r" b="b"/>
              <a:pathLst>
                <a:path w="11205" h="71915" extrusionOk="0">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8" name="Google Shape;1198;p29"/>
          <p:cNvGrpSpPr/>
          <p:nvPr/>
        </p:nvGrpSpPr>
        <p:grpSpPr>
          <a:xfrm rot="6756311">
            <a:off x="452499" y="4220603"/>
            <a:ext cx="771567" cy="572657"/>
            <a:chOff x="7371599" y="1417781"/>
            <a:chExt cx="952389" cy="706864"/>
          </a:xfrm>
        </p:grpSpPr>
        <p:sp>
          <p:nvSpPr>
            <p:cNvPr id="1199" name="Google Shape;1199;p29"/>
            <p:cNvSpPr/>
            <p:nvPr/>
          </p:nvSpPr>
          <p:spPr>
            <a:xfrm>
              <a:off x="7805071" y="1910127"/>
              <a:ext cx="257680" cy="214518"/>
            </a:xfrm>
            <a:custGeom>
              <a:avLst/>
              <a:gdLst/>
              <a:ahLst/>
              <a:cxnLst/>
              <a:rect l="l" t="t" r="r" b="b"/>
              <a:pathLst>
                <a:path w="14925" h="12425" extrusionOk="0">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9"/>
            <p:cNvSpPr/>
            <p:nvPr/>
          </p:nvSpPr>
          <p:spPr>
            <a:xfrm>
              <a:off x="7958332" y="1736890"/>
              <a:ext cx="269334" cy="214897"/>
            </a:xfrm>
            <a:custGeom>
              <a:avLst/>
              <a:gdLst/>
              <a:ahLst/>
              <a:cxnLst/>
              <a:rect l="l" t="t" r="r" b="b"/>
              <a:pathLst>
                <a:path w="15600" h="12447" extrusionOk="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9"/>
            <p:cNvSpPr/>
            <p:nvPr/>
          </p:nvSpPr>
          <p:spPr>
            <a:xfrm>
              <a:off x="7503779" y="1417781"/>
              <a:ext cx="208993" cy="195319"/>
            </a:xfrm>
            <a:custGeom>
              <a:avLst/>
              <a:gdLst/>
              <a:ahLst/>
              <a:cxnLst/>
              <a:rect l="l" t="t" r="r" b="b"/>
              <a:pathLst>
                <a:path w="12105" h="11313" extrusionOk="0">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29"/>
            <p:cNvSpPr/>
            <p:nvPr/>
          </p:nvSpPr>
          <p:spPr>
            <a:xfrm>
              <a:off x="7371599" y="1616604"/>
              <a:ext cx="239034" cy="204953"/>
            </a:xfrm>
            <a:custGeom>
              <a:avLst/>
              <a:gdLst/>
              <a:ahLst/>
              <a:cxnLst/>
              <a:rect l="l" t="t" r="r" b="b"/>
              <a:pathLst>
                <a:path w="13845" h="11871" extrusionOk="0">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9"/>
            <p:cNvSpPr/>
            <p:nvPr/>
          </p:nvSpPr>
          <p:spPr>
            <a:xfrm>
              <a:off x="7804000" y="1435995"/>
              <a:ext cx="224151" cy="201413"/>
            </a:xfrm>
            <a:custGeom>
              <a:avLst/>
              <a:gdLst/>
              <a:ahLst/>
              <a:cxnLst/>
              <a:rect l="l" t="t" r="r" b="b"/>
              <a:pathLst>
                <a:path w="12983" h="11666" extrusionOk="0">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9"/>
            <p:cNvSpPr/>
            <p:nvPr/>
          </p:nvSpPr>
          <p:spPr>
            <a:xfrm>
              <a:off x="8119674" y="1540189"/>
              <a:ext cx="204314" cy="156576"/>
            </a:xfrm>
            <a:custGeom>
              <a:avLst/>
              <a:gdLst/>
              <a:ahLst/>
              <a:cxnLst/>
              <a:rect l="l" t="t" r="r" b="b"/>
              <a:pathLst>
                <a:path w="11834" h="9069" extrusionOk="0">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9"/>
            <p:cNvSpPr/>
            <p:nvPr/>
          </p:nvSpPr>
          <p:spPr>
            <a:xfrm>
              <a:off x="7710217" y="1701962"/>
              <a:ext cx="155748" cy="139674"/>
            </a:xfrm>
            <a:custGeom>
              <a:avLst/>
              <a:gdLst/>
              <a:ahLst/>
              <a:cxnLst/>
              <a:rect l="l" t="t" r="r" b="b"/>
              <a:pathLst>
                <a:path w="9021" h="8090" extrusionOk="0">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9"/>
            <p:cNvSpPr/>
            <p:nvPr/>
          </p:nvSpPr>
          <p:spPr>
            <a:xfrm>
              <a:off x="7514294" y="1999024"/>
              <a:ext cx="165796" cy="96373"/>
            </a:xfrm>
            <a:custGeom>
              <a:avLst/>
              <a:gdLst/>
              <a:ahLst/>
              <a:cxnLst/>
              <a:rect l="l" t="t" r="r" b="b"/>
              <a:pathLst>
                <a:path w="9603" h="5582" extrusionOk="0">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7" name="Google Shape;1207;p29"/>
          <p:cNvSpPr/>
          <p:nvPr/>
        </p:nvSpPr>
        <p:spPr>
          <a:xfrm rot="8100000">
            <a:off x="-365195" y="-274528"/>
            <a:ext cx="1641456" cy="1628034"/>
          </a:xfrm>
          <a:custGeom>
            <a:avLst/>
            <a:gdLst/>
            <a:ahLst/>
            <a:cxnLst/>
            <a:rect l="l" t="t" r="r" b="b"/>
            <a:pathLst>
              <a:path w="60413" h="59919" extrusionOk="0">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29"/>
          <p:cNvSpPr/>
          <p:nvPr/>
        </p:nvSpPr>
        <p:spPr>
          <a:xfrm rot="-9222540">
            <a:off x="7452278" y="-277767"/>
            <a:ext cx="879804" cy="1435432"/>
          </a:xfrm>
          <a:custGeom>
            <a:avLst/>
            <a:gdLst/>
            <a:ahLst/>
            <a:cxnLst/>
            <a:rect l="l" t="t" r="r" b="b"/>
            <a:pathLst>
              <a:path w="47050" h="76773" extrusionOk="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09" name="Google Shape;1209;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hree columns 2">
  <p:cSld name="BLANK_1_1_1_2_1_1">
    <p:bg>
      <p:bgPr>
        <a:solidFill>
          <a:schemeClr val="accent4"/>
        </a:solidFill>
        <a:effectLst/>
      </p:bgPr>
    </p:bg>
    <p:spTree>
      <p:nvGrpSpPr>
        <p:cNvPr id="1" name="Shape 1210"/>
        <p:cNvGrpSpPr/>
        <p:nvPr/>
      </p:nvGrpSpPr>
      <p:grpSpPr>
        <a:xfrm>
          <a:off x="0" y="0"/>
          <a:ext cx="0" cy="0"/>
          <a:chOff x="0" y="0"/>
          <a:chExt cx="0" cy="0"/>
        </a:xfrm>
      </p:grpSpPr>
      <p:grpSp>
        <p:nvGrpSpPr>
          <p:cNvPr id="1211" name="Google Shape;1211;p30"/>
          <p:cNvGrpSpPr/>
          <p:nvPr/>
        </p:nvGrpSpPr>
        <p:grpSpPr>
          <a:xfrm>
            <a:off x="0" y="-15338"/>
            <a:ext cx="9154800" cy="5355429"/>
            <a:chOff x="0" y="-15338"/>
            <a:chExt cx="9154800" cy="5355429"/>
          </a:xfrm>
        </p:grpSpPr>
        <p:sp>
          <p:nvSpPr>
            <p:cNvPr id="1212" name="Google Shape;1212;p30"/>
            <p:cNvSpPr/>
            <p:nvPr/>
          </p:nvSpPr>
          <p:spPr>
            <a:xfrm rot="10800000" flipH="1">
              <a:off x="0" y="105012"/>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30"/>
            <p:cNvSpPr/>
            <p:nvPr/>
          </p:nvSpPr>
          <p:spPr>
            <a:xfrm rot="10800000">
              <a:off x="0" y="-15338"/>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0"/>
            <p:cNvSpPr/>
            <p:nvPr/>
          </p:nvSpPr>
          <p:spPr>
            <a:xfrm>
              <a:off x="162600" y="105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0"/>
            <p:cNvSpPr/>
            <p:nvPr/>
          </p:nvSpPr>
          <p:spPr>
            <a:xfrm>
              <a:off x="289200" y="46830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0"/>
            <p:cNvSpPr/>
            <p:nvPr/>
          </p:nvSpPr>
          <p:spPr>
            <a:xfrm rot="2190330">
              <a:off x="8791100" y="430592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30"/>
            <p:cNvSpPr/>
            <p:nvPr/>
          </p:nvSpPr>
          <p:spPr>
            <a:xfrm>
              <a:off x="3457100" y="4786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30"/>
            <p:cNvSpPr/>
            <p:nvPr/>
          </p:nvSpPr>
          <p:spPr>
            <a:xfrm flipH="1">
              <a:off x="7" y="4545674"/>
              <a:ext cx="9154793" cy="794417"/>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30"/>
            <p:cNvSpPr/>
            <p:nvPr/>
          </p:nvSpPr>
          <p:spPr>
            <a:xfrm>
              <a:off x="0" y="4448625"/>
              <a:ext cx="9154793" cy="891449"/>
            </a:xfrm>
            <a:custGeom>
              <a:avLst/>
              <a:gdLst/>
              <a:ahLst/>
              <a:cxnLst/>
              <a:rect l="l" t="t" r="r" b="b"/>
              <a:pathLst>
                <a:path w="142100" h="13837" extrusionOk="0">
                  <a:moveTo>
                    <a:pt x="926" y="0"/>
                  </a:moveTo>
                  <a:cubicBezTo>
                    <a:pt x="610" y="0"/>
                    <a:pt x="305" y="11"/>
                    <a:pt x="0" y="22"/>
                  </a:cubicBezTo>
                  <a:lnTo>
                    <a:pt x="0" y="13837"/>
                  </a:lnTo>
                  <a:lnTo>
                    <a:pt x="142100" y="13837"/>
                  </a:lnTo>
                  <a:lnTo>
                    <a:pt x="142100" y="5117"/>
                  </a:lnTo>
                  <a:cubicBezTo>
                    <a:pt x="138322" y="5117"/>
                    <a:pt x="135034" y="7196"/>
                    <a:pt x="133325" y="10277"/>
                  </a:cubicBezTo>
                  <a:cubicBezTo>
                    <a:pt x="129580" y="4115"/>
                    <a:pt x="122809" y="0"/>
                    <a:pt x="115080" y="0"/>
                  </a:cubicBezTo>
                  <a:cubicBezTo>
                    <a:pt x="107198" y="0"/>
                    <a:pt x="100318" y="4267"/>
                    <a:pt x="96627" y="10625"/>
                  </a:cubicBezTo>
                  <a:cubicBezTo>
                    <a:pt x="94580" y="9014"/>
                    <a:pt x="92001" y="8056"/>
                    <a:pt x="89203" y="8056"/>
                  </a:cubicBezTo>
                  <a:cubicBezTo>
                    <a:pt x="86688" y="8056"/>
                    <a:pt x="84347" y="8829"/>
                    <a:pt x="82421" y="10157"/>
                  </a:cubicBezTo>
                  <a:cubicBezTo>
                    <a:pt x="81311" y="7741"/>
                    <a:pt x="78872" y="6064"/>
                    <a:pt x="76042" y="6064"/>
                  </a:cubicBezTo>
                  <a:cubicBezTo>
                    <a:pt x="73853" y="6064"/>
                    <a:pt x="71915" y="7054"/>
                    <a:pt x="70620" y="8612"/>
                  </a:cubicBezTo>
                  <a:cubicBezTo>
                    <a:pt x="66733" y="3386"/>
                    <a:pt x="60518" y="0"/>
                    <a:pt x="53496" y="0"/>
                  </a:cubicBezTo>
                  <a:cubicBezTo>
                    <a:pt x="45211" y="0"/>
                    <a:pt x="38015" y="4725"/>
                    <a:pt x="34488" y="11638"/>
                  </a:cubicBezTo>
                  <a:cubicBezTo>
                    <a:pt x="32311" y="9428"/>
                    <a:pt x="29274" y="8056"/>
                    <a:pt x="25921" y="8056"/>
                  </a:cubicBezTo>
                  <a:cubicBezTo>
                    <a:pt x="23395" y="8056"/>
                    <a:pt x="21044" y="8840"/>
                    <a:pt x="19106" y="10179"/>
                  </a:cubicBezTo>
                  <a:cubicBezTo>
                    <a:pt x="15350" y="4071"/>
                    <a:pt x="8612" y="0"/>
                    <a:pt x="926" y="0"/>
                  </a:cubicBezTo>
                  <a:close/>
                </a:path>
              </a:pathLst>
            </a:cu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0"/>
            <p:cNvSpPr/>
            <p:nvPr/>
          </p:nvSpPr>
          <p:spPr>
            <a:xfrm rot="2700000">
              <a:off x="3679701" y="4916412"/>
              <a:ext cx="178073" cy="199698"/>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30"/>
            <p:cNvSpPr/>
            <p:nvPr/>
          </p:nvSpPr>
          <p:spPr>
            <a:xfrm>
              <a:off x="340675" y="2981775"/>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30"/>
            <p:cNvSpPr/>
            <p:nvPr/>
          </p:nvSpPr>
          <p:spPr>
            <a:xfrm>
              <a:off x="229800" y="4843038"/>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0"/>
            <p:cNvSpPr/>
            <p:nvPr/>
          </p:nvSpPr>
          <p:spPr>
            <a:xfrm rot="-1283699">
              <a:off x="8802724" y="435152"/>
              <a:ext cx="178077" cy="199703"/>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30"/>
            <p:cNvSpPr/>
            <p:nvPr/>
          </p:nvSpPr>
          <p:spPr>
            <a:xfrm rot="2190330">
              <a:off x="5888775" y="77500"/>
              <a:ext cx="178075" cy="199700"/>
            </a:xfrm>
            <a:custGeom>
              <a:avLst/>
              <a:gdLst/>
              <a:ahLst/>
              <a:cxnLst/>
              <a:rect l="l" t="t" r="r" b="b"/>
              <a:pathLst>
                <a:path w="7123" h="7988" extrusionOk="0">
                  <a:moveTo>
                    <a:pt x="2074" y="1"/>
                  </a:moveTo>
                  <a:cubicBezTo>
                    <a:pt x="1911" y="1"/>
                    <a:pt x="1746" y="73"/>
                    <a:pt x="1597" y="176"/>
                  </a:cubicBezTo>
                  <a:cubicBezTo>
                    <a:pt x="1373" y="336"/>
                    <a:pt x="1257" y="602"/>
                    <a:pt x="1299" y="868"/>
                  </a:cubicBezTo>
                  <a:cubicBezTo>
                    <a:pt x="1406" y="1635"/>
                    <a:pt x="1533" y="2401"/>
                    <a:pt x="1671" y="3168"/>
                  </a:cubicBezTo>
                  <a:cubicBezTo>
                    <a:pt x="1704" y="3317"/>
                    <a:pt x="1671" y="3392"/>
                    <a:pt x="1544" y="3466"/>
                  </a:cubicBezTo>
                  <a:cubicBezTo>
                    <a:pt x="1171" y="3700"/>
                    <a:pt x="798" y="3924"/>
                    <a:pt x="436" y="4168"/>
                  </a:cubicBezTo>
                  <a:cubicBezTo>
                    <a:pt x="171" y="4350"/>
                    <a:pt x="0" y="4615"/>
                    <a:pt x="53" y="4956"/>
                  </a:cubicBezTo>
                  <a:cubicBezTo>
                    <a:pt x="107" y="5329"/>
                    <a:pt x="320" y="5585"/>
                    <a:pt x="713" y="5616"/>
                  </a:cubicBezTo>
                  <a:cubicBezTo>
                    <a:pt x="1065" y="5649"/>
                    <a:pt x="1416" y="5649"/>
                    <a:pt x="1768" y="5659"/>
                  </a:cubicBezTo>
                  <a:cubicBezTo>
                    <a:pt x="1980" y="5670"/>
                    <a:pt x="2044" y="5744"/>
                    <a:pt x="2076" y="5957"/>
                  </a:cubicBezTo>
                  <a:cubicBezTo>
                    <a:pt x="2130" y="6394"/>
                    <a:pt x="2193" y="6830"/>
                    <a:pt x="2279" y="7267"/>
                  </a:cubicBezTo>
                  <a:cubicBezTo>
                    <a:pt x="2342" y="7629"/>
                    <a:pt x="2715" y="7948"/>
                    <a:pt x="3045" y="7980"/>
                  </a:cubicBezTo>
                  <a:cubicBezTo>
                    <a:pt x="3096" y="7985"/>
                    <a:pt x="3144" y="7987"/>
                    <a:pt x="3190" y="7987"/>
                  </a:cubicBezTo>
                  <a:cubicBezTo>
                    <a:pt x="3528" y="7987"/>
                    <a:pt x="3738" y="7842"/>
                    <a:pt x="3907" y="7458"/>
                  </a:cubicBezTo>
                  <a:cubicBezTo>
                    <a:pt x="4077" y="7085"/>
                    <a:pt x="4216" y="6692"/>
                    <a:pt x="4365" y="6309"/>
                  </a:cubicBezTo>
                  <a:cubicBezTo>
                    <a:pt x="4402" y="6206"/>
                    <a:pt x="4423" y="6088"/>
                    <a:pt x="4548" y="6088"/>
                  </a:cubicBezTo>
                  <a:cubicBezTo>
                    <a:pt x="4566" y="6088"/>
                    <a:pt x="4587" y="6090"/>
                    <a:pt x="4610" y="6096"/>
                  </a:cubicBezTo>
                  <a:cubicBezTo>
                    <a:pt x="4972" y="6181"/>
                    <a:pt x="5323" y="6266"/>
                    <a:pt x="5685" y="6351"/>
                  </a:cubicBezTo>
                  <a:cubicBezTo>
                    <a:pt x="5875" y="6398"/>
                    <a:pt x="6065" y="6471"/>
                    <a:pt x="6247" y="6471"/>
                  </a:cubicBezTo>
                  <a:cubicBezTo>
                    <a:pt x="6269" y="6471"/>
                    <a:pt x="6291" y="6470"/>
                    <a:pt x="6313" y="6468"/>
                  </a:cubicBezTo>
                  <a:cubicBezTo>
                    <a:pt x="6930" y="6404"/>
                    <a:pt x="7122" y="5776"/>
                    <a:pt x="6717" y="5297"/>
                  </a:cubicBezTo>
                  <a:cubicBezTo>
                    <a:pt x="6324" y="4807"/>
                    <a:pt x="5919" y="4328"/>
                    <a:pt x="5525" y="3839"/>
                  </a:cubicBezTo>
                  <a:cubicBezTo>
                    <a:pt x="5483" y="3775"/>
                    <a:pt x="5461" y="3636"/>
                    <a:pt x="5494" y="3562"/>
                  </a:cubicBezTo>
                  <a:cubicBezTo>
                    <a:pt x="5632" y="3274"/>
                    <a:pt x="5802" y="2987"/>
                    <a:pt x="5951" y="2699"/>
                  </a:cubicBezTo>
                  <a:cubicBezTo>
                    <a:pt x="6090" y="2433"/>
                    <a:pt x="6303" y="2178"/>
                    <a:pt x="6303" y="1837"/>
                  </a:cubicBezTo>
                  <a:cubicBezTo>
                    <a:pt x="6260" y="1698"/>
                    <a:pt x="6249" y="1539"/>
                    <a:pt x="6164" y="1433"/>
                  </a:cubicBezTo>
                  <a:cubicBezTo>
                    <a:pt x="6024" y="1237"/>
                    <a:pt x="5834" y="1136"/>
                    <a:pt x="5613" y="1136"/>
                  </a:cubicBezTo>
                  <a:cubicBezTo>
                    <a:pt x="5449" y="1136"/>
                    <a:pt x="5268" y="1191"/>
                    <a:pt x="5078" y="1305"/>
                  </a:cubicBezTo>
                  <a:cubicBezTo>
                    <a:pt x="4791" y="1475"/>
                    <a:pt x="4514" y="1677"/>
                    <a:pt x="4248" y="1890"/>
                  </a:cubicBezTo>
                  <a:cubicBezTo>
                    <a:pt x="4182" y="1943"/>
                    <a:pt x="4129" y="1966"/>
                    <a:pt x="4082" y="1966"/>
                  </a:cubicBezTo>
                  <a:cubicBezTo>
                    <a:pt x="4014" y="1966"/>
                    <a:pt x="3959" y="1918"/>
                    <a:pt x="3897" y="1837"/>
                  </a:cubicBezTo>
                  <a:cubicBezTo>
                    <a:pt x="3588" y="1443"/>
                    <a:pt x="3289" y="1038"/>
                    <a:pt x="2970" y="645"/>
                  </a:cubicBezTo>
                  <a:cubicBezTo>
                    <a:pt x="2800" y="442"/>
                    <a:pt x="2608" y="251"/>
                    <a:pt x="2385" y="102"/>
                  </a:cubicBezTo>
                  <a:cubicBezTo>
                    <a:pt x="2285" y="31"/>
                    <a:pt x="2180" y="1"/>
                    <a:pt x="2074" y="1"/>
                  </a:cubicBezTo>
                  <a:close/>
                </a:path>
              </a:pathLst>
            </a:custGeom>
            <a:solidFill>
              <a:srgbClr val="F9F6B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5" name="Google Shape;1225;p30"/>
          <p:cNvSpPr/>
          <p:nvPr/>
        </p:nvSpPr>
        <p:spPr>
          <a:xfrm flipH="1">
            <a:off x="715000" y="388500"/>
            <a:ext cx="7713900" cy="519300"/>
          </a:xfrm>
          <a:prstGeom prst="roundRect">
            <a:avLst>
              <a:gd name="adj" fmla="val 16667"/>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0"/>
          <p:cNvSpPr txBox="1">
            <a:spLocks noGrp="1"/>
          </p:cNvSpPr>
          <p:nvPr>
            <p:ph type="title"/>
          </p:nvPr>
        </p:nvSpPr>
        <p:spPr>
          <a:xfrm>
            <a:off x="720000" y="298536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27" name="Google Shape;1227;p30"/>
          <p:cNvSpPr txBox="1">
            <a:spLocks noGrp="1"/>
          </p:cNvSpPr>
          <p:nvPr>
            <p:ph type="subTitle" idx="1"/>
          </p:nvPr>
        </p:nvSpPr>
        <p:spPr>
          <a:xfrm>
            <a:off x="720000" y="35432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28" name="Google Shape;1228;p30"/>
          <p:cNvSpPr txBox="1">
            <a:spLocks noGrp="1"/>
          </p:cNvSpPr>
          <p:nvPr>
            <p:ph type="title" idx="2"/>
          </p:nvPr>
        </p:nvSpPr>
        <p:spPr>
          <a:xfrm>
            <a:off x="3403800" y="298536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29" name="Google Shape;1229;p30"/>
          <p:cNvSpPr txBox="1">
            <a:spLocks noGrp="1"/>
          </p:cNvSpPr>
          <p:nvPr>
            <p:ph type="subTitle" idx="3"/>
          </p:nvPr>
        </p:nvSpPr>
        <p:spPr>
          <a:xfrm>
            <a:off x="3403800" y="35432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30" name="Google Shape;1230;p30"/>
          <p:cNvSpPr txBox="1">
            <a:spLocks noGrp="1"/>
          </p:cNvSpPr>
          <p:nvPr>
            <p:ph type="title" idx="4"/>
          </p:nvPr>
        </p:nvSpPr>
        <p:spPr>
          <a:xfrm>
            <a:off x="6087600" y="298536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1"/>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31" name="Google Shape;1231;p30"/>
          <p:cNvSpPr txBox="1">
            <a:spLocks noGrp="1"/>
          </p:cNvSpPr>
          <p:nvPr>
            <p:ph type="subTitle" idx="5"/>
          </p:nvPr>
        </p:nvSpPr>
        <p:spPr>
          <a:xfrm>
            <a:off x="6087600" y="35432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32" name="Google Shape;1232;p30"/>
          <p:cNvSpPr txBox="1">
            <a:spLocks noGrp="1"/>
          </p:cNvSpPr>
          <p:nvPr>
            <p:ph type="title" idx="6"/>
          </p:nvPr>
        </p:nvSpPr>
        <p:spPr>
          <a:xfrm>
            <a:off x="720000" y="37779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200"/>
              <a:buNone/>
              <a:defRPr sz="2500" b="1"/>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1pPr>
            <a:lvl2pPr lvl="1"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2pPr>
            <a:lvl3pPr lvl="2"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3pPr>
            <a:lvl4pPr lvl="3"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4pPr>
            <a:lvl5pPr lvl="4"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5pPr>
            <a:lvl6pPr lvl="5"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6pPr>
            <a:lvl7pPr lvl="6"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7pPr>
            <a:lvl8pPr lvl="7"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8pPr>
            <a:lvl9pPr lvl="8"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1pPr>
            <a:lvl2pPr marL="914400" lvl="1" indent="-30480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2pPr>
            <a:lvl3pPr marL="1371600" lvl="2" indent="-30480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3pPr>
            <a:lvl4pPr marL="1828800" lvl="3" indent="-30480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4pPr>
            <a:lvl5pPr marL="2286000" lvl="4" indent="-30480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5pPr>
            <a:lvl6pPr marL="2743200" lvl="5" indent="-30480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6pPr>
            <a:lvl7pPr marL="3200400" lvl="6" indent="-30480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7pPr>
            <a:lvl8pPr marL="3657600" lvl="7" indent="-30480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8pPr>
            <a:lvl9pPr marL="4114800" lvl="8" indent="-304800">
              <a:lnSpc>
                <a:spcPct val="100000"/>
              </a:lnSpc>
              <a:spcBef>
                <a:spcPts val="1600"/>
              </a:spcBef>
              <a:spcAft>
                <a:spcPts val="1600"/>
              </a:spcAft>
              <a:buClr>
                <a:schemeClr val="dk1"/>
              </a:buClr>
              <a:buSzPts val="1200"/>
              <a:buFont typeface="Jost"/>
              <a:buChar char="■"/>
              <a:defRPr sz="1200">
                <a:solidFill>
                  <a:schemeClr val="dk1"/>
                </a:solidFill>
                <a:latin typeface="Jost"/>
                <a:ea typeface="Jost"/>
                <a:cs typeface="Jost"/>
                <a:sym typeface="Jost"/>
              </a:defRPr>
            </a:lvl9pPr>
          </a:lstStyle>
          <a:p>
            <a:endParaRPr/>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1"/>
                </a:solidFill>
                <a:latin typeface="Jost"/>
                <a:ea typeface="Jost"/>
                <a:cs typeface="Jost"/>
                <a:sym typeface="Jost"/>
              </a:defRPr>
            </a:lvl1pPr>
            <a:lvl2pPr lvl="1" algn="r">
              <a:buNone/>
              <a:defRPr sz="1300">
                <a:solidFill>
                  <a:schemeClr val="dk1"/>
                </a:solidFill>
                <a:latin typeface="Jost"/>
                <a:ea typeface="Jost"/>
                <a:cs typeface="Jost"/>
                <a:sym typeface="Jost"/>
              </a:defRPr>
            </a:lvl2pPr>
            <a:lvl3pPr lvl="2" algn="r">
              <a:buNone/>
              <a:defRPr sz="1300">
                <a:solidFill>
                  <a:schemeClr val="dk1"/>
                </a:solidFill>
                <a:latin typeface="Jost"/>
                <a:ea typeface="Jost"/>
                <a:cs typeface="Jost"/>
                <a:sym typeface="Jost"/>
              </a:defRPr>
            </a:lvl3pPr>
            <a:lvl4pPr lvl="3" algn="r">
              <a:buNone/>
              <a:defRPr sz="1300">
                <a:solidFill>
                  <a:schemeClr val="dk1"/>
                </a:solidFill>
                <a:latin typeface="Jost"/>
                <a:ea typeface="Jost"/>
                <a:cs typeface="Jost"/>
                <a:sym typeface="Jost"/>
              </a:defRPr>
            </a:lvl4pPr>
            <a:lvl5pPr lvl="4" algn="r">
              <a:buNone/>
              <a:defRPr sz="1300">
                <a:solidFill>
                  <a:schemeClr val="dk1"/>
                </a:solidFill>
                <a:latin typeface="Jost"/>
                <a:ea typeface="Jost"/>
                <a:cs typeface="Jost"/>
                <a:sym typeface="Jost"/>
              </a:defRPr>
            </a:lvl5pPr>
            <a:lvl6pPr lvl="5" algn="r">
              <a:buNone/>
              <a:defRPr sz="1300">
                <a:solidFill>
                  <a:schemeClr val="dk1"/>
                </a:solidFill>
                <a:latin typeface="Jost"/>
                <a:ea typeface="Jost"/>
                <a:cs typeface="Jost"/>
                <a:sym typeface="Jost"/>
              </a:defRPr>
            </a:lvl6pPr>
            <a:lvl7pPr lvl="6" algn="r">
              <a:buNone/>
              <a:defRPr sz="1300">
                <a:solidFill>
                  <a:schemeClr val="dk1"/>
                </a:solidFill>
                <a:latin typeface="Jost"/>
                <a:ea typeface="Jost"/>
                <a:cs typeface="Jost"/>
                <a:sym typeface="Jost"/>
              </a:defRPr>
            </a:lvl7pPr>
            <a:lvl8pPr lvl="7" algn="r">
              <a:buNone/>
              <a:defRPr sz="1300">
                <a:solidFill>
                  <a:schemeClr val="dk1"/>
                </a:solidFill>
                <a:latin typeface="Jost"/>
                <a:ea typeface="Jost"/>
                <a:cs typeface="Jost"/>
                <a:sym typeface="Jost"/>
              </a:defRPr>
            </a:lvl8pPr>
            <a:lvl9pPr lvl="8" algn="r">
              <a:buNone/>
              <a:defRPr sz="1300">
                <a:solidFill>
                  <a:schemeClr val="dk1"/>
                </a:solidFill>
                <a:latin typeface="Jost"/>
                <a:ea typeface="Jost"/>
                <a:cs typeface="Jost"/>
                <a:sym typeface="Jos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png"/><Relationship Id="rId7"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5.png"/><Relationship Id="rId9"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image" Target="../media/image38.png"/><Relationship Id="rId12"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1.png"/><Relationship Id="rId11" Type="http://schemas.openxmlformats.org/officeDocument/2006/relationships/image" Target="../media/image41.png"/><Relationship Id="rId5" Type="http://schemas.openxmlformats.org/officeDocument/2006/relationships/image" Target="../media/image37.png"/><Relationship Id="rId10"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2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2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67.pn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67.png"/><Relationship Id="rId4" Type="http://schemas.openxmlformats.org/officeDocument/2006/relationships/image" Target="../media/image6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2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figma.com/file/lheiJ36RBd3ONuOmxaVTFB/Low-fi-prototype?type=design&amp;node-id=0%3A1&amp;mode=design&amp;t=rka54OP9bhPy9D55-1"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sp>
        <p:nvSpPr>
          <p:cNvPr id="1237" name="Google Shape;1237;p31"/>
          <p:cNvSpPr txBox="1">
            <a:spLocks noGrp="1"/>
          </p:cNvSpPr>
          <p:nvPr>
            <p:ph type="ctrTitle"/>
          </p:nvPr>
        </p:nvSpPr>
        <p:spPr>
          <a:xfrm>
            <a:off x="1639375" y="1833905"/>
            <a:ext cx="5831100" cy="1475700"/>
          </a:xfrm>
          <a:prstGeom prst="rect">
            <a:avLst/>
          </a:prstGeom>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a:solidFill>
                  <a:schemeClr val="dk2"/>
                </a:solidFill>
              </a:rPr>
              <a:t>thyme</a:t>
            </a:r>
            <a:endParaRPr>
              <a:solidFill>
                <a:schemeClr val="dk2"/>
              </a:solidFill>
            </a:endParaRPr>
          </a:p>
          <a:p>
            <a:pPr marL="0" lvl="0" indent="0" algn="ctr" rtl="0">
              <a:lnSpc>
                <a:spcPct val="115000"/>
              </a:lnSpc>
              <a:spcBef>
                <a:spcPts val="0"/>
              </a:spcBef>
              <a:spcAft>
                <a:spcPts val="0"/>
              </a:spcAft>
              <a:buNone/>
            </a:pPr>
            <a:r>
              <a:rPr lang="en" sz="2400"/>
              <a:t>Low-fi Prototyping &amp; Pilot Usability Testing</a:t>
            </a:r>
            <a:endParaRPr sz="2400"/>
          </a:p>
        </p:txBody>
      </p:sp>
      <p:sp>
        <p:nvSpPr>
          <p:cNvPr id="1238" name="Google Shape;1238;p31"/>
          <p:cNvSpPr txBox="1">
            <a:spLocks noGrp="1"/>
          </p:cNvSpPr>
          <p:nvPr>
            <p:ph type="subTitle" idx="1"/>
          </p:nvPr>
        </p:nvSpPr>
        <p:spPr>
          <a:xfrm>
            <a:off x="1557000" y="3468925"/>
            <a:ext cx="6030000" cy="47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Anna Gao, Becca Dia Crosse, Cyan DeVeaux, Hunter Zhang</a:t>
            </a: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grpSp>
        <p:nvGrpSpPr>
          <p:cNvPr id="1239" name="Google Shape;1239;p31"/>
          <p:cNvGrpSpPr/>
          <p:nvPr/>
        </p:nvGrpSpPr>
        <p:grpSpPr>
          <a:xfrm rot="3619083" flipH="1">
            <a:off x="-101562" y="2297950"/>
            <a:ext cx="1436269" cy="1942086"/>
            <a:chOff x="3964050" y="1010200"/>
            <a:chExt cx="1718750" cy="2324050"/>
          </a:xfrm>
        </p:grpSpPr>
        <p:sp>
          <p:nvSpPr>
            <p:cNvPr id="1240" name="Google Shape;1240;p31"/>
            <p:cNvSpPr/>
            <p:nvPr/>
          </p:nvSpPr>
          <p:spPr>
            <a:xfrm>
              <a:off x="3964050" y="1010200"/>
              <a:ext cx="1718750" cy="2324050"/>
            </a:xfrm>
            <a:custGeom>
              <a:avLst/>
              <a:gdLst/>
              <a:ahLst/>
              <a:cxnLst/>
              <a:rect l="l" t="t" r="r" b="b"/>
              <a:pathLst>
                <a:path w="68750" h="92962" extrusionOk="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31"/>
            <p:cNvSpPr/>
            <p:nvPr/>
          </p:nvSpPr>
          <p:spPr>
            <a:xfrm>
              <a:off x="5109500" y="2268975"/>
              <a:ext cx="202225" cy="197300"/>
            </a:xfrm>
            <a:custGeom>
              <a:avLst/>
              <a:gdLst/>
              <a:ahLst/>
              <a:cxnLst/>
              <a:rect l="l" t="t" r="r" b="b"/>
              <a:pathLst>
                <a:path w="8089" h="7892" extrusionOk="0">
                  <a:moveTo>
                    <a:pt x="8089" y="0"/>
                  </a:moveTo>
                  <a:cubicBezTo>
                    <a:pt x="4783" y="1973"/>
                    <a:pt x="2072" y="4636"/>
                    <a:pt x="1" y="7891"/>
                  </a:cubicBezTo>
                  <a:cubicBezTo>
                    <a:pt x="2218" y="4735"/>
                    <a:pt x="4932" y="2123"/>
                    <a:pt x="80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31"/>
            <p:cNvSpPr/>
            <p:nvPr/>
          </p:nvSpPr>
          <p:spPr>
            <a:xfrm>
              <a:off x="4271100" y="2335550"/>
              <a:ext cx="208350" cy="70350"/>
            </a:xfrm>
            <a:custGeom>
              <a:avLst/>
              <a:gdLst/>
              <a:ahLst/>
              <a:cxnLst/>
              <a:rect l="l" t="t" r="r" b="b"/>
              <a:pathLst>
                <a:path w="8334" h="2814" extrusionOk="0">
                  <a:moveTo>
                    <a:pt x="1" y="1"/>
                  </a:moveTo>
                  <a:lnTo>
                    <a:pt x="1" y="1"/>
                  </a:lnTo>
                  <a:cubicBezTo>
                    <a:pt x="2810" y="987"/>
                    <a:pt x="5524" y="1875"/>
                    <a:pt x="8333" y="2814"/>
                  </a:cubicBezTo>
                  <a:cubicBezTo>
                    <a:pt x="7398" y="2222"/>
                    <a:pt x="888" y="52"/>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31"/>
            <p:cNvSpPr/>
            <p:nvPr/>
          </p:nvSpPr>
          <p:spPr>
            <a:xfrm>
              <a:off x="4929500" y="1364000"/>
              <a:ext cx="457400" cy="902525"/>
            </a:xfrm>
            <a:custGeom>
              <a:avLst/>
              <a:gdLst/>
              <a:ahLst/>
              <a:cxnLst/>
              <a:rect l="l" t="t" r="r" b="b"/>
              <a:pathLst>
                <a:path w="18296" h="36101" extrusionOk="0">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31"/>
            <p:cNvSpPr/>
            <p:nvPr/>
          </p:nvSpPr>
          <p:spPr>
            <a:xfrm>
              <a:off x="4924575" y="2206150"/>
              <a:ext cx="535100" cy="562225"/>
            </a:xfrm>
            <a:custGeom>
              <a:avLst/>
              <a:gdLst/>
              <a:ahLst/>
              <a:cxnLst/>
              <a:rect l="l" t="t" r="r" b="b"/>
              <a:pathLst>
                <a:path w="21404" h="22489" extrusionOk="0">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31"/>
            <p:cNvSpPr/>
            <p:nvPr/>
          </p:nvSpPr>
          <p:spPr>
            <a:xfrm>
              <a:off x="4264900" y="2320750"/>
              <a:ext cx="551200" cy="297225"/>
            </a:xfrm>
            <a:custGeom>
              <a:avLst/>
              <a:gdLst/>
              <a:ahLst/>
              <a:cxnLst/>
              <a:rect l="l" t="t" r="r" b="b"/>
              <a:pathLst>
                <a:path w="22048" h="11889" extrusionOk="0">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31"/>
            <p:cNvSpPr/>
            <p:nvPr/>
          </p:nvSpPr>
          <p:spPr>
            <a:xfrm>
              <a:off x="4575600" y="1508300"/>
              <a:ext cx="239200" cy="343975"/>
            </a:xfrm>
            <a:custGeom>
              <a:avLst/>
              <a:gdLst/>
              <a:ahLst/>
              <a:cxnLst/>
              <a:rect l="l" t="t" r="r" b="b"/>
              <a:pathLst>
                <a:path w="9568" h="13759" extrusionOk="0">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31"/>
            <p:cNvSpPr/>
            <p:nvPr/>
          </p:nvSpPr>
          <p:spPr>
            <a:xfrm>
              <a:off x="4314200" y="1800450"/>
              <a:ext cx="265175" cy="271275"/>
            </a:xfrm>
            <a:custGeom>
              <a:avLst/>
              <a:gdLst/>
              <a:ahLst/>
              <a:cxnLst/>
              <a:rect l="l" t="t" r="r" b="b"/>
              <a:pathLst>
                <a:path w="10607" h="10851" extrusionOk="0">
                  <a:moveTo>
                    <a:pt x="1" y="1"/>
                  </a:moveTo>
                  <a:cubicBezTo>
                    <a:pt x="3603" y="3552"/>
                    <a:pt x="6807" y="7497"/>
                    <a:pt x="10606" y="10851"/>
                  </a:cubicBezTo>
                  <a:cubicBezTo>
                    <a:pt x="7004" y="7300"/>
                    <a:pt x="3800" y="3354"/>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31"/>
            <p:cNvSpPr/>
            <p:nvPr/>
          </p:nvSpPr>
          <p:spPr>
            <a:xfrm>
              <a:off x="4084875" y="1585925"/>
              <a:ext cx="107350" cy="120850"/>
            </a:xfrm>
            <a:custGeom>
              <a:avLst/>
              <a:gdLst/>
              <a:ahLst/>
              <a:cxnLst/>
              <a:rect l="l" t="t" r="r" b="b"/>
              <a:pathLst>
                <a:path w="4294" h="4834" extrusionOk="0">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31"/>
            <p:cNvSpPr/>
            <p:nvPr/>
          </p:nvSpPr>
          <p:spPr>
            <a:xfrm>
              <a:off x="5504050" y="2125950"/>
              <a:ext cx="86325" cy="53100"/>
            </a:xfrm>
            <a:custGeom>
              <a:avLst/>
              <a:gdLst/>
              <a:ahLst/>
              <a:cxnLst/>
              <a:rect l="l" t="t" r="r" b="b"/>
              <a:pathLst>
                <a:path w="3453" h="2124" extrusionOk="0">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0" name="Google Shape;1250;p31"/>
          <p:cNvGrpSpPr/>
          <p:nvPr/>
        </p:nvGrpSpPr>
        <p:grpSpPr>
          <a:xfrm rot="-6945631">
            <a:off x="6480646" y="-342440"/>
            <a:ext cx="741985" cy="1652013"/>
            <a:chOff x="1092600" y="942825"/>
            <a:chExt cx="966650" cy="2152225"/>
          </a:xfrm>
        </p:grpSpPr>
        <p:sp>
          <p:nvSpPr>
            <p:cNvPr id="1251" name="Google Shape;1251;p31"/>
            <p:cNvSpPr/>
            <p:nvPr/>
          </p:nvSpPr>
          <p:spPr>
            <a:xfrm>
              <a:off x="1092600" y="942825"/>
              <a:ext cx="966650" cy="2152225"/>
            </a:xfrm>
            <a:custGeom>
              <a:avLst/>
              <a:gdLst/>
              <a:ahLst/>
              <a:cxnLst/>
              <a:rect l="l" t="t" r="r" b="b"/>
              <a:pathLst>
                <a:path w="38666" h="86089" extrusionOk="0">
                  <a:moveTo>
                    <a:pt x="17309" y="328"/>
                  </a:moveTo>
                  <a:cubicBezTo>
                    <a:pt x="17754" y="770"/>
                    <a:pt x="17604" y="1315"/>
                    <a:pt x="17703" y="1808"/>
                  </a:cubicBezTo>
                  <a:cubicBezTo>
                    <a:pt x="17999" y="3090"/>
                    <a:pt x="18196" y="4420"/>
                    <a:pt x="18346" y="5753"/>
                  </a:cubicBezTo>
                  <a:cubicBezTo>
                    <a:pt x="18492" y="6787"/>
                    <a:pt x="18543" y="7872"/>
                    <a:pt x="18394" y="8909"/>
                  </a:cubicBezTo>
                  <a:cubicBezTo>
                    <a:pt x="18196" y="10831"/>
                    <a:pt x="17802" y="12705"/>
                    <a:pt x="17458" y="14579"/>
                  </a:cubicBezTo>
                  <a:cubicBezTo>
                    <a:pt x="17458" y="14532"/>
                    <a:pt x="17407" y="14532"/>
                    <a:pt x="17360" y="14532"/>
                  </a:cubicBezTo>
                  <a:cubicBezTo>
                    <a:pt x="17064" y="12460"/>
                    <a:pt x="16669" y="10436"/>
                    <a:pt x="16373" y="8365"/>
                  </a:cubicBezTo>
                  <a:cubicBezTo>
                    <a:pt x="16026" y="6195"/>
                    <a:pt x="15829" y="4025"/>
                    <a:pt x="16421" y="1855"/>
                  </a:cubicBezTo>
                  <a:cubicBezTo>
                    <a:pt x="16618" y="1315"/>
                    <a:pt x="16717" y="723"/>
                    <a:pt x="17309" y="328"/>
                  </a:cubicBezTo>
                  <a:close/>
                  <a:moveTo>
                    <a:pt x="26040" y="6246"/>
                  </a:moveTo>
                  <a:cubicBezTo>
                    <a:pt x="26434" y="6392"/>
                    <a:pt x="26383" y="6688"/>
                    <a:pt x="26434" y="6984"/>
                  </a:cubicBezTo>
                  <a:cubicBezTo>
                    <a:pt x="26482" y="7872"/>
                    <a:pt x="26237" y="8661"/>
                    <a:pt x="25941" y="9450"/>
                  </a:cubicBezTo>
                  <a:cubicBezTo>
                    <a:pt x="25101" y="11474"/>
                    <a:pt x="24213" y="13545"/>
                    <a:pt x="23325" y="15565"/>
                  </a:cubicBezTo>
                  <a:cubicBezTo>
                    <a:pt x="23128" y="16058"/>
                    <a:pt x="22785" y="16504"/>
                    <a:pt x="22438" y="16899"/>
                  </a:cubicBezTo>
                  <a:cubicBezTo>
                    <a:pt x="21747" y="17688"/>
                    <a:pt x="21009" y="18378"/>
                    <a:pt x="20220" y="19069"/>
                  </a:cubicBezTo>
                  <a:cubicBezTo>
                    <a:pt x="20662" y="17787"/>
                    <a:pt x="21155" y="16504"/>
                    <a:pt x="21601" y="15222"/>
                  </a:cubicBezTo>
                  <a:cubicBezTo>
                    <a:pt x="22292" y="13447"/>
                    <a:pt x="22931" y="11620"/>
                    <a:pt x="23672" y="9844"/>
                  </a:cubicBezTo>
                  <a:cubicBezTo>
                    <a:pt x="23968" y="9008"/>
                    <a:pt x="24410" y="8120"/>
                    <a:pt x="24805" y="7331"/>
                  </a:cubicBezTo>
                  <a:cubicBezTo>
                    <a:pt x="25152" y="6688"/>
                    <a:pt x="25448" y="6491"/>
                    <a:pt x="26040" y="6246"/>
                  </a:cubicBezTo>
                  <a:close/>
                  <a:moveTo>
                    <a:pt x="8877" y="6739"/>
                  </a:moveTo>
                  <a:cubicBezTo>
                    <a:pt x="9122" y="7035"/>
                    <a:pt x="9370" y="7233"/>
                    <a:pt x="9469" y="7430"/>
                  </a:cubicBezTo>
                  <a:cubicBezTo>
                    <a:pt x="10503" y="9549"/>
                    <a:pt x="11738" y="11573"/>
                    <a:pt x="12180" y="13940"/>
                  </a:cubicBezTo>
                  <a:cubicBezTo>
                    <a:pt x="12428" y="15222"/>
                    <a:pt x="12574" y="16504"/>
                    <a:pt x="12673" y="17787"/>
                  </a:cubicBezTo>
                  <a:cubicBezTo>
                    <a:pt x="12870" y="20398"/>
                    <a:pt x="13067" y="23014"/>
                    <a:pt x="14204" y="25429"/>
                  </a:cubicBezTo>
                  <a:cubicBezTo>
                    <a:pt x="14251" y="25480"/>
                    <a:pt x="14251" y="25579"/>
                    <a:pt x="14251" y="25725"/>
                  </a:cubicBezTo>
                  <a:cubicBezTo>
                    <a:pt x="14204" y="25677"/>
                    <a:pt x="14152" y="25677"/>
                    <a:pt x="14105" y="25677"/>
                  </a:cubicBezTo>
                  <a:cubicBezTo>
                    <a:pt x="12969" y="24146"/>
                    <a:pt x="11836" y="22667"/>
                    <a:pt x="10751" y="21140"/>
                  </a:cubicBezTo>
                  <a:cubicBezTo>
                    <a:pt x="9615" y="19609"/>
                    <a:pt x="9122" y="17787"/>
                    <a:pt x="8779" y="15960"/>
                  </a:cubicBezTo>
                  <a:cubicBezTo>
                    <a:pt x="8384" y="13644"/>
                    <a:pt x="8234" y="11324"/>
                    <a:pt x="8333" y="9008"/>
                  </a:cubicBezTo>
                  <a:cubicBezTo>
                    <a:pt x="8384" y="8464"/>
                    <a:pt x="8431" y="7970"/>
                    <a:pt x="8530" y="7477"/>
                  </a:cubicBezTo>
                  <a:cubicBezTo>
                    <a:pt x="8581" y="7280"/>
                    <a:pt x="8727" y="7083"/>
                    <a:pt x="8877" y="6739"/>
                  </a:cubicBezTo>
                  <a:close/>
                  <a:moveTo>
                    <a:pt x="27267" y="18822"/>
                  </a:moveTo>
                  <a:cubicBezTo>
                    <a:pt x="27392" y="18822"/>
                    <a:pt x="27513" y="18865"/>
                    <a:pt x="27618" y="18970"/>
                  </a:cubicBezTo>
                  <a:cubicBezTo>
                    <a:pt x="27815" y="19167"/>
                    <a:pt x="27914" y="19511"/>
                    <a:pt x="27914" y="19807"/>
                  </a:cubicBezTo>
                  <a:cubicBezTo>
                    <a:pt x="27914" y="20300"/>
                    <a:pt x="27764" y="20746"/>
                    <a:pt x="27618" y="21187"/>
                  </a:cubicBezTo>
                  <a:cubicBezTo>
                    <a:pt x="27322" y="22028"/>
                    <a:pt x="26975" y="22817"/>
                    <a:pt x="26632" y="23606"/>
                  </a:cubicBezTo>
                  <a:cubicBezTo>
                    <a:pt x="25842" y="25330"/>
                    <a:pt x="25002" y="27007"/>
                    <a:pt x="24264" y="28735"/>
                  </a:cubicBezTo>
                  <a:cubicBezTo>
                    <a:pt x="23475" y="30609"/>
                    <a:pt x="22339" y="32234"/>
                    <a:pt x="20812" y="33568"/>
                  </a:cubicBezTo>
                  <a:cubicBezTo>
                    <a:pt x="20220" y="34109"/>
                    <a:pt x="19628" y="34653"/>
                    <a:pt x="18985" y="35194"/>
                  </a:cubicBezTo>
                  <a:lnTo>
                    <a:pt x="18839" y="35048"/>
                  </a:lnTo>
                  <a:cubicBezTo>
                    <a:pt x="19281" y="34010"/>
                    <a:pt x="19628" y="32976"/>
                    <a:pt x="20122" y="31990"/>
                  </a:cubicBezTo>
                  <a:cubicBezTo>
                    <a:pt x="21155" y="29721"/>
                    <a:pt x="22142" y="27401"/>
                    <a:pt x="22931" y="24987"/>
                  </a:cubicBezTo>
                  <a:cubicBezTo>
                    <a:pt x="23523" y="23259"/>
                    <a:pt x="24410" y="21633"/>
                    <a:pt x="25547" y="20154"/>
                  </a:cubicBezTo>
                  <a:cubicBezTo>
                    <a:pt x="25890" y="19708"/>
                    <a:pt x="26336" y="19365"/>
                    <a:pt x="26778" y="19017"/>
                  </a:cubicBezTo>
                  <a:cubicBezTo>
                    <a:pt x="26921" y="18903"/>
                    <a:pt x="27097" y="18822"/>
                    <a:pt x="27267" y="18822"/>
                  </a:cubicBezTo>
                  <a:close/>
                  <a:moveTo>
                    <a:pt x="7544" y="22667"/>
                  </a:moveTo>
                  <a:cubicBezTo>
                    <a:pt x="7792" y="22916"/>
                    <a:pt x="7990" y="23061"/>
                    <a:pt x="8187" y="23259"/>
                  </a:cubicBezTo>
                  <a:cubicBezTo>
                    <a:pt x="9023" y="24395"/>
                    <a:pt x="9568" y="25677"/>
                    <a:pt x="9962" y="27007"/>
                  </a:cubicBezTo>
                  <a:cubicBezTo>
                    <a:pt x="10601" y="29327"/>
                    <a:pt x="11193" y="31643"/>
                    <a:pt x="11836" y="33963"/>
                  </a:cubicBezTo>
                  <a:cubicBezTo>
                    <a:pt x="12180" y="35245"/>
                    <a:pt x="12574" y="36527"/>
                    <a:pt x="12921" y="37809"/>
                  </a:cubicBezTo>
                  <a:cubicBezTo>
                    <a:pt x="11935" y="36724"/>
                    <a:pt x="11047" y="35541"/>
                    <a:pt x="10357" y="34207"/>
                  </a:cubicBezTo>
                  <a:cubicBezTo>
                    <a:pt x="9714" y="32925"/>
                    <a:pt x="9370" y="31497"/>
                    <a:pt x="9023" y="30065"/>
                  </a:cubicBezTo>
                  <a:cubicBezTo>
                    <a:pt x="8530" y="28045"/>
                    <a:pt x="7938" y="26021"/>
                    <a:pt x="7445" y="24000"/>
                  </a:cubicBezTo>
                  <a:cubicBezTo>
                    <a:pt x="7299" y="23606"/>
                    <a:pt x="7248" y="23160"/>
                    <a:pt x="7544" y="22667"/>
                  </a:cubicBezTo>
                  <a:close/>
                  <a:moveTo>
                    <a:pt x="29243" y="30313"/>
                  </a:moveTo>
                  <a:cubicBezTo>
                    <a:pt x="29737" y="31051"/>
                    <a:pt x="29689" y="31741"/>
                    <a:pt x="29492" y="32384"/>
                  </a:cubicBezTo>
                  <a:cubicBezTo>
                    <a:pt x="28750" y="35146"/>
                    <a:pt x="27519" y="37612"/>
                    <a:pt x="25645" y="39731"/>
                  </a:cubicBezTo>
                  <a:cubicBezTo>
                    <a:pt x="24410" y="41163"/>
                    <a:pt x="23081" y="42445"/>
                    <a:pt x="21798" y="43826"/>
                  </a:cubicBezTo>
                  <a:cubicBezTo>
                    <a:pt x="21009" y="44662"/>
                    <a:pt x="20169" y="45503"/>
                    <a:pt x="19380" y="46391"/>
                  </a:cubicBezTo>
                  <a:lnTo>
                    <a:pt x="19380" y="46391"/>
                  </a:lnTo>
                  <a:cubicBezTo>
                    <a:pt x="19826" y="44615"/>
                    <a:pt x="20220" y="42887"/>
                    <a:pt x="20662" y="41163"/>
                  </a:cubicBezTo>
                  <a:cubicBezTo>
                    <a:pt x="21404" y="38302"/>
                    <a:pt x="22931" y="35884"/>
                    <a:pt x="24903" y="33714"/>
                  </a:cubicBezTo>
                  <a:cubicBezTo>
                    <a:pt x="25495" y="33024"/>
                    <a:pt x="26138" y="32333"/>
                    <a:pt x="26829" y="31694"/>
                  </a:cubicBezTo>
                  <a:cubicBezTo>
                    <a:pt x="27223" y="31248"/>
                    <a:pt x="27717" y="30905"/>
                    <a:pt x="28257" y="30609"/>
                  </a:cubicBezTo>
                  <a:cubicBezTo>
                    <a:pt x="28553" y="30459"/>
                    <a:pt x="28900" y="30412"/>
                    <a:pt x="29243" y="30313"/>
                  </a:cubicBezTo>
                  <a:close/>
                  <a:moveTo>
                    <a:pt x="737" y="33549"/>
                  </a:moveTo>
                  <a:cubicBezTo>
                    <a:pt x="1237" y="33549"/>
                    <a:pt x="1573" y="33805"/>
                    <a:pt x="1874" y="34061"/>
                  </a:cubicBezTo>
                  <a:cubicBezTo>
                    <a:pt x="2908" y="34949"/>
                    <a:pt x="3894" y="35837"/>
                    <a:pt x="4833" y="36823"/>
                  </a:cubicBezTo>
                  <a:cubicBezTo>
                    <a:pt x="6806" y="39040"/>
                    <a:pt x="8483" y="41506"/>
                    <a:pt x="9962" y="44122"/>
                  </a:cubicBezTo>
                  <a:cubicBezTo>
                    <a:pt x="11095" y="46095"/>
                    <a:pt x="12132" y="48115"/>
                    <a:pt x="13217" y="50139"/>
                  </a:cubicBezTo>
                  <a:lnTo>
                    <a:pt x="14697" y="52948"/>
                  </a:lnTo>
                  <a:cubicBezTo>
                    <a:pt x="12231" y="51125"/>
                    <a:pt x="9714" y="49448"/>
                    <a:pt x="7792" y="47030"/>
                  </a:cubicBezTo>
                  <a:cubicBezTo>
                    <a:pt x="5571" y="44221"/>
                    <a:pt x="3598" y="41262"/>
                    <a:pt x="1921" y="38054"/>
                  </a:cubicBezTo>
                  <a:cubicBezTo>
                    <a:pt x="1282" y="36823"/>
                    <a:pt x="789" y="35541"/>
                    <a:pt x="493" y="34160"/>
                  </a:cubicBezTo>
                  <a:lnTo>
                    <a:pt x="493" y="33568"/>
                  </a:lnTo>
                  <a:cubicBezTo>
                    <a:pt x="579" y="33555"/>
                    <a:pt x="660" y="33549"/>
                    <a:pt x="737" y="33549"/>
                  </a:cubicBezTo>
                  <a:close/>
                  <a:moveTo>
                    <a:pt x="33879" y="36969"/>
                  </a:moveTo>
                  <a:cubicBezTo>
                    <a:pt x="34570" y="37513"/>
                    <a:pt x="34570" y="38204"/>
                    <a:pt x="34424" y="38843"/>
                  </a:cubicBezTo>
                  <a:cubicBezTo>
                    <a:pt x="33931" y="40966"/>
                    <a:pt x="33141" y="42986"/>
                    <a:pt x="32202" y="44911"/>
                  </a:cubicBezTo>
                  <a:cubicBezTo>
                    <a:pt x="30873" y="47819"/>
                    <a:pt x="28703" y="49989"/>
                    <a:pt x="26138" y="51815"/>
                  </a:cubicBezTo>
                  <a:cubicBezTo>
                    <a:pt x="24757" y="52750"/>
                    <a:pt x="23424" y="53737"/>
                    <a:pt x="22094" y="54723"/>
                  </a:cubicBezTo>
                  <a:lnTo>
                    <a:pt x="21944" y="54723"/>
                  </a:lnTo>
                  <a:cubicBezTo>
                    <a:pt x="21944" y="54676"/>
                    <a:pt x="21897" y="54577"/>
                    <a:pt x="21944" y="54526"/>
                  </a:cubicBezTo>
                  <a:cubicBezTo>
                    <a:pt x="22832" y="52013"/>
                    <a:pt x="23917" y="49645"/>
                    <a:pt x="25397" y="47476"/>
                  </a:cubicBezTo>
                  <a:cubicBezTo>
                    <a:pt x="26778" y="45503"/>
                    <a:pt x="28111" y="43530"/>
                    <a:pt x="29492" y="41605"/>
                  </a:cubicBezTo>
                  <a:cubicBezTo>
                    <a:pt x="30328" y="40323"/>
                    <a:pt x="31117" y="39040"/>
                    <a:pt x="32254" y="38007"/>
                  </a:cubicBezTo>
                  <a:cubicBezTo>
                    <a:pt x="32498" y="37758"/>
                    <a:pt x="32794" y="37513"/>
                    <a:pt x="33141" y="37265"/>
                  </a:cubicBezTo>
                  <a:cubicBezTo>
                    <a:pt x="33339" y="37119"/>
                    <a:pt x="33635" y="37068"/>
                    <a:pt x="33879" y="36969"/>
                  </a:cubicBezTo>
                  <a:close/>
                  <a:moveTo>
                    <a:pt x="1973" y="51914"/>
                  </a:moveTo>
                  <a:lnTo>
                    <a:pt x="1973" y="51914"/>
                  </a:lnTo>
                  <a:cubicBezTo>
                    <a:pt x="2170" y="51961"/>
                    <a:pt x="2466" y="51914"/>
                    <a:pt x="2663" y="52013"/>
                  </a:cubicBezTo>
                  <a:cubicBezTo>
                    <a:pt x="3156" y="52159"/>
                    <a:pt x="3650" y="52309"/>
                    <a:pt x="4091" y="52553"/>
                  </a:cubicBezTo>
                  <a:cubicBezTo>
                    <a:pt x="7496" y="54526"/>
                    <a:pt x="10653" y="56747"/>
                    <a:pt x="13217" y="59754"/>
                  </a:cubicBezTo>
                  <a:cubicBezTo>
                    <a:pt x="14941" y="61726"/>
                    <a:pt x="16472" y="63849"/>
                    <a:pt x="17853" y="66066"/>
                  </a:cubicBezTo>
                  <a:cubicBezTo>
                    <a:pt x="18492" y="67104"/>
                    <a:pt x="19084" y="68137"/>
                    <a:pt x="19676" y="69175"/>
                  </a:cubicBezTo>
                  <a:cubicBezTo>
                    <a:pt x="19826" y="69420"/>
                    <a:pt x="19924" y="69617"/>
                    <a:pt x="20023" y="69866"/>
                  </a:cubicBezTo>
                  <a:lnTo>
                    <a:pt x="19972" y="69913"/>
                  </a:lnTo>
                  <a:cubicBezTo>
                    <a:pt x="19873" y="69866"/>
                    <a:pt x="19774" y="69814"/>
                    <a:pt x="19676" y="69716"/>
                  </a:cubicBezTo>
                  <a:cubicBezTo>
                    <a:pt x="17999" y="68287"/>
                    <a:pt x="16224" y="67052"/>
                    <a:pt x="14350" y="65920"/>
                  </a:cubicBezTo>
                  <a:cubicBezTo>
                    <a:pt x="11836" y="64342"/>
                    <a:pt x="9765" y="62369"/>
                    <a:pt x="7938" y="60049"/>
                  </a:cubicBezTo>
                  <a:cubicBezTo>
                    <a:pt x="6360" y="58128"/>
                    <a:pt x="4735" y="56301"/>
                    <a:pt x="3156" y="54380"/>
                  </a:cubicBezTo>
                  <a:cubicBezTo>
                    <a:pt x="2711" y="53934"/>
                    <a:pt x="2367" y="53394"/>
                    <a:pt x="2071" y="52849"/>
                  </a:cubicBezTo>
                  <a:cubicBezTo>
                    <a:pt x="1874" y="52605"/>
                    <a:pt x="1724" y="52309"/>
                    <a:pt x="1973" y="51914"/>
                  </a:cubicBezTo>
                  <a:close/>
                  <a:moveTo>
                    <a:pt x="37825" y="44761"/>
                  </a:moveTo>
                  <a:cubicBezTo>
                    <a:pt x="38219" y="45057"/>
                    <a:pt x="38219" y="45353"/>
                    <a:pt x="38271" y="45700"/>
                  </a:cubicBezTo>
                  <a:cubicBezTo>
                    <a:pt x="38318" y="46982"/>
                    <a:pt x="38073" y="48213"/>
                    <a:pt x="37726" y="49448"/>
                  </a:cubicBezTo>
                  <a:cubicBezTo>
                    <a:pt x="36396" y="53788"/>
                    <a:pt x="34325" y="57733"/>
                    <a:pt x="31709" y="61430"/>
                  </a:cubicBezTo>
                  <a:cubicBezTo>
                    <a:pt x="29887" y="63995"/>
                    <a:pt x="28308" y="66709"/>
                    <a:pt x="27369" y="69767"/>
                  </a:cubicBezTo>
                  <a:lnTo>
                    <a:pt x="27172" y="70161"/>
                  </a:lnTo>
                  <a:cubicBezTo>
                    <a:pt x="27125" y="69913"/>
                    <a:pt x="27073" y="69767"/>
                    <a:pt x="27125" y="69617"/>
                  </a:cubicBezTo>
                  <a:cubicBezTo>
                    <a:pt x="27519" y="66954"/>
                    <a:pt x="27717" y="64243"/>
                    <a:pt x="28506" y="61628"/>
                  </a:cubicBezTo>
                  <a:cubicBezTo>
                    <a:pt x="28948" y="60101"/>
                    <a:pt x="29492" y="58523"/>
                    <a:pt x="30182" y="57090"/>
                  </a:cubicBezTo>
                  <a:cubicBezTo>
                    <a:pt x="31859" y="53638"/>
                    <a:pt x="33733" y="50336"/>
                    <a:pt x="35753" y="47180"/>
                  </a:cubicBezTo>
                  <a:cubicBezTo>
                    <a:pt x="36148" y="46537"/>
                    <a:pt x="36594" y="45996"/>
                    <a:pt x="37087" y="45452"/>
                  </a:cubicBezTo>
                  <a:cubicBezTo>
                    <a:pt x="37284" y="45207"/>
                    <a:pt x="37529" y="45010"/>
                    <a:pt x="37825" y="44761"/>
                  </a:cubicBezTo>
                  <a:close/>
                  <a:moveTo>
                    <a:pt x="21254" y="66066"/>
                  </a:moveTo>
                  <a:cubicBezTo>
                    <a:pt x="22292" y="69866"/>
                    <a:pt x="23523" y="73562"/>
                    <a:pt x="25251" y="77015"/>
                  </a:cubicBezTo>
                  <a:cubicBezTo>
                    <a:pt x="26383" y="79185"/>
                    <a:pt x="27717" y="81256"/>
                    <a:pt x="29295" y="83181"/>
                  </a:cubicBezTo>
                  <a:cubicBezTo>
                    <a:pt x="29243" y="83576"/>
                    <a:pt x="29243" y="83919"/>
                    <a:pt x="29196" y="84365"/>
                  </a:cubicBezTo>
                  <a:cubicBezTo>
                    <a:pt x="27322" y="82096"/>
                    <a:pt x="25890" y="79630"/>
                    <a:pt x="24706" y="77015"/>
                  </a:cubicBezTo>
                  <a:lnTo>
                    <a:pt x="24114" y="75634"/>
                  </a:lnTo>
                  <a:cubicBezTo>
                    <a:pt x="22832" y="72529"/>
                    <a:pt x="21798" y="69372"/>
                    <a:pt x="21254" y="66066"/>
                  </a:cubicBezTo>
                  <a:close/>
                  <a:moveTo>
                    <a:pt x="29539" y="83674"/>
                  </a:moveTo>
                  <a:cubicBezTo>
                    <a:pt x="30577" y="84463"/>
                    <a:pt x="30873" y="85154"/>
                    <a:pt x="30380" y="85746"/>
                  </a:cubicBezTo>
                  <a:cubicBezTo>
                    <a:pt x="30131" y="85055"/>
                    <a:pt x="29591" y="84511"/>
                    <a:pt x="29539" y="83674"/>
                  </a:cubicBezTo>
                  <a:close/>
                  <a:moveTo>
                    <a:pt x="17288" y="0"/>
                  </a:moveTo>
                  <a:cubicBezTo>
                    <a:pt x="17009" y="0"/>
                    <a:pt x="16825" y="162"/>
                    <a:pt x="16717" y="376"/>
                  </a:cubicBezTo>
                  <a:cubicBezTo>
                    <a:pt x="16519" y="723"/>
                    <a:pt x="16322" y="1117"/>
                    <a:pt x="16176" y="1512"/>
                  </a:cubicBezTo>
                  <a:cubicBezTo>
                    <a:pt x="15584" y="3189"/>
                    <a:pt x="15584" y="4964"/>
                    <a:pt x="15782" y="6688"/>
                  </a:cubicBezTo>
                  <a:cubicBezTo>
                    <a:pt x="16026" y="8957"/>
                    <a:pt x="16519" y="11127"/>
                    <a:pt x="16815" y="13348"/>
                  </a:cubicBezTo>
                  <a:cubicBezTo>
                    <a:pt x="17013" y="14630"/>
                    <a:pt x="17163" y="15912"/>
                    <a:pt x="17111" y="17143"/>
                  </a:cubicBezTo>
                  <a:cubicBezTo>
                    <a:pt x="17111" y="18919"/>
                    <a:pt x="16867" y="20694"/>
                    <a:pt x="16768" y="22470"/>
                  </a:cubicBezTo>
                  <a:cubicBezTo>
                    <a:pt x="16669" y="24442"/>
                    <a:pt x="16571" y="26466"/>
                    <a:pt x="16421" y="28439"/>
                  </a:cubicBezTo>
                  <a:cubicBezTo>
                    <a:pt x="16421" y="29129"/>
                    <a:pt x="16322" y="29769"/>
                    <a:pt x="16224" y="30558"/>
                  </a:cubicBezTo>
                  <a:cubicBezTo>
                    <a:pt x="16125" y="30262"/>
                    <a:pt x="16078" y="30065"/>
                    <a:pt x="15979" y="29867"/>
                  </a:cubicBezTo>
                  <a:cubicBezTo>
                    <a:pt x="15387" y="27993"/>
                    <a:pt x="14744" y="26119"/>
                    <a:pt x="14152" y="24245"/>
                  </a:cubicBezTo>
                  <a:cubicBezTo>
                    <a:pt x="13908" y="23310"/>
                    <a:pt x="13560" y="22371"/>
                    <a:pt x="13414" y="21436"/>
                  </a:cubicBezTo>
                  <a:cubicBezTo>
                    <a:pt x="13166" y="19511"/>
                    <a:pt x="13020" y="17589"/>
                    <a:pt x="12823" y="15617"/>
                  </a:cubicBezTo>
                  <a:cubicBezTo>
                    <a:pt x="12673" y="14086"/>
                    <a:pt x="12377" y="12559"/>
                    <a:pt x="11686" y="11127"/>
                  </a:cubicBezTo>
                  <a:cubicBezTo>
                    <a:pt x="11146" y="9994"/>
                    <a:pt x="10653" y="8909"/>
                    <a:pt x="10108" y="7824"/>
                  </a:cubicBezTo>
                  <a:cubicBezTo>
                    <a:pt x="9911" y="7430"/>
                    <a:pt x="9666" y="7134"/>
                    <a:pt x="9469" y="6787"/>
                  </a:cubicBezTo>
                  <a:cubicBezTo>
                    <a:pt x="9342" y="6596"/>
                    <a:pt x="9173" y="6487"/>
                    <a:pt x="8950" y="6487"/>
                  </a:cubicBezTo>
                  <a:cubicBezTo>
                    <a:pt x="8827" y="6487"/>
                    <a:pt x="8688" y="6520"/>
                    <a:pt x="8530" y="6590"/>
                  </a:cubicBezTo>
                  <a:cubicBezTo>
                    <a:pt x="8431" y="6739"/>
                    <a:pt x="8285" y="6984"/>
                    <a:pt x="8234" y="7280"/>
                  </a:cubicBezTo>
                  <a:cubicBezTo>
                    <a:pt x="8088" y="7923"/>
                    <a:pt x="7990" y="8613"/>
                    <a:pt x="7938" y="9253"/>
                  </a:cubicBezTo>
                  <a:cubicBezTo>
                    <a:pt x="7840" y="11474"/>
                    <a:pt x="7990" y="13742"/>
                    <a:pt x="8384" y="15912"/>
                  </a:cubicBezTo>
                  <a:cubicBezTo>
                    <a:pt x="8779" y="18228"/>
                    <a:pt x="9568" y="20398"/>
                    <a:pt x="10996" y="22225"/>
                  </a:cubicBezTo>
                  <a:cubicBezTo>
                    <a:pt x="11785" y="23211"/>
                    <a:pt x="12527" y="24146"/>
                    <a:pt x="13265" y="25133"/>
                  </a:cubicBezTo>
                  <a:cubicBezTo>
                    <a:pt x="15190" y="27599"/>
                    <a:pt x="16176" y="30412"/>
                    <a:pt x="16176" y="33568"/>
                  </a:cubicBezTo>
                  <a:cubicBezTo>
                    <a:pt x="16125" y="34503"/>
                    <a:pt x="16026" y="35442"/>
                    <a:pt x="16026" y="36377"/>
                  </a:cubicBezTo>
                  <a:lnTo>
                    <a:pt x="16026" y="41755"/>
                  </a:lnTo>
                  <a:cubicBezTo>
                    <a:pt x="16026" y="41952"/>
                    <a:pt x="15979" y="42149"/>
                    <a:pt x="15979" y="42492"/>
                  </a:cubicBezTo>
                  <a:cubicBezTo>
                    <a:pt x="15584" y="41853"/>
                    <a:pt x="15289" y="41360"/>
                    <a:pt x="14993" y="40914"/>
                  </a:cubicBezTo>
                  <a:cubicBezTo>
                    <a:pt x="14302" y="39881"/>
                    <a:pt x="13809" y="38744"/>
                    <a:pt x="13363" y="37612"/>
                  </a:cubicBezTo>
                  <a:cubicBezTo>
                    <a:pt x="12475" y="35292"/>
                    <a:pt x="11982" y="32878"/>
                    <a:pt x="11390" y="30510"/>
                  </a:cubicBezTo>
                  <a:cubicBezTo>
                    <a:pt x="10897" y="28538"/>
                    <a:pt x="10357" y="26612"/>
                    <a:pt x="9516" y="24837"/>
                  </a:cubicBezTo>
                  <a:cubicBezTo>
                    <a:pt x="9173" y="24099"/>
                    <a:pt x="8727" y="23456"/>
                    <a:pt x="8285" y="22817"/>
                  </a:cubicBezTo>
                  <a:cubicBezTo>
                    <a:pt x="8137" y="22555"/>
                    <a:pt x="7903" y="22352"/>
                    <a:pt x="7608" y="22352"/>
                  </a:cubicBezTo>
                  <a:cubicBezTo>
                    <a:pt x="7511" y="22352"/>
                    <a:pt x="7408" y="22374"/>
                    <a:pt x="7299" y="22422"/>
                  </a:cubicBezTo>
                  <a:cubicBezTo>
                    <a:pt x="6952" y="22766"/>
                    <a:pt x="6905" y="23160"/>
                    <a:pt x="6952" y="23606"/>
                  </a:cubicBezTo>
                  <a:cubicBezTo>
                    <a:pt x="7003" y="23949"/>
                    <a:pt x="7102" y="24245"/>
                    <a:pt x="7149" y="24592"/>
                  </a:cubicBezTo>
                  <a:cubicBezTo>
                    <a:pt x="7642" y="26415"/>
                    <a:pt x="8234" y="28242"/>
                    <a:pt x="8629" y="30065"/>
                  </a:cubicBezTo>
                  <a:cubicBezTo>
                    <a:pt x="9220" y="33024"/>
                    <a:pt x="10503" y="35588"/>
                    <a:pt x="12377" y="37908"/>
                  </a:cubicBezTo>
                  <a:cubicBezTo>
                    <a:pt x="13316" y="39092"/>
                    <a:pt x="14152" y="40374"/>
                    <a:pt x="14993" y="41605"/>
                  </a:cubicBezTo>
                  <a:cubicBezTo>
                    <a:pt x="15486" y="42347"/>
                    <a:pt x="15880" y="43183"/>
                    <a:pt x="16026" y="44071"/>
                  </a:cubicBezTo>
                  <a:cubicBezTo>
                    <a:pt x="16078" y="44714"/>
                    <a:pt x="16125" y="45404"/>
                    <a:pt x="16176" y="46095"/>
                  </a:cubicBezTo>
                  <a:cubicBezTo>
                    <a:pt x="16224" y="47870"/>
                    <a:pt x="16571" y="49594"/>
                    <a:pt x="16965" y="51322"/>
                  </a:cubicBezTo>
                  <a:cubicBezTo>
                    <a:pt x="17407" y="53046"/>
                    <a:pt x="17900" y="54774"/>
                    <a:pt x="18394" y="56499"/>
                  </a:cubicBezTo>
                  <a:cubicBezTo>
                    <a:pt x="18445" y="56649"/>
                    <a:pt x="18394" y="56747"/>
                    <a:pt x="18445" y="56992"/>
                  </a:cubicBezTo>
                  <a:cubicBezTo>
                    <a:pt x="17802" y="56155"/>
                    <a:pt x="17261" y="55414"/>
                    <a:pt x="16669" y="54723"/>
                  </a:cubicBezTo>
                  <a:cubicBezTo>
                    <a:pt x="15289" y="53295"/>
                    <a:pt x="14350" y="51618"/>
                    <a:pt x="13513" y="49843"/>
                  </a:cubicBezTo>
                  <a:cubicBezTo>
                    <a:pt x="11785" y="46142"/>
                    <a:pt x="9714" y="42690"/>
                    <a:pt x="7346" y="39387"/>
                  </a:cubicBezTo>
                  <a:cubicBezTo>
                    <a:pt x="5966" y="37462"/>
                    <a:pt x="4486" y="35639"/>
                    <a:pt x="2612" y="34109"/>
                  </a:cubicBezTo>
                  <a:cubicBezTo>
                    <a:pt x="2269" y="33813"/>
                    <a:pt x="1823" y="33568"/>
                    <a:pt x="1428" y="33319"/>
                  </a:cubicBezTo>
                  <a:cubicBezTo>
                    <a:pt x="1236" y="33209"/>
                    <a:pt x="1028" y="33146"/>
                    <a:pt x="813" y="33146"/>
                  </a:cubicBezTo>
                  <a:cubicBezTo>
                    <a:pt x="644" y="33146"/>
                    <a:pt x="470" y="33185"/>
                    <a:pt x="296" y="33272"/>
                  </a:cubicBezTo>
                  <a:cubicBezTo>
                    <a:pt x="0" y="33714"/>
                    <a:pt x="146" y="34160"/>
                    <a:pt x="245" y="34653"/>
                  </a:cubicBezTo>
                  <a:cubicBezTo>
                    <a:pt x="592" y="36133"/>
                    <a:pt x="1132" y="37612"/>
                    <a:pt x="1921" y="38993"/>
                  </a:cubicBezTo>
                  <a:cubicBezTo>
                    <a:pt x="2959" y="40670"/>
                    <a:pt x="3993" y="42347"/>
                    <a:pt x="5078" y="43972"/>
                  </a:cubicBezTo>
                  <a:cubicBezTo>
                    <a:pt x="6952" y="46931"/>
                    <a:pt x="9272" y="49496"/>
                    <a:pt x="12081" y="51567"/>
                  </a:cubicBezTo>
                  <a:cubicBezTo>
                    <a:pt x="13809" y="52849"/>
                    <a:pt x="15486" y="54183"/>
                    <a:pt x="16914" y="55761"/>
                  </a:cubicBezTo>
                  <a:cubicBezTo>
                    <a:pt x="18050" y="57043"/>
                    <a:pt x="18938" y="58424"/>
                    <a:pt x="19333" y="60049"/>
                  </a:cubicBezTo>
                  <a:cubicBezTo>
                    <a:pt x="19530" y="60890"/>
                    <a:pt x="19727" y="61679"/>
                    <a:pt x="19924" y="62515"/>
                  </a:cubicBezTo>
                  <a:cubicBezTo>
                    <a:pt x="20812" y="65869"/>
                    <a:pt x="21404" y="69321"/>
                    <a:pt x="22635" y="72627"/>
                  </a:cubicBezTo>
                  <a:cubicBezTo>
                    <a:pt x="22635" y="72726"/>
                    <a:pt x="22635" y="72825"/>
                    <a:pt x="22588" y="72872"/>
                  </a:cubicBezTo>
                  <a:cubicBezTo>
                    <a:pt x="21798" y="71886"/>
                    <a:pt x="21108" y="70852"/>
                    <a:pt x="20465" y="69814"/>
                  </a:cubicBezTo>
                  <a:cubicBezTo>
                    <a:pt x="19234" y="67842"/>
                    <a:pt x="18098" y="65869"/>
                    <a:pt x="16867" y="63896"/>
                  </a:cubicBezTo>
                  <a:cubicBezTo>
                    <a:pt x="13955" y="59312"/>
                    <a:pt x="10159" y="55710"/>
                    <a:pt x="5524" y="52900"/>
                  </a:cubicBezTo>
                  <a:cubicBezTo>
                    <a:pt x="4585" y="52356"/>
                    <a:pt x="3650" y="51815"/>
                    <a:pt x="2565" y="51567"/>
                  </a:cubicBezTo>
                  <a:cubicBezTo>
                    <a:pt x="2437" y="51531"/>
                    <a:pt x="2304" y="51508"/>
                    <a:pt x="2174" y="51508"/>
                  </a:cubicBezTo>
                  <a:cubicBezTo>
                    <a:pt x="1949" y="51508"/>
                    <a:pt x="1733" y="51577"/>
                    <a:pt x="1578" y="51764"/>
                  </a:cubicBezTo>
                  <a:cubicBezTo>
                    <a:pt x="1330" y="52060"/>
                    <a:pt x="1428" y="52407"/>
                    <a:pt x="1578" y="52703"/>
                  </a:cubicBezTo>
                  <a:cubicBezTo>
                    <a:pt x="1973" y="53394"/>
                    <a:pt x="2367" y="54084"/>
                    <a:pt x="2860" y="54625"/>
                  </a:cubicBezTo>
                  <a:cubicBezTo>
                    <a:pt x="4782" y="56944"/>
                    <a:pt x="6755" y="59213"/>
                    <a:pt x="8680" y="61529"/>
                  </a:cubicBezTo>
                  <a:cubicBezTo>
                    <a:pt x="9962" y="63060"/>
                    <a:pt x="11442" y="64389"/>
                    <a:pt x="13119" y="65526"/>
                  </a:cubicBezTo>
                  <a:cubicBezTo>
                    <a:pt x="14401" y="66362"/>
                    <a:pt x="15683" y="67250"/>
                    <a:pt x="16965" y="68137"/>
                  </a:cubicBezTo>
                  <a:cubicBezTo>
                    <a:pt x="20319" y="70406"/>
                    <a:pt x="22785" y="73318"/>
                    <a:pt x="24363" y="77015"/>
                  </a:cubicBezTo>
                  <a:cubicBezTo>
                    <a:pt x="24410" y="77066"/>
                    <a:pt x="24462" y="77165"/>
                    <a:pt x="24462" y="77263"/>
                  </a:cubicBezTo>
                  <a:cubicBezTo>
                    <a:pt x="25645" y="80025"/>
                    <a:pt x="27271" y="82589"/>
                    <a:pt x="29196" y="84957"/>
                  </a:cubicBezTo>
                  <a:cubicBezTo>
                    <a:pt x="29539" y="85450"/>
                    <a:pt x="29985" y="85892"/>
                    <a:pt x="30577" y="86089"/>
                  </a:cubicBezTo>
                  <a:cubicBezTo>
                    <a:pt x="30971" y="85892"/>
                    <a:pt x="31019" y="85647"/>
                    <a:pt x="30971" y="85300"/>
                  </a:cubicBezTo>
                  <a:cubicBezTo>
                    <a:pt x="30873" y="84562"/>
                    <a:pt x="30676" y="83872"/>
                    <a:pt x="30032" y="83378"/>
                  </a:cubicBezTo>
                  <a:cubicBezTo>
                    <a:pt x="29887" y="83229"/>
                    <a:pt x="29737" y="83083"/>
                    <a:pt x="29591" y="82885"/>
                  </a:cubicBezTo>
                  <a:cubicBezTo>
                    <a:pt x="28849" y="81899"/>
                    <a:pt x="28111" y="80814"/>
                    <a:pt x="27322" y="79828"/>
                  </a:cubicBezTo>
                  <a:cubicBezTo>
                    <a:pt x="26679" y="78940"/>
                    <a:pt x="26434" y="78001"/>
                    <a:pt x="26434" y="77015"/>
                  </a:cubicBezTo>
                  <a:cubicBezTo>
                    <a:pt x="26383" y="76719"/>
                    <a:pt x="26383" y="76474"/>
                    <a:pt x="26434" y="76178"/>
                  </a:cubicBezTo>
                  <a:cubicBezTo>
                    <a:pt x="26482" y="75093"/>
                    <a:pt x="26679" y="74008"/>
                    <a:pt x="26876" y="72923"/>
                  </a:cubicBezTo>
                  <a:cubicBezTo>
                    <a:pt x="27665" y="69222"/>
                    <a:pt x="29145" y="65822"/>
                    <a:pt x="31315" y="62713"/>
                  </a:cubicBezTo>
                  <a:cubicBezTo>
                    <a:pt x="32451" y="61087"/>
                    <a:pt x="33536" y="59458"/>
                    <a:pt x="34522" y="57781"/>
                  </a:cubicBezTo>
                  <a:cubicBezTo>
                    <a:pt x="36396" y="54479"/>
                    <a:pt x="37923" y="51026"/>
                    <a:pt x="38566" y="47227"/>
                  </a:cubicBezTo>
                  <a:cubicBezTo>
                    <a:pt x="38665" y="46537"/>
                    <a:pt x="38614" y="45747"/>
                    <a:pt x="38468" y="45010"/>
                  </a:cubicBezTo>
                  <a:cubicBezTo>
                    <a:pt x="38408" y="44619"/>
                    <a:pt x="38202" y="44429"/>
                    <a:pt x="37927" y="44429"/>
                  </a:cubicBezTo>
                  <a:cubicBezTo>
                    <a:pt x="37750" y="44429"/>
                    <a:pt x="37545" y="44508"/>
                    <a:pt x="37331" y="44662"/>
                  </a:cubicBezTo>
                  <a:cubicBezTo>
                    <a:pt x="37087" y="44812"/>
                    <a:pt x="36838" y="45057"/>
                    <a:pt x="36641" y="45353"/>
                  </a:cubicBezTo>
                  <a:cubicBezTo>
                    <a:pt x="36101" y="45996"/>
                    <a:pt x="35556" y="46686"/>
                    <a:pt x="35114" y="47424"/>
                  </a:cubicBezTo>
                  <a:cubicBezTo>
                    <a:pt x="33682" y="49843"/>
                    <a:pt x="32352" y="52257"/>
                    <a:pt x="30920" y="54676"/>
                  </a:cubicBezTo>
                  <a:cubicBezTo>
                    <a:pt x="28257" y="59260"/>
                    <a:pt x="27223" y="64291"/>
                    <a:pt x="26829" y="69518"/>
                  </a:cubicBezTo>
                  <a:cubicBezTo>
                    <a:pt x="26778" y="70406"/>
                    <a:pt x="26730" y="71246"/>
                    <a:pt x="26632" y="72083"/>
                  </a:cubicBezTo>
                  <a:cubicBezTo>
                    <a:pt x="26383" y="73712"/>
                    <a:pt x="26040" y="75338"/>
                    <a:pt x="26087" y="77015"/>
                  </a:cubicBezTo>
                  <a:lnTo>
                    <a:pt x="26087" y="77263"/>
                  </a:lnTo>
                  <a:cubicBezTo>
                    <a:pt x="26087" y="77310"/>
                    <a:pt x="26040" y="77362"/>
                    <a:pt x="25988" y="77460"/>
                  </a:cubicBezTo>
                  <a:cubicBezTo>
                    <a:pt x="25941" y="77310"/>
                    <a:pt x="25842" y="77212"/>
                    <a:pt x="25791" y="77113"/>
                  </a:cubicBezTo>
                  <a:cubicBezTo>
                    <a:pt x="25791" y="77066"/>
                    <a:pt x="25744" y="77015"/>
                    <a:pt x="25744" y="77015"/>
                  </a:cubicBezTo>
                  <a:cubicBezTo>
                    <a:pt x="24659" y="74896"/>
                    <a:pt x="23720" y="72773"/>
                    <a:pt x="23081" y="70505"/>
                  </a:cubicBezTo>
                  <a:cubicBezTo>
                    <a:pt x="21996" y="66757"/>
                    <a:pt x="20958" y="62961"/>
                    <a:pt x="19873" y="59162"/>
                  </a:cubicBezTo>
                  <a:cubicBezTo>
                    <a:pt x="19774" y="58720"/>
                    <a:pt x="19873" y="58373"/>
                    <a:pt x="20070" y="58029"/>
                  </a:cubicBezTo>
                  <a:cubicBezTo>
                    <a:pt x="21108" y="56254"/>
                    <a:pt x="22390" y="54774"/>
                    <a:pt x="24067" y="53638"/>
                  </a:cubicBezTo>
                  <a:cubicBezTo>
                    <a:pt x="24805" y="53145"/>
                    <a:pt x="25495" y="52703"/>
                    <a:pt x="26186" y="52210"/>
                  </a:cubicBezTo>
                  <a:cubicBezTo>
                    <a:pt x="27764" y="51125"/>
                    <a:pt x="29295" y="49989"/>
                    <a:pt x="30526" y="48462"/>
                  </a:cubicBezTo>
                  <a:cubicBezTo>
                    <a:pt x="32648" y="45700"/>
                    <a:pt x="33832" y="42591"/>
                    <a:pt x="34720" y="39289"/>
                  </a:cubicBezTo>
                  <a:cubicBezTo>
                    <a:pt x="34917" y="38697"/>
                    <a:pt x="34964" y="38054"/>
                    <a:pt x="34720" y="37462"/>
                  </a:cubicBezTo>
                  <a:cubicBezTo>
                    <a:pt x="34518" y="36924"/>
                    <a:pt x="34200" y="36615"/>
                    <a:pt x="33784" y="36615"/>
                  </a:cubicBezTo>
                  <a:cubicBezTo>
                    <a:pt x="33590" y="36615"/>
                    <a:pt x="33376" y="36681"/>
                    <a:pt x="33141" y="36823"/>
                  </a:cubicBezTo>
                  <a:cubicBezTo>
                    <a:pt x="32648" y="37068"/>
                    <a:pt x="32202" y="37462"/>
                    <a:pt x="31808" y="37857"/>
                  </a:cubicBezTo>
                  <a:cubicBezTo>
                    <a:pt x="31070" y="38697"/>
                    <a:pt x="30328" y="39585"/>
                    <a:pt x="29689" y="40520"/>
                  </a:cubicBezTo>
                  <a:cubicBezTo>
                    <a:pt x="28257" y="42544"/>
                    <a:pt x="26876" y="44662"/>
                    <a:pt x="25448" y="46686"/>
                  </a:cubicBezTo>
                  <a:cubicBezTo>
                    <a:pt x="24114" y="48560"/>
                    <a:pt x="23029" y="50482"/>
                    <a:pt x="22240" y="52605"/>
                  </a:cubicBezTo>
                  <a:cubicBezTo>
                    <a:pt x="21747" y="53985"/>
                    <a:pt x="21254" y="55315"/>
                    <a:pt x="20516" y="56597"/>
                  </a:cubicBezTo>
                  <a:cubicBezTo>
                    <a:pt x="20268" y="57043"/>
                    <a:pt x="19972" y="57536"/>
                    <a:pt x="19676" y="58029"/>
                  </a:cubicBezTo>
                  <a:cubicBezTo>
                    <a:pt x="19628" y="57931"/>
                    <a:pt x="19530" y="57879"/>
                    <a:pt x="19530" y="57781"/>
                  </a:cubicBezTo>
                  <a:cubicBezTo>
                    <a:pt x="18938" y="55808"/>
                    <a:pt x="18346" y="53788"/>
                    <a:pt x="17802" y="51815"/>
                  </a:cubicBezTo>
                  <a:cubicBezTo>
                    <a:pt x="17703" y="51468"/>
                    <a:pt x="17703" y="51026"/>
                    <a:pt x="17802" y="50679"/>
                  </a:cubicBezTo>
                  <a:cubicBezTo>
                    <a:pt x="18149" y="49496"/>
                    <a:pt x="18543" y="48363"/>
                    <a:pt x="19281" y="47377"/>
                  </a:cubicBezTo>
                  <a:cubicBezTo>
                    <a:pt x="20023" y="46391"/>
                    <a:pt x="20812" y="45452"/>
                    <a:pt x="21649" y="44516"/>
                  </a:cubicBezTo>
                  <a:cubicBezTo>
                    <a:pt x="22832" y="43234"/>
                    <a:pt x="24114" y="42051"/>
                    <a:pt x="25298" y="40816"/>
                  </a:cubicBezTo>
                  <a:cubicBezTo>
                    <a:pt x="27271" y="38697"/>
                    <a:pt x="28703" y="36231"/>
                    <a:pt x="29591" y="33469"/>
                  </a:cubicBezTo>
                  <a:cubicBezTo>
                    <a:pt x="29887" y="32680"/>
                    <a:pt x="30084" y="31891"/>
                    <a:pt x="29985" y="31051"/>
                  </a:cubicBezTo>
                  <a:cubicBezTo>
                    <a:pt x="29945" y="30360"/>
                    <a:pt x="29609" y="29967"/>
                    <a:pt x="29042" y="29967"/>
                  </a:cubicBezTo>
                  <a:cubicBezTo>
                    <a:pt x="28881" y="29967"/>
                    <a:pt x="28702" y="29999"/>
                    <a:pt x="28506" y="30065"/>
                  </a:cubicBezTo>
                  <a:cubicBezTo>
                    <a:pt x="28012" y="30262"/>
                    <a:pt x="27468" y="30558"/>
                    <a:pt x="27026" y="30952"/>
                  </a:cubicBezTo>
                  <a:cubicBezTo>
                    <a:pt x="26336" y="31544"/>
                    <a:pt x="25693" y="32187"/>
                    <a:pt x="25101" y="32878"/>
                  </a:cubicBezTo>
                  <a:cubicBezTo>
                    <a:pt x="23574" y="34602"/>
                    <a:pt x="21996" y="36377"/>
                    <a:pt x="21155" y="38598"/>
                  </a:cubicBezTo>
                  <a:cubicBezTo>
                    <a:pt x="20713" y="39881"/>
                    <a:pt x="20220" y="41163"/>
                    <a:pt x="19924" y="42492"/>
                  </a:cubicBezTo>
                  <a:cubicBezTo>
                    <a:pt x="19380" y="45156"/>
                    <a:pt x="18591" y="47720"/>
                    <a:pt x="17506" y="50237"/>
                  </a:cubicBezTo>
                  <a:cubicBezTo>
                    <a:pt x="17407" y="50186"/>
                    <a:pt x="17360" y="50087"/>
                    <a:pt x="17309" y="50040"/>
                  </a:cubicBezTo>
                  <a:cubicBezTo>
                    <a:pt x="17064" y="48462"/>
                    <a:pt x="16768" y="46931"/>
                    <a:pt x="16571" y="45353"/>
                  </a:cubicBezTo>
                  <a:cubicBezTo>
                    <a:pt x="16421" y="44169"/>
                    <a:pt x="16373" y="42986"/>
                    <a:pt x="16322" y="41802"/>
                  </a:cubicBezTo>
                  <a:cubicBezTo>
                    <a:pt x="16322" y="41064"/>
                    <a:pt x="16322" y="40323"/>
                    <a:pt x="16373" y="39585"/>
                  </a:cubicBezTo>
                  <a:cubicBezTo>
                    <a:pt x="16519" y="38401"/>
                    <a:pt x="17163" y="37513"/>
                    <a:pt x="17999" y="36724"/>
                  </a:cubicBezTo>
                  <a:cubicBezTo>
                    <a:pt x="18887" y="35837"/>
                    <a:pt x="19774" y="34996"/>
                    <a:pt x="20713" y="34207"/>
                  </a:cubicBezTo>
                  <a:cubicBezTo>
                    <a:pt x="22489" y="32728"/>
                    <a:pt x="23771" y="30905"/>
                    <a:pt x="24659" y="28735"/>
                  </a:cubicBezTo>
                  <a:cubicBezTo>
                    <a:pt x="25349" y="27157"/>
                    <a:pt x="26138" y="25626"/>
                    <a:pt x="26829" y="24099"/>
                  </a:cubicBezTo>
                  <a:cubicBezTo>
                    <a:pt x="27223" y="23259"/>
                    <a:pt x="27618" y="22422"/>
                    <a:pt x="27914" y="21582"/>
                  </a:cubicBezTo>
                  <a:cubicBezTo>
                    <a:pt x="28111" y="20943"/>
                    <a:pt x="28210" y="20201"/>
                    <a:pt x="28257" y="19562"/>
                  </a:cubicBezTo>
                  <a:cubicBezTo>
                    <a:pt x="28257" y="18871"/>
                    <a:pt x="27869" y="18478"/>
                    <a:pt x="27301" y="18478"/>
                  </a:cubicBezTo>
                  <a:cubicBezTo>
                    <a:pt x="27140" y="18478"/>
                    <a:pt x="26963" y="18510"/>
                    <a:pt x="26778" y="18576"/>
                  </a:cubicBezTo>
                  <a:cubicBezTo>
                    <a:pt x="26138" y="18871"/>
                    <a:pt x="25645" y="19313"/>
                    <a:pt x="25251" y="19858"/>
                  </a:cubicBezTo>
                  <a:cubicBezTo>
                    <a:pt x="24166" y="21337"/>
                    <a:pt x="23278" y="22864"/>
                    <a:pt x="22635" y="24592"/>
                  </a:cubicBezTo>
                  <a:cubicBezTo>
                    <a:pt x="21798" y="26762"/>
                    <a:pt x="20911" y="28980"/>
                    <a:pt x="20070" y="31150"/>
                  </a:cubicBezTo>
                  <a:cubicBezTo>
                    <a:pt x="19628" y="32187"/>
                    <a:pt x="19183" y="33173"/>
                    <a:pt x="18788" y="34207"/>
                  </a:cubicBezTo>
                  <a:cubicBezTo>
                    <a:pt x="18295" y="35687"/>
                    <a:pt x="17360" y="36870"/>
                    <a:pt x="16373" y="38204"/>
                  </a:cubicBezTo>
                  <a:lnTo>
                    <a:pt x="16373" y="37758"/>
                  </a:lnTo>
                  <a:cubicBezTo>
                    <a:pt x="16421" y="35983"/>
                    <a:pt x="16519" y="34258"/>
                    <a:pt x="16571" y="32483"/>
                  </a:cubicBezTo>
                  <a:lnTo>
                    <a:pt x="16717" y="28486"/>
                  </a:lnTo>
                  <a:cubicBezTo>
                    <a:pt x="16768" y="27697"/>
                    <a:pt x="16867" y="26908"/>
                    <a:pt x="17013" y="26119"/>
                  </a:cubicBezTo>
                  <a:cubicBezTo>
                    <a:pt x="17458" y="23606"/>
                    <a:pt x="18445" y="21385"/>
                    <a:pt x="20319" y="19661"/>
                  </a:cubicBezTo>
                  <a:cubicBezTo>
                    <a:pt x="21009" y="19017"/>
                    <a:pt x="21649" y="18280"/>
                    <a:pt x="22292" y="17637"/>
                  </a:cubicBezTo>
                  <a:cubicBezTo>
                    <a:pt x="23029" y="16899"/>
                    <a:pt x="23523" y="16058"/>
                    <a:pt x="23917" y="15123"/>
                  </a:cubicBezTo>
                  <a:cubicBezTo>
                    <a:pt x="24462" y="13790"/>
                    <a:pt x="25101" y="12460"/>
                    <a:pt x="25645" y="11127"/>
                  </a:cubicBezTo>
                  <a:cubicBezTo>
                    <a:pt x="25988" y="10239"/>
                    <a:pt x="26336" y="9351"/>
                    <a:pt x="26580" y="8416"/>
                  </a:cubicBezTo>
                  <a:cubicBezTo>
                    <a:pt x="26730" y="7872"/>
                    <a:pt x="26778" y="7233"/>
                    <a:pt x="26730" y="6641"/>
                  </a:cubicBezTo>
                  <a:cubicBezTo>
                    <a:pt x="26639" y="6127"/>
                    <a:pt x="26382" y="5854"/>
                    <a:pt x="26050" y="5854"/>
                  </a:cubicBezTo>
                  <a:cubicBezTo>
                    <a:pt x="25839" y="5854"/>
                    <a:pt x="25598" y="5965"/>
                    <a:pt x="25349" y="6195"/>
                  </a:cubicBezTo>
                  <a:cubicBezTo>
                    <a:pt x="24955" y="6542"/>
                    <a:pt x="24560" y="6984"/>
                    <a:pt x="24312" y="7529"/>
                  </a:cubicBezTo>
                  <a:cubicBezTo>
                    <a:pt x="23771" y="8562"/>
                    <a:pt x="23325" y="9698"/>
                    <a:pt x="22883" y="10831"/>
                  </a:cubicBezTo>
                  <a:cubicBezTo>
                    <a:pt x="21996" y="13198"/>
                    <a:pt x="21108" y="15617"/>
                    <a:pt x="20220" y="18031"/>
                  </a:cubicBezTo>
                  <a:cubicBezTo>
                    <a:pt x="20070" y="18477"/>
                    <a:pt x="19826" y="18871"/>
                    <a:pt x="19628" y="19266"/>
                  </a:cubicBezTo>
                  <a:cubicBezTo>
                    <a:pt x="18788" y="20844"/>
                    <a:pt x="17703" y="22272"/>
                    <a:pt x="17210" y="24000"/>
                  </a:cubicBezTo>
                  <a:cubicBezTo>
                    <a:pt x="17163" y="24048"/>
                    <a:pt x="17111" y="24099"/>
                    <a:pt x="17013" y="24245"/>
                  </a:cubicBezTo>
                  <a:lnTo>
                    <a:pt x="17013" y="23409"/>
                  </a:lnTo>
                  <a:cubicBezTo>
                    <a:pt x="17163" y="21483"/>
                    <a:pt x="17261" y="19609"/>
                    <a:pt x="17407" y="17688"/>
                  </a:cubicBezTo>
                  <a:cubicBezTo>
                    <a:pt x="17506" y="16603"/>
                    <a:pt x="17656" y="15467"/>
                    <a:pt x="17802" y="14382"/>
                  </a:cubicBezTo>
                  <a:cubicBezTo>
                    <a:pt x="18098" y="12606"/>
                    <a:pt x="18642" y="10831"/>
                    <a:pt x="18788" y="9008"/>
                  </a:cubicBezTo>
                  <a:cubicBezTo>
                    <a:pt x="18887" y="7674"/>
                    <a:pt x="18887" y="6345"/>
                    <a:pt x="18642" y="5011"/>
                  </a:cubicBezTo>
                  <a:cubicBezTo>
                    <a:pt x="18394" y="3729"/>
                    <a:pt x="18196" y="2400"/>
                    <a:pt x="17999" y="1117"/>
                  </a:cubicBezTo>
                  <a:cubicBezTo>
                    <a:pt x="17900" y="723"/>
                    <a:pt x="17754" y="376"/>
                    <a:pt x="17656" y="80"/>
                  </a:cubicBezTo>
                  <a:cubicBezTo>
                    <a:pt x="17518" y="25"/>
                    <a:pt x="17396" y="0"/>
                    <a:pt x="172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1"/>
            <p:cNvSpPr/>
            <p:nvPr/>
          </p:nvSpPr>
          <p:spPr>
            <a:xfrm>
              <a:off x="1272600" y="2377475"/>
              <a:ext cx="348900" cy="352650"/>
            </a:xfrm>
            <a:custGeom>
              <a:avLst/>
              <a:gdLst/>
              <a:ahLst/>
              <a:cxnLst/>
              <a:rect l="l" t="t" r="r" b="b"/>
              <a:pathLst>
                <a:path w="13956" h="14106" extrusionOk="0">
                  <a:moveTo>
                    <a:pt x="0" y="0"/>
                  </a:moveTo>
                  <a:lnTo>
                    <a:pt x="0" y="0"/>
                  </a:lnTo>
                  <a:cubicBezTo>
                    <a:pt x="4735" y="4589"/>
                    <a:pt x="9615" y="9075"/>
                    <a:pt x="13955" y="14105"/>
                  </a:cubicBezTo>
                  <a:cubicBezTo>
                    <a:pt x="13364" y="12428"/>
                    <a:pt x="2514" y="1480"/>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31"/>
            <p:cNvSpPr/>
            <p:nvPr/>
          </p:nvSpPr>
          <p:spPr>
            <a:xfrm>
              <a:off x="1763300" y="2276375"/>
              <a:ext cx="189900" cy="461125"/>
            </a:xfrm>
            <a:custGeom>
              <a:avLst/>
              <a:gdLst/>
              <a:ahLst/>
              <a:cxnLst/>
              <a:rect l="l" t="t" r="r" b="b"/>
              <a:pathLst>
                <a:path w="7596" h="18445" extrusionOk="0">
                  <a:moveTo>
                    <a:pt x="7596" y="0"/>
                  </a:moveTo>
                  <a:cubicBezTo>
                    <a:pt x="7398" y="198"/>
                    <a:pt x="7249" y="395"/>
                    <a:pt x="7103" y="643"/>
                  </a:cubicBezTo>
                  <a:cubicBezTo>
                    <a:pt x="5327" y="3898"/>
                    <a:pt x="3895" y="7299"/>
                    <a:pt x="2415" y="10653"/>
                  </a:cubicBezTo>
                  <a:cubicBezTo>
                    <a:pt x="1480" y="12874"/>
                    <a:pt x="541" y="15091"/>
                    <a:pt x="99" y="17459"/>
                  </a:cubicBezTo>
                  <a:cubicBezTo>
                    <a:pt x="48" y="17755"/>
                    <a:pt x="48" y="18102"/>
                    <a:pt x="1" y="18398"/>
                  </a:cubicBezTo>
                  <a:cubicBezTo>
                    <a:pt x="99" y="18398"/>
                    <a:pt x="147" y="18398"/>
                    <a:pt x="198" y="18445"/>
                  </a:cubicBezTo>
                  <a:cubicBezTo>
                    <a:pt x="395" y="16965"/>
                    <a:pt x="837" y="15585"/>
                    <a:pt x="1382" y="14204"/>
                  </a:cubicBezTo>
                  <a:cubicBezTo>
                    <a:pt x="3157" y="9520"/>
                    <a:pt x="5228" y="4983"/>
                    <a:pt x="7398" y="446"/>
                  </a:cubicBezTo>
                  <a:cubicBezTo>
                    <a:pt x="7446" y="296"/>
                    <a:pt x="7544" y="150"/>
                    <a:pt x="75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31"/>
            <p:cNvSpPr/>
            <p:nvPr/>
          </p:nvSpPr>
          <p:spPr>
            <a:xfrm>
              <a:off x="1204725" y="1916350"/>
              <a:ext cx="279975" cy="379775"/>
            </a:xfrm>
            <a:custGeom>
              <a:avLst/>
              <a:gdLst/>
              <a:ahLst/>
              <a:cxnLst/>
              <a:rect l="l" t="t" r="r" b="b"/>
              <a:pathLst>
                <a:path w="11199" h="15191" extrusionOk="0">
                  <a:moveTo>
                    <a:pt x="100" y="1"/>
                  </a:moveTo>
                  <a:cubicBezTo>
                    <a:pt x="52" y="52"/>
                    <a:pt x="52" y="99"/>
                    <a:pt x="1" y="99"/>
                  </a:cubicBezTo>
                  <a:cubicBezTo>
                    <a:pt x="100" y="297"/>
                    <a:pt x="198" y="494"/>
                    <a:pt x="297" y="644"/>
                  </a:cubicBezTo>
                  <a:cubicBezTo>
                    <a:pt x="2420" y="3847"/>
                    <a:pt x="4440" y="7004"/>
                    <a:pt x="6562" y="10160"/>
                  </a:cubicBezTo>
                  <a:cubicBezTo>
                    <a:pt x="7746" y="11888"/>
                    <a:pt x="9075" y="13466"/>
                    <a:pt x="10606" y="14847"/>
                  </a:cubicBezTo>
                  <a:cubicBezTo>
                    <a:pt x="10752" y="14993"/>
                    <a:pt x="10949" y="15044"/>
                    <a:pt x="11099" y="15190"/>
                  </a:cubicBezTo>
                  <a:cubicBezTo>
                    <a:pt x="11099" y="15143"/>
                    <a:pt x="11147" y="15092"/>
                    <a:pt x="11198" y="15044"/>
                  </a:cubicBezTo>
                  <a:cubicBezTo>
                    <a:pt x="11001" y="14847"/>
                    <a:pt x="10851" y="14650"/>
                    <a:pt x="10654" y="14453"/>
                  </a:cubicBezTo>
                  <a:cubicBezTo>
                    <a:pt x="9719" y="13415"/>
                    <a:pt x="8634" y="12381"/>
                    <a:pt x="7793" y="11245"/>
                  </a:cubicBezTo>
                  <a:cubicBezTo>
                    <a:pt x="5872" y="8535"/>
                    <a:pt x="3998" y="5773"/>
                    <a:pt x="2124" y="3011"/>
                  </a:cubicBezTo>
                  <a:cubicBezTo>
                    <a:pt x="1433" y="2025"/>
                    <a:pt x="790" y="987"/>
                    <a:pt x="1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1"/>
            <p:cNvSpPr/>
            <p:nvPr/>
          </p:nvSpPr>
          <p:spPr>
            <a:xfrm>
              <a:off x="1623925" y="1997725"/>
              <a:ext cx="252850" cy="336675"/>
            </a:xfrm>
            <a:custGeom>
              <a:avLst/>
              <a:gdLst/>
              <a:ahLst/>
              <a:cxnLst/>
              <a:rect l="l" t="t" r="r" b="b"/>
              <a:pathLst>
                <a:path w="10114" h="13467" extrusionOk="0">
                  <a:moveTo>
                    <a:pt x="10113" y="1"/>
                  </a:moveTo>
                  <a:lnTo>
                    <a:pt x="10113" y="1"/>
                  </a:lnTo>
                  <a:cubicBezTo>
                    <a:pt x="9963" y="151"/>
                    <a:pt x="9864" y="348"/>
                    <a:pt x="9766" y="494"/>
                  </a:cubicBezTo>
                  <a:cubicBezTo>
                    <a:pt x="8732" y="2123"/>
                    <a:pt x="7695" y="3800"/>
                    <a:pt x="6610" y="5425"/>
                  </a:cubicBezTo>
                  <a:cubicBezTo>
                    <a:pt x="4834" y="8140"/>
                    <a:pt x="2664" y="10554"/>
                    <a:pt x="396" y="12874"/>
                  </a:cubicBezTo>
                  <a:cubicBezTo>
                    <a:pt x="250" y="13020"/>
                    <a:pt x="151" y="13218"/>
                    <a:pt x="1" y="13368"/>
                  </a:cubicBezTo>
                  <a:cubicBezTo>
                    <a:pt x="52" y="13415"/>
                    <a:pt x="100" y="13466"/>
                    <a:pt x="151" y="13466"/>
                  </a:cubicBezTo>
                  <a:cubicBezTo>
                    <a:pt x="4341" y="9619"/>
                    <a:pt x="7596" y="5082"/>
                    <a:pt x="10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31"/>
            <p:cNvSpPr/>
            <p:nvPr/>
          </p:nvSpPr>
          <p:spPr>
            <a:xfrm>
              <a:off x="1334250" y="1230850"/>
              <a:ext cx="136825" cy="400775"/>
            </a:xfrm>
            <a:custGeom>
              <a:avLst/>
              <a:gdLst/>
              <a:ahLst/>
              <a:cxnLst/>
              <a:rect l="l" t="t" r="r" b="b"/>
              <a:pathLst>
                <a:path w="5473" h="16031" extrusionOk="0">
                  <a:moveTo>
                    <a:pt x="0" y="0"/>
                  </a:moveTo>
                  <a:cubicBezTo>
                    <a:pt x="592" y="5721"/>
                    <a:pt x="2368" y="11047"/>
                    <a:pt x="5275" y="16030"/>
                  </a:cubicBezTo>
                  <a:cubicBezTo>
                    <a:pt x="5327" y="15979"/>
                    <a:pt x="5374" y="15932"/>
                    <a:pt x="5473" y="15932"/>
                  </a:cubicBezTo>
                  <a:cubicBezTo>
                    <a:pt x="4833" y="14649"/>
                    <a:pt x="4190" y="13415"/>
                    <a:pt x="3599" y="12132"/>
                  </a:cubicBezTo>
                  <a:cubicBezTo>
                    <a:pt x="3058" y="10850"/>
                    <a:pt x="2514" y="9520"/>
                    <a:pt x="2072" y="8187"/>
                  </a:cubicBezTo>
                  <a:cubicBezTo>
                    <a:pt x="1578" y="6806"/>
                    <a:pt x="1231" y="5425"/>
                    <a:pt x="888" y="4044"/>
                  </a:cubicBezTo>
                  <a:cubicBezTo>
                    <a:pt x="541" y="2715"/>
                    <a:pt x="296" y="1334"/>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31"/>
            <p:cNvSpPr/>
            <p:nvPr/>
          </p:nvSpPr>
          <p:spPr>
            <a:xfrm>
              <a:off x="1562300" y="1812775"/>
              <a:ext cx="201025" cy="315675"/>
            </a:xfrm>
            <a:custGeom>
              <a:avLst/>
              <a:gdLst/>
              <a:ahLst/>
              <a:cxnLst/>
              <a:rect l="l" t="t" r="r" b="b"/>
              <a:pathLst>
                <a:path w="8041" h="12627" extrusionOk="0">
                  <a:moveTo>
                    <a:pt x="8041" y="1"/>
                  </a:moveTo>
                  <a:lnTo>
                    <a:pt x="8041" y="1"/>
                  </a:lnTo>
                  <a:cubicBezTo>
                    <a:pt x="5425" y="4242"/>
                    <a:pt x="3156" y="8732"/>
                    <a:pt x="0" y="12626"/>
                  </a:cubicBezTo>
                  <a:cubicBezTo>
                    <a:pt x="742" y="12232"/>
                    <a:pt x="1235" y="11593"/>
                    <a:pt x="1677" y="10902"/>
                  </a:cubicBezTo>
                  <a:cubicBezTo>
                    <a:pt x="3701" y="7990"/>
                    <a:pt x="5524" y="4933"/>
                    <a:pt x="7153" y="1776"/>
                  </a:cubicBezTo>
                  <a:cubicBezTo>
                    <a:pt x="7496" y="1185"/>
                    <a:pt x="7745" y="593"/>
                    <a:pt x="80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31"/>
            <p:cNvSpPr/>
            <p:nvPr/>
          </p:nvSpPr>
          <p:spPr>
            <a:xfrm>
              <a:off x="1536450" y="1529225"/>
              <a:ext cx="184975" cy="325500"/>
            </a:xfrm>
            <a:custGeom>
              <a:avLst/>
              <a:gdLst/>
              <a:ahLst/>
              <a:cxnLst/>
              <a:rect l="l" t="t" r="r" b="b"/>
              <a:pathLst>
                <a:path w="7399" h="13020" extrusionOk="0">
                  <a:moveTo>
                    <a:pt x="7398" y="0"/>
                  </a:moveTo>
                  <a:lnTo>
                    <a:pt x="7398" y="0"/>
                  </a:lnTo>
                  <a:cubicBezTo>
                    <a:pt x="7051" y="789"/>
                    <a:pt x="6708" y="1531"/>
                    <a:pt x="6360" y="2269"/>
                  </a:cubicBezTo>
                  <a:cubicBezTo>
                    <a:pt x="5966" y="3010"/>
                    <a:pt x="5623" y="3799"/>
                    <a:pt x="5275" y="4537"/>
                  </a:cubicBezTo>
                  <a:cubicBezTo>
                    <a:pt x="4932" y="5279"/>
                    <a:pt x="4538" y="6017"/>
                    <a:pt x="4190" y="6707"/>
                  </a:cubicBezTo>
                  <a:cubicBezTo>
                    <a:pt x="3796" y="7449"/>
                    <a:pt x="3354" y="8187"/>
                    <a:pt x="2908" y="8928"/>
                  </a:cubicBezTo>
                  <a:cubicBezTo>
                    <a:pt x="2466" y="9619"/>
                    <a:pt x="2020" y="10309"/>
                    <a:pt x="1527" y="11000"/>
                  </a:cubicBezTo>
                  <a:cubicBezTo>
                    <a:pt x="1034" y="11639"/>
                    <a:pt x="494" y="12231"/>
                    <a:pt x="0" y="12874"/>
                  </a:cubicBezTo>
                  <a:lnTo>
                    <a:pt x="146" y="13020"/>
                  </a:lnTo>
                  <a:cubicBezTo>
                    <a:pt x="3749" y="9323"/>
                    <a:pt x="5524" y="4636"/>
                    <a:pt x="73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31"/>
            <p:cNvSpPr/>
            <p:nvPr/>
          </p:nvSpPr>
          <p:spPr>
            <a:xfrm>
              <a:off x="1517900" y="1052125"/>
              <a:ext cx="16100" cy="289700"/>
            </a:xfrm>
            <a:custGeom>
              <a:avLst/>
              <a:gdLst/>
              <a:ahLst/>
              <a:cxnLst/>
              <a:rect l="l" t="t" r="r" b="b"/>
              <a:pathLst>
                <a:path w="644" h="11588" extrusionOk="0">
                  <a:moveTo>
                    <a:pt x="1" y="0"/>
                  </a:moveTo>
                  <a:cubicBezTo>
                    <a:pt x="52" y="888"/>
                    <a:pt x="151" y="1823"/>
                    <a:pt x="151" y="2711"/>
                  </a:cubicBezTo>
                  <a:cubicBezTo>
                    <a:pt x="198" y="5425"/>
                    <a:pt x="249" y="8187"/>
                    <a:pt x="297" y="10897"/>
                  </a:cubicBezTo>
                  <a:cubicBezTo>
                    <a:pt x="297" y="11095"/>
                    <a:pt x="348" y="11292"/>
                    <a:pt x="348" y="11588"/>
                  </a:cubicBezTo>
                  <a:cubicBezTo>
                    <a:pt x="446" y="11442"/>
                    <a:pt x="545" y="11391"/>
                    <a:pt x="545" y="11343"/>
                  </a:cubicBezTo>
                  <a:cubicBezTo>
                    <a:pt x="644" y="7544"/>
                    <a:pt x="494" y="3748"/>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31"/>
            <p:cNvSpPr/>
            <p:nvPr/>
          </p:nvSpPr>
          <p:spPr>
            <a:xfrm>
              <a:off x="1331775" y="1685850"/>
              <a:ext cx="107250" cy="245325"/>
            </a:xfrm>
            <a:custGeom>
              <a:avLst/>
              <a:gdLst/>
              <a:ahLst/>
              <a:cxnLst/>
              <a:rect l="l" t="t" r="r" b="b"/>
              <a:pathLst>
                <a:path w="4290" h="9813" extrusionOk="0">
                  <a:moveTo>
                    <a:pt x="1" y="0"/>
                  </a:moveTo>
                  <a:cubicBezTo>
                    <a:pt x="1" y="146"/>
                    <a:pt x="1" y="245"/>
                    <a:pt x="48" y="395"/>
                  </a:cubicBezTo>
                  <a:cubicBezTo>
                    <a:pt x="395" y="1480"/>
                    <a:pt x="738" y="2565"/>
                    <a:pt x="1133" y="3650"/>
                  </a:cubicBezTo>
                  <a:cubicBezTo>
                    <a:pt x="1776" y="5524"/>
                    <a:pt x="2514" y="7347"/>
                    <a:pt x="3552" y="9023"/>
                  </a:cubicBezTo>
                  <a:cubicBezTo>
                    <a:pt x="3698" y="9272"/>
                    <a:pt x="3895" y="9568"/>
                    <a:pt x="4092" y="9812"/>
                  </a:cubicBezTo>
                  <a:cubicBezTo>
                    <a:pt x="4143" y="9765"/>
                    <a:pt x="4242" y="9714"/>
                    <a:pt x="4289" y="9666"/>
                  </a:cubicBezTo>
                  <a:cubicBezTo>
                    <a:pt x="2317" y="6656"/>
                    <a:pt x="1232" y="3303"/>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31"/>
            <p:cNvSpPr/>
            <p:nvPr/>
          </p:nvSpPr>
          <p:spPr>
            <a:xfrm>
              <a:off x="1612900" y="1188925"/>
              <a:ext cx="98650" cy="221950"/>
            </a:xfrm>
            <a:custGeom>
              <a:avLst/>
              <a:gdLst/>
              <a:ahLst/>
              <a:cxnLst/>
              <a:rect l="l" t="t" r="r" b="b"/>
              <a:pathLst>
                <a:path w="3946" h="8878" extrusionOk="0">
                  <a:moveTo>
                    <a:pt x="3945" y="0"/>
                  </a:moveTo>
                  <a:lnTo>
                    <a:pt x="3945" y="0"/>
                  </a:lnTo>
                  <a:cubicBezTo>
                    <a:pt x="3500" y="987"/>
                    <a:pt x="3105" y="2072"/>
                    <a:pt x="2711" y="3109"/>
                  </a:cubicBezTo>
                  <a:cubicBezTo>
                    <a:pt x="2020" y="5031"/>
                    <a:pt x="1381" y="6956"/>
                    <a:pt x="99" y="8633"/>
                  </a:cubicBezTo>
                  <a:cubicBezTo>
                    <a:pt x="47" y="8680"/>
                    <a:pt x="0" y="8779"/>
                    <a:pt x="0" y="8878"/>
                  </a:cubicBezTo>
                  <a:cubicBezTo>
                    <a:pt x="837" y="8187"/>
                    <a:pt x="1428" y="7299"/>
                    <a:pt x="1823" y="6266"/>
                  </a:cubicBezTo>
                  <a:cubicBezTo>
                    <a:pt x="2415" y="4688"/>
                    <a:pt x="3006" y="3058"/>
                    <a:pt x="3551" y="1480"/>
                  </a:cubicBezTo>
                  <a:cubicBezTo>
                    <a:pt x="3697" y="987"/>
                    <a:pt x="3847" y="494"/>
                    <a:pt x="39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2" name="Google Shape;1262;p3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6"/>
        <p:cNvGrpSpPr/>
        <p:nvPr/>
      </p:nvGrpSpPr>
      <p:grpSpPr>
        <a:xfrm>
          <a:off x="0" y="0"/>
          <a:ext cx="0" cy="0"/>
          <a:chOff x="0" y="0"/>
          <a:chExt cx="0" cy="0"/>
        </a:xfrm>
      </p:grpSpPr>
      <p:sp>
        <p:nvSpPr>
          <p:cNvPr id="1267" name="Google Shape;1267;p3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Team Pillionaires</a:t>
            </a:r>
            <a:endParaRPr/>
          </a:p>
        </p:txBody>
      </p:sp>
      <p:sp>
        <p:nvSpPr>
          <p:cNvPr id="1268" name="Google Shape;1268;p3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sp>
        <p:nvSpPr>
          <p:cNvPr id="1269" name="Google Shape;1269;p32"/>
          <p:cNvSpPr txBox="1">
            <a:spLocks noGrp="1"/>
          </p:cNvSpPr>
          <p:nvPr>
            <p:ph type="title" idx="4294967295"/>
          </p:nvPr>
        </p:nvSpPr>
        <p:spPr>
          <a:xfrm>
            <a:off x="670800" y="3169950"/>
            <a:ext cx="1196400" cy="52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Anna</a:t>
            </a:r>
            <a:endParaRPr sz="2200"/>
          </a:p>
        </p:txBody>
      </p:sp>
      <p:sp>
        <p:nvSpPr>
          <p:cNvPr id="1270" name="Google Shape;1270;p32"/>
          <p:cNvSpPr txBox="1">
            <a:spLocks noGrp="1"/>
          </p:cNvSpPr>
          <p:nvPr>
            <p:ph type="title" idx="4294967295"/>
          </p:nvPr>
        </p:nvSpPr>
        <p:spPr>
          <a:xfrm>
            <a:off x="2862400" y="3214500"/>
            <a:ext cx="1196400" cy="52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Cyan</a:t>
            </a:r>
            <a:endParaRPr sz="2200"/>
          </a:p>
        </p:txBody>
      </p:sp>
      <p:sp>
        <p:nvSpPr>
          <p:cNvPr id="1271" name="Google Shape;1271;p32"/>
          <p:cNvSpPr txBox="1">
            <a:spLocks noGrp="1"/>
          </p:cNvSpPr>
          <p:nvPr>
            <p:ph type="title" idx="4294967295"/>
          </p:nvPr>
        </p:nvSpPr>
        <p:spPr>
          <a:xfrm>
            <a:off x="5213025" y="3214500"/>
            <a:ext cx="952200" cy="52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Dia</a:t>
            </a:r>
            <a:endParaRPr sz="2200"/>
          </a:p>
        </p:txBody>
      </p:sp>
      <p:pic>
        <p:nvPicPr>
          <p:cNvPr id="1272" name="Google Shape;1272;p3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574697" y="1445850"/>
            <a:ext cx="1771800" cy="1679400"/>
          </a:xfrm>
          <a:prstGeom prst="roundRect">
            <a:avLst>
              <a:gd name="adj" fmla="val 16667"/>
            </a:avLst>
          </a:prstGeom>
          <a:noFill/>
          <a:ln w="19050" cap="flat" cmpd="sng">
            <a:solidFill>
              <a:schemeClr val="dk1"/>
            </a:solidFill>
            <a:prstDash val="solid"/>
            <a:round/>
            <a:headEnd type="none" w="sm" len="sm"/>
            <a:tailEnd type="none" w="sm" len="sm"/>
          </a:ln>
        </p:spPr>
      </p:pic>
      <p:pic>
        <p:nvPicPr>
          <p:cNvPr id="1273" name="Google Shape;1273;p3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803225" y="1445850"/>
            <a:ext cx="1771800" cy="1679400"/>
          </a:xfrm>
          <a:prstGeom prst="roundRect">
            <a:avLst>
              <a:gd name="adj" fmla="val 16667"/>
            </a:avLst>
          </a:prstGeom>
          <a:noFill/>
          <a:ln w="19050" cap="flat" cmpd="sng">
            <a:solidFill>
              <a:schemeClr val="dk1"/>
            </a:solidFill>
            <a:prstDash val="solid"/>
            <a:round/>
            <a:headEnd type="none" w="sm" len="sm"/>
            <a:tailEnd type="none" w="sm" len="sm"/>
          </a:ln>
        </p:spPr>
      </p:pic>
      <p:sp>
        <p:nvSpPr>
          <p:cNvPr id="1274" name="Google Shape;1274;p32"/>
          <p:cNvSpPr txBox="1">
            <a:spLocks noGrp="1"/>
          </p:cNvSpPr>
          <p:nvPr>
            <p:ph type="title" idx="4294967295"/>
          </p:nvPr>
        </p:nvSpPr>
        <p:spPr>
          <a:xfrm>
            <a:off x="7148100" y="3214500"/>
            <a:ext cx="1453800" cy="52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Hunter</a:t>
            </a:r>
            <a:endParaRPr sz="2200"/>
          </a:p>
        </p:txBody>
      </p:sp>
      <p:pic>
        <p:nvPicPr>
          <p:cNvPr id="1275" name="Google Shape;1275;p3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89097" y="1445850"/>
            <a:ext cx="1771800" cy="1679400"/>
          </a:xfrm>
          <a:prstGeom prst="roundRect">
            <a:avLst>
              <a:gd name="adj" fmla="val 16667"/>
            </a:avLst>
          </a:prstGeom>
          <a:noFill/>
          <a:ln w="19050" cap="flat" cmpd="sng">
            <a:solidFill>
              <a:schemeClr val="dk1"/>
            </a:solidFill>
            <a:prstDash val="solid"/>
            <a:round/>
            <a:headEnd type="none" w="sm" len="sm"/>
            <a:tailEnd type="none" w="sm" len="sm"/>
          </a:ln>
        </p:spPr>
      </p:pic>
      <p:pic>
        <p:nvPicPr>
          <p:cNvPr id="1276" name="Google Shape;1276;p3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83097" y="1445850"/>
            <a:ext cx="1771800" cy="1679400"/>
          </a:xfrm>
          <a:prstGeom prst="roundRect">
            <a:avLst>
              <a:gd name="adj" fmla="val 16667"/>
            </a:avLst>
          </a:prstGeom>
          <a:noFill/>
          <a:ln w="19050" cap="flat" cmpd="sng">
            <a:solidFill>
              <a:srgbClr val="2D1B61"/>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80"/>
        <p:cNvGrpSpPr/>
        <p:nvPr/>
      </p:nvGrpSpPr>
      <p:grpSpPr>
        <a:xfrm>
          <a:off x="0" y="0"/>
          <a:ext cx="0" cy="0"/>
          <a:chOff x="0" y="0"/>
          <a:chExt cx="0" cy="0"/>
        </a:xfrm>
      </p:grpSpPr>
      <p:sp>
        <p:nvSpPr>
          <p:cNvPr id="1281" name="Google Shape;1281;p33"/>
          <p:cNvSpPr txBox="1">
            <a:spLocks noGrp="1"/>
          </p:cNvSpPr>
          <p:nvPr>
            <p:ph type="title"/>
          </p:nvPr>
        </p:nvSpPr>
        <p:spPr>
          <a:xfrm>
            <a:off x="720000" y="56685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Problem:</a:t>
            </a:r>
            <a:endParaRPr/>
          </a:p>
        </p:txBody>
      </p:sp>
      <p:sp>
        <p:nvSpPr>
          <p:cNvPr id="1282" name="Google Shape;1282;p33"/>
          <p:cNvSpPr txBox="1">
            <a:spLocks noGrp="1"/>
          </p:cNvSpPr>
          <p:nvPr>
            <p:ph type="body" idx="1"/>
          </p:nvPr>
        </p:nvSpPr>
        <p:spPr>
          <a:xfrm>
            <a:off x="720000" y="1139546"/>
            <a:ext cx="7704000" cy="130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Communication gap between the medical professionals and the patients with limited knowledge about their medication</a:t>
            </a:r>
            <a:endParaRPr sz="2400"/>
          </a:p>
        </p:txBody>
      </p:sp>
      <p:sp>
        <p:nvSpPr>
          <p:cNvPr id="1283" name="Google Shape;1283;p33"/>
          <p:cNvSpPr txBox="1">
            <a:spLocks noGrp="1"/>
          </p:cNvSpPr>
          <p:nvPr>
            <p:ph type="title"/>
          </p:nvPr>
        </p:nvSpPr>
        <p:spPr>
          <a:xfrm>
            <a:off x="720000" y="244815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Solution:</a:t>
            </a:r>
            <a:endParaRPr/>
          </a:p>
        </p:txBody>
      </p:sp>
      <p:sp>
        <p:nvSpPr>
          <p:cNvPr id="1284" name="Google Shape;1284;p33"/>
          <p:cNvSpPr txBox="1">
            <a:spLocks noGrp="1"/>
          </p:cNvSpPr>
          <p:nvPr>
            <p:ph type="body" idx="1"/>
          </p:nvPr>
        </p:nvSpPr>
        <p:spPr>
          <a:xfrm>
            <a:off x="720000" y="3064721"/>
            <a:ext cx="7704000" cy="130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A </a:t>
            </a:r>
            <a:r>
              <a:rPr lang="en" sz="2400" b="1"/>
              <a:t>medication journal </a:t>
            </a:r>
            <a:r>
              <a:rPr lang="en" sz="2400"/>
              <a:t>that helps patients track their medication use and serves as a medical "translation" layer between patients and doctors</a:t>
            </a:r>
            <a:endParaRPr sz="2400"/>
          </a:p>
        </p:txBody>
      </p:sp>
      <p:sp>
        <p:nvSpPr>
          <p:cNvPr id="1285" name="Google Shape;1285;p3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9"/>
        <p:cNvGrpSpPr/>
        <p:nvPr/>
      </p:nvGrpSpPr>
      <p:grpSpPr>
        <a:xfrm>
          <a:off x="0" y="0"/>
          <a:ext cx="0" cy="0"/>
          <a:chOff x="0" y="0"/>
          <a:chExt cx="0" cy="0"/>
        </a:xfrm>
      </p:grpSpPr>
      <p:sp>
        <p:nvSpPr>
          <p:cNvPr id="1290" name="Google Shape;1290;p34"/>
          <p:cNvSpPr txBox="1">
            <a:spLocks noGrp="1"/>
          </p:cNvSpPr>
          <p:nvPr>
            <p:ph type="title"/>
          </p:nvPr>
        </p:nvSpPr>
        <p:spPr>
          <a:xfrm>
            <a:off x="720000" y="2852788"/>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Take thyme. Be well. </a:t>
            </a:r>
            <a:endParaRPr/>
          </a:p>
        </p:txBody>
      </p:sp>
      <p:sp>
        <p:nvSpPr>
          <p:cNvPr id="1291" name="Google Shape;1291;p34"/>
          <p:cNvSpPr txBox="1">
            <a:spLocks noGrp="1"/>
          </p:cNvSpPr>
          <p:nvPr>
            <p:ph type="ctrTitle" idx="4294967295"/>
          </p:nvPr>
        </p:nvSpPr>
        <p:spPr>
          <a:xfrm>
            <a:off x="1656450" y="1718011"/>
            <a:ext cx="5831100" cy="1377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7200">
                <a:solidFill>
                  <a:schemeClr val="dk2"/>
                </a:solidFill>
              </a:rPr>
              <a:t>thyme</a:t>
            </a:r>
            <a:endParaRPr sz="7200"/>
          </a:p>
        </p:txBody>
      </p:sp>
      <p:sp>
        <p:nvSpPr>
          <p:cNvPr id="1292" name="Google Shape;1292;p3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sp>
        <p:nvSpPr>
          <p:cNvPr id="1293" name="Google Shape;1293;p34"/>
          <p:cNvSpPr txBox="1"/>
          <p:nvPr/>
        </p:nvSpPr>
        <p:spPr>
          <a:xfrm>
            <a:off x="1062900" y="3522600"/>
            <a:ext cx="7361100" cy="895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a:solidFill>
                  <a:srgbClr val="342520"/>
                </a:solidFill>
                <a:latin typeface="Be Vietnam Pro"/>
                <a:ea typeface="Be Vietnam Pro"/>
                <a:cs typeface="Be Vietnam Pro"/>
                <a:sym typeface="Be Vietnam Pro"/>
              </a:rPr>
              <a:t>Value Proposition:  To keep a “streak” that increases every time a user successfully fills out their medication journal or takes their medication for that day. </a:t>
            </a:r>
            <a:endParaRPr>
              <a:solidFill>
                <a:srgbClr val="342520"/>
              </a:solidFill>
              <a:latin typeface="Be Vietnam Pro"/>
              <a:ea typeface="Be Vietnam Pro"/>
              <a:cs typeface="Be Vietnam Pro"/>
              <a:sym typeface="Be Vietnam Pro"/>
            </a:endParaRPr>
          </a:p>
          <a:p>
            <a:pPr marL="0" lvl="0" indent="0" algn="l" rtl="0">
              <a:lnSpc>
                <a:spcPct val="115000"/>
              </a:lnSpc>
              <a:spcBef>
                <a:spcPts val="0"/>
              </a:spcBef>
              <a:spcAft>
                <a:spcPts val="0"/>
              </a:spcAft>
              <a:buNone/>
            </a:pPr>
            <a:endParaRPr>
              <a:solidFill>
                <a:srgbClr val="342520"/>
              </a:solidFill>
              <a:latin typeface="Be Vietnam Pro"/>
              <a:ea typeface="Be Vietnam Pro"/>
              <a:cs typeface="Be Vietnam Pro"/>
              <a:sym typeface="Be Vietnam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7"/>
        <p:cNvGrpSpPr/>
        <p:nvPr/>
      </p:nvGrpSpPr>
      <p:grpSpPr>
        <a:xfrm>
          <a:off x="0" y="0"/>
          <a:ext cx="0" cy="0"/>
          <a:chOff x="0" y="0"/>
          <a:chExt cx="0" cy="0"/>
        </a:xfrm>
      </p:grpSpPr>
      <p:sp>
        <p:nvSpPr>
          <p:cNvPr id="1298" name="Google Shape;1298;p3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Outline of Talk</a:t>
            </a:r>
            <a:endParaRPr/>
          </a:p>
        </p:txBody>
      </p:sp>
      <p:sp>
        <p:nvSpPr>
          <p:cNvPr id="1299" name="Google Shape;1299;p35"/>
          <p:cNvSpPr/>
          <p:nvPr/>
        </p:nvSpPr>
        <p:spPr>
          <a:xfrm>
            <a:off x="800924" y="187673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35"/>
          <p:cNvSpPr txBox="1"/>
          <p:nvPr/>
        </p:nvSpPr>
        <p:spPr>
          <a:xfrm>
            <a:off x="287500" y="2957225"/>
            <a:ext cx="1650300" cy="65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Archivo Black"/>
                <a:ea typeface="Archivo Black"/>
                <a:cs typeface="Archivo Black"/>
                <a:sym typeface="Archivo Black"/>
              </a:rPr>
              <a:t>Concept Sketches</a:t>
            </a:r>
            <a:endParaRPr sz="1800">
              <a:solidFill>
                <a:schemeClr val="dk1"/>
              </a:solidFill>
              <a:latin typeface="Archivo Black"/>
              <a:ea typeface="Archivo Black"/>
              <a:cs typeface="Archivo Black"/>
              <a:sym typeface="Archivo Black"/>
            </a:endParaRPr>
          </a:p>
        </p:txBody>
      </p:sp>
      <p:sp>
        <p:nvSpPr>
          <p:cNvPr id="1301" name="Google Shape;1301;p35"/>
          <p:cNvSpPr/>
          <p:nvPr/>
        </p:nvSpPr>
        <p:spPr>
          <a:xfrm>
            <a:off x="2499466" y="187673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35"/>
          <p:cNvSpPr txBox="1"/>
          <p:nvPr/>
        </p:nvSpPr>
        <p:spPr>
          <a:xfrm>
            <a:off x="1985250" y="2957225"/>
            <a:ext cx="1650300" cy="65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Archivo Black"/>
                <a:ea typeface="Archivo Black"/>
                <a:cs typeface="Archivo Black"/>
                <a:sym typeface="Archivo Black"/>
              </a:rPr>
              <a:t>Selected Interfaces</a:t>
            </a:r>
            <a:endParaRPr sz="1800">
              <a:solidFill>
                <a:schemeClr val="dk1"/>
              </a:solidFill>
              <a:latin typeface="Archivo Black"/>
              <a:ea typeface="Archivo Black"/>
              <a:cs typeface="Archivo Black"/>
              <a:sym typeface="Archivo Black"/>
            </a:endParaRPr>
          </a:p>
        </p:txBody>
      </p:sp>
      <p:sp>
        <p:nvSpPr>
          <p:cNvPr id="1303" name="Google Shape;1303;p35"/>
          <p:cNvSpPr/>
          <p:nvPr/>
        </p:nvSpPr>
        <p:spPr>
          <a:xfrm>
            <a:off x="4198008" y="187673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35"/>
          <p:cNvSpPr txBox="1"/>
          <p:nvPr/>
        </p:nvSpPr>
        <p:spPr>
          <a:xfrm>
            <a:off x="3659650" y="2974175"/>
            <a:ext cx="16986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Archivo Black"/>
                <a:ea typeface="Archivo Black"/>
                <a:cs typeface="Archivo Black"/>
                <a:sym typeface="Archivo Black"/>
              </a:rPr>
              <a:t>Low-fi Prototypes</a:t>
            </a:r>
            <a:endParaRPr sz="1800">
              <a:solidFill>
                <a:schemeClr val="dk1"/>
              </a:solidFill>
              <a:latin typeface="Archivo Black"/>
              <a:ea typeface="Archivo Black"/>
              <a:cs typeface="Archivo Black"/>
              <a:sym typeface="Archivo Black"/>
            </a:endParaRPr>
          </a:p>
        </p:txBody>
      </p:sp>
      <p:sp>
        <p:nvSpPr>
          <p:cNvPr id="1305" name="Google Shape;1305;p35"/>
          <p:cNvSpPr/>
          <p:nvPr/>
        </p:nvSpPr>
        <p:spPr>
          <a:xfrm>
            <a:off x="5896549" y="187673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35"/>
          <p:cNvSpPr txBox="1"/>
          <p:nvPr/>
        </p:nvSpPr>
        <p:spPr>
          <a:xfrm>
            <a:off x="5234325" y="2974175"/>
            <a:ext cx="19464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Archivo Black"/>
                <a:ea typeface="Archivo Black"/>
                <a:cs typeface="Archivo Black"/>
                <a:sym typeface="Archivo Black"/>
              </a:rPr>
              <a:t>Usability Testing</a:t>
            </a:r>
            <a:endParaRPr sz="1800">
              <a:solidFill>
                <a:schemeClr val="dk1"/>
              </a:solidFill>
              <a:latin typeface="Archivo Black"/>
              <a:ea typeface="Archivo Black"/>
              <a:cs typeface="Archivo Black"/>
              <a:sym typeface="Archivo Black"/>
            </a:endParaRPr>
          </a:p>
        </p:txBody>
      </p:sp>
      <p:cxnSp>
        <p:nvCxnSpPr>
          <p:cNvPr id="1307" name="Google Shape;1307;p35"/>
          <p:cNvCxnSpPr>
            <a:endCxn id="1299" idx="1"/>
          </p:cNvCxnSpPr>
          <p:nvPr/>
        </p:nvCxnSpPr>
        <p:spPr>
          <a:xfrm rot="10800000" flipH="1">
            <a:off x="335624" y="2187688"/>
            <a:ext cx="465300" cy="600"/>
          </a:xfrm>
          <a:prstGeom prst="straightConnector1">
            <a:avLst/>
          </a:prstGeom>
          <a:noFill/>
          <a:ln w="9525" cap="flat" cmpd="sng">
            <a:solidFill>
              <a:schemeClr val="dk2"/>
            </a:solidFill>
            <a:prstDash val="solid"/>
            <a:round/>
            <a:headEnd type="oval" w="med" len="med"/>
            <a:tailEnd type="none" w="med" len="med"/>
          </a:ln>
        </p:spPr>
      </p:cxnSp>
      <p:cxnSp>
        <p:nvCxnSpPr>
          <p:cNvPr id="1308" name="Google Shape;1308;p35"/>
          <p:cNvCxnSpPr/>
          <p:nvPr/>
        </p:nvCxnSpPr>
        <p:spPr>
          <a:xfrm>
            <a:off x="8226299" y="2187675"/>
            <a:ext cx="465300" cy="0"/>
          </a:xfrm>
          <a:prstGeom prst="straightConnector1">
            <a:avLst/>
          </a:prstGeom>
          <a:noFill/>
          <a:ln w="9525" cap="flat" cmpd="sng">
            <a:solidFill>
              <a:schemeClr val="dk2"/>
            </a:solidFill>
            <a:prstDash val="solid"/>
            <a:round/>
            <a:headEnd type="none" w="med" len="med"/>
            <a:tailEnd type="oval" w="med" len="med"/>
          </a:ln>
        </p:spPr>
      </p:cxnSp>
      <p:cxnSp>
        <p:nvCxnSpPr>
          <p:cNvPr id="1309" name="Google Shape;1309;p35"/>
          <p:cNvCxnSpPr>
            <a:stCxn id="1299" idx="3"/>
            <a:endCxn id="1301" idx="1"/>
          </p:cNvCxnSpPr>
          <p:nvPr/>
        </p:nvCxnSpPr>
        <p:spPr>
          <a:xfrm>
            <a:off x="1422824" y="2187688"/>
            <a:ext cx="1076700" cy="0"/>
          </a:xfrm>
          <a:prstGeom prst="straightConnector1">
            <a:avLst/>
          </a:prstGeom>
          <a:noFill/>
          <a:ln w="9525" cap="flat" cmpd="sng">
            <a:solidFill>
              <a:schemeClr val="dk2"/>
            </a:solidFill>
            <a:prstDash val="solid"/>
            <a:round/>
            <a:headEnd type="none" w="med" len="med"/>
            <a:tailEnd type="none" w="med" len="med"/>
          </a:ln>
        </p:spPr>
      </p:cxnSp>
      <p:cxnSp>
        <p:nvCxnSpPr>
          <p:cNvPr id="1310" name="Google Shape;1310;p35"/>
          <p:cNvCxnSpPr>
            <a:stCxn id="1301" idx="3"/>
            <a:endCxn id="1303" idx="1"/>
          </p:cNvCxnSpPr>
          <p:nvPr/>
        </p:nvCxnSpPr>
        <p:spPr>
          <a:xfrm>
            <a:off x="3121366" y="2187688"/>
            <a:ext cx="1076700" cy="0"/>
          </a:xfrm>
          <a:prstGeom prst="straightConnector1">
            <a:avLst/>
          </a:prstGeom>
          <a:noFill/>
          <a:ln w="9525" cap="flat" cmpd="sng">
            <a:solidFill>
              <a:schemeClr val="dk2"/>
            </a:solidFill>
            <a:prstDash val="solid"/>
            <a:round/>
            <a:headEnd type="none" w="med" len="med"/>
            <a:tailEnd type="none" w="med" len="med"/>
          </a:ln>
        </p:spPr>
      </p:cxnSp>
      <p:cxnSp>
        <p:nvCxnSpPr>
          <p:cNvPr id="1311" name="Google Shape;1311;p35"/>
          <p:cNvCxnSpPr>
            <a:stCxn id="1303" idx="3"/>
            <a:endCxn id="1305" idx="1"/>
          </p:cNvCxnSpPr>
          <p:nvPr/>
        </p:nvCxnSpPr>
        <p:spPr>
          <a:xfrm>
            <a:off x="4819908" y="2187688"/>
            <a:ext cx="1076700" cy="0"/>
          </a:xfrm>
          <a:prstGeom prst="straightConnector1">
            <a:avLst/>
          </a:prstGeom>
          <a:noFill/>
          <a:ln w="9525" cap="flat" cmpd="sng">
            <a:solidFill>
              <a:schemeClr val="dk2"/>
            </a:solidFill>
            <a:prstDash val="solid"/>
            <a:round/>
            <a:headEnd type="none" w="med" len="med"/>
            <a:tailEnd type="none" w="med" len="med"/>
          </a:ln>
        </p:spPr>
      </p:cxnSp>
      <p:sp>
        <p:nvSpPr>
          <p:cNvPr id="1312" name="Google Shape;1312;p35"/>
          <p:cNvSpPr/>
          <p:nvPr/>
        </p:nvSpPr>
        <p:spPr>
          <a:xfrm>
            <a:off x="5982938" y="1980693"/>
            <a:ext cx="449184" cy="413988"/>
          </a:xfrm>
          <a:custGeom>
            <a:avLst/>
            <a:gdLst/>
            <a:ahLst/>
            <a:cxnLst/>
            <a:rect l="l" t="t" r="r" b="b"/>
            <a:pathLst>
              <a:path w="18812" h="17338" extrusionOk="0">
                <a:moveTo>
                  <a:pt x="9111" y="5674"/>
                </a:moveTo>
                <a:lnTo>
                  <a:pt x="9111" y="10202"/>
                </a:lnTo>
                <a:cubicBezTo>
                  <a:pt x="7882" y="8922"/>
                  <a:pt x="8225" y="7198"/>
                  <a:pt x="9111" y="5674"/>
                </a:cubicBezTo>
                <a:close/>
                <a:moveTo>
                  <a:pt x="9654" y="5674"/>
                </a:moveTo>
                <a:cubicBezTo>
                  <a:pt x="10587" y="7198"/>
                  <a:pt x="10934" y="8922"/>
                  <a:pt x="9654" y="10202"/>
                </a:cubicBezTo>
                <a:lnTo>
                  <a:pt x="9654" y="5674"/>
                </a:lnTo>
                <a:close/>
                <a:moveTo>
                  <a:pt x="13942" y="9755"/>
                </a:moveTo>
                <a:cubicBezTo>
                  <a:pt x="13989" y="9755"/>
                  <a:pt x="14036" y="9755"/>
                  <a:pt x="14084" y="9757"/>
                </a:cubicBezTo>
                <a:cubicBezTo>
                  <a:pt x="13296" y="10104"/>
                  <a:pt x="11965" y="10793"/>
                  <a:pt x="10737" y="11726"/>
                </a:cubicBezTo>
                <a:cubicBezTo>
                  <a:pt x="11353" y="10395"/>
                  <a:pt x="12615" y="9755"/>
                  <a:pt x="13942" y="9755"/>
                </a:cubicBezTo>
                <a:close/>
                <a:moveTo>
                  <a:pt x="4776" y="9755"/>
                </a:moveTo>
                <a:cubicBezTo>
                  <a:pt x="6109" y="9755"/>
                  <a:pt x="7459" y="10397"/>
                  <a:pt x="8079" y="11777"/>
                </a:cubicBezTo>
                <a:cubicBezTo>
                  <a:pt x="6799" y="10891"/>
                  <a:pt x="5421" y="10151"/>
                  <a:pt x="4633" y="9757"/>
                </a:cubicBezTo>
                <a:cubicBezTo>
                  <a:pt x="4681" y="9755"/>
                  <a:pt x="4728" y="9755"/>
                  <a:pt x="4776" y="9755"/>
                </a:cubicBezTo>
                <a:close/>
                <a:moveTo>
                  <a:pt x="14623" y="10052"/>
                </a:moveTo>
                <a:cubicBezTo>
                  <a:pt x="14288" y="11209"/>
                  <a:pt x="13055" y="12271"/>
                  <a:pt x="11016" y="12271"/>
                </a:cubicBezTo>
                <a:cubicBezTo>
                  <a:pt x="10972" y="12271"/>
                  <a:pt x="10927" y="12270"/>
                  <a:pt x="10883" y="12269"/>
                </a:cubicBezTo>
                <a:cubicBezTo>
                  <a:pt x="12312" y="11186"/>
                  <a:pt x="13934" y="10399"/>
                  <a:pt x="14623" y="10052"/>
                </a:cubicBezTo>
                <a:close/>
                <a:moveTo>
                  <a:pt x="4141" y="10104"/>
                </a:moveTo>
                <a:cubicBezTo>
                  <a:pt x="4878" y="10446"/>
                  <a:pt x="6405" y="11234"/>
                  <a:pt x="7882" y="12269"/>
                </a:cubicBezTo>
                <a:cubicBezTo>
                  <a:pt x="7836" y="12270"/>
                  <a:pt x="7791" y="12271"/>
                  <a:pt x="7746" y="12271"/>
                </a:cubicBezTo>
                <a:cubicBezTo>
                  <a:pt x="5759" y="12271"/>
                  <a:pt x="4526" y="11259"/>
                  <a:pt x="4141" y="10104"/>
                </a:cubicBezTo>
                <a:close/>
                <a:moveTo>
                  <a:pt x="9400" y="14558"/>
                </a:moveTo>
                <a:cubicBezTo>
                  <a:pt x="10883" y="14558"/>
                  <a:pt x="12359" y="14878"/>
                  <a:pt x="13639" y="15518"/>
                </a:cubicBezTo>
                <a:lnTo>
                  <a:pt x="5126" y="15518"/>
                </a:lnTo>
                <a:cubicBezTo>
                  <a:pt x="6429" y="14878"/>
                  <a:pt x="7917" y="14558"/>
                  <a:pt x="9400" y="14558"/>
                </a:cubicBezTo>
                <a:close/>
                <a:moveTo>
                  <a:pt x="17478" y="16057"/>
                </a:moveTo>
                <a:cubicBezTo>
                  <a:pt x="17726" y="16057"/>
                  <a:pt x="17872" y="16207"/>
                  <a:pt x="17872" y="16451"/>
                </a:cubicBezTo>
                <a:cubicBezTo>
                  <a:pt x="17872" y="16648"/>
                  <a:pt x="17726" y="16798"/>
                  <a:pt x="17478" y="16798"/>
                </a:cubicBezTo>
                <a:lnTo>
                  <a:pt x="1286" y="16798"/>
                </a:lnTo>
                <a:cubicBezTo>
                  <a:pt x="1089" y="16798"/>
                  <a:pt x="893" y="16648"/>
                  <a:pt x="893" y="16451"/>
                </a:cubicBezTo>
                <a:cubicBezTo>
                  <a:pt x="893" y="16207"/>
                  <a:pt x="1089" y="16057"/>
                  <a:pt x="1286" y="16057"/>
                </a:cubicBezTo>
                <a:close/>
                <a:moveTo>
                  <a:pt x="9401" y="0"/>
                </a:moveTo>
                <a:cubicBezTo>
                  <a:pt x="9272" y="0"/>
                  <a:pt x="9136" y="37"/>
                  <a:pt x="9012" y="110"/>
                </a:cubicBezTo>
                <a:lnTo>
                  <a:pt x="841" y="5426"/>
                </a:lnTo>
                <a:cubicBezTo>
                  <a:pt x="1" y="5941"/>
                  <a:pt x="447" y="7209"/>
                  <a:pt x="1377" y="7209"/>
                </a:cubicBezTo>
                <a:cubicBezTo>
                  <a:pt x="1427" y="7209"/>
                  <a:pt x="1478" y="7205"/>
                  <a:pt x="1531" y="7198"/>
                </a:cubicBezTo>
                <a:lnTo>
                  <a:pt x="1531" y="13399"/>
                </a:lnTo>
                <a:cubicBezTo>
                  <a:pt x="1531" y="13549"/>
                  <a:pt x="1629" y="13647"/>
                  <a:pt x="1779" y="13647"/>
                </a:cubicBezTo>
                <a:cubicBezTo>
                  <a:pt x="1924" y="13647"/>
                  <a:pt x="2023" y="13549"/>
                  <a:pt x="2023" y="13399"/>
                </a:cubicBezTo>
                <a:lnTo>
                  <a:pt x="2023" y="6953"/>
                </a:lnTo>
                <a:lnTo>
                  <a:pt x="9307" y="2275"/>
                </a:lnTo>
                <a:cubicBezTo>
                  <a:pt x="9333" y="2252"/>
                  <a:pt x="9358" y="2240"/>
                  <a:pt x="9382" y="2240"/>
                </a:cubicBezTo>
                <a:cubicBezTo>
                  <a:pt x="9407" y="2240"/>
                  <a:pt x="9431" y="2252"/>
                  <a:pt x="9457" y="2275"/>
                </a:cubicBezTo>
                <a:lnTo>
                  <a:pt x="16742" y="6953"/>
                </a:lnTo>
                <a:lnTo>
                  <a:pt x="16742" y="15518"/>
                </a:lnTo>
                <a:lnTo>
                  <a:pt x="14722" y="15518"/>
                </a:lnTo>
                <a:cubicBezTo>
                  <a:pt x="13296" y="14632"/>
                  <a:pt x="11524" y="14088"/>
                  <a:pt x="9654" y="14041"/>
                </a:cubicBezTo>
                <a:cubicBezTo>
                  <a:pt x="9701" y="13746"/>
                  <a:pt x="9851" y="13202"/>
                  <a:pt x="10292" y="12761"/>
                </a:cubicBezTo>
                <a:lnTo>
                  <a:pt x="10343" y="12761"/>
                </a:lnTo>
                <a:cubicBezTo>
                  <a:pt x="10584" y="12786"/>
                  <a:pt x="10816" y="12797"/>
                  <a:pt x="11037" y="12797"/>
                </a:cubicBezTo>
                <a:cubicBezTo>
                  <a:pt x="14382" y="12797"/>
                  <a:pt x="15488" y="10162"/>
                  <a:pt x="15167" y="9560"/>
                </a:cubicBezTo>
                <a:lnTo>
                  <a:pt x="15167" y="9513"/>
                </a:lnTo>
                <a:cubicBezTo>
                  <a:pt x="15116" y="9414"/>
                  <a:pt x="14970" y="9316"/>
                  <a:pt x="14525" y="9265"/>
                </a:cubicBezTo>
                <a:cubicBezTo>
                  <a:pt x="14354" y="9241"/>
                  <a:pt x="14181" y="9229"/>
                  <a:pt x="14003" y="9229"/>
                </a:cubicBezTo>
                <a:cubicBezTo>
                  <a:pt x="13824" y="9229"/>
                  <a:pt x="13639" y="9241"/>
                  <a:pt x="13442" y="9265"/>
                </a:cubicBezTo>
                <a:cubicBezTo>
                  <a:pt x="11820" y="9462"/>
                  <a:pt x="10441" y="10497"/>
                  <a:pt x="9949" y="12269"/>
                </a:cubicBezTo>
                <a:lnTo>
                  <a:pt x="9949" y="12368"/>
                </a:lnTo>
                <a:lnTo>
                  <a:pt x="9654" y="12663"/>
                </a:lnTo>
                <a:lnTo>
                  <a:pt x="9654" y="10938"/>
                </a:lnTo>
                <a:cubicBezTo>
                  <a:pt x="11670" y="9316"/>
                  <a:pt x="11178" y="6855"/>
                  <a:pt x="9752" y="4835"/>
                </a:cubicBezTo>
                <a:cubicBezTo>
                  <a:pt x="9654" y="4737"/>
                  <a:pt x="9504" y="4689"/>
                  <a:pt x="9406" y="4689"/>
                </a:cubicBezTo>
                <a:cubicBezTo>
                  <a:pt x="9260" y="4689"/>
                  <a:pt x="9111" y="4737"/>
                  <a:pt x="9063" y="4835"/>
                </a:cubicBezTo>
                <a:cubicBezTo>
                  <a:pt x="7587" y="6855"/>
                  <a:pt x="7142" y="9316"/>
                  <a:pt x="9111" y="10938"/>
                </a:cubicBezTo>
                <a:lnTo>
                  <a:pt x="9111" y="12663"/>
                </a:lnTo>
                <a:cubicBezTo>
                  <a:pt x="9063" y="12513"/>
                  <a:pt x="8965" y="12415"/>
                  <a:pt x="8815" y="12317"/>
                </a:cubicBezTo>
                <a:lnTo>
                  <a:pt x="8815" y="12269"/>
                </a:lnTo>
                <a:cubicBezTo>
                  <a:pt x="8571" y="11285"/>
                  <a:pt x="8028" y="10545"/>
                  <a:pt x="7291" y="10005"/>
                </a:cubicBezTo>
                <a:cubicBezTo>
                  <a:pt x="6571" y="9483"/>
                  <a:pt x="5654" y="9224"/>
                  <a:pt x="4833" y="9224"/>
                </a:cubicBezTo>
                <a:cubicBezTo>
                  <a:pt x="4645" y="9224"/>
                  <a:pt x="4462" y="9238"/>
                  <a:pt x="4287" y="9265"/>
                </a:cubicBezTo>
                <a:cubicBezTo>
                  <a:pt x="3795" y="9316"/>
                  <a:pt x="3696" y="9414"/>
                  <a:pt x="3649" y="9513"/>
                </a:cubicBezTo>
                <a:cubicBezTo>
                  <a:pt x="3302" y="10104"/>
                  <a:pt x="4338" y="12809"/>
                  <a:pt x="7685" y="12809"/>
                </a:cubicBezTo>
                <a:cubicBezTo>
                  <a:pt x="7831" y="12809"/>
                  <a:pt x="8374" y="12761"/>
                  <a:pt x="8520" y="12761"/>
                </a:cubicBezTo>
                <a:cubicBezTo>
                  <a:pt x="8965" y="13155"/>
                  <a:pt x="9111" y="13746"/>
                  <a:pt x="9111" y="14041"/>
                </a:cubicBezTo>
                <a:cubicBezTo>
                  <a:pt x="7291" y="14088"/>
                  <a:pt x="5468" y="14632"/>
                  <a:pt x="4090" y="15518"/>
                </a:cubicBezTo>
                <a:lnTo>
                  <a:pt x="2023" y="15518"/>
                </a:lnTo>
                <a:lnTo>
                  <a:pt x="2023" y="14632"/>
                </a:lnTo>
                <a:cubicBezTo>
                  <a:pt x="2023" y="14482"/>
                  <a:pt x="1924" y="14384"/>
                  <a:pt x="1779" y="14384"/>
                </a:cubicBezTo>
                <a:cubicBezTo>
                  <a:pt x="1629" y="14384"/>
                  <a:pt x="1531" y="14482"/>
                  <a:pt x="1531" y="14632"/>
                </a:cubicBezTo>
                <a:lnTo>
                  <a:pt x="1531" y="15518"/>
                </a:lnTo>
                <a:lnTo>
                  <a:pt x="1286" y="15518"/>
                </a:lnTo>
                <a:cubicBezTo>
                  <a:pt x="794" y="15518"/>
                  <a:pt x="400" y="15912"/>
                  <a:pt x="400" y="16451"/>
                </a:cubicBezTo>
                <a:cubicBezTo>
                  <a:pt x="400" y="16943"/>
                  <a:pt x="794" y="17337"/>
                  <a:pt x="1286" y="17337"/>
                </a:cubicBezTo>
                <a:lnTo>
                  <a:pt x="17478" y="17337"/>
                </a:lnTo>
                <a:cubicBezTo>
                  <a:pt x="17970" y="17337"/>
                  <a:pt x="18415" y="16943"/>
                  <a:pt x="18415" y="16451"/>
                </a:cubicBezTo>
                <a:cubicBezTo>
                  <a:pt x="18415" y="15912"/>
                  <a:pt x="17970" y="15518"/>
                  <a:pt x="17478" y="15518"/>
                </a:cubicBezTo>
                <a:lnTo>
                  <a:pt x="17281" y="15518"/>
                </a:lnTo>
                <a:lnTo>
                  <a:pt x="17281" y="7198"/>
                </a:lnTo>
                <a:cubicBezTo>
                  <a:pt x="17334" y="7205"/>
                  <a:pt x="17386" y="7209"/>
                  <a:pt x="17436" y="7209"/>
                </a:cubicBezTo>
                <a:cubicBezTo>
                  <a:pt x="18368" y="7209"/>
                  <a:pt x="18811" y="5941"/>
                  <a:pt x="17970" y="5426"/>
                </a:cubicBezTo>
                <a:lnTo>
                  <a:pt x="16250" y="4296"/>
                </a:lnTo>
                <a:cubicBezTo>
                  <a:pt x="16194" y="4277"/>
                  <a:pt x="16140" y="4265"/>
                  <a:pt x="16088" y="4265"/>
                </a:cubicBezTo>
                <a:cubicBezTo>
                  <a:pt x="15999" y="4265"/>
                  <a:pt x="15918" y="4300"/>
                  <a:pt x="15856" y="4394"/>
                </a:cubicBezTo>
                <a:cubicBezTo>
                  <a:pt x="15805" y="4492"/>
                  <a:pt x="15856" y="4689"/>
                  <a:pt x="15954" y="4737"/>
                </a:cubicBezTo>
                <a:lnTo>
                  <a:pt x="17675" y="5871"/>
                </a:lnTo>
                <a:cubicBezTo>
                  <a:pt x="18088" y="6118"/>
                  <a:pt x="17809" y="6675"/>
                  <a:pt x="17418" y="6675"/>
                </a:cubicBezTo>
                <a:cubicBezTo>
                  <a:pt x="17342" y="6675"/>
                  <a:pt x="17262" y="6655"/>
                  <a:pt x="17183" y="6607"/>
                </a:cubicBezTo>
                <a:lnTo>
                  <a:pt x="9752" y="1834"/>
                </a:lnTo>
                <a:cubicBezTo>
                  <a:pt x="9654" y="1760"/>
                  <a:pt x="9531" y="1722"/>
                  <a:pt x="9401" y="1722"/>
                </a:cubicBezTo>
                <a:cubicBezTo>
                  <a:pt x="9272" y="1722"/>
                  <a:pt x="9136" y="1760"/>
                  <a:pt x="9012" y="1834"/>
                </a:cubicBezTo>
                <a:lnTo>
                  <a:pt x="1582" y="6607"/>
                </a:lnTo>
                <a:cubicBezTo>
                  <a:pt x="1502" y="6655"/>
                  <a:pt x="1424" y="6675"/>
                  <a:pt x="1350" y="6675"/>
                </a:cubicBezTo>
                <a:cubicBezTo>
                  <a:pt x="970" y="6675"/>
                  <a:pt x="724" y="6118"/>
                  <a:pt x="1137" y="5871"/>
                </a:cubicBezTo>
                <a:lnTo>
                  <a:pt x="9307" y="555"/>
                </a:lnTo>
                <a:lnTo>
                  <a:pt x="9457" y="555"/>
                </a:lnTo>
                <a:lnTo>
                  <a:pt x="14919" y="4099"/>
                </a:lnTo>
                <a:cubicBezTo>
                  <a:pt x="14954" y="4116"/>
                  <a:pt x="15003" y="4127"/>
                  <a:pt x="15053" y="4127"/>
                </a:cubicBezTo>
                <a:cubicBezTo>
                  <a:pt x="15141" y="4127"/>
                  <a:pt x="15233" y="4093"/>
                  <a:pt x="15265" y="4000"/>
                </a:cubicBezTo>
                <a:cubicBezTo>
                  <a:pt x="15364" y="3902"/>
                  <a:pt x="15312" y="3705"/>
                  <a:pt x="15214" y="3654"/>
                </a:cubicBezTo>
                <a:lnTo>
                  <a:pt x="9752" y="110"/>
                </a:lnTo>
                <a:cubicBezTo>
                  <a:pt x="9654" y="37"/>
                  <a:pt x="9531" y="0"/>
                  <a:pt x="9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13" name="Google Shape;1313;p35"/>
          <p:cNvCxnSpPr>
            <a:stCxn id="1299" idx="2"/>
            <a:endCxn id="1300" idx="0"/>
          </p:cNvCxnSpPr>
          <p:nvPr/>
        </p:nvCxnSpPr>
        <p:spPr>
          <a:xfrm>
            <a:off x="1111874" y="2498638"/>
            <a:ext cx="900" cy="458700"/>
          </a:xfrm>
          <a:prstGeom prst="straightConnector1">
            <a:avLst/>
          </a:prstGeom>
          <a:noFill/>
          <a:ln w="9525" cap="flat" cmpd="sng">
            <a:solidFill>
              <a:schemeClr val="dk2"/>
            </a:solidFill>
            <a:prstDash val="solid"/>
            <a:round/>
            <a:headEnd type="none" w="med" len="med"/>
            <a:tailEnd type="none" w="med" len="med"/>
          </a:ln>
        </p:spPr>
      </p:cxnSp>
      <p:cxnSp>
        <p:nvCxnSpPr>
          <p:cNvPr id="1314" name="Google Shape;1314;p35"/>
          <p:cNvCxnSpPr>
            <a:stCxn id="1301" idx="2"/>
            <a:endCxn id="1302" idx="0"/>
          </p:cNvCxnSpPr>
          <p:nvPr/>
        </p:nvCxnSpPr>
        <p:spPr>
          <a:xfrm>
            <a:off x="2810416" y="2498638"/>
            <a:ext cx="0" cy="458700"/>
          </a:xfrm>
          <a:prstGeom prst="straightConnector1">
            <a:avLst/>
          </a:prstGeom>
          <a:noFill/>
          <a:ln w="9525" cap="flat" cmpd="sng">
            <a:solidFill>
              <a:schemeClr val="dk2"/>
            </a:solidFill>
            <a:prstDash val="solid"/>
            <a:round/>
            <a:headEnd type="none" w="med" len="med"/>
            <a:tailEnd type="none" w="med" len="med"/>
          </a:ln>
        </p:spPr>
      </p:cxnSp>
      <p:cxnSp>
        <p:nvCxnSpPr>
          <p:cNvPr id="1315" name="Google Shape;1315;p35"/>
          <p:cNvCxnSpPr>
            <a:stCxn id="1303" idx="2"/>
            <a:endCxn id="1304" idx="0"/>
          </p:cNvCxnSpPr>
          <p:nvPr/>
        </p:nvCxnSpPr>
        <p:spPr>
          <a:xfrm>
            <a:off x="4508958" y="2498638"/>
            <a:ext cx="0" cy="475500"/>
          </a:xfrm>
          <a:prstGeom prst="straightConnector1">
            <a:avLst/>
          </a:prstGeom>
          <a:noFill/>
          <a:ln w="9525" cap="flat" cmpd="sng">
            <a:solidFill>
              <a:schemeClr val="dk2"/>
            </a:solidFill>
            <a:prstDash val="solid"/>
            <a:round/>
            <a:headEnd type="none" w="med" len="med"/>
            <a:tailEnd type="none" w="med" len="med"/>
          </a:ln>
        </p:spPr>
      </p:cxnSp>
      <p:cxnSp>
        <p:nvCxnSpPr>
          <p:cNvPr id="1316" name="Google Shape;1316;p35"/>
          <p:cNvCxnSpPr>
            <a:stCxn id="1305" idx="2"/>
            <a:endCxn id="1306" idx="0"/>
          </p:cNvCxnSpPr>
          <p:nvPr/>
        </p:nvCxnSpPr>
        <p:spPr>
          <a:xfrm>
            <a:off x="6207499" y="2498638"/>
            <a:ext cx="0" cy="475500"/>
          </a:xfrm>
          <a:prstGeom prst="straightConnector1">
            <a:avLst/>
          </a:prstGeom>
          <a:noFill/>
          <a:ln w="9525" cap="flat" cmpd="sng">
            <a:solidFill>
              <a:schemeClr val="dk2"/>
            </a:solidFill>
            <a:prstDash val="solid"/>
            <a:round/>
            <a:headEnd type="none" w="med" len="med"/>
            <a:tailEnd type="none" w="med" len="med"/>
          </a:ln>
        </p:spPr>
      </p:cxnSp>
      <p:sp>
        <p:nvSpPr>
          <p:cNvPr id="1317" name="Google Shape;1317;p35"/>
          <p:cNvSpPr/>
          <p:nvPr/>
        </p:nvSpPr>
        <p:spPr>
          <a:xfrm rot="-7884180">
            <a:off x="1047370" y="1922543"/>
            <a:ext cx="129019" cy="530287"/>
          </a:xfrm>
          <a:custGeom>
            <a:avLst/>
            <a:gdLst/>
            <a:ahLst/>
            <a:cxnLst/>
            <a:rect l="l" t="t" r="r" b="b"/>
            <a:pathLst>
              <a:path w="2621" h="11952" extrusionOk="0">
                <a:moveTo>
                  <a:pt x="1310" y="572"/>
                </a:moveTo>
                <a:cubicBezTo>
                  <a:pt x="1537" y="976"/>
                  <a:pt x="1560" y="1060"/>
                  <a:pt x="1560" y="1060"/>
                </a:cubicBezTo>
                <a:lnTo>
                  <a:pt x="1560" y="1072"/>
                </a:lnTo>
                <a:cubicBezTo>
                  <a:pt x="1489" y="1119"/>
                  <a:pt x="1382" y="1131"/>
                  <a:pt x="1298" y="1131"/>
                </a:cubicBezTo>
                <a:cubicBezTo>
                  <a:pt x="1203" y="1131"/>
                  <a:pt x="1120" y="1095"/>
                  <a:pt x="1025" y="1072"/>
                </a:cubicBezTo>
                <a:lnTo>
                  <a:pt x="1310" y="572"/>
                </a:lnTo>
                <a:close/>
                <a:moveTo>
                  <a:pt x="1739" y="1369"/>
                </a:moveTo>
                <a:lnTo>
                  <a:pt x="2156" y="2155"/>
                </a:lnTo>
                <a:lnTo>
                  <a:pt x="465" y="2155"/>
                </a:lnTo>
                <a:lnTo>
                  <a:pt x="882" y="1369"/>
                </a:lnTo>
                <a:cubicBezTo>
                  <a:pt x="1013" y="1441"/>
                  <a:pt x="1156" y="1476"/>
                  <a:pt x="1310" y="1476"/>
                </a:cubicBezTo>
                <a:cubicBezTo>
                  <a:pt x="1453" y="1476"/>
                  <a:pt x="1608" y="1441"/>
                  <a:pt x="1739" y="1369"/>
                </a:cubicBezTo>
                <a:close/>
                <a:moveTo>
                  <a:pt x="2263" y="9763"/>
                </a:moveTo>
                <a:lnTo>
                  <a:pt x="2263" y="10454"/>
                </a:lnTo>
                <a:lnTo>
                  <a:pt x="358" y="10454"/>
                </a:lnTo>
                <a:lnTo>
                  <a:pt x="358" y="9763"/>
                </a:lnTo>
                <a:close/>
                <a:moveTo>
                  <a:pt x="1310" y="0"/>
                </a:moveTo>
                <a:cubicBezTo>
                  <a:pt x="1251" y="0"/>
                  <a:pt x="1191" y="36"/>
                  <a:pt x="1144" y="95"/>
                </a:cubicBezTo>
                <a:lnTo>
                  <a:pt x="656" y="1024"/>
                </a:lnTo>
                <a:lnTo>
                  <a:pt x="132" y="2012"/>
                </a:lnTo>
                <a:cubicBezTo>
                  <a:pt x="48" y="2179"/>
                  <a:pt x="1" y="2357"/>
                  <a:pt x="1" y="2548"/>
                </a:cubicBezTo>
                <a:lnTo>
                  <a:pt x="1" y="5727"/>
                </a:lnTo>
                <a:cubicBezTo>
                  <a:pt x="1" y="5834"/>
                  <a:pt x="72" y="5906"/>
                  <a:pt x="179" y="5906"/>
                </a:cubicBezTo>
                <a:cubicBezTo>
                  <a:pt x="286" y="5906"/>
                  <a:pt x="358" y="5834"/>
                  <a:pt x="358" y="5727"/>
                </a:cubicBezTo>
                <a:lnTo>
                  <a:pt x="358" y="2512"/>
                </a:lnTo>
                <a:lnTo>
                  <a:pt x="1132" y="2512"/>
                </a:lnTo>
                <a:lnTo>
                  <a:pt x="1132" y="9406"/>
                </a:lnTo>
                <a:lnTo>
                  <a:pt x="1132" y="9418"/>
                </a:lnTo>
                <a:lnTo>
                  <a:pt x="358" y="9418"/>
                </a:lnTo>
                <a:lnTo>
                  <a:pt x="358" y="6465"/>
                </a:lnTo>
                <a:cubicBezTo>
                  <a:pt x="358" y="6358"/>
                  <a:pt x="286" y="6287"/>
                  <a:pt x="179" y="6287"/>
                </a:cubicBezTo>
                <a:cubicBezTo>
                  <a:pt x="72" y="6287"/>
                  <a:pt x="1" y="6358"/>
                  <a:pt x="1" y="6465"/>
                </a:cubicBezTo>
                <a:lnTo>
                  <a:pt x="1" y="10644"/>
                </a:lnTo>
                <a:cubicBezTo>
                  <a:pt x="1" y="10882"/>
                  <a:pt x="60" y="11120"/>
                  <a:pt x="191" y="11311"/>
                </a:cubicBezTo>
                <a:cubicBezTo>
                  <a:pt x="227" y="11370"/>
                  <a:pt x="286" y="11406"/>
                  <a:pt x="346" y="11406"/>
                </a:cubicBezTo>
                <a:cubicBezTo>
                  <a:pt x="477" y="11406"/>
                  <a:pt x="560" y="11251"/>
                  <a:pt x="489" y="11132"/>
                </a:cubicBezTo>
                <a:cubicBezTo>
                  <a:pt x="429" y="11025"/>
                  <a:pt x="382" y="10930"/>
                  <a:pt x="370" y="10823"/>
                </a:cubicBezTo>
                <a:lnTo>
                  <a:pt x="2227" y="10823"/>
                </a:lnTo>
                <a:cubicBezTo>
                  <a:pt x="2144" y="11251"/>
                  <a:pt x="1775" y="11597"/>
                  <a:pt x="1310" y="11597"/>
                </a:cubicBezTo>
                <a:cubicBezTo>
                  <a:pt x="1179" y="11597"/>
                  <a:pt x="1037" y="11561"/>
                  <a:pt x="917" y="11525"/>
                </a:cubicBezTo>
                <a:cubicBezTo>
                  <a:pt x="895" y="11512"/>
                  <a:pt x="870" y="11506"/>
                  <a:pt x="845" y="11506"/>
                </a:cubicBezTo>
                <a:cubicBezTo>
                  <a:pt x="780" y="11506"/>
                  <a:pt x="714" y="11548"/>
                  <a:pt x="679" y="11609"/>
                </a:cubicBezTo>
                <a:cubicBezTo>
                  <a:pt x="644" y="11704"/>
                  <a:pt x="679" y="11799"/>
                  <a:pt x="775" y="11847"/>
                </a:cubicBezTo>
                <a:cubicBezTo>
                  <a:pt x="941" y="11918"/>
                  <a:pt x="1111" y="11951"/>
                  <a:pt x="1277" y="11951"/>
                </a:cubicBezTo>
                <a:cubicBezTo>
                  <a:pt x="1966" y="11951"/>
                  <a:pt x="2584" y="11383"/>
                  <a:pt x="2584" y="10644"/>
                </a:cubicBezTo>
                <a:cubicBezTo>
                  <a:pt x="2620" y="10608"/>
                  <a:pt x="2620" y="9596"/>
                  <a:pt x="2620" y="9585"/>
                </a:cubicBezTo>
                <a:lnTo>
                  <a:pt x="2620" y="8049"/>
                </a:lnTo>
                <a:cubicBezTo>
                  <a:pt x="2620" y="7953"/>
                  <a:pt x="2549" y="7870"/>
                  <a:pt x="2441" y="7870"/>
                </a:cubicBezTo>
                <a:cubicBezTo>
                  <a:pt x="2334" y="7870"/>
                  <a:pt x="2263" y="7953"/>
                  <a:pt x="2263" y="8049"/>
                </a:cubicBezTo>
                <a:lnTo>
                  <a:pt x="2263" y="9406"/>
                </a:lnTo>
                <a:lnTo>
                  <a:pt x="1489" y="9406"/>
                </a:lnTo>
                <a:lnTo>
                  <a:pt x="1489" y="9394"/>
                </a:lnTo>
                <a:lnTo>
                  <a:pt x="1489" y="2500"/>
                </a:lnTo>
                <a:lnTo>
                  <a:pt x="2263" y="2500"/>
                </a:lnTo>
                <a:lnTo>
                  <a:pt x="2263" y="2548"/>
                </a:lnTo>
                <a:lnTo>
                  <a:pt x="2263" y="7334"/>
                </a:lnTo>
                <a:cubicBezTo>
                  <a:pt x="2263" y="7441"/>
                  <a:pt x="2334" y="7513"/>
                  <a:pt x="2441" y="7513"/>
                </a:cubicBezTo>
                <a:cubicBezTo>
                  <a:pt x="2549" y="7513"/>
                  <a:pt x="2620" y="7441"/>
                  <a:pt x="2620" y="7334"/>
                </a:cubicBezTo>
                <a:lnTo>
                  <a:pt x="2620" y="2548"/>
                </a:lnTo>
                <a:cubicBezTo>
                  <a:pt x="2620" y="2369"/>
                  <a:pt x="2572" y="2191"/>
                  <a:pt x="2489" y="2012"/>
                </a:cubicBezTo>
                <a:lnTo>
                  <a:pt x="1477" y="95"/>
                </a:lnTo>
                <a:cubicBezTo>
                  <a:pt x="1441" y="36"/>
                  <a:pt x="1382" y="0"/>
                  <a:pt x="13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grpSp>
        <p:nvGrpSpPr>
          <p:cNvPr id="1318" name="Google Shape;1318;p35"/>
          <p:cNvGrpSpPr/>
          <p:nvPr/>
        </p:nvGrpSpPr>
        <p:grpSpPr>
          <a:xfrm>
            <a:off x="2660243" y="1979390"/>
            <a:ext cx="300410" cy="416608"/>
            <a:chOff x="5521300" y="1362025"/>
            <a:chExt cx="321225" cy="445475"/>
          </a:xfrm>
        </p:grpSpPr>
        <p:sp>
          <p:nvSpPr>
            <p:cNvPr id="1319" name="Google Shape;1319;p35"/>
            <p:cNvSpPr/>
            <p:nvPr/>
          </p:nvSpPr>
          <p:spPr>
            <a:xfrm>
              <a:off x="5585275" y="1647500"/>
              <a:ext cx="192000" cy="13500"/>
            </a:xfrm>
            <a:custGeom>
              <a:avLst/>
              <a:gdLst/>
              <a:ahLst/>
              <a:cxnLst/>
              <a:rect l="l" t="t" r="r" b="b"/>
              <a:pathLst>
                <a:path w="7680" h="540" extrusionOk="0">
                  <a:moveTo>
                    <a:pt x="296" y="0"/>
                  </a:moveTo>
                  <a:cubicBezTo>
                    <a:pt x="150" y="0"/>
                    <a:pt x="1" y="99"/>
                    <a:pt x="1" y="245"/>
                  </a:cubicBezTo>
                  <a:cubicBezTo>
                    <a:pt x="1" y="394"/>
                    <a:pt x="150" y="540"/>
                    <a:pt x="296" y="540"/>
                  </a:cubicBezTo>
                  <a:lnTo>
                    <a:pt x="7435" y="540"/>
                  </a:lnTo>
                  <a:cubicBezTo>
                    <a:pt x="7581" y="540"/>
                    <a:pt x="7679" y="394"/>
                    <a:pt x="7679" y="245"/>
                  </a:cubicBezTo>
                  <a:cubicBezTo>
                    <a:pt x="7679" y="99"/>
                    <a:pt x="7581" y="0"/>
                    <a:pt x="74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35"/>
            <p:cNvSpPr/>
            <p:nvPr/>
          </p:nvSpPr>
          <p:spPr>
            <a:xfrm>
              <a:off x="5521300" y="1362025"/>
              <a:ext cx="321225" cy="445475"/>
            </a:xfrm>
            <a:custGeom>
              <a:avLst/>
              <a:gdLst/>
              <a:ahLst/>
              <a:cxnLst/>
              <a:rect l="l" t="t" r="r" b="b"/>
              <a:pathLst>
                <a:path w="12849" h="17819" extrusionOk="0">
                  <a:moveTo>
                    <a:pt x="1477" y="0"/>
                  </a:moveTo>
                  <a:cubicBezTo>
                    <a:pt x="642" y="0"/>
                    <a:pt x="0" y="638"/>
                    <a:pt x="0" y="1477"/>
                  </a:cubicBezTo>
                  <a:lnTo>
                    <a:pt x="0" y="16341"/>
                  </a:lnTo>
                  <a:cubicBezTo>
                    <a:pt x="0" y="17176"/>
                    <a:pt x="642" y="17818"/>
                    <a:pt x="1477" y="17818"/>
                  </a:cubicBezTo>
                  <a:lnTo>
                    <a:pt x="11321" y="17818"/>
                  </a:lnTo>
                  <a:cubicBezTo>
                    <a:pt x="12160" y="17818"/>
                    <a:pt x="12849" y="17176"/>
                    <a:pt x="12849" y="16341"/>
                  </a:cubicBezTo>
                  <a:lnTo>
                    <a:pt x="12849" y="13435"/>
                  </a:lnTo>
                  <a:cubicBezTo>
                    <a:pt x="12849" y="13290"/>
                    <a:pt x="12699" y="13191"/>
                    <a:pt x="12601" y="13191"/>
                  </a:cubicBezTo>
                  <a:cubicBezTo>
                    <a:pt x="12455" y="13191"/>
                    <a:pt x="12306" y="13290"/>
                    <a:pt x="12306" y="13435"/>
                  </a:cubicBezTo>
                  <a:lnTo>
                    <a:pt x="12306" y="16341"/>
                  </a:lnTo>
                  <a:cubicBezTo>
                    <a:pt x="12306" y="16881"/>
                    <a:pt x="11864" y="17326"/>
                    <a:pt x="11321" y="17326"/>
                  </a:cubicBezTo>
                  <a:lnTo>
                    <a:pt x="1477" y="17326"/>
                  </a:lnTo>
                  <a:cubicBezTo>
                    <a:pt x="937" y="17326"/>
                    <a:pt x="492" y="16881"/>
                    <a:pt x="492" y="16341"/>
                  </a:cubicBezTo>
                  <a:lnTo>
                    <a:pt x="492" y="1477"/>
                  </a:lnTo>
                  <a:cubicBezTo>
                    <a:pt x="492" y="933"/>
                    <a:pt x="937" y="492"/>
                    <a:pt x="1477" y="492"/>
                  </a:cubicBezTo>
                  <a:lnTo>
                    <a:pt x="11321" y="492"/>
                  </a:lnTo>
                  <a:cubicBezTo>
                    <a:pt x="11864" y="492"/>
                    <a:pt x="12306" y="933"/>
                    <a:pt x="12306" y="1477"/>
                  </a:cubicBezTo>
                  <a:lnTo>
                    <a:pt x="12306" y="12207"/>
                  </a:lnTo>
                  <a:cubicBezTo>
                    <a:pt x="12306" y="12353"/>
                    <a:pt x="12455" y="12502"/>
                    <a:pt x="12601" y="12502"/>
                  </a:cubicBezTo>
                  <a:cubicBezTo>
                    <a:pt x="12699" y="12502"/>
                    <a:pt x="12849" y="12353"/>
                    <a:pt x="12849" y="12207"/>
                  </a:cubicBezTo>
                  <a:lnTo>
                    <a:pt x="12849" y="1477"/>
                  </a:lnTo>
                  <a:cubicBezTo>
                    <a:pt x="12849" y="638"/>
                    <a:pt x="12160" y="0"/>
                    <a:pt x="113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35"/>
            <p:cNvSpPr/>
            <p:nvPr/>
          </p:nvSpPr>
          <p:spPr>
            <a:xfrm>
              <a:off x="5550825" y="1403850"/>
              <a:ext cx="260900" cy="348225"/>
            </a:xfrm>
            <a:custGeom>
              <a:avLst/>
              <a:gdLst/>
              <a:ahLst/>
              <a:cxnLst/>
              <a:rect l="l" t="t" r="r" b="b"/>
              <a:pathLst>
                <a:path w="10436" h="13929" extrusionOk="0">
                  <a:moveTo>
                    <a:pt x="9699" y="493"/>
                  </a:moveTo>
                  <a:cubicBezTo>
                    <a:pt x="9798" y="493"/>
                    <a:pt x="9896" y="591"/>
                    <a:pt x="9896" y="737"/>
                  </a:cubicBezTo>
                  <a:lnTo>
                    <a:pt x="9896" y="13192"/>
                  </a:lnTo>
                  <a:cubicBezTo>
                    <a:pt x="9896" y="13290"/>
                    <a:pt x="9798" y="13389"/>
                    <a:pt x="9699" y="13389"/>
                  </a:cubicBezTo>
                  <a:lnTo>
                    <a:pt x="788" y="13389"/>
                  </a:lnTo>
                  <a:cubicBezTo>
                    <a:pt x="642" y="13389"/>
                    <a:pt x="544" y="13290"/>
                    <a:pt x="544" y="13192"/>
                  </a:cubicBezTo>
                  <a:lnTo>
                    <a:pt x="544" y="737"/>
                  </a:lnTo>
                  <a:cubicBezTo>
                    <a:pt x="544" y="591"/>
                    <a:pt x="642" y="493"/>
                    <a:pt x="788" y="493"/>
                  </a:cubicBezTo>
                  <a:close/>
                  <a:moveTo>
                    <a:pt x="788" y="1"/>
                  </a:moveTo>
                  <a:cubicBezTo>
                    <a:pt x="347" y="1"/>
                    <a:pt x="1" y="343"/>
                    <a:pt x="1" y="737"/>
                  </a:cubicBezTo>
                  <a:lnTo>
                    <a:pt x="1" y="13192"/>
                  </a:lnTo>
                  <a:cubicBezTo>
                    <a:pt x="1" y="13586"/>
                    <a:pt x="347" y="13928"/>
                    <a:pt x="788" y="13928"/>
                  </a:cubicBezTo>
                  <a:lnTo>
                    <a:pt x="9699" y="13928"/>
                  </a:lnTo>
                  <a:cubicBezTo>
                    <a:pt x="10093" y="13928"/>
                    <a:pt x="10435" y="13586"/>
                    <a:pt x="10435" y="13192"/>
                  </a:cubicBezTo>
                  <a:lnTo>
                    <a:pt x="10435" y="737"/>
                  </a:lnTo>
                  <a:cubicBezTo>
                    <a:pt x="10435" y="343"/>
                    <a:pt x="10093" y="1"/>
                    <a:pt x="96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35"/>
            <p:cNvSpPr/>
            <p:nvPr/>
          </p:nvSpPr>
          <p:spPr>
            <a:xfrm>
              <a:off x="5585275" y="1439500"/>
              <a:ext cx="192000" cy="189525"/>
            </a:xfrm>
            <a:custGeom>
              <a:avLst/>
              <a:gdLst/>
              <a:ahLst/>
              <a:cxnLst/>
              <a:rect l="l" t="t" r="r" b="b"/>
              <a:pathLst>
                <a:path w="7680" h="7581" extrusionOk="0">
                  <a:moveTo>
                    <a:pt x="2970" y="2099"/>
                  </a:moveTo>
                  <a:cubicBezTo>
                    <a:pt x="3168" y="2099"/>
                    <a:pt x="3325" y="2155"/>
                    <a:pt x="3399" y="2264"/>
                  </a:cubicBezTo>
                  <a:cubicBezTo>
                    <a:pt x="3596" y="2414"/>
                    <a:pt x="3596" y="2709"/>
                    <a:pt x="3596" y="2906"/>
                  </a:cubicBezTo>
                  <a:cubicBezTo>
                    <a:pt x="3490" y="2976"/>
                    <a:pt x="3262" y="3045"/>
                    <a:pt x="3017" y="3045"/>
                  </a:cubicBezTo>
                  <a:cubicBezTo>
                    <a:pt x="2915" y="3045"/>
                    <a:pt x="2810" y="3033"/>
                    <a:pt x="2710" y="3005"/>
                  </a:cubicBezTo>
                  <a:cubicBezTo>
                    <a:pt x="2415" y="2906"/>
                    <a:pt x="2166" y="2611"/>
                    <a:pt x="2021" y="2166"/>
                  </a:cubicBezTo>
                  <a:cubicBezTo>
                    <a:pt x="2218" y="2166"/>
                    <a:pt x="2462" y="2166"/>
                    <a:pt x="2757" y="2119"/>
                  </a:cubicBezTo>
                  <a:cubicBezTo>
                    <a:pt x="2832" y="2106"/>
                    <a:pt x="2903" y="2099"/>
                    <a:pt x="2970" y="2099"/>
                  </a:cubicBezTo>
                  <a:close/>
                  <a:moveTo>
                    <a:pt x="5612" y="3544"/>
                  </a:moveTo>
                  <a:cubicBezTo>
                    <a:pt x="5513" y="3989"/>
                    <a:pt x="5269" y="4284"/>
                    <a:pt x="5021" y="4430"/>
                  </a:cubicBezTo>
                  <a:cubicBezTo>
                    <a:pt x="4866" y="4519"/>
                    <a:pt x="4709" y="4548"/>
                    <a:pt x="4566" y="4548"/>
                  </a:cubicBezTo>
                  <a:cubicBezTo>
                    <a:pt x="4395" y="4548"/>
                    <a:pt x="4243" y="4507"/>
                    <a:pt x="4135" y="4481"/>
                  </a:cubicBezTo>
                  <a:cubicBezTo>
                    <a:pt x="4135" y="4233"/>
                    <a:pt x="4186" y="3938"/>
                    <a:pt x="4383" y="3741"/>
                  </a:cubicBezTo>
                  <a:cubicBezTo>
                    <a:pt x="4482" y="3642"/>
                    <a:pt x="4628" y="3595"/>
                    <a:pt x="4824" y="3595"/>
                  </a:cubicBezTo>
                  <a:cubicBezTo>
                    <a:pt x="5171" y="3595"/>
                    <a:pt x="5415" y="3595"/>
                    <a:pt x="5612" y="3544"/>
                  </a:cubicBezTo>
                  <a:close/>
                  <a:moveTo>
                    <a:pt x="3866" y="6155"/>
                  </a:moveTo>
                  <a:cubicBezTo>
                    <a:pt x="4579" y="6155"/>
                    <a:pt x="5293" y="6450"/>
                    <a:pt x="5809" y="7041"/>
                  </a:cubicBezTo>
                  <a:lnTo>
                    <a:pt x="1922" y="7041"/>
                  </a:lnTo>
                  <a:cubicBezTo>
                    <a:pt x="2438" y="6450"/>
                    <a:pt x="3152" y="6155"/>
                    <a:pt x="3866" y="6155"/>
                  </a:cubicBezTo>
                  <a:close/>
                  <a:moveTo>
                    <a:pt x="1182" y="0"/>
                  </a:moveTo>
                  <a:cubicBezTo>
                    <a:pt x="544" y="0"/>
                    <a:pt x="1" y="492"/>
                    <a:pt x="1" y="1134"/>
                  </a:cubicBezTo>
                  <a:lnTo>
                    <a:pt x="1" y="3150"/>
                  </a:lnTo>
                  <a:cubicBezTo>
                    <a:pt x="1" y="3300"/>
                    <a:pt x="150" y="3446"/>
                    <a:pt x="296" y="3446"/>
                  </a:cubicBezTo>
                  <a:cubicBezTo>
                    <a:pt x="446" y="3446"/>
                    <a:pt x="544" y="3300"/>
                    <a:pt x="544" y="3150"/>
                  </a:cubicBezTo>
                  <a:lnTo>
                    <a:pt x="544" y="1134"/>
                  </a:lnTo>
                  <a:cubicBezTo>
                    <a:pt x="544" y="788"/>
                    <a:pt x="839" y="492"/>
                    <a:pt x="1182" y="492"/>
                  </a:cubicBezTo>
                  <a:lnTo>
                    <a:pt x="6549" y="492"/>
                  </a:lnTo>
                  <a:cubicBezTo>
                    <a:pt x="6892" y="492"/>
                    <a:pt x="7187" y="788"/>
                    <a:pt x="7187" y="1134"/>
                  </a:cubicBezTo>
                  <a:lnTo>
                    <a:pt x="7187" y="6399"/>
                  </a:lnTo>
                  <a:cubicBezTo>
                    <a:pt x="7187" y="6745"/>
                    <a:pt x="6892" y="7041"/>
                    <a:pt x="6549" y="7041"/>
                  </a:cubicBezTo>
                  <a:lnTo>
                    <a:pt x="6451" y="7041"/>
                  </a:lnTo>
                  <a:cubicBezTo>
                    <a:pt x="5907" y="6253"/>
                    <a:pt x="5072" y="5710"/>
                    <a:pt x="4135" y="5662"/>
                  </a:cubicBezTo>
                  <a:lnTo>
                    <a:pt x="4135" y="5021"/>
                  </a:lnTo>
                  <a:cubicBezTo>
                    <a:pt x="4259" y="5056"/>
                    <a:pt x="4389" y="5072"/>
                    <a:pt x="4520" y="5072"/>
                  </a:cubicBezTo>
                  <a:cubicBezTo>
                    <a:pt x="4756" y="5072"/>
                    <a:pt x="4998" y="5018"/>
                    <a:pt x="5218" y="4922"/>
                  </a:cubicBezTo>
                  <a:cubicBezTo>
                    <a:pt x="5762" y="4627"/>
                    <a:pt x="6057" y="4087"/>
                    <a:pt x="6203" y="3300"/>
                  </a:cubicBezTo>
                  <a:cubicBezTo>
                    <a:pt x="6254" y="3201"/>
                    <a:pt x="6203" y="3103"/>
                    <a:pt x="6104" y="3005"/>
                  </a:cubicBezTo>
                  <a:cubicBezTo>
                    <a:pt x="6071" y="2968"/>
                    <a:pt x="5986" y="2934"/>
                    <a:pt x="5904" y="2934"/>
                  </a:cubicBezTo>
                  <a:cubicBezTo>
                    <a:pt x="5870" y="2934"/>
                    <a:pt x="5837" y="2940"/>
                    <a:pt x="5809" y="2953"/>
                  </a:cubicBezTo>
                  <a:cubicBezTo>
                    <a:pt x="5730" y="2995"/>
                    <a:pt x="5587" y="3066"/>
                    <a:pt x="5203" y="3066"/>
                  </a:cubicBezTo>
                  <a:cubicBezTo>
                    <a:pt x="5109" y="3066"/>
                    <a:pt x="5001" y="3062"/>
                    <a:pt x="4876" y="3052"/>
                  </a:cubicBezTo>
                  <a:cubicBezTo>
                    <a:pt x="4580" y="3052"/>
                    <a:pt x="4332" y="3103"/>
                    <a:pt x="4135" y="3249"/>
                  </a:cubicBezTo>
                  <a:lnTo>
                    <a:pt x="4135" y="3052"/>
                  </a:lnTo>
                  <a:cubicBezTo>
                    <a:pt x="4135" y="2953"/>
                    <a:pt x="4186" y="2315"/>
                    <a:pt x="3793" y="1922"/>
                  </a:cubicBezTo>
                  <a:cubicBezTo>
                    <a:pt x="3584" y="1673"/>
                    <a:pt x="3272" y="1564"/>
                    <a:pt x="2915" y="1564"/>
                  </a:cubicBezTo>
                  <a:cubicBezTo>
                    <a:pt x="2848" y="1564"/>
                    <a:pt x="2779" y="1568"/>
                    <a:pt x="2710" y="1575"/>
                  </a:cubicBezTo>
                  <a:cubicBezTo>
                    <a:pt x="2358" y="1625"/>
                    <a:pt x="2135" y="1638"/>
                    <a:pt x="1987" y="1638"/>
                  </a:cubicBezTo>
                  <a:cubicBezTo>
                    <a:pt x="1845" y="1638"/>
                    <a:pt x="1774" y="1626"/>
                    <a:pt x="1725" y="1626"/>
                  </a:cubicBezTo>
                  <a:cubicBezTo>
                    <a:pt x="1696" y="1611"/>
                    <a:pt x="1667" y="1605"/>
                    <a:pt x="1638" y="1605"/>
                  </a:cubicBezTo>
                  <a:cubicBezTo>
                    <a:pt x="1569" y="1605"/>
                    <a:pt x="1499" y="1640"/>
                    <a:pt x="1430" y="1674"/>
                  </a:cubicBezTo>
                  <a:cubicBezTo>
                    <a:pt x="1379" y="1772"/>
                    <a:pt x="1332" y="1871"/>
                    <a:pt x="1379" y="2020"/>
                  </a:cubicBezTo>
                  <a:cubicBezTo>
                    <a:pt x="1627" y="2808"/>
                    <a:pt x="2021" y="3300"/>
                    <a:pt x="2560" y="3497"/>
                  </a:cubicBezTo>
                  <a:cubicBezTo>
                    <a:pt x="2715" y="3541"/>
                    <a:pt x="2870" y="3565"/>
                    <a:pt x="3024" y="3565"/>
                  </a:cubicBezTo>
                  <a:cubicBezTo>
                    <a:pt x="3214" y="3565"/>
                    <a:pt x="3405" y="3528"/>
                    <a:pt x="3596" y="3446"/>
                  </a:cubicBezTo>
                  <a:lnTo>
                    <a:pt x="3596" y="5662"/>
                  </a:lnTo>
                  <a:cubicBezTo>
                    <a:pt x="2659" y="5710"/>
                    <a:pt x="1773" y="6253"/>
                    <a:pt x="1280" y="7041"/>
                  </a:cubicBezTo>
                  <a:lnTo>
                    <a:pt x="1182" y="7041"/>
                  </a:lnTo>
                  <a:cubicBezTo>
                    <a:pt x="839" y="7041"/>
                    <a:pt x="544" y="6745"/>
                    <a:pt x="544" y="6399"/>
                  </a:cubicBezTo>
                  <a:lnTo>
                    <a:pt x="544" y="4383"/>
                  </a:lnTo>
                  <a:cubicBezTo>
                    <a:pt x="544" y="4233"/>
                    <a:pt x="446" y="4135"/>
                    <a:pt x="296" y="4135"/>
                  </a:cubicBezTo>
                  <a:cubicBezTo>
                    <a:pt x="150" y="4135"/>
                    <a:pt x="1" y="4233"/>
                    <a:pt x="1" y="4383"/>
                  </a:cubicBezTo>
                  <a:lnTo>
                    <a:pt x="1" y="6399"/>
                  </a:lnTo>
                  <a:cubicBezTo>
                    <a:pt x="1" y="7041"/>
                    <a:pt x="544" y="7580"/>
                    <a:pt x="1182" y="7580"/>
                  </a:cubicBezTo>
                  <a:lnTo>
                    <a:pt x="6549" y="7580"/>
                  </a:lnTo>
                  <a:cubicBezTo>
                    <a:pt x="7187" y="7580"/>
                    <a:pt x="7679" y="7041"/>
                    <a:pt x="7679" y="6399"/>
                  </a:cubicBezTo>
                  <a:lnTo>
                    <a:pt x="7679" y="1134"/>
                  </a:lnTo>
                  <a:cubicBezTo>
                    <a:pt x="7679" y="492"/>
                    <a:pt x="7187" y="0"/>
                    <a:pt x="65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3" name="Google Shape;1323;p35"/>
          <p:cNvGrpSpPr/>
          <p:nvPr/>
        </p:nvGrpSpPr>
        <p:grpSpPr>
          <a:xfrm>
            <a:off x="4329237" y="1980692"/>
            <a:ext cx="359505" cy="413974"/>
            <a:chOff x="2199565" y="2421172"/>
            <a:chExt cx="312179" cy="353431"/>
          </a:xfrm>
        </p:grpSpPr>
        <p:sp>
          <p:nvSpPr>
            <p:cNvPr id="1324" name="Google Shape;1324;p35"/>
            <p:cNvSpPr/>
            <p:nvPr/>
          </p:nvSpPr>
          <p:spPr>
            <a:xfrm>
              <a:off x="2199565" y="2421172"/>
              <a:ext cx="312179" cy="353431"/>
            </a:xfrm>
            <a:custGeom>
              <a:avLst/>
              <a:gdLst/>
              <a:ahLst/>
              <a:cxnLst/>
              <a:rect l="l" t="t" r="r" b="b"/>
              <a:pathLst>
                <a:path w="9800" h="11095" extrusionOk="0">
                  <a:moveTo>
                    <a:pt x="5156" y="322"/>
                  </a:moveTo>
                  <a:cubicBezTo>
                    <a:pt x="5228" y="322"/>
                    <a:pt x="5311" y="370"/>
                    <a:pt x="5311" y="465"/>
                  </a:cubicBezTo>
                  <a:lnTo>
                    <a:pt x="5311" y="858"/>
                  </a:lnTo>
                  <a:cubicBezTo>
                    <a:pt x="5202" y="822"/>
                    <a:pt x="5100" y="806"/>
                    <a:pt x="4999" y="806"/>
                  </a:cubicBezTo>
                  <a:cubicBezTo>
                    <a:pt x="4968" y="806"/>
                    <a:pt x="4937" y="807"/>
                    <a:pt x="4906" y="810"/>
                  </a:cubicBezTo>
                  <a:cubicBezTo>
                    <a:pt x="4775" y="810"/>
                    <a:pt x="4656" y="822"/>
                    <a:pt x="4549" y="858"/>
                  </a:cubicBezTo>
                  <a:lnTo>
                    <a:pt x="4549" y="465"/>
                  </a:lnTo>
                  <a:cubicBezTo>
                    <a:pt x="4549" y="394"/>
                    <a:pt x="4609" y="322"/>
                    <a:pt x="4692" y="322"/>
                  </a:cubicBezTo>
                  <a:close/>
                  <a:moveTo>
                    <a:pt x="4906" y="1132"/>
                  </a:moveTo>
                  <a:cubicBezTo>
                    <a:pt x="5502" y="1132"/>
                    <a:pt x="6002" y="1608"/>
                    <a:pt x="6002" y="2227"/>
                  </a:cubicBezTo>
                  <a:cubicBezTo>
                    <a:pt x="6002" y="2838"/>
                    <a:pt x="5504" y="3302"/>
                    <a:pt x="4927" y="3302"/>
                  </a:cubicBezTo>
                  <a:cubicBezTo>
                    <a:pt x="4807" y="3302"/>
                    <a:pt x="4684" y="3282"/>
                    <a:pt x="4561" y="3239"/>
                  </a:cubicBezTo>
                  <a:cubicBezTo>
                    <a:pt x="4144" y="3084"/>
                    <a:pt x="3847" y="2680"/>
                    <a:pt x="3847" y="2227"/>
                  </a:cubicBezTo>
                  <a:cubicBezTo>
                    <a:pt x="3835" y="1632"/>
                    <a:pt x="4311" y="1132"/>
                    <a:pt x="4906" y="1132"/>
                  </a:cubicBezTo>
                  <a:close/>
                  <a:moveTo>
                    <a:pt x="4978" y="3620"/>
                  </a:moveTo>
                  <a:lnTo>
                    <a:pt x="6061" y="6251"/>
                  </a:lnTo>
                  <a:lnTo>
                    <a:pt x="5621" y="6251"/>
                  </a:lnTo>
                  <a:cubicBezTo>
                    <a:pt x="5621" y="5918"/>
                    <a:pt x="5335" y="5644"/>
                    <a:pt x="4990" y="5644"/>
                  </a:cubicBezTo>
                  <a:lnTo>
                    <a:pt x="4847" y="5644"/>
                  </a:lnTo>
                  <a:cubicBezTo>
                    <a:pt x="4501" y="5644"/>
                    <a:pt x="4216" y="5918"/>
                    <a:pt x="4216" y="6251"/>
                  </a:cubicBezTo>
                  <a:lnTo>
                    <a:pt x="3775" y="6251"/>
                  </a:lnTo>
                  <a:lnTo>
                    <a:pt x="4859" y="3620"/>
                  </a:lnTo>
                  <a:close/>
                  <a:moveTo>
                    <a:pt x="1406" y="6573"/>
                  </a:moveTo>
                  <a:lnTo>
                    <a:pt x="1323" y="6740"/>
                  </a:lnTo>
                  <a:lnTo>
                    <a:pt x="430" y="6740"/>
                  </a:lnTo>
                  <a:cubicBezTo>
                    <a:pt x="423" y="6741"/>
                    <a:pt x="417" y="6742"/>
                    <a:pt x="411" y="6742"/>
                  </a:cubicBezTo>
                  <a:cubicBezTo>
                    <a:pt x="370" y="6742"/>
                    <a:pt x="334" y="6708"/>
                    <a:pt x="334" y="6656"/>
                  </a:cubicBezTo>
                  <a:cubicBezTo>
                    <a:pt x="334" y="6609"/>
                    <a:pt x="382" y="6573"/>
                    <a:pt x="430" y="6573"/>
                  </a:cubicBezTo>
                  <a:close/>
                  <a:moveTo>
                    <a:pt x="6204" y="6573"/>
                  </a:moveTo>
                  <a:lnTo>
                    <a:pt x="6276" y="6752"/>
                  </a:lnTo>
                  <a:lnTo>
                    <a:pt x="5621" y="6752"/>
                  </a:lnTo>
                  <a:lnTo>
                    <a:pt x="5621" y="6573"/>
                  </a:lnTo>
                  <a:close/>
                  <a:moveTo>
                    <a:pt x="9419" y="6573"/>
                  </a:moveTo>
                  <a:cubicBezTo>
                    <a:pt x="9454" y="6573"/>
                    <a:pt x="9502" y="6609"/>
                    <a:pt x="9502" y="6656"/>
                  </a:cubicBezTo>
                  <a:cubicBezTo>
                    <a:pt x="9502" y="6716"/>
                    <a:pt x="9454" y="6752"/>
                    <a:pt x="9419" y="6752"/>
                  </a:cubicBezTo>
                  <a:lnTo>
                    <a:pt x="8526" y="6752"/>
                  </a:lnTo>
                  <a:cubicBezTo>
                    <a:pt x="8526" y="6752"/>
                    <a:pt x="8451" y="6592"/>
                    <a:pt x="8434" y="6573"/>
                  </a:cubicBezTo>
                  <a:close/>
                  <a:moveTo>
                    <a:pt x="4216" y="6585"/>
                  </a:moveTo>
                  <a:lnTo>
                    <a:pt x="4216" y="6763"/>
                  </a:lnTo>
                  <a:lnTo>
                    <a:pt x="3573" y="6763"/>
                  </a:lnTo>
                  <a:lnTo>
                    <a:pt x="3644" y="6585"/>
                  </a:lnTo>
                  <a:close/>
                  <a:moveTo>
                    <a:pt x="4990" y="5954"/>
                  </a:moveTo>
                  <a:cubicBezTo>
                    <a:pt x="5156" y="5954"/>
                    <a:pt x="5287" y="6097"/>
                    <a:pt x="5287" y="6251"/>
                  </a:cubicBezTo>
                  <a:lnTo>
                    <a:pt x="5287" y="7061"/>
                  </a:lnTo>
                  <a:cubicBezTo>
                    <a:pt x="5287" y="7228"/>
                    <a:pt x="5156" y="7359"/>
                    <a:pt x="4990" y="7359"/>
                  </a:cubicBezTo>
                  <a:lnTo>
                    <a:pt x="4847" y="7359"/>
                  </a:lnTo>
                  <a:cubicBezTo>
                    <a:pt x="4680" y="7359"/>
                    <a:pt x="4549" y="7228"/>
                    <a:pt x="4549" y="7061"/>
                  </a:cubicBezTo>
                  <a:lnTo>
                    <a:pt x="4549" y="6251"/>
                  </a:lnTo>
                  <a:cubicBezTo>
                    <a:pt x="4549" y="6097"/>
                    <a:pt x="4680" y="5954"/>
                    <a:pt x="4847" y="5954"/>
                  </a:cubicBezTo>
                  <a:close/>
                  <a:moveTo>
                    <a:pt x="1299" y="10157"/>
                  </a:moveTo>
                  <a:lnTo>
                    <a:pt x="1477" y="10228"/>
                  </a:lnTo>
                  <a:lnTo>
                    <a:pt x="1287" y="10454"/>
                  </a:lnTo>
                  <a:lnTo>
                    <a:pt x="1299" y="10157"/>
                  </a:lnTo>
                  <a:close/>
                  <a:moveTo>
                    <a:pt x="8538" y="10157"/>
                  </a:moveTo>
                  <a:lnTo>
                    <a:pt x="8550" y="10454"/>
                  </a:lnTo>
                  <a:lnTo>
                    <a:pt x="8359" y="10228"/>
                  </a:lnTo>
                  <a:lnTo>
                    <a:pt x="8538" y="10157"/>
                  </a:lnTo>
                  <a:close/>
                  <a:moveTo>
                    <a:pt x="4680" y="1"/>
                  </a:moveTo>
                  <a:cubicBezTo>
                    <a:pt x="4430" y="1"/>
                    <a:pt x="4204" y="215"/>
                    <a:pt x="4204" y="477"/>
                  </a:cubicBezTo>
                  <a:lnTo>
                    <a:pt x="4204" y="1001"/>
                  </a:lnTo>
                  <a:cubicBezTo>
                    <a:pt x="3716" y="1287"/>
                    <a:pt x="3418" y="1870"/>
                    <a:pt x="3525" y="2441"/>
                  </a:cubicBezTo>
                  <a:lnTo>
                    <a:pt x="3108" y="3263"/>
                  </a:lnTo>
                  <a:cubicBezTo>
                    <a:pt x="3061" y="3334"/>
                    <a:pt x="3085" y="3442"/>
                    <a:pt x="3180" y="3489"/>
                  </a:cubicBezTo>
                  <a:cubicBezTo>
                    <a:pt x="3202" y="3504"/>
                    <a:pt x="3227" y="3511"/>
                    <a:pt x="3253" y="3511"/>
                  </a:cubicBezTo>
                  <a:cubicBezTo>
                    <a:pt x="3311" y="3511"/>
                    <a:pt x="3373" y="3476"/>
                    <a:pt x="3406" y="3418"/>
                  </a:cubicBezTo>
                  <a:lnTo>
                    <a:pt x="3680" y="2858"/>
                  </a:lnTo>
                  <a:cubicBezTo>
                    <a:pt x="3859" y="3203"/>
                    <a:pt x="4168" y="3453"/>
                    <a:pt x="4549" y="3561"/>
                  </a:cubicBezTo>
                  <a:cubicBezTo>
                    <a:pt x="4442" y="3811"/>
                    <a:pt x="2287" y="9073"/>
                    <a:pt x="1930" y="9919"/>
                  </a:cubicBezTo>
                  <a:cubicBezTo>
                    <a:pt x="1900" y="9968"/>
                    <a:pt x="1845" y="9993"/>
                    <a:pt x="1794" y="9993"/>
                  </a:cubicBezTo>
                  <a:cubicBezTo>
                    <a:pt x="1783" y="9993"/>
                    <a:pt x="1773" y="9992"/>
                    <a:pt x="1763" y="9990"/>
                  </a:cubicBezTo>
                  <a:lnTo>
                    <a:pt x="1168" y="9752"/>
                  </a:lnTo>
                  <a:cubicBezTo>
                    <a:pt x="1120" y="9740"/>
                    <a:pt x="1096" y="9692"/>
                    <a:pt x="1096" y="9645"/>
                  </a:cubicBezTo>
                  <a:cubicBezTo>
                    <a:pt x="882" y="7990"/>
                    <a:pt x="1632" y="6906"/>
                    <a:pt x="1692" y="6763"/>
                  </a:cubicBezTo>
                  <a:cubicBezTo>
                    <a:pt x="1846" y="6430"/>
                    <a:pt x="2847" y="4501"/>
                    <a:pt x="3120" y="3977"/>
                  </a:cubicBezTo>
                  <a:cubicBezTo>
                    <a:pt x="3156" y="3906"/>
                    <a:pt x="3132" y="3799"/>
                    <a:pt x="3037" y="3751"/>
                  </a:cubicBezTo>
                  <a:cubicBezTo>
                    <a:pt x="3016" y="3741"/>
                    <a:pt x="2992" y="3735"/>
                    <a:pt x="2968" y="3735"/>
                  </a:cubicBezTo>
                  <a:cubicBezTo>
                    <a:pt x="2909" y="3735"/>
                    <a:pt x="2848" y="3767"/>
                    <a:pt x="2823" y="3834"/>
                  </a:cubicBezTo>
                  <a:lnTo>
                    <a:pt x="1573" y="6251"/>
                  </a:lnTo>
                  <a:lnTo>
                    <a:pt x="430" y="6251"/>
                  </a:lnTo>
                  <a:cubicBezTo>
                    <a:pt x="203" y="6251"/>
                    <a:pt x="1" y="6430"/>
                    <a:pt x="1" y="6668"/>
                  </a:cubicBezTo>
                  <a:cubicBezTo>
                    <a:pt x="1" y="6894"/>
                    <a:pt x="180" y="7085"/>
                    <a:pt x="430" y="7085"/>
                  </a:cubicBezTo>
                  <a:lnTo>
                    <a:pt x="1156" y="7085"/>
                  </a:lnTo>
                  <a:cubicBezTo>
                    <a:pt x="775" y="7906"/>
                    <a:pt x="644" y="8799"/>
                    <a:pt x="751" y="9704"/>
                  </a:cubicBezTo>
                  <a:cubicBezTo>
                    <a:pt x="763" y="9847"/>
                    <a:pt x="858" y="9978"/>
                    <a:pt x="977" y="10038"/>
                  </a:cubicBezTo>
                  <a:lnTo>
                    <a:pt x="930" y="10919"/>
                  </a:lnTo>
                  <a:cubicBezTo>
                    <a:pt x="930" y="11017"/>
                    <a:pt x="1014" y="11081"/>
                    <a:pt x="1101" y="11081"/>
                  </a:cubicBezTo>
                  <a:cubicBezTo>
                    <a:pt x="1141" y="11081"/>
                    <a:pt x="1182" y="11068"/>
                    <a:pt x="1215" y="11038"/>
                  </a:cubicBezTo>
                  <a:lnTo>
                    <a:pt x="1823" y="10347"/>
                  </a:lnTo>
                  <a:cubicBezTo>
                    <a:pt x="1989" y="10335"/>
                    <a:pt x="2132" y="10228"/>
                    <a:pt x="2215" y="10061"/>
                  </a:cubicBezTo>
                  <a:lnTo>
                    <a:pt x="3430" y="7109"/>
                  </a:lnTo>
                  <a:lnTo>
                    <a:pt x="4204" y="7109"/>
                  </a:lnTo>
                  <a:cubicBezTo>
                    <a:pt x="4204" y="7442"/>
                    <a:pt x="4490" y="7716"/>
                    <a:pt x="4823" y="7716"/>
                  </a:cubicBezTo>
                  <a:lnTo>
                    <a:pt x="4978" y="7716"/>
                  </a:lnTo>
                  <a:cubicBezTo>
                    <a:pt x="5323" y="7716"/>
                    <a:pt x="5597" y="7442"/>
                    <a:pt x="5597" y="7109"/>
                  </a:cubicBezTo>
                  <a:lnTo>
                    <a:pt x="6371" y="7109"/>
                  </a:lnTo>
                  <a:lnTo>
                    <a:pt x="7014" y="8668"/>
                  </a:lnTo>
                  <a:cubicBezTo>
                    <a:pt x="7040" y="8730"/>
                    <a:pt x="7099" y="8766"/>
                    <a:pt x="7161" y="8766"/>
                  </a:cubicBezTo>
                  <a:cubicBezTo>
                    <a:pt x="7184" y="8766"/>
                    <a:pt x="7206" y="8761"/>
                    <a:pt x="7228" y="8752"/>
                  </a:cubicBezTo>
                  <a:cubicBezTo>
                    <a:pt x="7311" y="8728"/>
                    <a:pt x="7347" y="8621"/>
                    <a:pt x="7311" y="8549"/>
                  </a:cubicBezTo>
                  <a:cubicBezTo>
                    <a:pt x="7192" y="8252"/>
                    <a:pt x="5394" y="3870"/>
                    <a:pt x="5275" y="3608"/>
                  </a:cubicBezTo>
                  <a:cubicBezTo>
                    <a:pt x="5644" y="3501"/>
                    <a:pt x="5954" y="3251"/>
                    <a:pt x="6133" y="2906"/>
                  </a:cubicBezTo>
                  <a:cubicBezTo>
                    <a:pt x="6168" y="2953"/>
                    <a:pt x="8145" y="6811"/>
                    <a:pt x="8264" y="7061"/>
                  </a:cubicBezTo>
                  <a:cubicBezTo>
                    <a:pt x="8681" y="7859"/>
                    <a:pt x="8847" y="8776"/>
                    <a:pt x="8728" y="9680"/>
                  </a:cubicBezTo>
                  <a:cubicBezTo>
                    <a:pt x="8728" y="9728"/>
                    <a:pt x="8692" y="9764"/>
                    <a:pt x="8657" y="9788"/>
                  </a:cubicBezTo>
                  <a:lnTo>
                    <a:pt x="8061" y="10026"/>
                  </a:lnTo>
                  <a:cubicBezTo>
                    <a:pt x="8047" y="10031"/>
                    <a:pt x="8032" y="10034"/>
                    <a:pt x="8017" y="10034"/>
                  </a:cubicBezTo>
                  <a:cubicBezTo>
                    <a:pt x="7969" y="10034"/>
                    <a:pt x="7922" y="10005"/>
                    <a:pt x="7895" y="9942"/>
                  </a:cubicBezTo>
                  <a:lnTo>
                    <a:pt x="7573" y="9145"/>
                  </a:lnTo>
                  <a:cubicBezTo>
                    <a:pt x="7546" y="9072"/>
                    <a:pt x="7477" y="9041"/>
                    <a:pt x="7414" y="9041"/>
                  </a:cubicBezTo>
                  <a:cubicBezTo>
                    <a:pt x="7395" y="9041"/>
                    <a:pt x="7376" y="9044"/>
                    <a:pt x="7359" y="9049"/>
                  </a:cubicBezTo>
                  <a:cubicBezTo>
                    <a:pt x="7276" y="9085"/>
                    <a:pt x="7240" y="9192"/>
                    <a:pt x="7276" y="9264"/>
                  </a:cubicBezTo>
                  <a:lnTo>
                    <a:pt x="7597" y="10061"/>
                  </a:lnTo>
                  <a:cubicBezTo>
                    <a:pt x="7657" y="10228"/>
                    <a:pt x="7823" y="10335"/>
                    <a:pt x="7990" y="10347"/>
                  </a:cubicBezTo>
                  <a:lnTo>
                    <a:pt x="8597" y="11038"/>
                  </a:lnTo>
                  <a:cubicBezTo>
                    <a:pt x="8632" y="11077"/>
                    <a:pt x="8676" y="11094"/>
                    <a:pt x="8717" y="11094"/>
                  </a:cubicBezTo>
                  <a:cubicBezTo>
                    <a:pt x="8803" y="11094"/>
                    <a:pt x="8883" y="11023"/>
                    <a:pt x="8883" y="10919"/>
                  </a:cubicBezTo>
                  <a:lnTo>
                    <a:pt x="8835" y="10038"/>
                  </a:lnTo>
                  <a:cubicBezTo>
                    <a:pt x="8954" y="9966"/>
                    <a:pt x="9038" y="9847"/>
                    <a:pt x="9062" y="9704"/>
                  </a:cubicBezTo>
                  <a:cubicBezTo>
                    <a:pt x="9181" y="8811"/>
                    <a:pt x="9038" y="7906"/>
                    <a:pt x="8657" y="7085"/>
                  </a:cubicBezTo>
                  <a:lnTo>
                    <a:pt x="9383" y="7085"/>
                  </a:lnTo>
                  <a:cubicBezTo>
                    <a:pt x="9609" y="7085"/>
                    <a:pt x="9800" y="6906"/>
                    <a:pt x="9800" y="6668"/>
                  </a:cubicBezTo>
                  <a:cubicBezTo>
                    <a:pt x="9800" y="6430"/>
                    <a:pt x="9633" y="6251"/>
                    <a:pt x="9419" y="6251"/>
                  </a:cubicBezTo>
                  <a:lnTo>
                    <a:pt x="8264" y="6251"/>
                  </a:lnTo>
                  <a:lnTo>
                    <a:pt x="6299" y="2441"/>
                  </a:lnTo>
                  <a:cubicBezTo>
                    <a:pt x="6395" y="1846"/>
                    <a:pt x="6109" y="1287"/>
                    <a:pt x="5621" y="1001"/>
                  </a:cubicBezTo>
                  <a:lnTo>
                    <a:pt x="5621" y="477"/>
                  </a:lnTo>
                  <a:cubicBezTo>
                    <a:pt x="5621" y="227"/>
                    <a:pt x="5406" y="1"/>
                    <a:pt x="5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35"/>
            <p:cNvSpPr/>
            <p:nvPr/>
          </p:nvSpPr>
          <p:spPr>
            <a:xfrm>
              <a:off x="2335745" y="2471248"/>
              <a:ext cx="40997" cy="40615"/>
            </a:xfrm>
            <a:custGeom>
              <a:avLst/>
              <a:gdLst/>
              <a:ahLst/>
              <a:cxnLst/>
              <a:rect l="l" t="t" r="r" b="b"/>
              <a:pathLst>
                <a:path w="1287" h="1275" extrusionOk="0">
                  <a:moveTo>
                    <a:pt x="643" y="322"/>
                  </a:moveTo>
                  <a:cubicBezTo>
                    <a:pt x="822" y="322"/>
                    <a:pt x="953" y="477"/>
                    <a:pt x="953" y="631"/>
                  </a:cubicBezTo>
                  <a:cubicBezTo>
                    <a:pt x="953" y="798"/>
                    <a:pt x="810" y="953"/>
                    <a:pt x="643" y="953"/>
                  </a:cubicBezTo>
                  <a:cubicBezTo>
                    <a:pt x="477" y="953"/>
                    <a:pt x="334" y="798"/>
                    <a:pt x="334" y="631"/>
                  </a:cubicBezTo>
                  <a:cubicBezTo>
                    <a:pt x="334" y="477"/>
                    <a:pt x="465" y="322"/>
                    <a:pt x="643" y="322"/>
                  </a:cubicBezTo>
                  <a:close/>
                  <a:moveTo>
                    <a:pt x="643" y="0"/>
                  </a:moveTo>
                  <a:cubicBezTo>
                    <a:pt x="286" y="0"/>
                    <a:pt x="0" y="274"/>
                    <a:pt x="0" y="631"/>
                  </a:cubicBezTo>
                  <a:cubicBezTo>
                    <a:pt x="0" y="989"/>
                    <a:pt x="286" y="1274"/>
                    <a:pt x="643" y="1274"/>
                  </a:cubicBezTo>
                  <a:cubicBezTo>
                    <a:pt x="1000" y="1274"/>
                    <a:pt x="1286" y="989"/>
                    <a:pt x="1286" y="631"/>
                  </a:cubicBezTo>
                  <a:cubicBezTo>
                    <a:pt x="1286" y="274"/>
                    <a:pt x="1000" y="0"/>
                    <a:pt x="6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26" name="Google Shape;1326;p3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cxnSp>
        <p:nvCxnSpPr>
          <p:cNvPr id="1327" name="Google Shape;1327;p35"/>
          <p:cNvCxnSpPr/>
          <p:nvPr/>
        </p:nvCxnSpPr>
        <p:spPr>
          <a:xfrm>
            <a:off x="6518458" y="2187688"/>
            <a:ext cx="1076700" cy="0"/>
          </a:xfrm>
          <a:prstGeom prst="straightConnector1">
            <a:avLst/>
          </a:prstGeom>
          <a:noFill/>
          <a:ln w="9525" cap="flat" cmpd="sng">
            <a:solidFill>
              <a:schemeClr val="dk2"/>
            </a:solidFill>
            <a:prstDash val="solid"/>
            <a:round/>
            <a:headEnd type="none" w="med" len="med"/>
            <a:tailEnd type="none" w="med" len="med"/>
          </a:ln>
        </p:spPr>
      </p:cxnSp>
      <p:sp>
        <p:nvSpPr>
          <p:cNvPr id="1328" name="Google Shape;1328;p35"/>
          <p:cNvSpPr/>
          <p:nvPr/>
        </p:nvSpPr>
        <p:spPr>
          <a:xfrm>
            <a:off x="7604399" y="1892925"/>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35"/>
          <p:cNvSpPr txBox="1"/>
          <p:nvPr/>
        </p:nvSpPr>
        <p:spPr>
          <a:xfrm>
            <a:off x="6942175" y="2990363"/>
            <a:ext cx="19464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Archivo Black"/>
                <a:ea typeface="Archivo Black"/>
                <a:cs typeface="Archivo Black"/>
                <a:sym typeface="Archivo Black"/>
              </a:rPr>
              <a:t>Results &amp; Discussion</a:t>
            </a:r>
            <a:endParaRPr sz="1800">
              <a:solidFill>
                <a:schemeClr val="dk1"/>
              </a:solidFill>
              <a:latin typeface="Archivo Black"/>
              <a:ea typeface="Archivo Black"/>
              <a:cs typeface="Archivo Black"/>
              <a:sym typeface="Archivo Black"/>
            </a:endParaRPr>
          </a:p>
        </p:txBody>
      </p:sp>
      <p:cxnSp>
        <p:nvCxnSpPr>
          <p:cNvPr id="1330" name="Google Shape;1330;p35"/>
          <p:cNvCxnSpPr>
            <a:stCxn id="1328" idx="2"/>
            <a:endCxn id="1329" idx="0"/>
          </p:cNvCxnSpPr>
          <p:nvPr/>
        </p:nvCxnSpPr>
        <p:spPr>
          <a:xfrm>
            <a:off x="7915349" y="2514825"/>
            <a:ext cx="0" cy="475500"/>
          </a:xfrm>
          <a:prstGeom prst="straightConnector1">
            <a:avLst/>
          </a:prstGeom>
          <a:noFill/>
          <a:ln w="9525" cap="flat" cmpd="sng">
            <a:solidFill>
              <a:schemeClr val="dk2"/>
            </a:solidFill>
            <a:prstDash val="solid"/>
            <a:round/>
            <a:headEnd type="none" w="med" len="med"/>
            <a:tailEnd type="none" w="med" len="med"/>
          </a:ln>
        </p:spPr>
      </p:cxnSp>
      <p:grpSp>
        <p:nvGrpSpPr>
          <p:cNvPr id="1331" name="Google Shape;1331;p35"/>
          <p:cNvGrpSpPr/>
          <p:nvPr/>
        </p:nvGrpSpPr>
        <p:grpSpPr>
          <a:xfrm>
            <a:off x="7755847" y="1979367"/>
            <a:ext cx="359537" cy="416612"/>
            <a:chOff x="1767069" y="3360146"/>
            <a:chExt cx="286324" cy="348163"/>
          </a:xfrm>
        </p:grpSpPr>
        <p:sp>
          <p:nvSpPr>
            <p:cNvPr id="1332" name="Google Shape;1332;p35"/>
            <p:cNvSpPr/>
            <p:nvPr/>
          </p:nvSpPr>
          <p:spPr>
            <a:xfrm>
              <a:off x="1767069" y="3404277"/>
              <a:ext cx="228223" cy="304033"/>
            </a:xfrm>
            <a:custGeom>
              <a:avLst/>
              <a:gdLst/>
              <a:ahLst/>
              <a:cxnLst/>
              <a:rect l="l" t="t" r="r" b="b"/>
              <a:pathLst>
                <a:path w="7204" h="9597" extrusionOk="0">
                  <a:moveTo>
                    <a:pt x="2072" y="7537"/>
                  </a:moveTo>
                  <a:lnTo>
                    <a:pt x="2072" y="9049"/>
                  </a:lnTo>
                  <a:lnTo>
                    <a:pt x="572" y="7537"/>
                  </a:lnTo>
                  <a:close/>
                  <a:moveTo>
                    <a:pt x="167" y="0"/>
                  </a:moveTo>
                  <a:cubicBezTo>
                    <a:pt x="72" y="0"/>
                    <a:pt x="0" y="72"/>
                    <a:pt x="0" y="155"/>
                  </a:cubicBezTo>
                  <a:lnTo>
                    <a:pt x="0" y="7382"/>
                  </a:lnTo>
                  <a:cubicBezTo>
                    <a:pt x="0" y="7418"/>
                    <a:pt x="12" y="7465"/>
                    <a:pt x="48" y="7501"/>
                  </a:cubicBezTo>
                  <a:lnTo>
                    <a:pt x="2096" y="9549"/>
                  </a:lnTo>
                  <a:cubicBezTo>
                    <a:pt x="2132" y="9585"/>
                    <a:pt x="2179" y="9597"/>
                    <a:pt x="2215" y="9597"/>
                  </a:cubicBezTo>
                  <a:lnTo>
                    <a:pt x="7025" y="9597"/>
                  </a:lnTo>
                  <a:cubicBezTo>
                    <a:pt x="7120" y="9597"/>
                    <a:pt x="7192" y="9513"/>
                    <a:pt x="7192" y="9430"/>
                  </a:cubicBezTo>
                  <a:lnTo>
                    <a:pt x="7192" y="7811"/>
                  </a:lnTo>
                  <a:cubicBezTo>
                    <a:pt x="7204" y="7715"/>
                    <a:pt x="7132" y="7644"/>
                    <a:pt x="7037" y="7644"/>
                  </a:cubicBezTo>
                  <a:cubicBezTo>
                    <a:pt x="6954" y="7644"/>
                    <a:pt x="6882" y="7715"/>
                    <a:pt x="6882" y="7811"/>
                  </a:cubicBezTo>
                  <a:lnTo>
                    <a:pt x="6882" y="9263"/>
                  </a:lnTo>
                  <a:lnTo>
                    <a:pt x="2382" y="9263"/>
                  </a:lnTo>
                  <a:lnTo>
                    <a:pt x="2382" y="7382"/>
                  </a:lnTo>
                  <a:cubicBezTo>
                    <a:pt x="2382" y="7287"/>
                    <a:pt x="2310" y="7215"/>
                    <a:pt x="2215" y="7215"/>
                  </a:cubicBezTo>
                  <a:lnTo>
                    <a:pt x="334" y="7215"/>
                  </a:lnTo>
                  <a:lnTo>
                    <a:pt x="334" y="322"/>
                  </a:lnTo>
                  <a:lnTo>
                    <a:pt x="1858" y="322"/>
                  </a:lnTo>
                  <a:cubicBezTo>
                    <a:pt x="1953" y="322"/>
                    <a:pt x="2024" y="250"/>
                    <a:pt x="2024" y="155"/>
                  </a:cubicBezTo>
                  <a:cubicBezTo>
                    <a:pt x="2024" y="72"/>
                    <a:pt x="1953" y="0"/>
                    <a:pt x="185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333" name="Google Shape;1333;p35"/>
            <p:cNvSpPr/>
            <p:nvPr/>
          </p:nvSpPr>
          <p:spPr>
            <a:xfrm>
              <a:off x="1799509" y="3360146"/>
              <a:ext cx="253884" cy="276883"/>
            </a:xfrm>
            <a:custGeom>
              <a:avLst/>
              <a:gdLst/>
              <a:ahLst/>
              <a:cxnLst/>
              <a:rect l="l" t="t" r="r" b="b"/>
              <a:pathLst>
                <a:path w="8014" h="8740" extrusionOk="0">
                  <a:moveTo>
                    <a:pt x="4406" y="3751"/>
                  </a:moveTo>
                  <a:cubicBezTo>
                    <a:pt x="4525" y="3870"/>
                    <a:pt x="4680" y="3965"/>
                    <a:pt x="4822" y="4048"/>
                  </a:cubicBezTo>
                  <a:lnTo>
                    <a:pt x="4822" y="4132"/>
                  </a:lnTo>
                  <a:lnTo>
                    <a:pt x="334" y="4132"/>
                  </a:lnTo>
                  <a:lnTo>
                    <a:pt x="334" y="3751"/>
                  </a:lnTo>
                  <a:close/>
                  <a:moveTo>
                    <a:pt x="5870" y="0"/>
                  </a:moveTo>
                  <a:cubicBezTo>
                    <a:pt x="4941" y="0"/>
                    <a:pt x="4156" y="583"/>
                    <a:pt x="3846" y="1405"/>
                  </a:cubicBezTo>
                  <a:lnTo>
                    <a:pt x="1477" y="1405"/>
                  </a:lnTo>
                  <a:cubicBezTo>
                    <a:pt x="1393" y="1405"/>
                    <a:pt x="1310" y="1476"/>
                    <a:pt x="1310" y="1572"/>
                  </a:cubicBezTo>
                  <a:cubicBezTo>
                    <a:pt x="1310" y="1655"/>
                    <a:pt x="1393" y="1726"/>
                    <a:pt x="1477" y="1726"/>
                  </a:cubicBezTo>
                  <a:lnTo>
                    <a:pt x="3739" y="1726"/>
                  </a:lnTo>
                  <a:cubicBezTo>
                    <a:pt x="3715" y="1869"/>
                    <a:pt x="3691" y="2012"/>
                    <a:pt x="3691" y="2167"/>
                  </a:cubicBezTo>
                  <a:cubicBezTo>
                    <a:pt x="3691" y="2643"/>
                    <a:pt x="3858" y="3084"/>
                    <a:pt x="4108" y="3441"/>
                  </a:cubicBezTo>
                  <a:lnTo>
                    <a:pt x="167" y="3441"/>
                  </a:lnTo>
                  <a:cubicBezTo>
                    <a:pt x="84" y="3441"/>
                    <a:pt x="0" y="3512"/>
                    <a:pt x="0" y="3608"/>
                  </a:cubicBezTo>
                  <a:lnTo>
                    <a:pt x="0" y="4310"/>
                  </a:lnTo>
                  <a:cubicBezTo>
                    <a:pt x="0" y="4393"/>
                    <a:pt x="84" y="4465"/>
                    <a:pt x="167" y="4465"/>
                  </a:cubicBezTo>
                  <a:lnTo>
                    <a:pt x="4977" y="4465"/>
                  </a:lnTo>
                  <a:cubicBezTo>
                    <a:pt x="5061" y="4465"/>
                    <a:pt x="5144" y="4393"/>
                    <a:pt x="5144" y="4310"/>
                  </a:cubicBezTo>
                  <a:lnTo>
                    <a:pt x="5144" y="4203"/>
                  </a:lnTo>
                  <a:cubicBezTo>
                    <a:pt x="5358" y="4274"/>
                    <a:pt x="5596" y="4322"/>
                    <a:pt x="5834" y="4322"/>
                  </a:cubicBezTo>
                  <a:lnTo>
                    <a:pt x="5834" y="8573"/>
                  </a:lnTo>
                  <a:cubicBezTo>
                    <a:pt x="5834" y="8668"/>
                    <a:pt x="5918" y="8739"/>
                    <a:pt x="6001" y="8739"/>
                  </a:cubicBezTo>
                  <a:cubicBezTo>
                    <a:pt x="6096" y="8739"/>
                    <a:pt x="6168" y="8668"/>
                    <a:pt x="6168" y="8573"/>
                  </a:cubicBezTo>
                  <a:lnTo>
                    <a:pt x="6168" y="4286"/>
                  </a:lnTo>
                  <a:cubicBezTo>
                    <a:pt x="6549" y="4227"/>
                    <a:pt x="6906" y="4084"/>
                    <a:pt x="7204" y="3834"/>
                  </a:cubicBezTo>
                  <a:cubicBezTo>
                    <a:pt x="7585" y="3512"/>
                    <a:pt x="7847" y="3096"/>
                    <a:pt x="7954" y="2619"/>
                  </a:cubicBezTo>
                  <a:cubicBezTo>
                    <a:pt x="7978" y="2536"/>
                    <a:pt x="7918" y="2441"/>
                    <a:pt x="7835" y="2429"/>
                  </a:cubicBezTo>
                  <a:cubicBezTo>
                    <a:pt x="7825" y="2428"/>
                    <a:pt x="7815" y="2427"/>
                    <a:pt x="7806" y="2427"/>
                  </a:cubicBezTo>
                  <a:cubicBezTo>
                    <a:pt x="7723" y="2427"/>
                    <a:pt x="7655" y="2473"/>
                    <a:pt x="7644" y="2548"/>
                  </a:cubicBezTo>
                  <a:cubicBezTo>
                    <a:pt x="7466" y="3381"/>
                    <a:pt x="6704" y="3989"/>
                    <a:pt x="5858" y="3989"/>
                  </a:cubicBezTo>
                  <a:cubicBezTo>
                    <a:pt x="4846" y="3989"/>
                    <a:pt x="4025" y="3179"/>
                    <a:pt x="4025" y="2167"/>
                  </a:cubicBezTo>
                  <a:cubicBezTo>
                    <a:pt x="4025" y="1155"/>
                    <a:pt x="4846" y="333"/>
                    <a:pt x="5858" y="333"/>
                  </a:cubicBezTo>
                  <a:cubicBezTo>
                    <a:pt x="6787" y="333"/>
                    <a:pt x="7585" y="1048"/>
                    <a:pt x="7680" y="1965"/>
                  </a:cubicBezTo>
                  <a:cubicBezTo>
                    <a:pt x="7704" y="2060"/>
                    <a:pt x="7775" y="2119"/>
                    <a:pt x="7858" y="2119"/>
                  </a:cubicBezTo>
                  <a:cubicBezTo>
                    <a:pt x="7954" y="2107"/>
                    <a:pt x="8013" y="2024"/>
                    <a:pt x="8013" y="1941"/>
                  </a:cubicBezTo>
                  <a:cubicBezTo>
                    <a:pt x="7954" y="1417"/>
                    <a:pt x="7716" y="929"/>
                    <a:pt x="7311" y="572"/>
                  </a:cubicBezTo>
                  <a:cubicBezTo>
                    <a:pt x="6906" y="214"/>
                    <a:pt x="6406" y="0"/>
                    <a:pt x="58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334" name="Google Shape;1334;p35"/>
            <p:cNvSpPr/>
            <p:nvPr/>
          </p:nvSpPr>
          <p:spPr>
            <a:xfrm>
              <a:off x="1948120" y="3388532"/>
              <a:ext cx="78852" cy="75367"/>
            </a:xfrm>
            <a:custGeom>
              <a:avLst/>
              <a:gdLst/>
              <a:ahLst/>
              <a:cxnLst/>
              <a:rect l="l" t="t" r="r" b="b"/>
              <a:pathLst>
                <a:path w="2489" h="2379" extrusionOk="0">
                  <a:moveTo>
                    <a:pt x="1513" y="330"/>
                  </a:moveTo>
                  <a:cubicBezTo>
                    <a:pt x="1667" y="330"/>
                    <a:pt x="1798" y="390"/>
                    <a:pt x="1917" y="497"/>
                  </a:cubicBezTo>
                  <a:cubicBezTo>
                    <a:pt x="2132" y="700"/>
                    <a:pt x="2132" y="1057"/>
                    <a:pt x="1905" y="1283"/>
                  </a:cubicBezTo>
                  <a:cubicBezTo>
                    <a:pt x="1792" y="1396"/>
                    <a:pt x="1646" y="1453"/>
                    <a:pt x="1504" y="1453"/>
                  </a:cubicBezTo>
                  <a:cubicBezTo>
                    <a:pt x="1361" y="1453"/>
                    <a:pt x="1221" y="1396"/>
                    <a:pt x="1120" y="1283"/>
                  </a:cubicBezTo>
                  <a:cubicBezTo>
                    <a:pt x="893" y="1057"/>
                    <a:pt x="893" y="700"/>
                    <a:pt x="1120" y="497"/>
                  </a:cubicBezTo>
                  <a:cubicBezTo>
                    <a:pt x="1215" y="390"/>
                    <a:pt x="1370" y="330"/>
                    <a:pt x="1513" y="330"/>
                  </a:cubicBezTo>
                  <a:close/>
                  <a:moveTo>
                    <a:pt x="1518" y="0"/>
                  </a:moveTo>
                  <a:cubicBezTo>
                    <a:pt x="1292" y="0"/>
                    <a:pt x="1066" y="86"/>
                    <a:pt x="893" y="259"/>
                  </a:cubicBezTo>
                  <a:cubicBezTo>
                    <a:pt x="584" y="569"/>
                    <a:pt x="548" y="1033"/>
                    <a:pt x="786" y="1390"/>
                  </a:cubicBezTo>
                  <a:lnTo>
                    <a:pt x="60" y="2116"/>
                  </a:lnTo>
                  <a:cubicBezTo>
                    <a:pt x="0" y="2176"/>
                    <a:pt x="0" y="2283"/>
                    <a:pt x="60" y="2343"/>
                  </a:cubicBezTo>
                  <a:cubicBezTo>
                    <a:pt x="96" y="2366"/>
                    <a:pt x="131" y="2378"/>
                    <a:pt x="179" y="2378"/>
                  </a:cubicBezTo>
                  <a:cubicBezTo>
                    <a:pt x="227" y="2378"/>
                    <a:pt x="274" y="2366"/>
                    <a:pt x="298" y="2343"/>
                  </a:cubicBezTo>
                  <a:lnTo>
                    <a:pt x="1024" y="1604"/>
                  </a:lnTo>
                  <a:cubicBezTo>
                    <a:pt x="1179" y="1712"/>
                    <a:pt x="1358" y="1759"/>
                    <a:pt x="1536" y="1759"/>
                  </a:cubicBezTo>
                  <a:cubicBezTo>
                    <a:pt x="1763" y="1759"/>
                    <a:pt x="1977" y="1664"/>
                    <a:pt x="2155" y="1509"/>
                  </a:cubicBezTo>
                  <a:cubicBezTo>
                    <a:pt x="2489" y="1164"/>
                    <a:pt x="2489" y="592"/>
                    <a:pt x="2144" y="259"/>
                  </a:cubicBezTo>
                  <a:cubicBezTo>
                    <a:pt x="1971" y="86"/>
                    <a:pt x="1745" y="0"/>
                    <a:pt x="15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335" name="Google Shape;1335;p35"/>
            <p:cNvSpPr/>
            <p:nvPr/>
          </p:nvSpPr>
          <p:spPr>
            <a:xfrm>
              <a:off x="1800270" y="3513636"/>
              <a:ext cx="162582" cy="10233"/>
            </a:xfrm>
            <a:custGeom>
              <a:avLst/>
              <a:gdLst/>
              <a:ahLst/>
              <a:cxnLst/>
              <a:rect l="l" t="t" r="r" b="b"/>
              <a:pathLst>
                <a:path w="5132" h="323" extrusionOk="0">
                  <a:moveTo>
                    <a:pt x="155" y="1"/>
                  </a:moveTo>
                  <a:cubicBezTo>
                    <a:pt x="72" y="1"/>
                    <a:pt x="0" y="72"/>
                    <a:pt x="0" y="156"/>
                  </a:cubicBezTo>
                  <a:cubicBezTo>
                    <a:pt x="0" y="251"/>
                    <a:pt x="72" y="322"/>
                    <a:pt x="155" y="322"/>
                  </a:cubicBezTo>
                  <a:lnTo>
                    <a:pt x="4965" y="322"/>
                  </a:lnTo>
                  <a:cubicBezTo>
                    <a:pt x="5060" y="322"/>
                    <a:pt x="5132" y="251"/>
                    <a:pt x="5132" y="156"/>
                  </a:cubicBezTo>
                  <a:cubicBezTo>
                    <a:pt x="5132" y="72"/>
                    <a:pt x="5060" y="1"/>
                    <a:pt x="49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336" name="Google Shape;1336;p35"/>
            <p:cNvSpPr/>
            <p:nvPr/>
          </p:nvSpPr>
          <p:spPr>
            <a:xfrm>
              <a:off x="1800270" y="3536287"/>
              <a:ext cx="162582" cy="10201"/>
            </a:xfrm>
            <a:custGeom>
              <a:avLst/>
              <a:gdLst/>
              <a:ahLst/>
              <a:cxnLst/>
              <a:rect l="l" t="t" r="r" b="b"/>
              <a:pathLst>
                <a:path w="5132" h="322" extrusionOk="0">
                  <a:moveTo>
                    <a:pt x="155" y="0"/>
                  </a:moveTo>
                  <a:cubicBezTo>
                    <a:pt x="72" y="0"/>
                    <a:pt x="0" y="72"/>
                    <a:pt x="0" y="155"/>
                  </a:cubicBezTo>
                  <a:cubicBezTo>
                    <a:pt x="0" y="250"/>
                    <a:pt x="72" y="322"/>
                    <a:pt x="155" y="322"/>
                  </a:cubicBezTo>
                  <a:lnTo>
                    <a:pt x="4965" y="322"/>
                  </a:lnTo>
                  <a:cubicBezTo>
                    <a:pt x="5060" y="322"/>
                    <a:pt x="5132" y="250"/>
                    <a:pt x="5132" y="155"/>
                  </a:cubicBezTo>
                  <a:cubicBezTo>
                    <a:pt x="5132" y="72"/>
                    <a:pt x="5060" y="0"/>
                    <a:pt x="49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337" name="Google Shape;1337;p35"/>
            <p:cNvSpPr/>
            <p:nvPr/>
          </p:nvSpPr>
          <p:spPr>
            <a:xfrm>
              <a:off x="1800270" y="3558146"/>
              <a:ext cx="162582" cy="10613"/>
            </a:xfrm>
            <a:custGeom>
              <a:avLst/>
              <a:gdLst/>
              <a:ahLst/>
              <a:cxnLst/>
              <a:rect l="l" t="t" r="r" b="b"/>
              <a:pathLst>
                <a:path w="5132" h="335" extrusionOk="0">
                  <a:moveTo>
                    <a:pt x="155" y="1"/>
                  </a:moveTo>
                  <a:cubicBezTo>
                    <a:pt x="72" y="1"/>
                    <a:pt x="0" y="84"/>
                    <a:pt x="0" y="168"/>
                  </a:cubicBezTo>
                  <a:cubicBezTo>
                    <a:pt x="0" y="263"/>
                    <a:pt x="72" y="334"/>
                    <a:pt x="155" y="334"/>
                  </a:cubicBezTo>
                  <a:lnTo>
                    <a:pt x="4965" y="334"/>
                  </a:lnTo>
                  <a:cubicBezTo>
                    <a:pt x="5060" y="334"/>
                    <a:pt x="5132" y="263"/>
                    <a:pt x="5132" y="168"/>
                  </a:cubicBezTo>
                  <a:cubicBezTo>
                    <a:pt x="5132" y="84"/>
                    <a:pt x="5060" y="1"/>
                    <a:pt x="49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338" name="Google Shape;1338;p35"/>
            <p:cNvSpPr/>
            <p:nvPr/>
          </p:nvSpPr>
          <p:spPr>
            <a:xfrm>
              <a:off x="1800270" y="3580798"/>
              <a:ext cx="162582" cy="10581"/>
            </a:xfrm>
            <a:custGeom>
              <a:avLst/>
              <a:gdLst/>
              <a:ahLst/>
              <a:cxnLst/>
              <a:rect l="l" t="t" r="r" b="b"/>
              <a:pathLst>
                <a:path w="5132" h="334" extrusionOk="0">
                  <a:moveTo>
                    <a:pt x="155" y="0"/>
                  </a:moveTo>
                  <a:cubicBezTo>
                    <a:pt x="72" y="0"/>
                    <a:pt x="0" y="84"/>
                    <a:pt x="0" y="167"/>
                  </a:cubicBezTo>
                  <a:cubicBezTo>
                    <a:pt x="0" y="262"/>
                    <a:pt x="72" y="334"/>
                    <a:pt x="155" y="334"/>
                  </a:cubicBezTo>
                  <a:lnTo>
                    <a:pt x="4965" y="334"/>
                  </a:lnTo>
                  <a:cubicBezTo>
                    <a:pt x="5060" y="334"/>
                    <a:pt x="5132" y="262"/>
                    <a:pt x="5132" y="167"/>
                  </a:cubicBezTo>
                  <a:cubicBezTo>
                    <a:pt x="5132" y="84"/>
                    <a:pt x="5060" y="0"/>
                    <a:pt x="49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2"/>
        <p:cNvGrpSpPr/>
        <p:nvPr/>
      </p:nvGrpSpPr>
      <p:grpSpPr>
        <a:xfrm>
          <a:off x="0" y="0"/>
          <a:ext cx="0" cy="0"/>
          <a:chOff x="0" y="0"/>
          <a:chExt cx="0" cy="0"/>
        </a:xfrm>
      </p:grpSpPr>
      <p:sp>
        <p:nvSpPr>
          <p:cNvPr id="1343" name="Google Shape;1343;p36"/>
          <p:cNvSpPr txBox="1">
            <a:spLocks noGrp="1"/>
          </p:cNvSpPr>
          <p:nvPr>
            <p:ph type="title" idx="2"/>
          </p:nvPr>
        </p:nvSpPr>
        <p:spPr>
          <a:xfrm>
            <a:off x="1413975" y="2547050"/>
            <a:ext cx="6600900" cy="92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Concept Sketches</a:t>
            </a:r>
            <a:endParaRPr/>
          </a:p>
        </p:txBody>
      </p:sp>
      <p:sp>
        <p:nvSpPr>
          <p:cNvPr id="1344" name="Google Shape;1344;p36"/>
          <p:cNvSpPr txBox="1">
            <a:spLocks noGrp="1"/>
          </p:cNvSpPr>
          <p:nvPr>
            <p:ph type="title"/>
          </p:nvPr>
        </p:nvSpPr>
        <p:spPr>
          <a:xfrm>
            <a:off x="3795600" y="1672150"/>
            <a:ext cx="13890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grpSp>
        <p:nvGrpSpPr>
          <p:cNvPr id="1345" name="Google Shape;1345;p36"/>
          <p:cNvGrpSpPr/>
          <p:nvPr/>
        </p:nvGrpSpPr>
        <p:grpSpPr>
          <a:xfrm rot="-9276616">
            <a:off x="7591585" y="-40852"/>
            <a:ext cx="1128369" cy="1770949"/>
            <a:chOff x="2393300" y="1206650"/>
            <a:chExt cx="1306900" cy="2051150"/>
          </a:xfrm>
        </p:grpSpPr>
        <p:sp>
          <p:nvSpPr>
            <p:cNvPr id="1346" name="Google Shape;1346;p36"/>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36"/>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36"/>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36"/>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6"/>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36"/>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36"/>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36"/>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36"/>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36"/>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36"/>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36"/>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36"/>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36"/>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0" name="Google Shape;1360;p36"/>
          <p:cNvGrpSpPr/>
          <p:nvPr/>
        </p:nvGrpSpPr>
        <p:grpSpPr>
          <a:xfrm rot="-5400000">
            <a:off x="-453312" y="3151881"/>
            <a:ext cx="1716051" cy="809434"/>
            <a:chOff x="2772675" y="3209200"/>
            <a:chExt cx="2642925" cy="1246625"/>
          </a:xfrm>
        </p:grpSpPr>
        <p:sp>
          <p:nvSpPr>
            <p:cNvPr id="1361" name="Google Shape;1361;p36"/>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36"/>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6"/>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36"/>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36"/>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6"/>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6"/>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36"/>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6"/>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6"/>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36"/>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6"/>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3" name="Google Shape;1373;p3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7"/>
        <p:cNvGrpSpPr/>
        <p:nvPr/>
      </p:nvGrpSpPr>
      <p:grpSpPr>
        <a:xfrm>
          <a:off x="0" y="0"/>
          <a:ext cx="0" cy="0"/>
          <a:chOff x="0" y="0"/>
          <a:chExt cx="0" cy="0"/>
        </a:xfrm>
      </p:grpSpPr>
      <p:sp>
        <p:nvSpPr>
          <p:cNvPr id="1378" name="Google Shape;1378;p37"/>
          <p:cNvSpPr txBox="1">
            <a:spLocks noGrp="1"/>
          </p:cNvSpPr>
          <p:nvPr>
            <p:ph type="title"/>
          </p:nvPr>
        </p:nvSpPr>
        <p:spPr>
          <a:xfrm>
            <a:off x="1509450" y="4189225"/>
            <a:ext cx="6125100" cy="48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Concept 1: AR/VR</a:t>
            </a:r>
            <a:endParaRPr/>
          </a:p>
        </p:txBody>
      </p:sp>
      <p:sp>
        <p:nvSpPr>
          <p:cNvPr id="1379" name="Google Shape;1379;p3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pic>
        <p:nvPicPr>
          <p:cNvPr id="1380" name="Google Shape;1380;p3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23550" y="1462100"/>
            <a:ext cx="5915025" cy="1812125"/>
          </a:xfrm>
          <a:prstGeom prst="rect">
            <a:avLst/>
          </a:prstGeom>
          <a:noFill/>
          <a:ln>
            <a:noFill/>
          </a:ln>
        </p:spPr>
      </p:pic>
      <p:pic>
        <p:nvPicPr>
          <p:cNvPr id="1381" name="Google Shape;1381;p3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438575" y="1504963"/>
            <a:ext cx="1924850" cy="1726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5"/>
        <p:cNvGrpSpPr/>
        <p:nvPr/>
      </p:nvGrpSpPr>
      <p:grpSpPr>
        <a:xfrm>
          <a:off x="0" y="0"/>
          <a:ext cx="0" cy="0"/>
          <a:chOff x="0" y="0"/>
          <a:chExt cx="0" cy="0"/>
        </a:xfrm>
      </p:grpSpPr>
      <p:sp>
        <p:nvSpPr>
          <p:cNvPr id="1386" name="Google Shape;1386;p3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sp>
        <p:nvSpPr>
          <p:cNvPr id="1387" name="Google Shape;1387;p38"/>
          <p:cNvSpPr txBox="1">
            <a:spLocks noGrp="1"/>
          </p:cNvSpPr>
          <p:nvPr>
            <p:ph type="title"/>
          </p:nvPr>
        </p:nvSpPr>
        <p:spPr>
          <a:xfrm>
            <a:off x="1509450" y="4189225"/>
            <a:ext cx="6125100" cy="48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Concept 2: Apple Watch</a:t>
            </a:r>
            <a:endParaRPr/>
          </a:p>
        </p:txBody>
      </p:sp>
      <p:pic>
        <p:nvPicPr>
          <p:cNvPr id="1388" name="Google Shape;1388;p3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595438" y="430225"/>
            <a:ext cx="5953125" cy="36290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2"/>
        <p:cNvGrpSpPr/>
        <p:nvPr/>
      </p:nvGrpSpPr>
      <p:grpSpPr>
        <a:xfrm>
          <a:off x="0" y="0"/>
          <a:ext cx="0" cy="0"/>
          <a:chOff x="0" y="0"/>
          <a:chExt cx="0" cy="0"/>
        </a:xfrm>
      </p:grpSpPr>
      <p:sp>
        <p:nvSpPr>
          <p:cNvPr id="1393" name="Google Shape;1393;p3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pic>
        <p:nvPicPr>
          <p:cNvPr id="1394" name="Google Shape;1394;p3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92325" y="1080101"/>
            <a:ext cx="1729182" cy="2660869"/>
          </a:xfrm>
          <a:prstGeom prst="rect">
            <a:avLst/>
          </a:prstGeom>
          <a:noFill/>
          <a:ln>
            <a:noFill/>
          </a:ln>
        </p:spPr>
      </p:pic>
      <p:pic>
        <p:nvPicPr>
          <p:cNvPr id="1395" name="Google Shape;1395;p3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21720" y="1080100"/>
            <a:ext cx="1800182" cy="2660870"/>
          </a:xfrm>
          <a:prstGeom prst="rect">
            <a:avLst/>
          </a:prstGeom>
          <a:noFill/>
          <a:ln>
            <a:noFill/>
          </a:ln>
        </p:spPr>
      </p:pic>
      <p:pic>
        <p:nvPicPr>
          <p:cNvPr id="1396" name="Google Shape;1396;p3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622107" y="1080103"/>
            <a:ext cx="1729183" cy="2610216"/>
          </a:xfrm>
          <a:prstGeom prst="rect">
            <a:avLst/>
          </a:prstGeom>
          <a:noFill/>
          <a:ln>
            <a:noFill/>
          </a:ln>
        </p:spPr>
      </p:pic>
      <p:pic>
        <p:nvPicPr>
          <p:cNvPr id="1397" name="Google Shape;1397;p3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451502" y="1080100"/>
            <a:ext cx="1800173" cy="2662425"/>
          </a:xfrm>
          <a:prstGeom prst="rect">
            <a:avLst/>
          </a:prstGeom>
          <a:noFill/>
          <a:ln>
            <a:noFill/>
          </a:ln>
        </p:spPr>
      </p:pic>
      <p:sp>
        <p:nvSpPr>
          <p:cNvPr id="1398" name="Google Shape;1398;p39"/>
          <p:cNvSpPr txBox="1">
            <a:spLocks noGrp="1"/>
          </p:cNvSpPr>
          <p:nvPr>
            <p:ph type="title"/>
          </p:nvPr>
        </p:nvSpPr>
        <p:spPr>
          <a:xfrm>
            <a:off x="1509450" y="4189225"/>
            <a:ext cx="6125100" cy="48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Concept 3: Ambient Computing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2"/>
        <p:cNvGrpSpPr/>
        <p:nvPr/>
      </p:nvGrpSpPr>
      <p:grpSpPr>
        <a:xfrm>
          <a:off x="0" y="0"/>
          <a:ext cx="0" cy="0"/>
          <a:chOff x="0" y="0"/>
          <a:chExt cx="0" cy="0"/>
        </a:xfrm>
      </p:grpSpPr>
      <p:sp>
        <p:nvSpPr>
          <p:cNvPr id="1403" name="Google Shape;1403;p4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a:p>
        </p:txBody>
      </p:sp>
      <p:pic>
        <p:nvPicPr>
          <p:cNvPr id="1404" name="Google Shape;1404;p4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643133" y="1343450"/>
            <a:ext cx="1495454" cy="2122900"/>
          </a:xfrm>
          <a:prstGeom prst="rect">
            <a:avLst/>
          </a:prstGeom>
          <a:noFill/>
          <a:ln>
            <a:noFill/>
          </a:ln>
        </p:spPr>
      </p:pic>
      <p:pic>
        <p:nvPicPr>
          <p:cNvPr id="1405" name="Google Shape;1405;p4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914807" y="1343450"/>
            <a:ext cx="1588717" cy="2122900"/>
          </a:xfrm>
          <a:prstGeom prst="rect">
            <a:avLst/>
          </a:prstGeom>
          <a:noFill/>
          <a:ln>
            <a:noFill/>
          </a:ln>
        </p:spPr>
      </p:pic>
      <p:pic>
        <p:nvPicPr>
          <p:cNvPr id="1406" name="Google Shape;1406;p4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222888" y="1343450"/>
            <a:ext cx="1552305" cy="2122900"/>
          </a:xfrm>
          <a:prstGeom prst="rect">
            <a:avLst/>
          </a:prstGeom>
          <a:noFill/>
          <a:ln>
            <a:noFill/>
          </a:ln>
        </p:spPr>
      </p:pic>
      <p:pic>
        <p:nvPicPr>
          <p:cNvPr id="1407" name="Google Shape;1407;p4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224487" y="1307850"/>
            <a:ext cx="1696620" cy="2122900"/>
          </a:xfrm>
          <a:prstGeom prst="rect">
            <a:avLst/>
          </a:prstGeom>
          <a:noFill/>
          <a:ln>
            <a:noFill/>
          </a:ln>
        </p:spPr>
      </p:pic>
      <p:sp>
        <p:nvSpPr>
          <p:cNvPr id="1408" name="Google Shape;1408;p40"/>
          <p:cNvSpPr txBox="1">
            <a:spLocks noGrp="1"/>
          </p:cNvSpPr>
          <p:nvPr>
            <p:ph type="title"/>
          </p:nvPr>
        </p:nvSpPr>
        <p:spPr>
          <a:xfrm>
            <a:off x="1509450" y="4189225"/>
            <a:ext cx="6125100" cy="48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Concept 4: Mobile App</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2"/>
        <p:cNvGrpSpPr/>
        <p:nvPr/>
      </p:nvGrpSpPr>
      <p:grpSpPr>
        <a:xfrm>
          <a:off x="0" y="0"/>
          <a:ext cx="0" cy="0"/>
          <a:chOff x="0" y="0"/>
          <a:chExt cx="0" cy="0"/>
        </a:xfrm>
      </p:grpSpPr>
      <p:sp>
        <p:nvSpPr>
          <p:cNvPr id="1413" name="Google Shape;1413;p4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pic>
        <p:nvPicPr>
          <p:cNvPr id="1414" name="Google Shape;1414;p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643133" y="1343450"/>
            <a:ext cx="1495454" cy="2122900"/>
          </a:xfrm>
          <a:prstGeom prst="rect">
            <a:avLst/>
          </a:prstGeom>
          <a:noFill/>
          <a:ln>
            <a:noFill/>
          </a:ln>
        </p:spPr>
      </p:pic>
      <p:pic>
        <p:nvPicPr>
          <p:cNvPr id="1415" name="Google Shape;1415;p4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914807" y="1343450"/>
            <a:ext cx="1588717" cy="2122900"/>
          </a:xfrm>
          <a:prstGeom prst="rect">
            <a:avLst/>
          </a:prstGeom>
          <a:noFill/>
          <a:ln>
            <a:noFill/>
          </a:ln>
        </p:spPr>
      </p:pic>
      <p:sp>
        <p:nvSpPr>
          <p:cNvPr id="1416" name="Google Shape;1416;p41"/>
          <p:cNvSpPr/>
          <p:nvPr/>
        </p:nvSpPr>
        <p:spPr>
          <a:xfrm>
            <a:off x="-38525" y="0"/>
            <a:ext cx="9182400" cy="5143500"/>
          </a:xfrm>
          <a:prstGeom prst="rect">
            <a:avLst/>
          </a:prstGeom>
          <a:solidFill>
            <a:srgbClr val="E7ECDB">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pic>
        <p:nvPicPr>
          <p:cNvPr id="1417" name="Google Shape;1417;p4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222888" y="1343450"/>
            <a:ext cx="1552305" cy="2122900"/>
          </a:xfrm>
          <a:prstGeom prst="rect">
            <a:avLst/>
          </a:prstGeom>
          <a:noFill/>
          <a:ln>
            <a:noFill/>
          </a:ln>
        </p:spPr>
      </p:pic>
      <p:pic>
        <p:nvPicPr>
          <p:cNvPr id="1418" name="Google Shape;1418;p4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224487" y="1307850"/>
            <a:ext cx="1696620" cy="2122900"/>
          </a:xfrm>
          <a:prstGeom prst="rect">
            <a:avLst/>
          </a:prstGeom>
          <a:noFill/>
          <a:ln>
            <a:noFill/>
          </a:ln>
        </p:spPr>
      </p:pic>
      <p:sp>
        <p:nvSpPr>
          <p:cNvPr id="1419" name="Google Shape;1419;p41"/>
          <p:cNvSpPr txBox="1">
            <a:spLocks noGrp="1"/>
          </p:cNvSpPr>
          <p:nvPr>
            <p:ph type="title"/>
          </p:nvPr>
        </p:nvSpPr>
        <p:spPr>
          <a:xfrm>
            <a:off x="1509450" y="4189225"/>
            <a:ext cx="6125100" cy="48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Concept 4: Mobile App</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23"/>
        <p:cNvGrpSpPr/>
        <p:nvPr/>
      </p:nvGrpSpPr>
      <p:grpSpPr>
        <a:xfrm>
          <a:off x="0" y="0"/>
          <a:ext cx="0" cy="0"/>
          <a:chOff x="0" y="0"/>
          <a:chExt cx="0" cy="0"/>
        </a:xfrm>
      </p:grpSpPr>
      <p:sp>
        <p:nvSpPr>
          <p:cNvPr id="1424" name="Google Shape;1424;p4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a:p>
        </p:txBody>
      </p:sp>
      <p:pic>
        <p:nvPicPr>
          <p:cNvPr id="1425" name="Google Shape;1425;p4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5400000">
            <a:off x="3797587" y="1327488"/>
            <a:ext cx="1548826" cy="5200650"/>
          </a:xfrm>
          <a:prstGeom prst="rect">
            <a:avLst/>
          </a:prstGeom>
          <a:noFill/>
          <a:ln>
            <a:noFill/>
          </a:ln>
        </p:spPr>
      </p:pic>
      <p:pic>
        <p:nvPicPr>
          <p:cNvPr id="1426" name="Google Shape;1426;p4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971675" y="1183175"/>
            <a:ext cx="2409826" cy="1889900"/>
          </a:xfrm>
          <a:prstGeom prst="rect">
            <a:avLst/>
          </a:prstGeom>
          <a:noFill/>
          <a:ln>
            <a:noFill/>
          </a:ln>
        </p:spPr>
      </p:pic>
      <p:pic>
        <p:nvPicPr>
          <p:cNvPr id="1427" name="Google Shape;1427;p4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438650" y="1183184"/>
            <a:ext cx="2726139" cy="1889900"/>
          </a:xfrm>
          <a:prstGeom prst="rect">
            <a:avLst/>
          </a:prstGeom>
          <a:noFill/>
          <a:ln>
            <a:noFill/>
          </a:ln>
        </p:spPr>
      </p:pic>
      <p:sp>
        <p:nvSpPr>
          <p:cNvPr id="1428" name="Google Shape;1428;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Garden Realization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2"/>
        <p:cNvGrpSpPr/>
        <p:nvPr/>
      </p:nvGrpSpPr>
      <p:grpSpPr>
        <a:xfrm>
          <a:off x="0" y="0"/>
          <a:ext cx="0" cy="0"/>
          <a:chOff x="0" y="0"/>
          <a:chExt cx="0" cy="0"/>
        </a:xfrm>
      </p:grpSpPr>
      <p:sp>
        <p:nvSpPr>
          <p:cNvPr id="1433" name="Google Shape;1433;p4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Symptom Tracking Realization</a:t>
            </a:r>
            <a:endParaRPr/>
          </a:p>
        </p:txBody>
      </p:sp>
      <p:sp>
        <p:nvSpPr>
          <p:cNvPr id="1434" name="Google Shape;1434;p4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pic>
        <p:nvPicPr>
          <p:cNvPr id="1435" name="Google Shape;1435;p4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024650" y="1143600"/>
            <a:ext cx="2995337" cy="3820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9"/>
        <p:cNvGrpSpPr/>
        <p:nvPr/>
      </p:nvGrpSpPr>
      <p:grpSpPr>
        <a:xfrm>
          <a:off x="0" y="0"/>
          <a:ext cx="0" cy="0"/>
          <a:chOff x="0" y="0"/>
          <a:chExt cx="0" cy="0"/>
        </a:xfrm>
      </p:grpSpPr>
      <p:sp>
        <p:nvSpPr>
          <p:cNvPr id="1440" name="Google Shape;1440;p44"/>
          <p:cNvSpPr txBox="1">
            <a:spLocks noGrp="1"/>
          </p:cNvSpPr>
          <p:nvPr>
            <p:ph type="title" idx="2"/>
          </p:nvPr>
        </p:nvSpPr>
        <p:spPr>
          <a:xfrm>
            <a:off x="985350" y="2547050"/>
            <a:ext cx="7029600" cy="92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Selected Interface</a:t>
            </a:r>
            <a:endParaRPr/>
          </a:p>
        </p:txBody>
      </p:sp>
      <p:sp>
        <p:nvSpPr>
          <p:cNvPr id="1441" name="Google Shape;1441;p44"/>
          <p:cNvSpPr txBox="1">
            <a:spLocks noGrp="1"/>
          </p:cNvSpPr>
          <p:nvPr>
            <p:ph type="title"/>
          </p:nvPr>
        </p:nvSpPr>
        <p:spPr>
          <a:xfrm>
            <a:off x="3795600" y="1672150"/>
            <a:ext cx="13890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grpSp>
        <p:nvGrpSpPr>
          <p:cNvPr id="1442" name="Google Shape;1442;p44"/>
          <p:cNvGrpSpPr/>
          <p:nvPr/>
        </p:nvGrpSpPr>
        <p:grpSpPr>
          <a:xfrm rot="-9276616">
            <a:off x="7591585" y="-40852"/>
            <a:ext cx="1128369" cy="1770949"/>
            <a:chOff x="2393300" y="1206650"/>
            <a:chExt cx="1306900" cy="2051150"/>
          </a:xfrm>
        </p:grpSpPr>
        <p:sp>
          <p:nvSpPr>
            <p:cNvPr id="1443" name="Google Shape;1443;p44"/>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4"/>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4"/>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4"/>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4"/>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4"/>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4"/>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4"/>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4"/>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4"/>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4"/>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4"/>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4"/>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4"/>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7" name="Google Shape;1457;p44"/>
          <p:cNvGrpSpPr/>
          <p:nvPr/>
        </p:nvGrpSpPr>
        <p:grpSpPr>
          <a:xfrm rot="-5400000">
            <a:off x="-453312" y="3151881"/>
            <a:ext cx="1716051" cy="809434"/>
            <a:chOff x="2772675" y="3209200"/>
            <a:chExt cx="2642925" cy="1246625"/>
          </a:xfrm>
        </p:grpSpPr>
        <p:sp>
          <p:nvSpPr>
            <p:cNvPr id="1458" name="Google Shape;1458;p44"/>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4"/>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4"/>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4"/>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4"/>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0" name="Google Shape;1470;p4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74"/>
        <p:cNvGrpSpPr/>
        <p:nvPr/>
      </p:nvGrpSpPr>
      <p:grpSpPr>
        <a:xfrm>
          <a:off x="0" y="0"/>
          <a:ext cx="0" cy="0"/>
          <a:chOff x="0" y="0"/>
          <a:chExt cx="0" cy="0"/>
        </a:xfrm>
      </p:grpSpPr>
      <p:sp>
        <p:nvSpPr>
          <p:cNvPr id="1475" name="Google Shape;1475;p45"/>
          <p:cNvSpPr txBox="1">
            <a:spLocks noGrp="1"/>
          </p:cNvSpPr>
          <p:nvPr>
            <p:ph type="sldNum" idx="12"/>
          </p:nvPr>
        </p:nvSpPr>
        <p:spPr>
          <a:xfrm>
            <a:off x="83882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a:p>
        </p:txBody>
      </p:sp>
      <p:sp>
        <p:nvSpPr>
          <p:cNvPr id="1476" name="Google Shape;1476;p45"/>
          <p:cNvSpPr txBox="1"/>
          <p:nvPr/>
        </p:nvSpPr>
        <p:spPr>
          <a:xfrm>
            <a:off x="764500" y="1064563"/>
            <a:ext cx="2579700" cy="336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Jost"/>
              <a:ea typeface="Jost"/>
              <a:cs typeface="Jost"/>
              <a:sym typeface="Jost"/>
            </a:endParaRPr>
          </a:p>
        </p:txBody>
      </p:sp>
      <p:sp>
        <p:nvSpPr>
          <p:cNvPr id="1477" name="Google Shape;1477;p45"/>
          <p:cNvSpPr/>
          <p:nvPr/>
        </p:nvSpPr>
        <p:spPr>
          <a:xfrm>
            <a:off x="4073700" y="851576"/>
            <a:ext cx="2688300" cy="3898200"/>
          </a:xfrm>
          <a:prstGeom prst="roundRect">
            <a:avLst>
              <a:gd name="adj" fmla="val 16667"/>
            </a:avLst>
          </a:prstGeom>
          <a:solidFill>
            <a:srgbClr val="F4CCCC"/>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478" name="Google Shape;1478;p45"/>
          <p:cNvSpPr/>
          <p:nvPr/>
        </p:nvSpPr>
        <p:spPr>
          <a:xfrm>
            <a:off x="826050" y="851501"/>
            <a:ext cx="2832900" cy="3898200"/>
          </a:xfrm>
          <a:prstGeom prst="roundRect">
            <a:avLst>
              <a:gd name="adj" fmla="val 16667"/>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479" name="Google Shape;1479;p45"/>
          <p:cNvSpPr txBox="1"/>
          <p:nvPr/>
        </p:nvSpPr>
        <p:spPr>
          <a:xfrm>
            <a:off x="1002150" y="641350"/>
            <a:ext cx="2510700" cy="37086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endParaRPr sz="1600">
              <a:latin typeface="Jost"/>
              <a:ea typeface="Jost"/>
              <a:cs typeface="Jost"/>
              <a:sym typeface="Jost"/>
            </a:endParaRPr>
          </a:p>
          <a:p>
            <a:pPr marL="0" lvl="0" indent="0" algn="ctr" rtl="0">
              <a:lnSpc>
                <a:spcPct val="150000"/>
              </a:lnSpc>
              <a:spcBef>
                <a:spcPts val="0"/>
              </a:spcBef>
              <a:spcAft>
                <a:spcPts val="0"/>
              </a:spcAft>
              <a:buNone/>
            </a:pPr>
            <a:r>
              <a:rPr lang="en" sz="1600" b="1">
                <a:latin typeface="Jost"/>
                <a:ea typeface="Jost"/>
                <a:cs typeface="Jost"/>
                <a:sym typeface="Jost"/>
              </a:rPr>
              <a:t>Pros</a:t>
            </a:r>
            <a:endParaRPr sz="1600" b="1">
              <a:latin typeface="Jost"/>
              <a:ea typeface="Jost"/>
              <a:cs typeface="Jost"/>
              <a:sym typeface="Jost"/>
            </a:endParaRPr>
          </a:p>
          <a:p>
            <a:pPr marL="0" lvl="0" indent="0" algn="l" rtl="0">
              <a:lnSpc>
                <a:spcPct val="150000"/>
              </a:lnSpc>
              <a:spcBef>
                <a:spcPts val="0"/>
              </a:spcBef>
              <a:spcAft>
                <a:spcPts val="0"/>
              </a:spcAft>
              <a:buNone/>
            </a:pPr>
            <a:r>
              <a:rPr lang="en" sz="1600" b="1">
                <a:latin typeface="Jost"/>
                <a:ea typeface="Jost"/>
                <a:cs typeface="Jost"/>
                <a:sym typeface="Jost"/>
              </a:rPr>
              <a:t>Visualized accomplishment:</a:t>
            </a:r>
            <a:r>
              <a:rPr lang="en" sz="1600">
                <a:latin typeface="Jost"/>
                <a:ea typeface="Jost"/>
                <a:cs typeface="Jost"/>
                <a:sym typeface="Jost"/>
              </a:rPr>
              <a:t> </a:t>
            </a:r>
            <a:endParaRPr sz="1600">
              <a:latin typeface="Jost"/>
              <a:ea typeface="Jost"/>
              <a:cs typeface="Jost"/>
              <a:sym typeface="Jost"/>
            </a:endParaRPr>
          </a:p>
          <a:p>
            <a:pPr marL="0" lvl="0" indent="0" algn="l" rtl="0">
              <a:lnSpc>
                <a:spcPct val="150000"/>
              </a:lnSpc>
              <a:spcBef>
                <a:spcPts val="0"/>
              </a:spcBef>
              <a:spcAft>
                <a:spcPts val="0"/>
              </a:spcAft>
              <a:buNone/>
            </a:pPr>
            <a:r>
              <a:rPr lang="en" sz="1600">
                <a:latin typeface="Jost"/>
                <a:ea typeface="Jost"/>
                <a:cs typeface="Jost"/>
                <a:sym typeface="Jost"/>
              </a:rPr>
              <a:t>Visual reward system shows the streak -&gt; extra motivation </a:t>
            </a:r>
            <a:endParaRPr sz="1600">
              <a:latin typeface="Jost"/>
              <a:ea typeface="Jost"/>
              <a:cs typeface="Jost"/>
              <a:sym typeface="Jost"/>
            </a:endParaRPr>
          </a:p>
          <a:p>
            <a:pPr marL="0" lvl="0" indent="0" algn="l" rtl="0">
              <a:lnSpc>
                <a:spcPct val="150000"/>
              </a:lnSpc>
              <a:spcBef>
                <a:spcPts val="0"/>
              </a:spcBef>
              <a:spcAft>
                <a:spcPts val="0"/>
              </a:spcAft>
              <a:buNone/>
            </a:pPr>
            <a:r>
              <a:rPr lang="en" sz="1600" b="1">
                <a:latin typeface="Jost"/>
                <a:ea typeface="Jost"/>
                <a:cs typeface="Jost"/>
                <a:sym typeface="Jost"/>
              </a:rPr>
              <a:t>Appealing to audience: </a:t>
            </a:r>
            <a:r>
              <a:rPr lang="en" sz="1600">
                <a:latin typeface="Jost"/>
                <a:ea typeface="Jost"/>
                <a:cs typeface="Jost"/>
                <a:sym typeface="Jost"/>
              </a:rPr>
              <a:t>Users may find gamified feature engaging</a:t>
            </a:r>
            <a:endParaRPr sz="1600">
              <a:latin typeface="Jost"/>
              <a:ea typeface="Jost"/>
              <a:cs typeface="Jost"/>
              <a:sym typeface="Jost"/>
            </a:endParaRPr>
          </a:p>
        </p:txBody>
      </p:sp>
      <p:sp>
        <p:nvSpPr>
          <p:cNvPr id="1480" name="Google Shape;1480;p45"/>
          <p:cNvSpPr txBox="1"/>
          <p:nvPr/>
        </p:nvSpPr>
        <p:spPr>
          <a:xfrm>
            <a:off x="4299863" y="973075"/>
            <a:ext cx="2353500" cy="3570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sz="1600" b="1">
                <a:latin typeface="Jost"/>
                <a:ea typeface="Jost"/>
                <a:cs typeface="Jost"/>
                <a:sym typeface="Jost"/>
              </a:rPr>
              <a:t>Cons</a:t>
            </a:r>
            <a:endParaRPr sz="1600" b="1">
              <a:latin typeface="Jost"/>
              <a:ea typeface="Jost"/>
              <a:cs typeface="Jost"/>
              <a:sym typeface="Jost"/>
            </a:endParaRPr>
          </a:p>
          <a:p>
            <a:pPr marL="0" lvl="0" indent="0" algn="l" rtl="0">
              <a:lnSpc>
                <a:spcPct val="150000"/>
              </a:lnSpc>
              <a:spcBef>
                <a:spcPts val="0"/>
              </a:spcBef>
              <a:spcAft>
                <a:spcPts val="0"/>
              </a:spcAft>
              <a:buNone/>
            </a:pPr>
            <a:r>
              <a:rPr lang="en" sz="1600" b="1">
                <a:latin typeface="Jost"/>
                <a:ea typeface="Jost"/>
                <a:cs typeface="Jost"/>
                <a:sym typeface="Jost"/>
              </a:rPr>
              <a:t>Easy to abuse:</a:t>
            </a:r>
            <a:r>
              <a:rPr lang="en" sz="1600">
                <a:latin typeface="Jost"/>
                <a:ea typeface="Jost"/>
                <a:cs typeface="Jost"/>
                <a:sym typeface="Jost"/>
              </a:rPr>
              <a:t> </a:t>
            </a:r>
            <a:endParaRPr sz="1600">
              <a:latin typeface="Jost"/>
              <a:ea typeface="Jost"/>
              <a:cs typeface="Jost"/>
              <a:sym typeface="Jost"/>
            </a:endParaRPr>
          </a:p>
          <a:p>
            <a:pPr marL="0" lvl="0" indent="0" algn="l" rtl="0">
              <a:lnSpc>
                <a:spcPct val="150000"/>
              </a:lnSpc>
              <a:spcBef>
                <a:spcPts val="0"/>
              </a:spcBef>
              <a:spcAft>
                <a:spcPts val="0"/>
              </a:spcAft>
              <a:buNone/>
            </a:pPr>
            <a:r>
              <a:rPr lang="en" sz="1600">
                <a:latin typeface="Jost"/>
                <a:ea typeface="Jost"/>
                <a:cs typeface="Jost"/>
                <a:sym typeface="Jost"/>
              </a:rPr>
              <a:t>Users may abuse gamified system </a:t>
            </a:r>
            <a:endParaRPr sz="1600">
              <a:latin typeface="Jost"/>
              <a:ea typeface="Jost"/>
              <a:cs typeface="Jost"/>
              <a:sym typeface="Jost"/>
            </a:endParaRPr>
          </a:p>
          <a:p>
            <a:pPr marL="0" lvl="0" indent="0" algn="l" rtl="0">
              <a:lnSpc>
                <a:spcPct val="150000"/>
              </a:lnSpc>
              <a:spcBef>
                <a:spcPts val="0"/>
              </a:spcBef>
              <a:spcAft>
                <a:spcPts val="0"/>
              </a:spcAft>
              <a:buNone/>
            </a:pPr>
            <a:r>
              <a:rPr lang="en" sz="1600" b="1">
                <a:latin typeface="Jost"/>
                <a:ea typeface="Jost"/>
                <a:cs typeface="Jost"/>
                <a:sym typeface="Jost"/>
              </a:rPr>
              <a:t>Perception Limitation:</a:t>
            </a:r>
            <a:r>
              <a:rPr lang="en" sz="1600">
                <a:latin typeface="Jost"/>
                <a:ea typeface="Jost"/>
                <a:cs typeface="Jost"/>
                <a:sym typeface="Jost"/>
              </a:rPr>
              <a:t> Prior tech experience may impact understanding of gamified elements</a:t>
            </a:r>
            <a:endParaRPr sz="1600">
              <a:latin typeface="Jost"/>
              <a:ea typeface="Jost"/>
              <a:cs typeface="Jost"/>
              <a:sym typeface="Jost"/>
            </a:endParaRPr>
          </a:p>
        </p:txBody>
      </p:sp>
      <p:sp>
        <p:nvSpPr>
          <p:cNvPr id="1481" name="Google Shape;1481;p45"/>
          <p:cNvSpPr txBox="1"/>
          <p:nvPr/>
        </p:nvSpPr>
        <p:spPr>
          <a:xfrm>
            <a:off x="2177375" y="0"/>
            <a:ext cx="50325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400">
                <a:solidFill>
                  <a:schemeClr val="dk1"/>
                </a:solidFill>
                <a:latin typeface="Archivo Black"/>
                <a:ea typeface="Archivo Black"/>
                <a:cs typeface="Archivo Black"/>
                <a:sym typeface="Archivo Black"/>
              </a:rPr>
              <a:t>Garden Realization</a:t>
            </a:r>
            <a:endParaRPr sz="3400">
              <a:solidFill>
                <a:schemeClr val="dk1"/>
              </a:solidFill>
              <a:latin typeface="Archivo Black"/>
              <a:ea typeface="Archivo Black"/>
              <a:cs typeface="Archivo Black"/>
              <a:sym typeface="Archivo Black"/>
            </a:endParaRPr>
          </a:p>
        </p:txBody>
      </p:sp>
      <p:sp>
        <p:nvSpPr>
          <p:cNvPr id="1482" name="Google Shape;1482;p45"/>
          <p:cNvSpPr/>
          <p:nvPr/>
        </p:nvSpPr>
        <p:spPr>
          <a:xfrm>
            <a:off x="7145250" y="851563"/>
            <a:ext cx="1422000" cy="3754800"/>
          </a:xfrm>
          <a:prstGeom prst="roundRect">
            <a:avLst>
              <a:gd name="adj" fmla="val 1666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pic>
        <p:nvPicPr>
          <p:cNvPr id="1483" name="Google Shape;1483;p4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5400000">
            <a:off x="7407804" y="3290416"/>
            <a:ext cx="974568" cy="1144225"/>
          </a:xfrm>
          <a:prstGeom prst="rect">
            <a:avLst/>
          </a:prstGeom>
          <a:noFill/>
          <a:ln>
            <a:noFill/>
          </a:ln>
        </p:spPr>
      </p:pic>
      <p:pic>
        <p:nvPicPr>
          <p:cNvPr id="1484" name="Google Shape;1484;p4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7349954" y="2090358"/>
            <a:ext cx="1090267" cy="1144225"/>
          </a:xfrm>
          <a:prstGeom prst="rect">
            <a:avLst/>
          </a:prstGeom>
          <a:noFill/>
          <a:ln>
            <a:noFill/>
          </a:ln>
        </p:spPr>
      </p:pic>
      <p:pic>
        <p:nvPicPr>
          <p:cNvPr id="1485" name="Google Shape;1485;p4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7381995" y="875591"/>
            <a:ext cx="1026184" cy="11220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89"/>
        <p:cNvGrpSpPr/>
        <p:nvPr/>
      </p:nvGrpSpPr>
      <p:grpSpPr>
        <a:xfrm>
          <a:off x="0" y="0"/>
          <a:ext cx="0" cy="0"/>
          <a:chOff x="0" y="0"/>
          <a:chExt cx="0" cy="0"/>
        </a:xfrm>
      </p:grpSpPr>
      <p:sp>
        <p:nvSpPr>
          <p:cNvPr id="1490" name="Google Shape;1490;p46"/>
          <p:cNvSpPr txBox="1">
            <a:spLocks noGrp="1"/>
          </p:cNvSpPr>
          <p:nvPr>
            <p:ph type="sldNum" idx="12"/>
          </p:nvPr>
        </p:nvSpPr>
        <p:spPr>
          <a:xfrm>
            <a:off x="83882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a:p>
        </p:txBody>
      </p:sp>
      <p:sp>
        <p:nvSpPr>
          <p:cNvPr id="1491" name="Google Shape;1491;p46"/>
          <p:cNvSpPr txBox="1"/>
          <p:nvPr/>
        </p:nvSpPr>
        <p:spPr>
          <a:xfrm>
            <a:off x="764500" y="1064563"/>
            <a:ext cx="2579700" cy="336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Jost"/>
              <a:ea typeface="Jost"/>
              <a:cs typeface="Jost"/>
              <a:sym typeface="Jost"/>
            </a:endParaRPr>
          </a:p>
        </p:txBody>
      </p:sp>
      <p:sp>
        <p:nvSpPr>
          <p:cNvPr id="1492" name="Google Shape;1492;p46"/>
          <p:cNvSpPr/>
          <p:nvPr/>
        </p:nvSpPr>
        <p:spPr>
          <a:xfrm>
            <a:off x="4073688" y="851563"/>
            <a:ext cx="2688300" cy="3754800"/>
          </a:xfrm>
          <a:prstGeom prst="roundRect">
            <a:avLst>
              <a:gd name="adj" fmla="val 16667"/>
            </a:avLst>
          </a:prstGeom>
          <a:solidFill>
            <a:srgbClr val="F4CCCC"/>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493" name="Google Shape;1493;p46"/>
          <p:cNvSpPr/>
          <p:nvPr/>
        </p:nvSpPr>
        <p:spPr>
          <a:xfrm>
            <a:off x="826050" y="851488"/>
            <a:ext cx="2832900" cy="3754800"/>
          </a:xfrm>
          <a:prstGeom prst="roundRect">
            <a:avLst>
              <a:gd name="adj" fmla="val 16667"/>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494" name="Google Shape;1494;p46"/>
          <p:cNvSpPr txBox="1"/>
          <p:nvPr/>
        </p:nvSpPr>
        <p:spPr>
          <a:xfrm>
            <a:off x="1002150" y="973050"/>
            <a:ext cx="2442900" cy="32040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sz="1600" b="1">
                <a:latin typeface="Jost"/>
                <a:ea typeface="Jost"/>
                <a:cs typeface="Jost"/>
                <a:sym typeface="Jost"/>
              </a:rPr>
              <a:t>Pros</a:t>
            </a:r>
            <a:endParaRPr sz="1600" b="1">
              <a:latin typeface="Jost"/>
              <a:ea typeface="Jost"/>
              <a:cs typeface="Jost"/>
              <a:sym typeface="Jost"/>
            </a:endParaRPr>
          </a:p>
          <a:p>
            <a:pPr marL="0" lvl="0" indent="0" algn="l" rtl="0">
              <a:lnSpc>
                <a:spcPct val="150000"/>
              </a:lnSpc>
              <a:spcBef>
                <a:spcPts val="0"/>
              </a:spcBef>
              <a:spcAft>
                <a:spcPts val="0"/>
              </a:spcAft>
              <a:buNone/>
            </a:pPr>
            <a:r>
              <a:rPr lang="en" sz="1600" b="1">
                <a:latin typeface="Jost"/>
                <a:ea typeface="Jost"/>
                <a:cs typeface="Jost"/>
                <a:sym typeface="Jost"/>
              </a:rPr>
              <a:t>Intuitive Design:</a:t>
            </a:r>
            <a:r>
              <a:rPr lang="en" sz="1600">
                <a:latin typeface="Jost"/>
                <a:ea typeface="Jost"/>
                <a:cs typeface="Jost"/>
                <a:sym typeface="Jost"/>
              </a:rPr>
              <a:t> </a:t>
            </a:r>
            <a:endParaRPr sz="1600">
              <a:latin typeface="Jost"/>
              <a:ea typeface="Jost"/>
              <a:cs typeface="Jost"/>
              <a:sym typeface="Jost"/>
            </a:endParaRPr>
          </a:p>
          <a:p>
            <a:pPr marL="0" lvl="0" indent="0" algn="l" rtl="0">
              <a:lnSpc>
                <a:spcPct val="150000"/>
              </a:lnSpc>
              <a:spcBef>
                <a:spcPts val="0"/>
              </a:spcBef>
              <a:spcAft>
                <a:spcPts val="0"/>
              </a:spcAft>
              <a:buNone/>
            </a:pPr>
            <a:r>
              <a:rPr lang="en" sz="1600">
                <a:latin typeface="Jost"/>
                <a:ea typeface="Jost"/>
                <a:cs typeface="Jost"/>
                <a:sym typeface="Jost"/>
              </a:rPr>
              <a:t>Way to understand, without extensive training.</a:t>
            </a:r>
            <a:endParaRPr sz="1600">
              <a:latin typeface="Jost"/>
              <a:ea typeface="Jost"/>
              <a:cs typeface="Jost"/>
              <a:sym typeface="Jost"/>
            </a:endParaRPr>
          </a:p>
          <a:p>
            <a:pPr marL="0" lvl="0" indent="0" algn="l" rtl="0">
              <a:lnSpc>
                <a:spcPct val="150000"/>
              </a:lnSpc>
              <a:spcBef>
                <a:spcPts val="0"/>
              </a:spcBef>
              <a:spcAft>
                <a:spcPts val="0"/>
              </a:spcAft>
              <a:buNone/>
            </a:pPr>
            <a:r>
              <a:rPr lang="en" sz="1600" b="1">
                <a:latin typeface="Jost"/>
                <a:ea typeface="Jost"/>
                <a:cs typeface="Jost"/>
                <a:sym typeface="Jost"/>
              </a:rPr>
              <a:t>Easy Usability:</a:t>
            </a:r>
            <a:r>
              <a:rPr lang="en" sz="1600">
                <a:latin typeface="Jost"/>
                <a:ea typeface="Jost"/>
                <a:cs typeface="Jost"/>
                <a:sym typeface="Jost"/>
              </a:rPr>
              <a:t> </a:t>
            </a:r>
            <a:endParaRPr sz="1600">
              <a:latin typeface="Jost"/>
              <a:ea typeface="Jost"/>
              <a:cs typeface="Jost"/>
              <a:sym typeface="Jost"/>
            </a:endParaRPr>
          </a:p>
          <a:p>
            <a:pPr marL="0" lvl="0" indent="0" algn="l" rtl="0">
              <a:lnSpc>
                <a:spcPct val="150000"/>
              </a:lnSpc>
              <a:spcBef>
                <a:spcPts val="0"/>
              </a:spcBef>
              <a:spcAft>
                <a:spcPts val="0"/>
              </a:spcAft>
              <a:buNone/>
            </a:pPr>
            <a:r>
              <a:rPr lang="en" sz="1600">
                <a:latin typeface="Jost"/>
                <a:ea typeface="Jost"/>
                <a:cs typeface="Jost"/>
                <a:sym typeface="Jost"/>
              </a:rPr>
              <a:t>One-click track the streak.</a:t>
            </a:r>
            <a:endParaRPr sz="1600">
              <a:latin typeface="Jost"/>
              <a:ea typeface="Jost"/>
              <a:cs typeface="Jost"/>
              <a:sym typeface="Jost"/>
            </a:endParaRPr>
          </a:p>
          <a:p>
            <a:pPr marL="0" lvl="0" indent="0" algn="l" rtl="0">
              <a:lnSpc>
                <a:spcPct val="150000"/>
              </a:lnSpc>
              <a:spcBef>
                <a:spcPts val="0"/>
              </a:spcBef>
              <a:spcAft>
                <a:spcPts val="0"/>
              </a:spcAft>
              <a:buNone/>
            </a:pPr>
            <a:r>
              <a:rPr lang="en" sz="1600" b="1">
                <a:latin typeface="Jost"/>
                <a:ea typeface="Jost"/>
                <a:cs typeface="Jost"/>
                <a:sym typeface="Jost"/>
              </a:rPr>
              <a:t>Professional report:</a:t>
            </a:r>
            <a:r>
              <a:rPr lang="en" sz="1600">
                <a:latin typeface="Jost"/>
                <a:ea typeface="Jost"/>
                <a:cs typeface="Jost"/>
                <a:sym typeface="Jost"/>
              </a:rPr>
              <a:t> </a:t>
            </a:r>
            <a:endParaRPr sz="1600">
              <a:latin typeface="Jost"/>
              <a:ea typeface="Jost"/>
              <a:cs typeface="Jost"/>
              <a:sym typeface="Jost"/>
            </a:endParaRPr>
          </a:p>
          <a:p>
            <a:pPr marL="0" lvl="0" indent="0" algn="l" rtl="0">
              <a:lnSpc>
                <a:spcPct val="150000"/>
              </a:lnSpc>
              <a:spcBef>
                <a:spcPts val="0"/>
              </a:spcBef>
              <a:spcAft>
                <a:spcPts val="0"/>
              </a:spcAft>
              <a:buNone/>
            </a:pPr>
            <a:r>
              <a:rPr lang="en" sz="1600">
                <a:latin typeface="Jost"/>
                <a:ea typeface="Jost"/>
                <a:cs typeface="Jost"/>
                <a:sym typeface="Jost"/>
              </a:rPr>
              <a:t>Bridges the communication gap. </a:t>
            </a:r>
            <a:endParaRPr sz="1600">
              <a:latin typeface="Jost"/>
              <a:ea typeface="Jost"/>
              <a:cs typeface="Jost"/>
              <a:sym typeface="Jost"/>
            </a:endParaRPr>
          </a:p>
          <a:p>
            <a:pPr marL="0" lvl="0" indent="0" algn="l" rtl="0">
              <a:lnSpc>
                <a:spcPct val="150000"/>
              </a:lnSpc>
              <a:spcBef>
                <a:spcPts val="0"/>
              </a:spcBef>
              <a:spcAft>
                <a:spcPts val="0"/>
              </a:spcAft>
              <a:buNone/>
            </a:pPr>
            <a:endParaRPr sz="1600">
              <a:latin typeface="Jost"/>
              <a:ea typeface="Jost"/>
              <a:cs typeface="Jost"/>
              <a:sym typeface="Jost"/>
            </a:endParaRPr>
          </a:p>
        </p:txBody>
      </p:sp>
      <p:sp>
        <p:nvSpPr>
          <p:cNvPr id="1495" name="Google Shape;1495;p46"/>
          <p:cNvSpPr txBox="1"/>
          <p:nvPr/>
        </p:nvSpPr>
        <p:spPr>
          <a:xfrm>
            <a:off x="4264800" y="921650"/>
            <a:ext cx="2277600" cy="29763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sz="1600" b="1">
                <a:latin typeface="Jost"/>
                <a:ea typeface="Jost"/>
                <a:cs typeface="Jost"/>
                <a:sym typeface="Jost"/>
              </a:rPr>
              <a:t>Cons</a:t>
            </a:r>
            <a:endParaRPr sz="1600" b="1">
              <a:latin typeface="Jost"/>
              <a:ea typeface="Jost"/>
              <a:cs typeface="Jost"/>
              <a:sym typeface="Jost"/>
            </a:endParaRPr>
          </a:p>
          <a:p>
            <a:pPr marL="0" lvl="0" indent="0" algn="l" rtl="0">
              <a:lnSpc>
                <a:spcPct val="150000"/>
              </a:lnSpc>
              <a:spcBef>
                <a:spcPts val="0"/>
              </a:spcBef>
              <a:spcAft>
                <a:spcPts val="0"/>
              </a:spcAft>
              <a:buNone/>
            </a:pPr>
            <a:r>
              <a:rPr lang="en" sz="1600" b="1">
                <a:latin typeface="Jost"/>
                <a:ea typeface="Jost"/>
                <a:cs typeface="Jost"/>
                <a:sym typeface="Jost"/>
              </a:rPr>
              <a:t>Requires manual input</a:t>
            </a:r>
            <a:r>
              <a:rPr lang="en" sz="1600">
                <a:latin typeface="Jost"/>
                <a:ea typeface="Jost"/>
                <a:cs typeface="Jost"/>
                <a:sym typeface="Jost"/>
              </a:rPr>
              <a:t>: </a:t>
            </a:r>
            <a:endParaRPr sz="1600">
              <a:latin typeface="Jost"/>
              <a:ea typeface="Jost"/>
              <a:cs typeface="Jost"/>
              <a:sym typeface="Jost"/>
            </a:endParaRPr>
          </a:p>
          <a:p>
            <a:pPr marL="0" lvl="0" indent="0" algn="l" rtl="0">
              <a:lnSpc>
                <a:spcPct val="150000"/>
              </a:lnSpc>
              <a:spcBef>
                <a:spcPts val="0"/>
              </a:spcBef>
              <a:spcAft>
                <a:spcPts val="0"/>
              </a:spcAft>
              <a:buNone/>
            </a:pPr>
            <a:r>
              <a:rPr lang="en" sz="1600">
                <a:latin typeface="Jost"/>
                <a:ea typeface="Jost"/>
                <a:cs typeface="Jost"/>
                <a:sym typeface="Jost"/>
              </a:rPr>
              <a:t>Users may find typing check-ins tedious</a:t>
            </a:r>
            <a:endParaRPr sz="1600">
              <a:latin typeface="Jost"/>
              <a:ea typeface="Jost"/>
              <a:cs typeface="Jost"/>
              <a:sym typeface="Jost"/>
            </a:endParaRPr>
          </a:p>
          <a:p>
            <a:pPr marL="0" lvl="0" indent="0" algn="l" rtl="0">
              <a:lnSpc>
                <a:spcPct val="150000"/>
              </a:lnSpc>
              <a:spcBef>
                <a:spcPts val="0"/>
              </a:spcBef>
              <a:spcAft>
                <a:spcPts val="0"/>
              </a:spcAft>
              <a:buNone/>
            </a:pPr>
            <a:r>
              <a:rPr lang="en" sz="1600" b="1">
                <a:latin typeface="Jost"/>
                <a:ea typeface="Jost"/>
                <a:cs typeface="Jost"/>
                <a:sym typeface="Jost"/>
              </a:rPr>
              <a:t>Input Dependent:</a:t>
            </a:r>
            <a:r>
              <a:rPr lang="en" sz="1600">
                <a:latin typeface="Jost"/>
                <a:ea typeface="Jost"/>
                <a:cs typeface="Jost"/>
                <a:sym typeface="Jost"/>
              </a:rPr>
              <a:t> </a:t>
            </a:r>
            <a:endParaRPr sz="1600">
              <a:latin typeface="Jost"/>
              <a:ea typeface="Jost"/>
              <a:cs typeface="Jost"/>
              <a:sym typeface="Jost"/>
            </a:endParaRPr>
          </a:p>
          <a:p>
            <a:pPr marL="0" lvl="0" indent="0" algn="l" rtl="0">
              <a:lnSpc>
                <a:spcPct val="150000"/>
              </a:lnSpc>
              <a:spcBef>
                <a:spcPts val="0"/>
              </a:spcBef>
              <a:spcAft>
                <a:spcPts val="0"/>
              </a:spcAft>
              <a:buNone/>
            </a:pPr>
            <a:r>
              <a:rPr lang="en" sz="1600">
                <a:latin typeface="Jost"/>
                <a:ea typeface="Jost"/>
                <a:cs typeface="Jost"/>
                <a:sym typeface="Jost"/>
              </a:rPr>
              <a:t>Quality of report is dependent on user input.</a:t>
            </a:r>
            <a:endParaRPr sz="1600">
              <a:latin typeface="Jost"/>
              <a:ea typeface="Jost"/>
              <a:cs typeface="Jost"/>
              <a:sym typeface="Jost"/>
            </a:endParaRPr>
          </a:p>
        </p:txBody>
      </p:sp>
      <p:sp>
        <p:nvSpPr>
          <p:cNvPr id="1496" name="Google Shape;1496;p46"/>
          <p:cNvSpPr txBox="1"/>
          <p:nvPr/>
        </p:nvSpPr>
        <p:spPr>
          <a:xfrm>
            <a:off x="957450" y="0"/>
            <a:ext cx="76098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200">
                <a:solidFill>
                  <a:schemeClr val="dk1"/>
                </a:solidFill>
                <a:latin typeface="Archivo Black"/>
                <a:ea typeface="Archivo Black"/>
                <a:cs typeface="Archivo Black"/>
                <a:sym typeface="Archivo Black"/>
              </a:rPr>
              <a:t>Symptom Tracking Realization</a:t>
            </a:r>
            <a:endParaRPr sz="3400">
              <a:solidFill>
                <a:schemeClr val="dk1"/>
              </a:solidFill>
              <a:latin typeface="Archivo Black"/>
              <a:ea typeface="Archivo Black"/>
              <a:cs typeface="Archivo Black"/>
              <a:sym typeface="Archivo Black"/>
            </a:endParaRPr>
          </a:p>
        </p:txBody>
      </p:sp>
      <p:sp>
        <p:nvSpPr>
          <p:cNvPr id="1497" name="Google Shape;1497;p46"/>
          <p:cNvSpPr/>
          <p:nvPr/>
        </p:nvSpPr>
        <p:spPr>
          <a:xfrm>
            <a:off x="7145250" y="851563"/>
            <a:ext cx="1422000" cy="3754800"/>
          </a:xfrm>
          <a:prstGeom prst="roundRect">
            <a:avLst>
              <a:gd name="adj" fmla="val 1666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pic>
        <p:nvPicPr>
          <p:cNvPr id="1498" name="Google Shape;1498;p4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267300" y="2649500"/>
            <a:ext cx="1119523" cy="1857225"/>
          </a:xfrm>
          <a:prstGeom prst="rect">
            <a:avLst/>
          </a:prstGeom>
          <a:noFill/>
          <a:ln>
            <a:noFill/>
          </a:ln>
        </p:spPr>
      </p:pic>
      <p:pic>
        <p:nvPicPr>
          <p:cNvPr id="1499" name="Google Shape;1499;p4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203850" y="973050"/>
            <a:ext cx="1246424" cy="1598700"/>
          </a:xfrm>
          <a:prstGeom prst="rect">
            <a:avLst/>
          </a:prstGeom>
          <a:noFill/>
          <a:ln>
            <a:noFill/>
          </a:ln>
          <a:effectLst>
            <a:reflection endPos="30000" dist="38100" dir="5400000" fadeDir="5400012" sy="-100000" algn="bl" rotWithShape="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sp>
        <p:nvSpPr>
          <p:cNvPr id="1504" name="Google Shape;1504;p47"/>
          <p:cNvSpPr txBox="1"/>
          <p:nvPr/>
        </p:nvSpPr>
        <p:spPr>
          <a:xfrm>
            <a:off x="957450" y="0"/>
            <a:ext cx="76098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200">
                <a:solidFill>
                  <a:schemeClr val="dk1"/>
                </a:solidFill>
                <a:latin typeface="Archivo Black"/>
                <a:ea typeface="Archivo Black"/>
                <a:cs typeface="Archivo Black"/>
                <a:sym typeface="Archivo Black"/>
              </a:rPr>
              <a:t>Final Realization</a:t>
            </a:r>
            <a:endParaRPr sz="3400">
              <a:solidFill>
                <a:schemeClr val="dk1"/>
              </a:solidFill>
              <a:latin typeface="Archivo Black"/>
              <a:ea typeface="Archivo Black"/>
              <a:cs typeface="Archivo Black"/>
              <a:sym typeface="Archivo Black"/>
            </a:endParaRPr>
          </a:p>
        </p:txBody>
      </p:sp>
      <p:sp>
        <p:nvSpPr>
          <p:cNvPr id="1505" name="Google Shape;1505;p47"/>
          <p:cNvSpPr/>
          <p:nvPr/>
        </p:nvSpPr>
        <p:spPr>
          <a:xfrm>
            <a:off x="3046000" y="820575"/>
            <a:ext cx="1422000" cy="3754800"/>
          </a:xfrm>
          <a:prstGeom prst="roundRect">
            <a:avLst>
              <a:gd name="adj" fmla="val 1666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pic>
        <p:nvPicPr>
          <p:cNvPr id="1506" name="Google Shape;1506;p4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68050" y="2475025"/>
            <a:ext cx="1119523" cy="1857225"/>
          </a:xfrm>
          <a:prstGeom prst="rect">
            <a:avLst/>
          </a:prstGeom>
          <a:noFill/>
          <a:ln>
            <a:noFill/>
          </a:ln>
        </p:spPr>
      </p:pic>
      <p:pic>
        <p:nvPicPr>
          <p:cNvPr id="1507" name="Google Shape;1507;p4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104600" y="942050"/>
            <a:ext cx="1246424" cy="1598700"/>
          </a:xfrm>
          <a:prstGeom prst="rect">
            <a:avLst/>
          </a:prstGeom>
          <a:noFill/>
          <a:ln>
            <a:noFill/>
          </a:ln>
          <a:effectLst>
            <a:reflection endPos="30000" dist="38100" dir="5400000" fadeDir="5400012" sy="-100000" algn="bl" rotWithShape="0"/>
          </a:effectLst>
        </p:spPr>
      </p:pic>
      <p:sp>
        <p:nvSpPr>
          <p:cNvPr id="1508" name="Google Shape;1508;p47"/>
          <p:cNvSpPr/>
          <p:nvPr/>
        </p:nvSpPr>
        <p:spPr>
          <a:xfrm>
            <a:off x="535350" y="820563"/>
            <a:ext cx="1422000" cy="3754800"/>
          </a:xfrm>
          <a:prstGeom prst="roundRect">
            <a:avLst>
              <a:gd name="adj" fmla="val 1666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pic>
        <p:nvPicPr>
          <p:cNvPr id="1509" name="Google Shape;1509;p4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797904" y="3115941"/>
            <a:ext cx="974568" cy="1144225"/>
          </a:xfrm>
          <a:prstGeom prst="rect">
            <a:avLst/>
          </a:prstGeom>
          <a:noFill/>
          <a:ln>
            <a:noFill/>
          </a:ln>
        </p:spPr>
      </p:pic>
      <p:pic>
        <p:nvPicPr>
          <p:cNvPr id="1510" name="Google Shape;1510;p4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740054" y="2059358"/>
            <a:ext cx="1090267" cy="1144225"/>
          </a:xfrm>
          <a:prstGeom prst="rect">
            <a:avLst/>
          </a:prstGeom>
          <a:noFill/>
          <a:ln>
            <a:noFill/>
          </a:ln>
        </p:spPr>
      </p:pic>
      <p:pic>
        <p:nvPicPr>
          <p:cNvPr id="1511" name="Google Shape;1511;p4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5400000">
            <a:off x="772095" y="844591"/>
            <a:ext cx="1026184" cy="1122051"/>
          </a:xfrm>
          <a:prstGeom prst="rect">
            <a:avLst/>
          </a:prstGeom>
          <a:noFill/>
          <a:ln>
            <a:noFill/>
          </a:ln>
        </p:spPr>
      </p:pic>
      <p:sp>
        <p:nvSpPr>
          <p:cNvPr id="1512" name="Google Shape;1512;p47"/>
          <p:cNvSpPr/>
          <p:nvPr/>
        </p:nvSpPr>
        <p:spPr>
          <a:xfrm>
            <a:off x="2155175" y="2144050"/>
            <a:ext cx="718800" cy="744300"/>
          </a:xfrm>
          <a:prstGeom prst="plus">
            <a:avLst>
              <a:gd name="adj" fmla="val 25000"/>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513" name="Google Shape;1513;p47"/>
          <p:cNvSpPr/>
          <p:nvPr/>
        </p:nvSpPr>
        <p:spPr>
          <a:xfrm>
            <a:off x="4704400" y="1882900"/>
            <a:ext cx="1122000" cy="1266600"/>
          </a:xfrm>
          <a:prstGeom prst="mathEqual">
            <a:avLst>
              <a:gd name="adj1" fmla="val 23520"/>
              <a:gd name="adj2" fmla="val 11760"/>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514" name="Google Shape;1514;p47"/>
          <p:cNvSpPr/>
          <p:nvPr/>
        </p:nvSpPr>
        <p:spPr>
          <a:xfrm>
            <a:off x="6332175" y="1531075"/>
            <a:ext cx="1810800" cy="1857300"/>
          </a:xfrm>
          <a:prstGeom prst="roundRect">
            <a:avLst>
              <a:gd name="adj" fmla="val 1666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pic>
        <p:nvPicPr>
          <p:cNvPr id="1515" name="Google Shape;1515;p4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465488" y="1713713"/>
            <a:ext cx="1544174" cy="1492024"/>
          </a:xfrm>
          <a:prstGeom prst="rect">
            <a:avLst/>
          </a:prstGeom>
          <a:noFill/>
          <a:ln>
            <a:noFill/>
          </a:ln>
        </p:spPr>
      </p:pic>
      <p:pic>
        <p:nvPicPr>
          <p:cNvPr id="1516" name="Google Shape;1516;p4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5017834">
            <a:off x="7410960" y="3424782"/>
            <a:ext cx="571005" cy="658235"/>
          </a:xfrm>
          <a:prstGeom prst="rect">
            <a:avLst/>
          </a:prstGeom>
          <a:noFill/>
          <a:ln>
            <a:noFill/>
          </a:ln>
        </p:spPr>
      </p:pic>
      <p:sp>
        <p:nvSpPr>
          <p:cNvPr id="1517" name="Google Shape;1517;p47"/>
          <p:cNvSpPr txBox="1"/>
          <p:nvPr/>
        </p:nvSpPr>
        <p:spPr>
          <a:xfrm>
            <a:off x="8055225" y="3692625"/>
            <a:ext cx="975300" cy="48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Jost"/>
                <a:ea typeface="Jost"/>
                <a:cs typeface="Jost"/>
                <a:sym typeface="Jost"/>
              </a:rPr>
              <a:t>thyme :)</a:t>
            </a:r>
            <a:endParaRPr>
              <a:latin typeface="Jost"/>
              <a:ea typeface="Jost"/>
              <a:cs typeface="Jost"/>
              <a:sym typeface="Jo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21"/>
        <p:cNvGrpSpPr/>
        <p:nvPr/>
      </p:nvGrpSpPr>
      <p:grpSpPr>
        <a:xfrm>
          <a:off x="0" y="0"/>
          <a:ext cx="0" cy="0"/>
          <a:chOff x="0" y="0"/>
          <a:chExt cx="0" cy="0"/>
        </a:xfrm>
      </p:grpSpPr>
      <p:sp>
        <p:nvSpPr>
          <p:cNvPr id="1522" name="Google Shape;1522;p48"/>
          <p:cNvSpPr txBox="1">
            <a:spLocks noGrp="1"/>
          </p:cNvSpPr>
          <p:nvPr>
            <p:ph type="title" idx="2"/>
          </p:nvPr>
        </p:nvSpPr>
        <p:spPr>
          <a:xfrm>
            <a:off x="985350" y="2547050"/>
            <a:ext cx="7029600" cy="92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Low-fi Prototype</a:t>
            </a:r>
            <a:endParaRPr/>
          </a:p>
        </p:txBody>
      </p:sp>
      <p:sp>
        <p:nvSpPr>
          <p:cNvPr id="1523" name="Google Shape;1523;p48"/>
          <p:cNvSpPr txBox="1">
            <a:spLocks noGrp="1"/>
          </p:cNvSpPr>
          <p:nvPr>
            <p:ph type="title"/>
          </p:nvPr>
        </p:nvSpPr>
        <p:spPr>
          <a:xfrm>
            <a:off x="3795600" y="1672150"/>
            <a:ext cx="13890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grpSp>
        <p:nvGrpSpPr>
          <p:cNvPr id="1524" name="Google Shape;1524;p48"/>
          <p:cNvGrpSpPr/>
          <p:nvPr/>
        </p:nvGrpSpPr>
        <p:grpSpPr>
          <a:xfrm rot="-9276616">
            <a:off x="7591585" y="-40852"/>
            <a:ext cx="1128369" cy="1770949"/>
            <a:chOff x="2393300" y="1206650"/>
            <a:chExt cx="1306900" cy="2051150"/>
          </a:xfrm>
        </p:grpSpPr>
        <p:sp>
          <p:nvSpPr>
            <p:cNvPr id="1525" name="Google Shape;1525;p48"/>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9" name="Google Shape;1539;p48"/>
          <p:cNvGrpSpPr/>
          <p:nvPr/>
        </p:nvGrpSpPr>
        <p:grpSpPr>
          <a:xfrm rot="-5400000">
            <a:off x="-453312" y="3151881"/>
            <a:ext cx="1716051" cy="809434"/>
            <a:chOff x="2772675" y="3209200"/>
            <a:chExt cx="2642925" cy="1246625"/>
          </a:xfrm>
        </p:grpSpPr>
        <p:sp>
          <p:nvSpPr>
            <p:cNvPr id="1540" name="Google Shape;1540;p48"/>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2" name="Google Shape;1552;p4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56"/>
        <p:cNvGrpSpPr/>
        <p:nvPr/>
      </p:nvGrpSpPr>
      <p:grpSpPr>
        <a:xfrm>
          <a:off x="0" y="0"/>
          <a:ext cx="0" cy="0"/>
          <a:chOff x="0" y="0"/>
          <a:chExt cx="0" cy="0"/>
        </a:xfrm>
      </p:grpSpPr>
      <p:sp>
        <p:nvSpPr>
          <p:cNvPr id="1557" name="Google Shape;1557;p4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19</a:t>
            </a:fld>
            <a:endParaRPr/>
          </a:p>
        </p:txBody>
      </p:sp>
      <p:pic>
        <p:nvPicPr>
          <p:cNvPr id="1558" name="Google Shape;1558;p4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27000" y="827725"/>
            <a:ext cx="7450199" cy="38099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62"/>
        <p:cNvGrpSpPr/>
        <p:nvPr/>
      </p:nvGrpSpPr>
      <p:grpSpPr>
        <a:xfrm>
          <a:off x="0" y="0"/>
          <a:ext cx="0" cy="0"/>
          <a:chOff x="0" y="0"/>
          <a:chExt cx="0" cy="0"/>
        </a:xfrm>
      </p:grpSpPr>
      <p:sp>
        <p:nvSpPr>
          <p:cNvPr id="1563" name="Google Shape;1563;p5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20</a:t>
            </a:fld>
            <a:endParaRPr/>
          </a:p>
        </p:txBody>
      </p:sp>
      <p:sp>
        <p:nvSpPr>
          <p:cNvPr id="1564" name="Google Shape;1564;p50"/>
          <p:cNvSpPr txBox="1">
            <a:spLocks noGrp="1"/>
          </p:cNvSpPr>
          <p:nvPr>
            <p:ph type="title"/>
          </p:nvPr>
        </p:nvSpPr>
        <p:spPr>
          <a:xfrm>
            <a:off x="720000" y="445025"/>
            <a:ext cx="7704000" cy="138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Simple Task: </a:t>
            </a:r>
            <a:endParaRPr/>
          </a:p>
          <a:p>
            <a:pPr marL="0" lvl="0" indent="0" algn="ctr" rtl="0">
              <a:spcBef>
                <a:spcPts val="0"/>
              </a:spcBef>
              <a:spcAft>
                <a:spcPts val="0"/>
              </a:spcAft>
              <a:buNone/>
            </a:pPr>
            <a:r>
              <a:rPr lang="en" sz="2900">
                <a:latin typeface="Jost"/>
                <a:ea typeface="Jost"/>
                <a:cs typeface="Jost"/>
                <a:sym typeface="Jost"/>
              </a:rPr>
              <a:t>Daily Check-in on Medication Use</a:t>
            </a:r>
            <a:endParaRPr sz="2900" b="1">
              <a:latin typeface="Jost"/>
              <a:ea typeface="Jost"/>
              <a:cs typeface="Jost"/>
              <a:sym typeface="Jost"/>
            </a:endParaRPr>
          </a:p>
        </p:txBody>
      </p:sp>
      <p:pic>
        <p:nvPicPr>
          <p:cNvPr id="1565" name="Google Shape;1565;p5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294914" y="1757450"/>
            <a:ext cx="1179950" cy="2257275"/>
          </a:xfrm>
          <a:prstGeom prst="rect">
            <a:avLst/>
          </a:prstGeom>
          <a:noFill/>
          <a:ln>
            <a:noFill/>
          </a:ln>
        </p:spPr>
      </p:pic>
      <p:pic>
        <p:nvPicPr>
          <p:cNvPr id="1566" name="Google Shape;1566;p5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054413" y="1757450"/>
            <a:ext cx="1102275" cy="2257275"/>
          </a:xfrm>
          <a:prstGeom prst="rect">
            <a:avLst/>
          </a:prstGeom>
          <a:noFill/>
          <a:ln>
            <a:noFill/>
          </a:ln>
        </p:spPr>
      </p:pic>
      <p:pic>
        <p:nvPicPr>
          <p:cNvPr id="1567" name="Google Shape;1567;p5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2700007" flipH="1">
            <a:off x="2662788" y="2686656"/>
            <a:ext cx="664974" cy="726364"/>
          </a:xfrm>
          <a:prstGeom prst="rect">
            <a:avLst/>
          </a:prstGeom>
          <a:noFill/>
          <a:ln>
            <a:noFill/>
          </a:ln>
        </p:spPr>
      </p:pic>
      <p:pic>
        <p:nvPicPr>
          <p:cNvPr id="1568" name="Google Shape;1568;p5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987318" y="1787225"/>
            <a:ext cx="1102249" cy="2257275"/>
          </a:xfrm>
          <a:prstGeom prst="rect">
            <a:avLst/>
          </a:prstGeom>
          <a:noFill/>
          <a:ln>
            <a:noFill/>
          </a:ln>
        </p:spPr>
      </p:pic>
      <p:pic>
        <p:nvPicPr>
          <p:cNvPr id="1569" name="Google Shape;1569;p5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650038" y="1787225"/>
            <a:ext cx="1069199" cy="2257275"/>
          </a:xfrm>
          <a:prstGeom prst="rect">
            <a:avLst/>
          </a:prstGeom>
          <a:noFill/>
          <a:ln>
            <a:noFill/>
          </a:ln>
        </p:spPr>
      </p:pic>
      <p:pic>
        <p:nvPicPr>
          <p:cNvPr id="1570" name="Google Shape;1570;p5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8100000">
            <a:off x="4120623" y="2356206"/>
            <a:ext cx="664975" cy="726363"/>
          </a:xfrm>
          <a:prstGeom prst="rect">
            <a:avLst/>
          </a:prstGeom>
          <a:noFill/>
          <a:ln>
            <a:noFill/>
          </a:ln>
        </p:spPr>
      </p:pic>
      <p:pic>
        <p:nvPicPr>
          <p:cNvPr id="1571" name="Google Shape;1571;p5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3425328" flipH="1">
            <a:off x="5091356" y="2437938"/>
            <a:ext cx="717138" cy="11298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6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7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7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75"/>
        <p:cNvGrpSpPr/>
        <p:nvPr/>
      </p:nvGrpSpPr>
      <p:grpSpPr>
        <a:xfrm>
          <a:off x="0" y="0"/>
          <a:ext cx="0" cy="0"/>
          <a:chOff x="0" y="0"/>
          <a:chExt cx="0" cy="0"/>
        </a:xfrm>
      </p:grpSpPr>
      <p:sp>
        <p:nvSpPr>
          <p:cNvPr id="1576" name="Google Shape;1576;p5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21</a:t>
            </a:fld>
            <a:endParaRPr/>
          </a:p>
        </p:txBody>
      </p:sp>
      <p:sp>
        <p:nvSpPr>
          <p:cNvPr id="1577" name="Google Shape;1577;p51"/>
          <p:cNvSpPr txBox="1">
            <a:spLocks noGrp="1"/>
          </p:cNvSpPr>
          <p:nvPr>
            <p:ph type="title"/>
          </p:nvPr>
        </p:nvSpPr>
        <p:spPr>
          <a:xfrm>
            <a:off x="720000" y="445025"/>
            <a:ext cx="7704000" cy="138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Moderate Task: </a:t>
            </a:r>
            <a:endParaRPr/>
          </a:p>
          <a:p>
            <a:pPr marL="0" lvl="0" indent="0" algn="ctr" rtl="0">
              <a:spcBef>
                <a:spcPts val="0"/>
              </a:spcBef>
              <a:spcAft>
                <a:spcPts val="0"/>
              </a:spcAft>
              <a:buNone/>
            </a:pPr>
            <a:r>
              <a:rPr lang="en" sz="2900">
                <a:latin typeface="Jost"/>
                <a:ea typeface="Jost"/>
                <a:cs typeface="Jost"/>
                <a:sym typeface="Jost"/>
              </a:rPr>
              <a:t>Logging symptoms and how a patient is feeling</a:t>
            </a:r>
            <a:endParaRPr sz="2900" b="1">
              <a:latin typeface="Jost"/>
              <a:ea typeface="Jost"/>
              <a:cs typeface="Jost"/>
              <a:sym typeface="Jost"/>
            </a:endParaRPr>
          </a:p>
        </p:txBody>
      </p:sp>
      <p:pic>
        <p:nvPicPr>
          <p:cNvPr id="1578" name="Google Shape;1578;p5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46070" y="1934475"/>
            <a:ext cx="1322952" cy="2384250"/>
          </a:xfrm>
          <a:prstGeom prst="rect">
            <a:avLst/>
          </a:prstGeom>
          <a:noFill/>
          <a:ln>
            <a:noFill/>
          </a:ln>
        </p:spPr>
      </p:pic>
      <p:pic>
        <p:nvPicPr>
          <p:cNvPr id="1579" name="Google Shape;1579;p5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257350" y="1899750"/>
            <a:ext cx="1322952" cy="2384250"/>
          </a:xfrm>
          <a:prstGeom prst="rect">
            <a:avLst/>
          </a:prstGeom>
          <a:noFill/>
          <a:ln>
            <a:noFill/>
          </a:ln>
        </p:spPr>
      </p:pic>
      <p:pic>
        <p:nvPicPr>
          <p:cNvPr id="1580" name="Google Shape;1580;p5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119925" y="1934500"/>
            <a:ext cx="1257349" cy="2384201"/>
          </a:xfrm>
          <a:prstGeom prst="rect">
            <a:avLst/>
          </a:prstGeom>
          <a:noFill/>
          <a:ln>
            <a:noFill/>
          </a:ln>
        </p:spPr>
      </p:pic>
      <p:pic>
        <p:nvPicPr>
          <p:cNvPr id="1581" name="Google Shape;1581;p5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8100000">
            <a:off x="961523" y="1452956"/>
            <a:ext cx="664975" cy="726363"/>
          </a:xfrm>
          <a:prstGeom prst="rect">
            <a:avLst/>
          </a:prstGeom>
          <a:noFill/>
          <a:ln>
            <a:noFill/>
          </a:ln>
        </p:spPr>
      </p:pic>
      <p:pic>
        <p:nvPicPr>
          <p:cNvPr id="1582" name="Google Shape;1582;p5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069775" y="1899775"/>
            <a:ext cx="1257349" cy="2384201"/>
          </a:xfrm>
          <a:prstGeom prst="rect">
            <a:avLst/>
          </a:prstGeom>
          <a:noFill/>
          <a:ln>
            <a:noFill/>
          </a:ln>
        </p:spPr>
      </p:pic>
      <p:pic>
        <p:nvPicPr>
          <p:cNvPr id="1583" name="Google Shape;1583;p51"/>
          <p:cNvPicPr preferRelativeResize="0"/>
          <p:nvPr/>
        </p:nvPicPr>
        <p:blipFill rotWithShape="1">
          <a:blip r:embed="rId8" cstate="screen">
            <a:alphaModFix/>
            <a:extLst>
              <a:ext uri="{28A0092B-C50C-407E-A947-70E740481C1C}">
                <a14:useLocalDpi xmlns:a14="http://schemas.microsoft.com/office/drawing/2010/main"/>
              </a:ext>
            </a:extLst>
          </a:blip>
          <a:srcRect l="-9014"/>
          <a:stretch/>
        </p:blipFill>
        <p:spPr>
          <a:xfrm>
            <a:off x="0" y="1899750"/>
            <a:ext cx="1257349" cy="2384250"/>
          </a:xfrm>
          <a:prstGeom prst="rect">
            <a:avLst/>
          </a:prstGeom>
          <a:noFill/>
          <a:ln>
            <a:noFill/>
          </a:ln>
        </p:spPr>
      </p:pic>
      <p:pic>
        <p:nvPicPr>
          <p:cNvPr id="1584" name="Google Shape;1584;p5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10059290">
            <a:off x="4864459" y="2589682"/>
            <a:ext cx="571007" cy="658236"/>
          </a:xfrm>
          <a:prstGeom prst="rect">
            <a:avLst/>
          </a:prstGeom>
          <a:noFill/>
          <a:ln>
            <a:noFill/>
          </a:ln>
        </p:spPr>
      </p:pic>
      <p:pic>
        <p:nvPicPr>
          <p:cNvPr id="1585" name="Google Shape;1585;p5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7935291">
            <a:off x="3727684" y="1487019"/>
            <a:ext cx="571007" cy="658237"/>
          </a:xfrm>
          <a:prstGeom prst="rect">
            <a:avLst/>
          </a:prstGeom>
          <a:noFill/>
          <a:ln>
            <a:noFill/>
          </a:ln>
        </p:spPr>
      </p:pic>
      <p:pic>
        <p:nvPicPr>
          <p:cNvPr id="1586" name="Google Shape;1586;p51"/>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6769026" y="1934475"/>
            <a:ext cx="1158098" cy="2384250"/>
          </a:xfrm>
          <a:prstGeom prst="rect">
            <a:avLst/>
          </a:prstGeom>
          <a:noFill/>
          <a:ln>
            <a:noFill/>
          </a:ln>
        </p:spPr>
      </p:pic>
      <p:pic>
        <p:nvPicPr>
          <p:cNvPr id="1587" name="Google Shape;1587;p51"/>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rot="-2843631" flipH="1">
            <a:off x="6344728" y="2551359"/>
            <a:ext cx="557672" cy="609154"/>
          </a:xfrm>
          <a:prstGeom prst="rect">
            <a:avLst/>
          </a:prstGeom>
          <a:noFill/>
          <a:ln>
            <a:noFill/>
          </a:ln>
        </p:spPr>
      </p:pic>
      <p:pic>
        <p:nvPicPr>
          <p:cNvPr id="1588" name="Google Shape;1588;p5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10645234">
            <a:off x="7577135" y="3017307"/>
            <a:ext cx="571006" cy="658236"/>
          </a:xfrm>
          <a:prstGeom prst="rect">
            <a:avLst/>
          </a:prstGeom>
          <a:noFill/>
          <a:ln>
            <a:noFill/>
          </a:ln>
        </p:spPr>
      </p:pic>
      <p:pic>
        <p:nvPicPr>
          <p:cNvPr id="1589" name="Google Shape;1589;p51"/>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2655824" y="1899750"/>
            <a:ext cx="1322952" cy="2384250"/>
          </a:xfrm>
          <a:prstGeom prst="rect">
            <a:avLst/>
          </a:prstGeom>
          <a:noFill/>
          <a:ln>
            <a:noFill/>
          </a:ln>
        </p:spPr>
      </p:pic>
      <p:pic>
        <p:nvPicPr>
          <p:cNvPr id="1590" name="Google Shape;1590;p5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2843655" flipH="1">
            <a:off x="2427724" y="2327931"/>
            <a:ext cx="664975" cy="72636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9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8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8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8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7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8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8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8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94"/>
        <p:cNvGrpSpPr/>
        <p:nvPr/>
      </p:nvGrpSpPr>
      <p:grpSpPr>
        <a:xfrm>
          <a:off x="0" y="0"/>
          <a:ext cx="0" cy="0"/>
          <a:chOff x="0" y="0"/>
          <a:chExt cx="0" cy="0"/>
        </a:xfrm>
      </p:grpSpPr>
      <p:sp>
        <p:nvSpPr>
          <p:cNvPr id="1595" name="Google Shape;1595;p5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22</a:t>
            </a:fld>
            <a:endParaRPr/>
          </a:p>
        </p:txBody>
      </p:sp>
      <p:sp>
        <p:nvSpPr>
          <p:cNvPr id="1596" name="Google Shape;1596;p52"/>
          <p:cNvSpPr txBox="1">
            <a:spLocks noGrp="1"/>
          </p:cNvSpPr>
          <p:nvPr>
            <p:ph type="title"/>
          </p:nvPr>
        </p:nvSpPr>
        <p:spPr>
          <a:xfrm>
            <a:off x="720000" y="445025"/>
            <a:ext cx="7704000" cy="138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Complex Task: </a:t>
            </a:r>
            <a:endParaRPr/>
          </a:p>
          <a:p>
            <a:pPr marL="0" lvl="0" indent="0" algn="ctr" rtl="0">
              <a:spcBef>
                <a:spcPts val="0"/>
              </a:spcBef>
              <a:spcAft>
                <a:spcPts val="0"/>
              </a:spcAft>
              <a:buNone/>
            </a:pPr>
            <a:r>
              <a:rPr lang="en" sz="2900" b="1">
                <a:latin typeface="Jost"/>
                <a:ea typeface="Jost"/>
                <a:cs typeface="Jost"/>
                <a:sym typeface="Jost"/>
              </a:rPr>
              <a:t>Tracking</a:t>
            </a:r>
            <a:r>
              <a:rPr lang="en" sz="2900">
                <a:latin typeface="Jost"/>
                <a:ea typeface="Jost"/>
                <a:cs typeface="Jost"/>
                <a:sym typeface="Jost"/>
              </a:rPr>
              <a:t> and sharing medication usage with another person</a:t>
            </a:r>
            <a:endParaRPr sz="2900" b="1">
              <a:latin typeface="Jost"/>
              <a:ea typeface="Jost"/>
              <a:cs typeface="Jost"/>
              <a:sym typeface="Jost"/>
            </a:endParaRPr>
          </a:p>
        </p:txBody>
      </p:sp>
      <p:pic>
        <p:nvPicPr>
          <p:cNvPr id="1597" name="Google Shape;1597;p5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081475" y="2167900"/>
            <a:ext cx="1238475" cy="2384249"/>
          </a:xfrm>
          <a:prstGeom prst="rect">
            <a:avLst/>
          </a:prstGeom>
          <a:noFill/>
          <a:ln>
            <a:noFill/>
          </a:ln>
        </p:spPr>
      </p:pic>
      <p:pic>
        <p:nvPicPr>
          <p:cNvPr id="1598" name="Google Shape;1598;p5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45550" y="2135575"/>
            <a:ext cx="1195848" cy="2448900"/>
          </a:xfrm>
          <a:prstGeom prst="rect">
            <a:avLst/>
          </a:prstGeom>
          <a:noFill/>
          <a:ln>
            <a:noFill/>
          </a:ln>
        </p:spPr>
      </p:pic>
      <p:pic>
        <p:nvPicPr>
          <p:cNvPr id="1599" name="Google Shape;1599;p5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4386532" flipH="1">
            <a:off x="3592966" y="3065705"/>
            <a:ext cx="538893" cy="588642"/>
          </a:xfrm>
          <a:prstGeom prst="rect">
            <a:avLst/>
          </a:prstGeom>
          <a:noFill/>
          <a:ln>
            <a:noFill/>
          </a:ln>
        </p:spPr>
      </p:pic>
      <p:pic>
        <p:nvPicPr>
          <p:cNvPr id="1600" name="Google Shape;1600;p5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275276" y="2167900"/>
            <a:ext cx="1238475" cy="2384249"/>
          </a:xfrm>
          <a:prstGeom prst="rect">
            <a:avLst/>
          </a:prstGeom>
          <a:noFill/>
          <a:ln>
            <a:noFill/>
          </a:ln>
        </p:spPr>
      </p:pic>
      <p:pic>
        <p:nvPicPr>
          <p:cNvPr id="1601" name="Google Shape;1601;p5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10059290">
            <a:off x="4872684" y="2850257"/>
            <a:ext cx="571007" cy="65823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9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9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0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05"/>
        <p:cNvGrpSpPr/>
        <p:nvPr/>
      </p:nvGrpSpPr>
      <p:grpSpPr>
        <a:xfrm>
          <a:off x="0" y="0"/>
          <a:ext cx="0" cy="0"/>
          <a:chOff x="0" y="0"/>
          <a:chExt cx="0" cy="0"/>
        </a:xfrm>
      </p:grpSpPr>
      <p:sp>
        <p:nvSpPr>
          <p:cNvPr id="1606" name="Google Shape;1606;p5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23</a:t>
            </a:fld>
            <a:endParaRPr/>
          </a:p>
        </p:txBody>
      </p:sp>
      <p:sp>
        <p:nvSpPr>
          <p:cNvPr id="1607" name="Google Shape;1607;p53"/>
          <p:cNvSpPr txBox="1">
            <a:spLocks noGrp="1"/>
          </p:cNvSpPr>
          <p:nvPr>
            <p:ph type="title"/>
          </p:nvPr>
        </p:nvSpPr>
        <p:spPr>
          <a:xfrm>
            <a:off x="720000" y="445025"/>
            <a:ext cx="7704000" cy="138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Complex Task: </a:t>
            </a:r>
            <a:endParaRPr/>
          </a:p>
          <a:p>
            <a:pPr marL="0" lvl="0" indent="0" algn="ctr" rtl="0">
              <a:spcBef>
                <a:spcPts val="0"/>
              </a:spcBef>
              <a:spcAft>
                <a:spcPts val="0"/>
              </a:spcAft>
              <a:buNone/>
            </a:pPr>
            <a:r>
              <a:rPr lang="en" sz="2900">
                <a:latin typeface="Jost"/>
                <a:ea typeface="Jost"/>
                <a:cs typeface="Jost"/>
                <a:sym typeface="Jost"/>
              </a:rPr>
              <a:t>Tracking and </a:t>
            </a:r>
            <a:r>
              <a:rPr lang="en" sz="2900" b="1">
                <a:latin typeface="Jost"/>
                <a:ea typeface="Jost"/>
                <a:cs typeface="Jost"/>
                <a:sym typeface="Jost"/>
              </a:rPr>
              <a:t>sharing</a:t>
            </a:r>
            <a:r>
              <a:rPr lang="en" sz="2900">
                <a:latin typeface="Jost"/>
                <a:ea typeface="Jost"/>
                <a:cs typeface="Jost"/>
                <a:sym typeface="Jost"/>
              </a:rPr>
              <a:t> medication usage with another person</a:t>
            </a:r>
            <a:endParaRPr sz="2900" b="1">
              <a:latin typeface="Jost"/>
              <a:ea typeface="Jost"/>
              <a:cs typeface="Jost"/>
              <a:sym typeface="Jost"/>
            </a:endParaRPr>
          </a:p>
        </p:txBody>
      </p:sp>
      <p:pic>
        <p:nvPicPr>
          <p:cNvPr id="1608" name="Google Shape;1608;p5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20000" y="2096675"/>
            <a:ext cx="1196902" cy="2384225"/>
          </a:xfrm>
          <a:prstGeom prst="rect">
            <a:avLst/>
          </a:prstGeom>
          <a:noFill/>
          <a:ln>
            <a:noFill/>
          </a:ln>
        </p:spPr>
      </p:pic>
      <p:pic>
        <p:nvPicPr>
          <p:cNvPr id="1609" name="Google Shape;1609;p53"/>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558875" y="2096663"/>
            <a:ext cx="1101727" cy="2384249"/>
          </a:xfrm>
          <a:prstGeom prst="rect">
            <a:avLst/>
          </a:prstGeom>
          <a:noFill/>
          <a:ln>
            <a:noFill/>
          </a:ln>
        </p:spPr>
      </p:pic>
      <p:pic>
        <p:nvPicPr>
          <p:cNvPr id="1610" name="Google Shape;1610;p5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999001" y="2096675"/>
            <a:ext cx="1264538" cy="2384225"/>
          </a:xfrm>
          <a:prstGeom prst="rect">
            <a:avLst/>
          </a:prstGeom>
          <a:noFill/>
          <a:ln>
            <a:noFill/>
          </a:ln>
        </p:spPr>
      </p:pic>
      <p:pic>
        <p:nvPicPr>
          <p:cNvPr id="1611" name="Google Shape;1611;p5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331287" y="2096675"/>
            <a:ext cx="1326111" cy="2384225"/>
          </a:xfrm>
          <a:prstGeom prst="rect">
            <a:avLst/>
          </a:prstGeom>
          <a:noFill/>
          <a:ln>
            <a:noFill/>
          </a:ln>
        </p:spPr>
      </p:pic>
      <p:pic>
        <p:nvPicPr>
          <p:cNvPr id="1612" name="Google Shape;1612;p5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725125" y="2096675"/>
            <a:ext cx="1326100" cy="2384225"/>
          </a:xfrm>
          <a:prstGeom prst="rect">
            <a:avLst/>
          </a:prstGeom>
          <a:noFill/>
          <a:ln>
            <a:noFill/>
          </a:ln>
        </p:spPr>
      </p:pic>
      <p:pic>
        <p:nvPicPr>
          <p:cNvPr id="1613" name="Google Shape;1613;p53"/>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089625" y="2096675"/>
            <a:ext cx="1196902" cy="2384225"/>
          </a:xfrm>
          <a:prstGeom prst="rect">
            <a:avLst/>
          </a:prstGeom>
          <a:noFill/>
          <a:ln>
            <a:noFill/>
          </a:ln>
        </p:spPr>
      </p:pic>
      <p:pic>
        <p:nvPicPr>
          <p:cNvPr id="1614" name="Google Shape;1614;p53"/>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10059286">
            <a:off x="1603525" y="2508397"/>
            <a:ext cx="409499" cy="472061"/>
          </a:xfrm>
          <a:prstGeom prst="rect">
            <a:avLst/>
          </a:prstGeom>
          <a:noFill/>
          <a:ln>
            <a:noFill/>
          </a:ln>
        </p:spPr>
      </p:pic>
      <p:pic>
        <p:nvPicPr>
          <p:cNvPr id="1615" name="Google Shape;1615;p53"/>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rot="-4386531" flipH="1">
            <a:off x="3021698" y="2789402"/>
            <a:ext cx="381229" cy="416422"/>
          </a:xfrm>
          <a:prstGeom prst="rect">
            <a:avLst/>
          </a:prstGeom>
          <a:noFill/>
          <a:ln>
            <a:noFill/>
          </a:ln>
        </p:spPr>
      </p:pic>
      <p:pic>
        <p:nvPicPr>
          <p:cNvPr id="1616" name="Google Shape;1616;p53"/>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rot="-4629197" flipH="1">
            <a:off x="4381385" y="3557652"/>
            <a:ext cx="381228" cy="416421"/>
          </a:xfrm>
          <a:prstGeom prst="rect">
            <a:avLst/>
          </a:prstGeom>
          <a:noFill/>
          <a:ln>
            <a:noFill/>
          </a:ln>
        </p:spPr>
      </p:pic>
      <p:pic>
        <p:nvPicPr>
          <p:cNvPr id="1617" name="Google Shape;1617;p53"/>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10059286">
            <a:off x="5702750" y="2850922"/>
            <a:ext cx="409499" cy="472061"/>
          </a:xfrm>
          <a:prstGeom prst="rect">
            <a:avLst/>
          </a:prstGeom>
          <a:noFill/>
          <a:ln>
            <a:noFill/>
          </a:ln>
        </p:spPr>
      </p:pic>
      <p:pic>
        <p:nvPicPr>
          <p:cNvPr id="1618" name="Google Shape;1618;p53"/>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rot="-4386531" flipH="1">
            <a:off x="7171148" y="2737802"/>
            <a:ext cx="381229" cy="4164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0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22"/>
        <p:cNvGrpSpPr/>
        <p:nvPr/>
      </p:nvGrpSpPr>
      <p:grpSpPr>
        <a:xfrm>
          <a:off x="0" y="0"/>
          <a:ext cx="0" cy="0"/>
          <a:chOff x="0" y="0"/>
          <a:chExt cx="0" cy="0"/>
        </a:xfrm>
      </p:grpSpPr>
      <p:sp>
        <p:nvSpPr>
          <p:cNvPr id="1623" name="Google Shape;1623;p54"/>
          <p:cNvSpPr txBox="1">
            <a:spLocks noGrp="1"/>
          </p:cNvSpPr>
          <p:nvPr>
            <p:ph type="title" idx="2"/>
          </p:nvPr>
        </p:nvSpPr>
        <p:spPr>
          <a:xfrm>
            <a:off x="985350" y="2547050"/>
            <a:ext cx="7029600" cy="92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Usability Testing</a:t>
            </a:r>
            <a:endParaRPr/>
          </a:p>
        </p:txBody>
      </p:sp>
      <p:sp>
        <p:nvSpPr>
          <p:cNvPr id="1624" name="Google Shape;1624;p54"/>
          <p:cNvSpPr txBox="1">
            <a:spLocks noGrp="1"/>
          </p:cNvSpPr>
          <p:nvPr>
            <p:ph type="title"/>
          </p:nvPr>
        </p:nvSpPr>
        <p:spPr>
          <a:xfrm>
            <a:off x="3795600" y="1672150"/>
            <a:ext cx="13890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grpSp>
        <p:nvGrpSpPr>
          <p:cNvPr id="1625" name="Google Shape;1625;p54"/>
          <p:cNvGrpSpPr/>
          <p:nvPr/>
        </p:nvGrpSpPr>
        <p:grpSpPr>
          <a:xfrm rot="-9276616">
            <a:off x="7591585" y="-40852"/>
            <a:ext cx="1128369" cy="1770949"/>
            <a:chOff x="2393300" y="1206650"/>
            <a:chExt cx="1306900" cy="2051150"/>
          </a:xfrm>
        </p:grpSpPr>
        <p:sp>
          <p:nvSpPr>
            <p:cNvPr id="1626" name="Google Shape;1626;p54"/>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54"/>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54"/>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54"/>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54"/>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54"/>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54"/>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54"/>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54"/>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54"/>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54"/>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54"/>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54"/>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54"/>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0" name="Google Shape;1640;p54"/>
          <p:cNvGrpSpPr/>
          <p:nvPr/>
        </p:nvGrpSpPr>
        <p:grpSpPr>
          <a:xfrm rot="-5400000">
            <a:off x="-453312" y="3151881"/>
            <a:ext cx="1716051" cy="809434"/>
            <a:chOff x="2772675" y="3209200"/>
            <a:chExt cx="2642925" cy="1246625"/>
          </a:xfrm>
        </p:grpSpPr>
        <p:sp>
          <p:nvSpPr>
            <p:cNvPr id="1641" name="Google Shape;1641;p54"/>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54"/>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54"/>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54"/>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54"/>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54"/>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54"/>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54"/>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54"/>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54"/>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54"/>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54"/>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3" name="Google Shape;1653;p5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57"/>
        <p:cNvGrpSpPr/>
        <p:nvPr/>
      </p:nvGrpSpPr>
      <p:grpSpPr>
        <a:xfrm>
          <a:off x="0" y="0"/>
          <a:ext cx="0" cy="0"/>
          <a:chOff x="0" y="0"/>
          <a:chExt cx="0" cy="0"/>
        </a:xfrm>
      </p:grpSpPr>
      <p:pic>
        <p:nvPicPr>
          <p:cNvPr id="1658" name="Google Shape;1658;p55"/>
          <p:cNvPicPr preferRelativeResize="0"/>
          <p:nvPr/>
        </p:nvPicPr>
        <p:blipFill>
          <a:blip r:embed="rId3">
            <a:alphaModFix/>
          </a:blip>
          <a:stretch>
            <a:fillRect/>
          </a:stretch>
        </p:blipFill>
        <p:spPr>
          <a:xfrm>
            <a:off x="6871375" y="1744425"/>
            <a:ext cx="1182675" cy="1150875"/>
          </a:xfrm>
          <a:prstGeom prst="rect">
            <a:avLst/>
          </a:prstGeom>
          <a:noFill/>
          <a:ln>
            <a:noFill/>
          </a:ln>
        </p:spPr>
      </p:pic>
      <p:pic>
        <p:nvPicPr>
          <p:cNvPr id="1659" name="Google Shape;1659;p5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018775" y="1744425"/>
            <a:ext cx="1150875" cy="1169876"/>
          </a:xfrm>
          <a:prstGeom prst="rect">
            <a:avLst/>
          </a:prstGeom>
          <a:noFill/>
          <a:ln>
            <a:noFill/>
          </a:ln>
        </p:spPr>
      </p:pic>
      <p:sp>
        <p:nvSpPr>
          <p:cNvPr id="1660" name="Google Shape;1660;p5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Participants</a:t>
            </a:r>
            <a:endParaRPr/>
          </a:p>
        </p:txBody>
      </p:sp>
      <p:sp>
        <p:nvSpPr>
          <p:cNvPr id="1661" name="Google Shape;1661;p55"/>
          <p:cNvSpPr txBox="1">
            <a:spLocks noGrp="1"/>
          </p:cNvSpPr>
          <p:nvPr>
            <p:ph type="subTitle" idx="4"/>
          </p:nvPr>
        </p:nvSpPr>
        <p:spPr>
          <a:xfrm>
            <a:off x="719988" y="2888625"/>
            <a:ext cx="2242500" cy="448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Katrin</a:t>
            </a:r>
            <a:endParaRPr/>
          </a:p>
        </p:txBody>
      </p:sp>
      <p:sp>
        <p:nvSpPr>
          <p:cNvPr id="1662" name="Google Shape;1662;p55"/>
          <p:cNvSpPr txBox="1">
            <a:spLocks noGrp="1"/>
          </p:cNvSpPr>
          <p:nvPr>
            <p:ph type="subTitle" idx="1"/>
          </p:nvPr>
        </p:nvSpPr>
        <p:spPr>
          <a:xfrm>
            <a:off x="966900" y="3224525"/>
            <a:ext cx="1702800" cy="91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Middle-aged</a:t>
            </a:r>
            <a:endParaRPr/>
          </a:p>
          <a:p>
            <a:pPr marL="0" lvl="0" indent="0" algn="ctr" rtl="0">
              <a:spcBef>
                <a:spcPts val="0"/>
              </a:spcBef>
              <a:spcAft>
                <a:spcPts val="0"/>
              </a:spcAft>
              <a:buNone/>
            </a:pPr>
            <a:r>
              <a:rPr lang="en"/>
              <a:t>Stanford Staff Member </a:t>
            </a:r>
            <a:endParaRPr/>
          </a:p>
          <a:p>
            <a:pPr marL="0" lvl="0" indent="0" algn="ctr" rtl="0">
              <a:spcBef>
                <a:spcPts val="0"/>
              </a:spcBef>
              <a:spcAft>
                <a:spcPts val="0"/>
              </a:spcAft>
              <a:buNone/>
            </a:pPr>
            <a:r>
              <a:rPr lang="en"/>
              <a:t>Met remotely</a:t>
            </a:r>
            <a:endParaRPr/>
          </a:p>
          <a:p>
            <a:pPr marL="0" lvl="0" indent="0" algn="ctr" rtl="0">
              <a:spcBef>
                <a:spcPts val="0"/>
              </a:spcBef>
              <a:spcAft>
                <a:spcPts val="0"/>
              </a:spcAft>
              <a:buNone/>
            </a:pPr>
            <a:r>
              <a:rPr lang="en"/>
              <a:t>Compensation: None</a:t>
            </a:r>
            <a:endParaRPr/>
          </a:p>
        </p:txBody>
      </p:sp>
      <p:sp>
        <p:nvSpPr>
          <p:cNvPr id="1663" name="Google Shape;1663;p5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25</a:t>
            </a:fld>
            <a:endParaRPr/>
          </a:p>
        </p:txBody>
      </p:sp>
      <p:pic>
        <p:nvPicPr>
          <p:cNvPr id="1664" name="Google Shape;1664;p5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1265798" y="1737750"/>
            <a:ext cx="1150875" cy="1150875"/>
          </a:xfrm>
          <a:prstGeom prst="rect">
            <a:avLst/>
          </a:prstGeom>
          <a:noFill/>
          <a:ln>
            <a:noFill/>
          </a:ln>
        </p:spPr>
      </p:pic>
      <p:sp>
        <p:nvSpPr>
          <p:cNvPr id="1665" name="Google Shape;1665;p55"/>
          <p:cNvSpPr/>
          <p:nvPr/>
        </p:nvSpPr>
        <p:spPr>
          <a:xfrm>
            <a:off x="1599750" y="2066725"/>
            <a:ext cx="548700" cy="537000"/>
          </a:xfrm>
          <a:prstGeom prst="smileyFace">
            <a:avLst>
              <a:gd name="adj" fmla="val 4653"/>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666" name="Google Shape;1666;p55"/>
          <p:cNvSpPr txBox="1">
            <a:spLocks noGrp="1"/>
          </p:cNvSpPr>
          <p:nvPr>
            <p:ph type="subTitle" idx="4"/>
          </p:nvPr>
        </p:nvSpPr>
        <p:spPr>
          <a:xfrm>
            <a:off x="2588538" y="2888625"/>
            <a:ext cx="2242500" cy="448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Amaru</a:t>
            </a:r>
            <a:endParaRPr/>
          </a:p>
        </p:txBody>
      </p:sp>
      <p:sp>
        <p:nvSpPr>
          <p:cNvPr id="1667" name="Google Shape;1667;p55"/>
          <p:cNvSpPr txBox="1">
            <a:spLocks noGrp="1"/>
          </p:cNvSpPr>
          <p:nvPr>
            <p:ph type="subTitle" idx="1"/>
          </p:nvPr>
        </p:nvSpPr>
        <p:spPr>
          <a:xfrm>
            <a:off x="2961625" y="3224525"/>
            <a:ext cx="1576500" cy="91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21 years old</a:t>
            </a:r>
            <a:endParaRPr/>
          </a:p>
          <a:p>
            <a:pPr marL="0" lvl="0" indent="0" algn="ctr" rtl="0">
              <a:spcBef>
                <a:spcPts val="0"/>
              </a:spcBef>
              <a:spcAft>
                <a:spcPts val="0"/>
              </a:spcAft>
              <a:buNone/>
            </a:pPr>
            <a:r>
              <a:rPr lang="en"/>
              <a:t>Stanford student</a:t>
            </a:r>
            <a:endParaRPr/>
          </a:p>
          <a:p>
            <a:pPr marL="0" lvl="0" indent="0" algn="ctr" rtl="0">
              <a:spcBef>
                <a:spcPts val="0"/>
              </a:spcBef>
              <a:spcAft>
                <a:spcPts val="0"/>
              </a:spcAft>
              <a:buNone/>
            </a:pPr>
            <a:r>
              <a:rPr lang="en"/>
              <a:t>Met in person</a:t>
            </a:r>
            <a:endParaRPr/>
          </a:p>
          <a:p>
            <a:pPr marL="0" lvl="0" indent="0" algn="ctr" rtl="0">
              <a:spcBef>
                <a:spcPts val="0"/>
              </a:spcBef>
              <a:spcAft>
                <a:spcPts val="0"/>
              </a:spcAft>
              <a:buNone/>
            </a:pPr>
            <a:r>
              <a:rPr lang="en"/>
              <a:t>Compensation: None</a:t>
            </a:r>
            <a:endParaRPr/>
          </a:p>
        </p:txBody>
      </p:sp>
      <p:pic>
        <p:nvPicPr>
          <p:cNvPr id="1668" name="Google Shape;1668;p5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134348" y="1737750"/>
            <a:ext cx="1150875" cy="1150875"/>
          </a:xfrm>
          <a:prstGeom prst="rect">
            <a:avLst/>
          </a:prstGeom>
          <a:noFill/>
          <a:ln>
            <a:noFill/>
          </a:ln>
        </p:spPr>
      </p:pic>
      <p:sp>
        <p:nvSpPr>
          <p:cNvPr id="1669" name="Google Shape;1669;p55"/>
          <p:cNvSpPr/>
          <p:nvPr/>
        </p:nvSpPr>
        <p:spPr>
          <a:xfrm>
            <a:off x="3468300" y="2066725"/>
            <a:ext cx="548700" cy="537000"/>
          </a:xfrm>
          <a:prstGeom prst="smileyFace">
            <a:avLst>
              <a:gd name="adj" fmla="val 4653"/>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670" name="Google Shape;1670;p55"/>
          <p:cNvSpPr txBox="1">
            <a:spLocks noGrp="1"/>
          </p:cNvSpPr>
          <p:nvPr>
            <p:ph type="subTitle" idx="4"/>
          </p:nvPr>
        </p:nvSpPr>
        <p:spPr>
          <a:xfrm>
            <a:off x="4457050" y="2888625"/>
            <a:ext cx="2242500" cy="448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Mads</a:t>
            </a:r>
            <a:endParaRPr/>
          </a:p>
        </p:txBody>
      </p:sp>
      <p:sp>
        <p:nvSpPr>
          <p:cNvPr id="1671" name="Google Shape;1671;p55"/>
          <p:cNvSpPr txBox="1">
            <a:spLocks noGrp="1"/>
          </p:cNvSpPr>
          <p:nvPr>
            <p:ph type="subTitle" idx="1"/>
          </p:nvPr>
        </p:nvSpPr>
        <p:spPr>
          <a:xfrm>
            <a:off x="4766989" y="3274125"/>
            <a:ext cx="1702800" cy="91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~30 years old</a:t>
            </a:r>
            <a:endParaRPr/>
          </a:p>
          <a:p>
            <a:pPr marL="0" lvl="0" indent="0" algn="ctr" rtl="0">
              <a:spcBef>
                <a:spcPts val="0"/>
              </a:spcBef>
              <a:spcAft>
                <a:spcPts val="0"/>
              </a:spcAft>
              <a:buNone/>
            </a:pPr>
            <a:r>
              <a:rPr lang="en"/>
              <a:t>Stanford Staff Member</a:t>
            </a:r>
            <a:endParaRPr/>
          </a:p>
          <a:p>
            <a:pPr marL="0" lvl="0" indent="0" algn="ctr" rtl="0">
              <a:spcBef>
                <a:spcPts val="0"/>
              </a:spcBef>
              <a:spcAft>
                <a:spcPts val="0"/>
              </a:spcAft>
              <a:buNone/>
            </a:pPr>
            <a:r>
              <a:rPr lang="en"/>
              <a:t>Met in person</a:t>
            </a:r>
            <a:endParaRPr/>
          </a:p>
          <a:p>
            <a:pPr marL="0" lvl="0" indent="0" algn="ctr" rtl="0">
              <a:spcBef>
                <a:spcPts val="0"/>
              </a:spcBef>
              <a:spcAft>
                <a:spcPts val="0"/>
              </a:spcAft>
              <a:buNone/>
            </a:pPr>
            <a:r>
              <a:rPr lang="en"/>
              <a:t>Compensation: None</a:t>
            </a:r>
            <a:endParaRPr/>
          </a:p>
        </p:txBody>
      </p:sp>
      <p:sp>
        <p:nvSpPr>
          <p:cNvPr id="1672" name="Google Shape;1672;p55"/>
          <p:cNvSpPr/>
          <p:nvPr/>
        </p:nvSpPr>
        <p:spPr>
          <a:xfrm>
            <a:off x="5779000" y="1977450"/>
            <a:ext cx="390600" cy="377100"/>
          </a:xfrm>
          <a:prstGeom prst="smileyFace">
            <a:avLst>
              <a:gd name="adj" fmla="val 4653"/>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673" name="Google Shape;1673;p55"/>
          <p:cNvSpPr txBox="1">
            <a:spLocks noGrp="1"/>
          </p:cNvSpPr>
          <p:nvPr>
            <p:ph type="subTitle" idx="4"/>
          </p:nvPr>
        </p:nvSpPr>
        <p:spPr>
          <a:xfrm>
            <a:off x="6325563" y="2888625"/>
            <a:ext cx="2242500" cy="448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Leo</a:t>
            </a:r>
            <a:endParaRPr/>
          </a:p>
        </p:txBody>
      </p:sp>
      <p:sp>
        <p:nvSpPr>
          <p:cNvPr id="1674" name="Google Shape;1674;p55"/>
          <p:cNvSpPr txBox="1">
            <a:spLocks noGrp="1"/>
          </p:cNvSpPr>
          <p:nvPr>
            <p:ph type="subTitle" idx="1"/>
          </p:nvPr>
        </p:nvSpPr>
        <p:spPr>
          <a:xfrm>
            <a:off x="6698650" y="3224525"/>
            <a:ext cx="1576500" cy="91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23 years old</a:t>
            </a:r>
            <a:endParaRPr/>
          </a:p>
          <a:p>
            <a:pPr marL="0" lvl="0" indent="0" algn="ctr" rtl="0">
              <a:spcBef>
                <a:spcPts val="0"/>
              </a:spcBef>
              <a:spcAft>
                <a:spcPts val="0"/>
              </a:spcAft>
              <a:buNone/>
            </a:pPr>
            <a:r>
              <a:rPr lang="en"/>
              <a:t>Duke GSB Student</a:t>
            </a:r>
            <a:endParaRPr/>
          </a:p>
          <a:p>
            <a:pPr marL="0" lvl="0" indent="0" algn="ctr" rtl="0">
              <a:spcBef>
                <a:spcPts val="0"/>
              </a:spcBef>
              <a:spcAft>
                <a:spcPts val="0"/>
              </a:spcAft>
              <a:buNone/>
            </a:pPr>
            <a:r>
              <a:rPr lang="en"/>
              <a:t>Met remotely</a:t>
            </a:r>
            <a:endParaRPr/>
          </a:p>
          <a:p>
            <a:pPr marL="0" lvl="0" indent="0" algn="ctr" rtl="0">
              <a:spcBef>
                <a:spcPts val="0"/>
              </a:spcBef>
              <a:spcAft>
                <a:spcPts val="0"/>
              </a:spcAft>
              <a:buNone/>
            </a:pPr>
            <a:r>
              <a:rPr lang="en"/>
              <a:t>Compensation: None</a:t>
            </a:r>
            <a:endParaRPr/>
          </a:p>
        </p:txBody>
      </p:sp>
      <p:sp>
        <p:nvSpPr>
          <p:cNvPr id="1675" name="Google Shape;1675;p55"/>
          <p:cNvSpPr/>
          <p:nvPr/>
        </p:nvSpPr>
        <p:spPr>
          <a:xfrm>
            <a:off x="7212550" y="2205625"/>
            <a:ext cx="548700" cy="537000"/>
          </a:xfrm>
          <a:prstGeom prst="smileyFace">
            <a:avLst>
              <a:gd name="adj" fmla="val 4653"/>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pic>
        <p:nvPicPr>
          <p:cNvPr id="1676" name="Google Shape;1676;p5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134350" y="1737750"/>
            <a:ext cx="1182676" cy="1159101"/>
          </a:xfrm>
          <a:prstGeom prst="rect">
            <a:avLst/>
          </a:prstGeom>
          <a:noFill/>
          <a:ln>
            <a:noFill/>
          </a:ln>
        </p:spPr>
      </p:pic>
      <p:sp>
        <p:nvSpPr>
          <p:cNvPr id="1677" name="Google Shape;1677;p55"/>
          <p:cNvSpPr/>
          <p:nvPr/>
        </p:nvSpPr>
        <p:spPr>
          <a:xfrm>
            <a:off x="3468300" y="1992123"/>
            <a:ext cx="343500" cy="342300"/>
          </a:xfrm>
          <a:prstGeom prst="smileyFace">
            <a:avLst>
              <a:gd name="adj" fmla="val 4653"/>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81"/>
        <p:cNvGrpSpPr/>
        <p:nvPr/>
      </p:nvGrpSpPr>
      <p:grpSpPr>
        <a:xfrm>
          <a:off x="0" y="0"/>
          <a:ext cx="0" cy="0"/>
          <a:chOff x="0" y="0"/>
          <a:chExt cx="0" cy="0"/>
        </a:xfrm>
      </p:grpSpPr>
      <p:sp>
        <p:nvSpPr>
          <p:cNvPr id="1682" name="Google Shape;1682;p5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Environment and Apparatus</a:t>
            </a:r>
            <a:endParaRPr/>
          </a:p>
        </p:txBody>
      </p:sp>
      <p:sp>
        <p:nvSpPr>
          <p:cNvPr id="1683" name="Google Shape;1683;p5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26</a:t>
            </a:fld>
            <a:endParaRPr/>
          </a:p>
        </p:txBody>
      </p:sp>
      <p:pic>
        <p:nvPicPr>
          <p:cNvPr id="1684" name="Google Shape;1684;p5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72250" y="1348725"/>
            <a:ext cx="2402000" cy="3122601"/>
          </a:xfrm>
          <a:prstGeom prst="rect">
            <a:avLst/>
          </a:prstGeom>
          <a:noFill/>
          <a:ln>
            <a:noFill/>
          </a:ln>
        </p:spPr>
      </p:pic>
      <p:pic>
        <p:nvPicPr>
          <p:cNvPr id="1685" name="Google Shape;1685;p56"/>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2696875" y="1348725"/>
            <a:ext cx="2341943" cy="3122601"/>
          </a:xfrm>
          <a:prstGeom prst="rect">
            <a:avLst/>
          </a:prstGeom>
          <a:noFill/>
          <a:ln>
            <a:noFill/>
          </a:ln>
        </p:spPr>
      </p:pic>
      <p:pic>
        <p:nvPicPr>
          <p:cNvPr id="1686" name="Google Shape;1686;p5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161450" y="1348725"/>
            <a:ext cx="2341950" cy="3119860"/>
          </a:xfrm>
          <a:prstGeom prst="rect">
            <a:avLst/>
          </a:prstGeom>
          <a:noFill/>
          <a:ln>
            <a:noFill/>
          </a:ln>
        </p:spPr>
      </p:pic>
      <p:pic>
        <p:nvPicPr>
          <p:cNvPr id="1687" name="Google Shape;1687;p5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626025" y="1433750"/>
            <a:ext cx="1299774" cy="1339224"/>
          </a:xfrm>
          <a:prstGeom prst="rect">
            <a:avLst/>
          </a:prstGeom>
          <a:noFill/>
          <a:ln>
            <a:noFill/>
          </a:ln>
        </p:spPr>
      </p:pic>
      <p:pic>
        <p:nvPicPr>
          <p:cNvPr id="1688" name="Google Shape;1688;p56"/>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7626025" y="2951550"/>
            <a:ext cx="1299775" cy="1299775"/>
          </a:xfrm>
          <a:prstGeom prst="rect">
            <a:avLst/>
          </a:prstGeom>
          <a:noFill/>
          <a:ln>
            <a:noFill/>
          </a:ln>
        </p:spPr>
      </p:pic>
      <p:sp>
        <p:nvSpPr>
          <p:cNvPr id="1689" name="Google Shape;1689;p56"/>
          <p:cNvSpPr/>
          <p:nvPr/>
        </p:nvSpPr>
        <p:spPr>
          <a:xfrm>
            <a:off x="1884025" y="2772976"/>
            <a:ext cx="548700" cy="530700"/>
          </a:xfrm>
          <a:prstGeom prst="smileyFace">
            <a:avLst>
              <a:gd name="adj" fmla="val 4653"/>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690" name="Google Shape;1690;p56"/>
          <p:cNvSpPr/>
          <p:nvPr/>
        </p:nvSpPr>
        <p:spPr>
          <a:xfrm>
            <a:off x="3290225" y="2876776"/>
            <a:ext cx="548700" cy="530700"/>
          </a:xfrm>
          <a:prstGeom prst="smileyFace">
            <a:avLst>
              <a:gd name="adj" fmla="val 4653"/>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94"/>
        <p:cNvGrpSpPr/>
        <p:nvPr/>
      </p:nvGrpSpPr>
      <p:grpSpPr>
        <a:xfrm>
          <a:off x="0" y="0"/>
          <a:ext cx="0" cy="0"/>
          <a:chOff x="0" y="0"/>
          <a:chExt cx="0" cy="0"/>
        </a:xfrm>
      </p:grpSpPr>
      <p:sp>
        <p:nvSpPr>
          <p:cNvPr id="1695" name="Google Shape;1695;p5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Procedure and Process</a:t>
            </a:r>
            <a:endParaRPr/>
          </a:p>
        </p:txBody>
      </p:sp>
      <p:sp>
        <p:nvSpPr>
          <p:cNvPr id="1696" name="Google Shape;1696;p5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27</a:t>
            </a:fld>
            <a:endParaRPr/>
          </a:p>
        </p:txBody>
      </p:sp>
      <p:grpSp>
        <p:nvGrpSpPr>
          <p:cNvPr id="1697" name="Google Shape;1697;p57"/>
          <p:cNvGrpSpPr/>
          <p:nvPr/>
        </p:nvGrpSpPr>
        <p:grpSpPr>
          <a:xfrm>
            <a:off x="1211150" y="1594525"/>
            <a:ext cx="1721964" cy="2263700"/>
            <a:chOff x="1187525" y="1531650"/>
            <a:chExt cx="1721964" cy="2263700"/>
          </a:xfrm>
        </p:grpSpPr>
        <p:sp>
          <p:nvSpPr>
            <p:cNvPr id="1698" name="Google Shape;1698;p57"/>
            <p:cNvSpPr/>
            <p:nvPr/>
          </p:nvSpPr>
          <p:spPr>
            <a:xfrm>
              <a:off x="1187525" y="2625225"/>
              <a:ext cx="1721964" cy="265550"/>
            </a:xfrm>
            <a:custGeom>
              <a:avLst/>
              <a:gdLst/>
              <a:ahLst/>
              <a:cxnLst/>
              <a:rect l="l" t="t" r="r" b="b"/>
              <a:pathLst>
                <a:path w="64699" h="10622" extrusionOk="0">
                  <a:moveTo>
                    <a:pt x="3977" y="1"/>
                  </a:moveTo>
                  <a:cubicBezTo>
                    <a:pt x="1786" y="1"/>
                    <a:pt x="0" y="2382"/>
                    <a:pt x="0" y="5311"/>
                  </a:cubicBezTo>
                  <a:cubicBezTo>
                    <a:pt x="0" y="8228"/>
                    <a:pt x="1786" y="10621"/>
                    <a:pt x="3977" y="10621"/>
                  </a:cubicBezTo>
                  <a:lnTo>
                    <a:pt x="64699" y="10621"/>
                  </a:lnTo>
                  <a:lnTo>
                    <a:pt x="64699" y="1"/>
                  </a:ln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FFFFFF"/>
                  </a:solidFill>
                  <a:latin typeface="Jost Medium"/>
                  <a:ea typeface="Jost Medium"/>
                  <a:cs typeface="Jost Medium"/>
                  <a:sym typeface="Jost Medium"/>
                </a:rPr>
                <a:t>Introduction</a:t>
              </a:r>
              <a:endParaRPr sz="1500">
                <a:solidFill>
                  <a:srgbClr val="FFFFFF"/>
                </a:solidFill>
                <a:latin typeface="Jost Medium"/>
                <a:ea typeface="Jost Medium"/>
                <a:cs typeface="Jost Medium"/>
                <a:sym typeface="Jost Medium"/>
              </a:endParaRPr>
            </a:p>
          </p:txBody>
        </p:sp>
        <p:sp>
          <p:nvSpPr>
            <p:cNvPr id="1699" name="Google Shape;1699;p57"/>
            <p:cNvSpPr/>
            <p:nvPr/>
          </p:nvSpPr>
          <p:spPr>
            <a:xfrm>
              <a:off x="1692050" y="1531650"/>
              <a:ext cx="954000" cy="954000"/>
            </a:xfrm>
            <a:custGeom>
              <a:avLst/>
              <a:gdLst/>
              <a:ahLst/>
              <a:cxnLst/>
              <a:rect l="l" t="t" r="r" b="b"/>
              <a:pathLst>
                <a:path w="38160" h="38160" extrusionOk="0">
                  <a:moveTo>
                    <a:pt x="19086" y="0"/>
                  </a:moveTo>
                  <a:cubicBezTo>
                    <a:pt x="13049" y="0"/>
                    <a:pt x="7489" y="2763"/>
                    <a:pt x="3846" y="7597"/>
                  </a:cubicBezTo>
                  <a:cubicBezTo>
                    <a:pt x="3715" y="7763"/>
                    <a:pt x="3751" y="8001"/>
                    <a:pt x="3917" y="8120"/>
                  </a:cubicBezTo>
                  <a:cubicBezTo>
                    <a:pt x="3986" y="8174"/>
                    <a:pt x="4068" y="8200"/>
                    <a:pt x="4150" y="8200"/>
                  </a:cubicBezTo>
                  <a:cubicBezTo>
                    <a:pt x="4267" y="8200"/>
                    <a:pt x="4383" y="8147"/>
                    <a:pt x="4453" y="8049"/>
                  </a:cubicBezTo>
                  <a:cubicBezTo>
                    <a:pt x="7953" y="3417"/>
                    <a:pt x="13287" y="762"/>
                    <a:pt x="19086" y="762"/>
                  </a:cubicBezTo>
                  <a:cubicBezTo>
                    <a:pt x="29182" y="762"/>
                    <a:pt x="37398" y="8978"/>
                    <a:pt x="37398" y="19074"/>
                  </a:cubicBezTo>
                  <a:cubicBezTo>
                    <a:pt x="37398" y="29183"/>
                    <a:pt x="29182" y="37398"/>
                    <a:pt x="19086" y="37398"/>
                  </a:cubicBezTo>
                  <a:cubicBezTo>
                    <a:pt x="8977" y="37398"/>
                    <a:pt x="762" y="29183"/>
                    <a:pt x="762" y="19074"/>
                  </a:cubicBezTo>
                  <a:cubicBezTo>
                    <a:pt x="762" y="18872"/>
                    <a:pt x="595" y="18693"/>
                    <a:pt x="381" y="18693"/>
                  </a:cubicBezTo>
                  <a:cubicBezTo>
                    <a:pt x="167" y="18693"/>
                    <a:pt x="0" y="18872"/>
                    <a:pt x="0" y="19074"/>
                  </a:cubicBezTo>
                  <a:cubicBezTo>
                    <a:pt x="0" y="29599"/>
                    <a:pt x="8561" y="38160"/>
                    <a:pt x="19086" y="38160"/>
                  </a:cubicBezTo>
                  <a:cubicBezTo>
                    <a:pt x="29599" y="38160"/>
                    <a:pt x="38160" y="29599"/>
                    <a:pt x="38160" y="19074"/>
                  </a:cubicBezTo>
                  <a:cubicBezTo>
                    <a:pt x="38160" y="8561"/>
                    <a:pt x="29599" y="0"/>
                    <a:pt x="190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57"/>
            <p:cNvSpPr/>
            <p:nvPr/>
          </p:nvSpPr>
          <p:spPr>
            <a:xfrm>
              <a:off x="2159650" y="2466575"/>
              <a:ext cx="19075" cy="236675"/>
            </a:xfrm>
            <a:custGeom>
              <a:avLst/>
              <a:gdLst/>
              <a:ahLst/>
              <a:cxnLst/>
              <a:rect l="l" t="t" r="r" b="b"/>
              <a:pathLst>
                <a:path w="763" h="9467" extrusionOk="0">
                  <a:moveTo>
                    <a:pt x="382" y="1"/>
                  </a:moveTo>
                  <a:cubicBezTo>
                    <a:pt x="168" y="1"/>
                    <a:pt x="1" y="168"/>
                    <a:pt x="1" y="382"/>
                  </a:cubicBezTo>
                  <a:lnTo>
                    <a:pt x="1" y="9085"/>
                  </a:lnTo>
                  <a:cubicBezTo>
                    <a:pt x="1" y="9300"/>
                    <a:pt x="168" y="9466"/>
                    <a:pt x="382" y="9466"/>
                  </a:cubicBezTo>
                  <a:cubicBezTo>
                    <a:pt x="584" y="9466"/>
                    <a:pt x="763" y="9300"/>
                    <a:pt x="763" y="9085"/>
                  </a:cubicBezTo>
                  <a:lnTo>
                    <a:pt x="763" y="382"/>
                  </a:lnTo>
                  <a:cubicBezTo>
                    <a:pt x="763" y="168"/>
                    <a:pt x="584" y="1"/>
                    <a:pt x="3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57"/>
            <p:cNvSpPr/>
            <p:nvPr/>
          </p:nvSpPr>
          <p:spPr>
            <a:xfrm>
              <a:off x="1737275" y="1583475"/>
              <a:ext cx="899850" cy="856350"/>
            </a:xfrm>
            <a:custGeom>
              <a:avLst/>
              <a:gdLst/>
              <a:ahLst/>
              <a:cxnLst/>
              <a:rect l="l" t="t" r="r" b="b"/>
              <a:pathLst>
                <a:path w="35994" h="34254" extrusionOk="0">
                  <a:moveTo>
                    <a:pt x="17221" y="0"/>
                  </a:moveTo>
                  <a:cubicBezTo>
                    <a:pt x="12717" y="0"/>
                    <a:pt x="8219" y="1761"/>
                    <a:pt x="4859" y="5262"/>
                  </a:cubicBezTo>
                  <a:cubicBezTo>
                    <a:pt x="1692" y="8560"/>
                    <a:pt x="1" y="12905"/>
                    <a:pt x="84" y="17477"/>
                  </a:cubicBezTo>
                  <a:cubicBezTo>
                    <a:pt x="179" y="22061"/>
                    <a:pt x="2049" y="26324"/>
                    <a:pt x="5359" y="29491"/>
                  </a:cubicBezTo>
                  <a:cubicBezTo>
                    <a:pt x="8633" y="32634"/>
                    <a:pt x="12931" y="34253"/>
                    <a:pt x="17253" y="34253"/>
                  </a:cubicBezTo>
                  <a:cubicBezTo>
                    <a:pt x="20611" y="34253"/>
                    <a:pt x="23980" y="33277"/>
                    <a:pt x="26885" y="31289"/>
                  </a:cubicBezTo>
                  <a:lnTo>
                    <a:pt x="26695" y="31015"/>
                  </a:lnTo>
                  <a:cubicBezTo>
                    <a:pt x="23841" y="32968"/>
                    <a:pt x="20536" y="33925"/>
                    <a:pt x="17244" y="33925"/>
                  </a:cubicBezTo>
                  <a:cubicBezTo>
                    <a:pt x="13009" y="33925"/>
                    <a:pt x="8794" y="32341"/>
                    <a:pt x="5585" y="29253"/>
                  </a:cubicBezTo>
                  <a:cubicBezTo>
                    <a:pt x="2346" y="26145"/>
                    <a:pt x="513" y="21966"/>
                    <a:pt x="418" y="17477"/>
                  </a:cubicBezTo>
                  <a:cubicBezTo>
                    <a:pt x="322" y="12989"/>
                    <a:pt x="1989" y="8726"/>
                    <a:pt x="5097" y="5488"/>
                  </a:cubicBezTo>
                  <a:cubicBezTo>
                    <a:pt x="8391" y="2053"/>
                    <a:pt x="12806" y="324"/>
                    <a:pt x="17227" y="324"/>
                  </a:cubicBezTo>
                  <a:cubicBezTo>
                    <a:pt x="21417" y="324"/>
                    <a:pt x="25611" y="1877"/>
                    <a:pt x="28862" y="5000"/>
                  </a:cubicBezTo>
                  <a:cubicBezTo>
                    <a:pt x="34398" y="10322"/>
                    <a:pt x="35636" y="18692"/>
                    <a:pt x="31874" y="25371"/>
                  </a:cubicBezTo>
                  <a:lnTo>
                    <a:pt x="32160" y="25526"/>
                  </a:lnTo>
                  <a:cubicBezTo>
                    <a:pt x="35993" y="18728"/>
                    <a:pt x="34731" y="10191"/>
                    <a:pt x="29088" y="4773"/>
                  </a:cubicBezTo>
                  <a:cubicBezTo>
                    <a:pt x="25772" y="1585"/>
                    <a:pt x="21494" y="0"/>
                    <a:pt x="172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57"/>
            <p:cNvSpPr txBox="1"/>
            <p:nvPr/>
          </p:nvSpPr>
          <p:spPr>
            <a:xfrm>
              <a:off x="1231000" y="3030350"/>
              <a:ext cx="1633500" cy="76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434343"/>
                  </a:solidFill>
                  <a:latin typeface="Jost"/>
                  <a:ea typeface="Jost"/>
                  <a:cs typeface="Jost"/>
                  <a:sym typeface="Jost"/>
                </a:rPr>
                <a:t>Greeted participants and introduced project</a:t>
              </a:r>
              <a:endParaRPr sz="1200">
                <a:solidFill>
                  <a:srgbClr val="434343"/>
                </a:solidFill>
                <a:latin typeface="Jost"/>
                <a:ea typeface="Jost"/>
                <a:cs typeface="Jost"/>
                <a:sym typeface="Jost"/>
              </a:endParaRPr>
            </a:p>
          </p:txBody>
        </p:sp>
      </p:grpSp>
      <p:grpSp>
        <p:nvGrpSpPr>
          <p:cNvPr id="1703" name="Google Shape;1703;p57"/>
          <p:cNvGrpSpPr/>
          <p:nvPr/>
        </p:nvGrpSpPr>
        <p:grpSpPr>
          <a:xfrm>
            <a:off x="2933323" y="1594525"/>
            <a:ext cx="1698052" cy="1359125"/>
            <a:chOff x="2954100" y="1531650"/>
            <a:chExt cx="1617500" cy="1359125"/>
          </a:xfrm>
        </p:grpSpPr>
        <p:sp>
          <p:nvSpPr>
            <p:cNvPr id="1704" name="Google Shape;1704;p57"/>
            <p:cNvSpPr/>
            <p:nvPr/>
          </p:nvSpPr>
          <p:spPr>
            <a:xfrm>
              <a:off x="2954100" y="2625225"/>
              <a:ext cx="1617500" cy="265550"/>
            </a:xfrm>
            <a:custGeom>
              <a:avLst/>
              <a:gdLst/>
              <a:ahLst/>
              <a:cxnLst/>
              <a:rect l="l" t="t" r="r" b="b"/>
              <a:pathLst>
                <a:path w="64700" h="10622" extrusionOk="0">
                  <a:moveTo>
                    <a:pt x="1" y="1"/>
                  </a:moveTo>
                  <a:lnTo>
                    <a:pt x="1" y="10621"/>
                  </a:lnTo>
                  <a:lnTo>
                    <a:pt x="64699" y="10621"/>
                  </a:lnTo>
                  <a:lnTo>
                    <a:pt x="64699" y="1"/>
                  </a:ln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FFFFFF"/>
                  </a:solidFill>
                  <a:latin typeface="Jost Medium"/>
                  <a:ea typeface="Jost Medium"/>
                  <a:cs typeface="Jost Medium"/>
                  <a:sym typeface="Jost Medium"/>
                </a:rPr>
                <a:t>Demo</a:t>
              </a:r>
              <a:endParaRPr sz="1500">
                <a:solidFill>
                  <a:srgbClr val="FFFFFF"/>
                </a:solidFill>
                <a:latin typeface="Jost Medium"/>
                <a:ea typeface="Jost Medium"/>
                <a:cs typeface="Jost Medium"/>
                <a:sym typeface="Jost Medium"/>
              </a:endParaRPr>
            </a:p>
          </p:txBody>
        </p:sp>
        <p:sp>
          <p:nvSpPr>
            <p:cNvPr id="1705" name="Google Shape;1705;p57"/>
            <p:cNvSpPr/>
            <p:nvPr/>
          </p:nvSpPr>
          <p:spPr>
            <a:xfrm>
              <a:off x="3286000" y="1531650"/>
              <a:ext cx="954000" cy="954000"/>
            </a:xfrm>
            <a:custGeom>
              <a:avLst/>
              <a:gdLst/>
              <a:ahLst/>
              <a:cxnLst/>
              <a:rect l="l" t="t" r="r" b="b"/>
              <a:pathLst>
                <a:path w="38160" h="38160" extrusionOk="0">
                  <a:moveTo>
                    <a:pt x="19074" y="0"/>
                  </a:moveTo>
                  <a:cubicBezTo>
                    <a:pt x="13037" y="0"/>
                    <a:pt x="7489" y="2763"/>
                    <a:pt x="3846" y="7597"/>
                  </a:cubicBezTo>
                  <a:cubicBezTo>
                    <a:pt x="3715" y="7763"/>
                    <a:pt x="3751" y="8001"/>
                    <a:pt x="3917" y="8120"/>
                  </a:cubicBezTo>
                  <a:cubicBezTo>
                    <a:pt x="3986" y="8174"/>
                    <a:pt x="4066" y="8200"/>
                    <a:pt x="4147" y="8200"/>
                  </a:cubicBezTo>
                  <a:cubicBezTo>
                    <a:pt x="4262" y="8200"/>
                    <a:pt x="4376" y="8147"/>
                    <a:pt x="4453" y="8049"/>
                  </a:cubicBezTo>
                  <a:cubicBezTo>
                    <a:pt x="7953" y="3417"/>
                    <a:pt x="13287" y="762"/>
                    <a:pt x="19074" y="762"/>
                  </a:cubicBezTo>
                  <a:cubicBezTo>
                    <a:pt x="29182" y="762"/>
                    <a:pt x="37398" y="8978"/>
                    <a:pt x="37398" y="19074"/>
                  </a:cubicBezTo>
                  <a:cubicBezTo>
                    <a:pt x="37398" y="29183"/>
                    <a:pt x="29182" y="37398"/>
                    <a:pt x="19074" y="37398"/>
                  </a:cubicBezTo>
                  <a:cubicBezTo>
                    <a:pt x="8977" y="37398"/>
                    <a:pt x="762" y="29183"/>
                    <a:pt x="762" y="19074"/>
                  </a:cubicBezTo>
                  <a:cubicBezTo>
                    <a:pt x="762" y="18872"/>
                    <a:pt x="595" y="18693"/>
                    <a:pt x="381" y="18693"/>
                  </a:cubicBezTo>
                  <a:cubicBezTo>
                    <a:pt x="167" y="18693"/>
                    <a:pt x="0" y="18872"/>
                    <a:pt x="0" y="19074"/>
                  </a:cubicBezTo>
                  <a:cubicBezTo>
                    <a:pt x="0" y="29599"/>
                    <a:pt x="8561" y="38160"/>
                    <a:pt x="19074" y="38160"/>
                  </a:cubicBezTo>
                  <a:cubicBezTo>
                    <a:pt x="29599" y="38160"/>
                    <a:pt x="38160" y="29599"/>
                    <a:pt x="38160" y="19074"/>
                  </a:cubicBezTo>
                  <a:cubicBezTo>
                    <a:pt x="38160" y="8561"/>
                    <a:pt x="29599" y="0"/>
                    <a:pt x="190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57"/>
            <p:cNvSpPr/>
            <p:nvPr/>
          </p:nvSpPr>
          <p:spPr>
            <a:xfrm>
              <a:off x="3753300" y="2466575"/>
              <a:ext cx="19375" cy="236675"/>
            </a:xfrm>
            <a:custGeom>
              <a:avLst/>
              <a:gdLst/>
              <a:ahLst/>
              <a:cxnLst/>
              <a:rect l="l" t="t" r="r" b="b"/>
              <a:pathLst>
                <a:path w="775" h="9467" extrusionOk="0">
                  <a:moveTo>
                    <a:pt x="382" y="1"/>
                  </a:moveTo>
                  <a:cubicBezTo>
                    <a:pt x="179" y="1"/>
                    <a:pt x="1" y="168"/>
                    <a:pt x="1" y="382"/>
                  </a:cubicBezTo>
                  <a:lnTo>
                    <a:pt x="1" y="9085"/>
                  </a:lnTo>
                  <a:cubicBezTo>
                    <a:pt x="1" y="9300"/>
                    <a:pt x="179" y="9466"/>
                    <a:pt x="382" y="9466"/>
                  </a:cubicBezTo>
                  <a:cubicBezTo>
                    <a:pt x="596" y="9466"/>
                    <a:pt x="775" y="9300"/>
                    <a:pt x="775" y="9085"/>
                  </a:cubicBezTo>
                  <a:lnTo>
                    <a:pt x="775" y="382"/>
                  </a:lnTo>
                  <a:cubicBezTo>
                    <a:pt x="775" y="168"/>
                    <a:pt x="596" y="1"/>
                    <a:pt x="3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07" name="Google Shape;1707;p57"/>
            <p:cNvGrpSpPr/>
            <p:nvPr/>
          </p:nvGrpSpPr>
          <p:grpSpPr>
            <a:xfrm>
              <a:off x="3578875" y="1722450"/>
              <a:ext cx="367925" cy="506025"/>
              <a:chOff x="3578875" y="1722450"/>
              <a:chExt cx="367925" cy="506025"/>
            </a:xfrm>
          </p:grpSpPr>
          <p:sp>
            <p:nvSpPr>
              <p:cNvPr id="1708" name="Google Shape;1708;p57"/>
              <p:cNvSpPr/>
              <p:nvPr/>
            </p:nvSpPr>
            <p:spPr>
              <a:xfrm>
                <a:off x="3630975" y="1789125"/>
                <a:ext cx="275650" cy="439350"/>
              </a:xfrm>
              <a:custGeom>
                <a:avLst/>
                <a:gdLst/>
                <a:ahLst/>
                <a:cxnLst/>
                <a:rect l="l" t="t" r="r" b="b"/>
                <a:pathLst>
                  <a:path w="11026" h="17574" extrusionOk="0">
                    <a:moveTo>
                      <a:pt x="5513" y="334"/>
                    </a:moveTo>
                    <a:cubicBezTo>
                      <a:pt x="8371" y="334"/>
                      <a:pt x="10692" y="2655"/>
                      <a:pt x="10692" y="5513"/>
                    </a:cubicBezTo>
                    <a:cubicBezTo>
                      <a:pt x="10692" y="7215"/>
                      <a:pt x="9871" y="8799"/>
                      <a:pt x="8466" y="9775"/>
                    </a:cubicBezTo>
                    <a:cubicBezTo>
                      <a:pt x="8430" y="9811"/>
                      <a:pt x="8406" y="9859"/>
                      <a:pt x="8406" y="9906"/>
                    </a:cubicBezTo>
                    <a:lnTo>
                      <a:pt x="8406" y="10728"/>
                    </a:lnTo>
                    <a:lnTo>
                      <a:pt x="2608" y="10728"/>
                    </a:lnTo>
                    <a:lnTo>
                      <a:pt x="2608" y="9906"/>
                    </a:lnTo>
                    <a:cubicBezTo>
                      <a:pt x="2608" y="9859"/>
                      <a:pt x="2596" y="9811"/>
                      <a:pt x="2548" y="9775"/>
                    </a:cubicBezTo>
                    <a:cubicBezTo>
                      <a:pt x="1155" y="8811"/>
                      <a:pt x="334" y="7215"/>
                      <a:pt x="334" y="5513"/>
                    </a:cubicBezTo>
                    <a:cubicBezTo>
                      <a:pt x="334" y="2655"/>
                      <a:pt x="2656" y="334"/>
                      <a:pt x="5513" y="334"/>
                    </a:cubicBezTo>
                    <a:close/>
                    <a:moveTo>
                      <a:pt x="8418" y="11025"/>
                    </a:moveTo>
                    <a:lnTo>
                      <a:pt x="8418" y="11764"/>
                    </a:lnTo>
                    <a:lnTo>
                      <a:pt x="2608" y="11764"/>
                    </a:lnTo>
                    <a:lnTo>
                      <a:pt x="2608" y="11025"/>
                    </a:lnTo>
                    <a:close/>
                    <a:moveTo>
                      <a:pt x="8418" y="12216"/>
                    </a:moveTo>
                    <a:lnTo>
                      <a:pt x="8418" y="12811"/>
                    </a:lnTo>
                    <a:lnTo>
                      <a:pt x="2608" y="12811"/>
                    </a:lnTo>
                    <a:lnTo>
                      <a:pt x="2608" y="12216"/>
                    </a:lnTo>
                    <a:close/>
                    <a:moveTo>
                      <a:pt x="8418" y="13109"/>
                    </a:moveTo>
                    <a:lnTo>
                      <a:pt x="8418" y="13847"/>
                    </a:lnTo>
                    <a:lnTo>
                      <a:pt x="2608" y="13847"/>
                    </a:lnTo>
                    <a:lnTo>
                      <a:pt x="2608" y="13109"/>
                    </a:lnTo>
                    <a:close/>
                    <a:moveTo>
                      <a:pt x="7370" y="14145"/>
                    </a:moveTo>
                    <a:lnTo>
                      <a:pt x="7370" y="15633"/>
                    </a:lnTo>
                    <a:lnTo>
                      <a:pt x="3656" y="15633"/>
                    </a:lnTo>
                    <a:lnTo>
                      <a:pt x="3656" y="14145"/>
                    </a:lnTo>
                    <a:close/>
                    <a:moveTo>
                      <a:pt x="6037" y="15931"/>
                    </a:moveTo>
                    <a:lnTo>
                      <a:pt x="6037" y="17121"/>
                    </a:lnTo>
                    <a:lnTo>
                      <a:pt x="4989" y="17121"/>
                    </a:lnTo>
                    <a:lnTo>
                      <a:pt x="4989" y="15931"/>
                    </a:lnTo>
                    <a:close/>
                    <a:moveTo>
                      <a:pt x="5513" y="0"/>
                    </a:moveTo>
                    <a:cubicBezTo>
                      <a:pt x="2477" y="0"/>
                      <a:pt x="0" y="2477"/>
                      <a:pt x="0" y="5513"/>
                    </a:cubicBezTo>
                    <a:cubicBezTo>
                      <a:pt x="0" y="7287"/>
                      <a:pt x="822" y="8966"/>
                      <a:pt x="2310" y="10002"/>
                    </a:cubicBezTo>
                    <a:lnTo>
                      <a:pt x="2310" y="10728"/>
                    </a:lnTo>
                    <a:lnTo>
                      <a:pt x="1691" y="10728"/>
                    </a:lnTo>
                    <a:cubicBezTo>
                      <a:pt x="1608" y="10728"/>
                      <a:pt x="1524" y="10775"/>
                      <a:pt x="1524" y="10871"/>
                    </a:cubicBezTo>
                    <a:cubicBezTo>
                      <a:pt x="1524" y="10966"/>
                      <a:pt x="1608" y="11025"/>
                      <a:pt x="1691" y="11025"/>
                    </a:cubicBezTo>
                    <a:lnTo>
                      <a:pt x="2310" y="11025"/>
                    </a:lnTo>
                    <a:lnTo>
                      <a:pt x="2310" y="11764"/>
                    </a:lnTo>
                    <a:lnTo>
                      <a:pt x="1691" y="11764"/>
                    </a:lnTo>
                    <a:cubicBezTo>
                      <a:pt x="1608" y="11764"/>
                      <a:pt x="1524" y="11895"/>
                      <a:pt x="1524" y="11990"/>
                    </a:cubicBezTo>
                    <a:cubicBezTo>
                      <a:pt x="1524" y="12073"/>
                      <a:pt x="1608" y="12216"/>
                      <a:pt x="1691" y="12216"/>
                    </a:cubicBezTo>
                    <a:lnTo>
                      <a:pt x="2310" y="12216"/>
                    </a:lnTo>
                    <a:lnTo>
                      <a:pt x="2310" y="12811"/>
                    </a:lnTo>
                    <a:lnTo>
                      <a:pt x="1691" y="12811"/>
                    </a:lnTo>
                    <a:cubicBezTo>
                      <a:pt x="1608" y="12811"/>
                      <a:pt x="1524" y="12859"/>
                      <a:pt x="1524" y="12954"/>
                    </a:cubicBezTo>
                    <a:cubicBezTo>
                      <a:pt x="1524" y="13049"/>
                      <a:pt x="1608" y="13109"/>
                      <a:pt x="1691" y="13109"/>
                    </a:cubicBezTo>
                    <a:lnTo>
                      <a:pt x="2310" y="13109"/>
                    </a:lnTo>
                    <a:lnTo>
                      <a:pt x="2310" y="13990"/>
                    </a:lnTo>
                    <a:cubicBezTo>
                      <a:pt x="2310" y="14085"/>
                      <a:pt x="2382" y="14145"/>
                      <a:pt x="2477" y="14145"/>
                    </a:cubicBezTo>
                    <a:lnTo>
                      <a:pt x="3358" y="14145"/>
                    </a:lnTo>
                    <a:lnTo>
                      <a:pt x="3358" y="15788"/>
                    </a:lnTo>
                    <a:cubicBezTo>
                      <a:pt x="3358" y="15883"/>
                      <a:pt x="3441" y="15931"/>
                      <a:pt x="3537" y="15931"/>
                    </a:cubicBezTo>
                    <a:lnTo>
                      <a:pt x="4691" y="15931"/>
                    </a:lnTo>
                    <a:lnTo>
                      <a:pt x="4691" y="17348"/>
                    </a:lnTo>
                    <a:cubicBezTo>
                      <a:pt x="4691" y="17431"/>
                      <a:pt x="4787" y="17574"/>
                      <a:pt x="4882" y="17574"/>
                    </a:cubicBezTo>
                    <a:lnTo>
                      <a:pt x="6156" y="17574"/>
                    </a:lnTo>
                    <a:cubicBezTo>
                      <a:pt x="6239" y="17574"/>
                      <a:pt x="6335" y="17431"/>
                      <a:pt x="6335" y="17348"/>
                    </a:cubicBezTo>
                    <a:lnTo>
                      <a:pt x="6335" y="15931"/>
                    </a:lnTo>
                    <a:lnTo>
                      <a:pt x="7501" y="15931"/>
                    </a:lnTo>
                    <a:cubicBezTo>
                      <a:pt x="7585" y="15931"/>
                      <a:pt x="7668" y="15883"/>
                      <a:pt x="7668" y="15788"/>
                    </a:cubicBezTo>
                    <a:lnTo>
                      <a:pt x="7668" y="14145"/>
                    </a:lnTo>
                    <a:lnTo>
                      <a:pt x="8561" y="14145"/>
                    </a:lnTo>
                    <a:cubicBezTo>
                      <a:pt x="8644" y="14145"/>
                      <a:pt x="8716" y="14085"/>
                      <a:pt x="8716" y="13990"/>
                    </a:cubicBezTo>
                    <a:lnTo>
                      <a:pt x="8716" y="13109"/>
                    </a:lnTo>
                    <a:lnTo>
                      <a:pt x="9335" y="13109"/>
                    </a:lnTo>
                    <a:cubicBezTo>
                      <a:pt x="9430" y="13109"/>
                      <a:pt x="9502" y="13049"/>
                      <a:pt x="9502" y="12954"/>
                    </a:cubicBezTo>
                    <a:cubicBezTo>
                      <a:pt x="9502" y="12859"/>
                      <a:pt x="9430" y="12811"/>
                      <a:pt x="9335" y="12811"/>
                    </a:cubicBezTo>
                    <a:lnTo>
                      <a:pt x="8716" y="12811"/>
                    </a:lnTo>
                    <a:lnTo>
                      <a:pt x="8716" y="12216"/>
                    </a:lnTo>
                    <a:lnTo>
                      <a:pt x="9335" y="12216"/>
                    </a:lnTo>
                    <a:cubicBezTo>
                      <a:pt x="9430" y="12216"/>
                      <a:pt x="9502" y="12073"/>
                      <a:pt x="9502" y="11990"/>
                    </a:cubicBezTo>
                    <a:cubicBezTo>
                      <a:pt x="9502" y="11895"/>
                      <a:pt x="9430" y="11764"/>
                      <a:pt x="9335" y="11764"/>
                    </a:cubicBezTo>
                    <a:lnTo>
                      <a:pt x="8716" y="11764"/>
                    </a:lnTo>
                    <a:lnTo>
                      <a:pt x="8716" y="11025"/>
                    </a:lnTo>
                    <a:lnTo>
                      <a:pt x="9335" y="11025"/>
                    </a:lnTo>
                    <a:cubicBezTo>
                      <a:pt x="9430" y="11025"/>
                      <a:pt x="9502" y="10966"/>
                      <a:pt x="9502" y="10871"/>
                    </a:cubicBezTo>
                    <a:cubicBezTo>
                      <a:pt x="9502" y="10775"/>
                      <a:pt x="9430" y="10728"/>
                      <a:pt x="9335" y="10728"/>
                    </a:cubicBezTo>
                    <a:lnTo>
                      <a:pt x="8716" y="10728"/>
                    </a:lnTo>
                    <a:lnTo>
                      <a:pt x="8716" y="10002"/>
                    </a:lnTo>
                    <a:cubicBezTo>
                      <a:pt x="10204" y="8966"/>
                      <a:pt x="11026" y="7287"/>
                      <a:pt x="11026" y="5513"/>
                    </a:cubicBezTo>
                    <a:cubicBezTo>
                      <a:pt x="11026" y="2477"/>
                      <a:pt x="8549" y="0"/>
                      <a:pt x="5513"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57"/>
              <p:cNvSpPr/>
              <p:nvPr/>
            </p:nvSpPr>
            <p:spPr>
              <a:xfrm>
                <a:off x="3755700" y="1722450"/>
                <a:ext cx="7450" cy="53600"/>
              </a:xfrm>
              <a:custGeom>
                <a:avLst/>
                <a:gdLst/>
                <a:ahLst/>
                <a:cxnLst/>
                <a:rect l="l" t="t" r="r" b="b"/>
                <a:pathLst>
                  <a:path w="298" h="2144" extrusionOk="0">
                    <a:moveTo>
                      <a:pt x="155" y="0"/>
                    </a:moveTo>
                    <a:cubicBezTo>
                      <a:pt x="60" y="0"/>
                      <a:pt x="0" y="72"/>
                      <a:pt x="0" y="167"/>
                    </a:cubicBezTo>
                    <a:lnTo>
                      <a:pt x="0" y="1977"/>
                    </a:lnTo>
                    <a:cubicBezTo>
                      <a:pt x="0" y="2060"/>
                      <a:pt x="60" y="2143"/>
                      <a:pt x="155" y="2143"/>
                    </a:cubicBezTo>
                    <a:cubicBezTo>
                      <a:pt x="238" y="2143"/>
                      <a:pt x="298" y="2060"/>
                      <a:pt x="298" y="1977"/>
                    </a:cubicBezTo>
                    <a:lnTo>
                      <a:pt x="298" y="167"/>
                    </a:lnTo>
                    <a:cubicBezTo>
                      <a:pt x="298" y="72"/>
                      <a:pt x="238" y="0"/>
                      <a:pt x="155"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57"/>
              <p:cNvSpPr/>
              <p:nvPr/>
            </p:nvSpPr>
            <p:spPr>
              <a:xfrm>
                <a:off x="3810450" y="1729150"/>
                <a:ext cx="20875" cy="51950"/>
              </a:xfrm>
              <a:custGeom>
                <a:avLst/>
                <a:gdLst/>
                <a:ahLst/>
                <a:cxnLst/>
                <a:rect l="l" t="t" r="r" b="b"/>
                <a:pathLst>
                  <a:path w="835" h="2078" extrusionOk="0">
                    <a:moveTo>
                      <a:pt x="648" y="0"/>
                    </a:moveTo>
                    <a:cubicBezTo>
                      <a:pt x="578" y="0"/>
                      <a:pt x="509" y="46"/>
                      <a:pt x="489" y="125"/>
                    </a:cubicBezTo>
                    <a:lnTo>
                      <a:pt x="25" y="1875"/>
                    </a:lnTo>
                    <a:cubicBezTo>
                      <a:pt x="1" y="1959"/>
                      <a:pt x="49" y="2054"/>
                      <a:pt x="132" y="2078"/>
                    </a:cubicBezTo>
                    <a:lnTo>
                      <a:pt x="179" y="2078"/>
                    </a:lnTo>
                    <a:cubicBezTo>
                      <a:pt x="251" y="2078"/>
                      <a:pt x="322" y="2030"/>
                      <a:pt x="346" y="1959"/>
                    </a:cubicBezTo>
                    <a:lnTo>
                      <a:pt x="811" y="209"/>
                    </a:lnTo>
                    <a:cubicBezTo>
                      <a:pt x="834" y="125"/>
                      <a:pt x="787" y="30"/>
                      <a:pt x="691" y="6"/>
                    </a:cubicBezTo>
                    <a:cubicBezTo>
                      <a:pt x="677" y="2"/>
                      <a:pt x="663" y="0"/>
                      <a:pt x="648"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57"/>
              <p:cNvSpPr/>
              <p:nvPr/>
            </p:nvSpPr>
            <p:spPr>
              <a:xfrm>
                <a:off x="3861350" y="1752550"/>
                <a:ext cx="31875" cy="47600"/>
              </a:xfrm>
              <a:custGeom>
                <a:avLst/>
                <a:gdLst/>
                <a:ahLst/>
                <a:cxnLst/>
                <a:rect l="l" t="t" r="r" b="b"/>
                <a:pathLst>
                  <a:path w="1275" h="1904" extrusionOk="0">
                    <a:moveTo>
                      <a:pt x="1097" y="1"/>
                    </a:moveTo>
                    <a:cubicBezTo>
                      <a:pt x="1036" y="1"/>
                      <a:pt x="978" y="33"/>
                      <a:pt x="953" y="82"/>
                    </a:cubicBezTo>
                    <a:lnTo>
                      <a:pt x="48" y="1654"/>
                    </a:lnTo>
                    <a:cubicBezTo>
                      <a:pt x="1" y="1737"/>
                      <a:pt x="25" y="1832"/>
                      <a:pt x="108" y="1880"/>
                    </a:cubicBezTo>
                    <a:cubicBezTo>
                      <a:pt x="132" y="1892"/>
                      <a:pt x="156" y="1904"/>
                      <a:pt x="191" y="1904"/>
                    </a:cubicBezTo>
                    <a:cubicBezTo>
                      <a:pt x="239" y="1904"/>
                      <a:pt x="299" y="1880"/>
                      <a:pt x="334" y="1820"/>
                    </a:cubicBezTo>
                    <a:lnTo>
                      <a:pt x="1239" y="249"/>
                    </a:lnTo>
                    <a:cubicBezTo>
                      <a:pt x="1275" y="177"/>
                      <a:pt x="1251" y="70"/>
                      <a:pt x="1180" y="23"/>
                    </a:cubicBezTo>
                    <a:cubicBezTo>
                      <a:pt x="1153" y="8"/>
                      <a:pt x="1125" y="1"/>
                      <a:pt x="1097"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57"/>
              <p:cNvSpPr/>
              <p:nvPr/>
            </p:nvSpPr>
            <p:spPr>
              <a:xfrm>
                <a:off x="3905700" y="1791350"/>
                <a:ext cx="41100" cy="40350"/>
              </a:xfrm>
              <a:custGeom>
                <a:avLst/>
                <a:gdLst/>
                <a:ahLst/>
                <a:cxnLst/>
                <a:rect l="l" t="t" r="r" b="b"/>
                <a:pathLst>
                  <a:path w="1644" h="1614" extrusionOk="0">
                    <a:moveTo>
                      <a:pt x="1470" y="1"/>
                    </a:moveTo>
                    <a:cubicBezTo>
                      <a:pt x="1427" y="1"/>
                      <a:pt x="1382" y="18"/>
                      <a:pt x="1346" y="54"/>
                    </a:cubicBezTo>
                    <a:lnTo>
                      <a:pt x="72" y="1328"/>
                    </a:lnTo>
                    <a:cubicBezTo>
                      <a:pt x="1" y="1400"/>
                      <a:pt x="1" y="1507"/>
                      <a:pt x="72" y="1566"/>
                    </a:cubicBezTo>
                    <a:cubicBezTo>
                      <a:pt x="96" y="1602"/>
                      <a:pt x="144" y="1614"/>
                      <a:pt x="191" y="1614"/>
                    </a:cubicBezTo>
                    <a:cubicBezTo>
                      <a:pt x="227" y="1614"/>
                      <a:pt x="275" y="1602"/>
                      <a:pt x="299" y="1566"/>
                    </a:cubicBezTo>
                    <a:lnTo>
                      <a:pt x="1584" y="292"/>
                    </a:lnTo>
                    <a:cubicBezTo>
                      <a:pt x="1644" y="221"/>
                      <a:pt x="1644" y="114"/>
                      <a:pt x="1584" y="54"/>
                    </a:cubicBezTo>
                    <a:cubicBezTo>
                      <a:pt x="1555" y="18"/>
                      <a:pt x="1513" y="1"/>
                      <a:pt x="147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57"/>
              <p:cNvSpPr/>
              <p:nvPr/>
            </p:nvSpPr>
            <p:spPr>
              <a:xfrm>
                <a:off x="3578875" y="1802000"/>
                <a:ext cx="41100" cy="40425"/>
              </a:xfrm>
              <a:custGeom>
                <a:avLst/>
                <a:gdLst/>
                <a:ahLst/>
                <a:cxnLst/>
                <a:rect l="l" t="t" r="r" b="b"/>
                <a:pathLst>
                  <a:path w="1644" h="1617" extrusionOk="0">
                    <a:moveTo>
                      <a:pt x="187" y="0"/>
                    </a:moveTo>
                    <a:cubicBezTo>
                      <a:pt x="144" y="0"/>
                      <a:pt x="102" y="15"/>
                      <a:pt x="72" y="45"/>
                    </a:cubicBezTo>
                    <a:cubicBezTo>
                      <a:pt x="1" y="116"/>
                      <a:pt x="1" y="212"/>
                      <a:pt x="72" y="283"/>
                    </a:cubicBezTo>
                    <a:lnTo>
                      <a:pt x="1346" y="1557"/>
                    </a:lnTo>
                    <a:cubicBezTo>
                      <a:pt x="1382" y="1593"/>
                      <a:pt x="1418" y="1616"/>
                      <a:pt x="1465" y="1616"/>
                    </a:cubicBezTo>
                    <a:cubicBezTo>
                      <a:pt x="1513" y="1616"/>
                      <a:pt x="1549" y="1593"/>
                      <a:pt x="1584" y="1569"/>
                    </a:cubicBezTo>
                    <a:cubicBezTo>
                      <a:pt x="1644" y="1497"/>
                      <a:pt x="1644" y="1390"/>
                      <a:pt x="1584" y="1331"/>
                    </a:cubicBezTo>
                    <a:lnTo>
                      <a:pt x="310" y="45"/>
                    </a:lnTo>
                    <a:cubicBezTo>
                      <a:pt x="275" y="15"/>
                      <a:pt x="230" y="0"/>
                      <a:pt x="187"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57"/>
              <p:cNvSpPr/>
              <p:nvPr/>
            </p:nvSpPr>
            <p:spPr>
              <a:xfrm>
                <a:off x="3630075" y="1760150"/>
                <a:ext cx="32175" cy="47450"/>
              </a:xfrm>
              <a:custGeom>
                <a:avLst/>
                <a:gdLst/>
                <a:ahLst/>
                <a:cxnLst/>
                <a:rect l="l" t="t" r="r" b="b"/>
                <a:pathLst>
                  <a:path w="1287" h="1898" extrusionOk="0">
                    <a:moveTo>
                      <a:pt x="184" y="0"/>
                    </a:moveTo>
                    <a:cubicBezTo>
                      <a:pt x="159" y="0"/>
                      <a:pt x="133" y="6"/>
                      <a:pt x="108" y="16"/>
                    </a:cubicBezTo>
                    <a:cubicBezTo>
                      <a:pt x="36" y="64"/>
                      <a:pt x="1" y="171"/>
                      <a:pt x="48" y="242"/>
                    </a:cubicBezTo>
                    <a:lnTo>
                      <a:pt x="953" y="1814"/>
                    </a:lnTo>
                    <a:cubicBezTo>
                      <a:pt x="989" y="1874"/>
                      <a:pt x="1037" y="1897"/>
                      <a:pt x="1096" y="1897"/>
                    </a:cubicBezTo>
                    <a:cubicBezTo>
                      <a:pt x="1132" y="1897"/>
                      <a:pt x="1156" y="1886"/>
                      <a:pt x="1179" y="1874"/>
                    </a:cubicBezTo>
                    <a:cubicBezTo>
                      <a:pt x="1263" y="1826"/>
                      <a:pt x="1287" y="1731"/>
                      <a:pt x="1239" y="1647"/>
                    </a:cubicBezTo>
                    <a:lnTo>
                      <a:pt x="334" y="88"/>
                    </a:lnTo>
                    <a:cubicBezTo>
                      <a:pt x="301" y="29"/>
                      <a:pt x="244" y="0"/>
                      <a:pt x="184"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57"/>
              <p:cNvSpPr/>
              <p:nvPr/>
            </p:nvSpPr>
            <p:spPr>
              <a:xfrm>
                <a:off x="3690800" y="1733000"/>
                <a:ext cx="20850" cy="51975"/>
              </a:xfrm>
              <a:custGeom>
                <a:avLst/>
                <a:gdLst/>
                <a:ahLst/>
                <a:cxnLst/>
                <a:rect l="l" t="t" r="r" b="b"/>
                <a:pathLst>
                  <a:path w="834" h="2079" extrusionOk="0">
                    <a:moveTo>
                      <a:pt x="187" y="1"/>
                    </a:moveTo>
                    <a:cubicBezTo>
                      <a:pt x="172" y="1"/>
                      <a:pt x="158" y="3"/>
                      <a:pt x="143" y="7"/>
                    </a:cubicBezTo>
                    <a:cubicBezTo>
                      <a:pt x="48" y="31"/>
                      <a:pt x="1" y="126"/>
                      <a:pt x="24" y="209"/>
                    </a:cubicBezTo>
                    <a:lnTo>
                      <a:pt x="489" y="1960"/>
                    </a:lnTo>
                    <a:cubicBezTo>
                      <a:pt x="513" y="2031"/>
                      <a:pt x="584" y="2079"/>
                      <a:pt x="655" y="2079"/>
                    </a:cubicBezTo>
                    <a:lnTo>
                      <a:pt x="691" y="2079"/>
                    </a:lnTo>
                    <a:cubicBezTo>
                      <a:pt x="786" y="2055"/>
                      <a:pt x="834" y="1960"/>
                      <a:pt x="810" y="1876"/>
                    </a:cubicBezTo>
                    <a:lnTo>
                      <a:pt x="346" y="126"/>
                    </a:lnTo>
                    <a:cubicBezTo>
                      <a:pt x="326" y="47"/>
                      <a:pt x="257" y="1"/>
                      <a:pt x="187"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57"/>
              <p:cNvSpPr/>
              <p:nvPr/>
            </p:nvSpPr>
            <p:spPr>
              <a:xfrm>
                <a:off x="3658950" y="1822750"/>
                <a:ext cx="219400" cy="173550"/>
              </a:xfrm>
              <a:custGeom>
                <a:avLst/>
                <a:gdLst/>
                <a:ahLst/>
                <a:cxnLst/>
                <a:rect l="l" t="t" r="r" b="b"/>
                <a:pathLst>
                  <a:path w="8776" h="6942" extrusionOk="0">
                    <a:moveTo>
                      <a:pt x="4096" y="1"/>
                    </a:moveTo>
                    <a:cubicBezTo>
                      <a:pt x="4013" y="1"/>
                      <a:pt x="3942" y="84"/>
                      <a:pt x="3930" y="155"/>
                    </a:cubicBezTo>
                    <a:lnTo>
                      <a:pt x="3775" y="1215"/>
                    </a:lnTo>
                    <a:cubicBezTo>
                      <a:pt x="3620" y="1239"/>
                      <a:pt x="3477" y="1287"/>
                      <a:pt x="3346" y="1334"/>
                    </a:cubicBezTo>
                    <a:lnTo>
                      <a:pt x="2691" y="513"/>
                    </a:lnTo>
                    <a:cubicBezTo>
                      <a:pt x="2654" y="475"/>
                      <a:pt x="2607" y="452"/>
                      <a:pt x="2559" y="452"/>
                    </a:cubicBezTo>
                    <a:cubicBezTo>
                      <a:pt x="2531" y="452"/>
                      <a:pt x="2503" y="459"/>
                      <a:pt x="2477" y="477"/>
                    </a:cubicBezTo>
                    <a:lnTo>
                      <a:pt x="1953" y="775"/>
                    </a:lnTo>
                    <a:cubicBezTo>
                      <a:pt x="1882" y="810"/>
                      <a:pt x="1846" y="906"/>
                      <a:pt x="1882" y="977"/>
                    </a:cubicBezTo>
                    <a:lnTo>
                      <a:pt x="2263" y="1965"/>
                    </a:lnTo>
                    <a:cubicBezTo>
                      <a:pt x="2156" y="2060"/>
                      <a:pt x="2048" y="2168"/>
                      <a:pt x="1953" y="2275"/>
                    </a:cubicBezTo>
                    <a:lnTo>
                      <a:pt x="965" y="1894"/>
                    </a:lnTo>
                    <a:cubicBezTo>
                      <a:pt x="946" y="1884"/>
                      <a:pt x="926" y="1880"/>
                      <a:pt x="906" y="1880"/>
                    </a:cubicBezTo>
                    <a:cubicBezTo>
                      <a:pt x="851" y="1880"/>
                      <a:pt x="797" y="1913"/>
                      <a:pt x="763" y="1965"/>
                    </a:cubicBezTo>
                    <a:lnTo>
                      <a:pt x="465" y="2489"/>
                    </a:lnTo>
                    <a:cubicBezTo>
                      <a:pt x="417" y="2561"/>
                      <a:pt x="441" y="2644"/>
                      <a:pt x="501" y="2703"/>
                    </a:cubicBezTo>
                    <a:lnTo>
                      <a:pt x="1334" y="3358"/>
                    </a:lnTo>
                    <a:cubicBezTo>
                      <a:pt x="1286" y="3489"/>
                      <a:pt x="1239" y="3632"/>
                      <a:pt x="1215" y="3787"/>
                    </a:cubicBezTo>
                    <a:lnTo>
                      <a:pt x="155" y="3942"/>
                    </a:lnTo>
                    <a:cubicBezTo>
                      <a:pt x="72" y="3954"/>
                      <a:pt x="1" y="4025"/>
                      <a:pt x="1" y="4108"/>
                    </a:cubicBezTo>
                    <a:lnTo>
                      <a:pt x="1" y="4704"/>
                    </a:lnTo>
                    <a:cubicBezTo>
                      <a:pt x="1" y="4787"/>
                      <a:pt x="72" y="4858"/>
                      <a:pt x="155" y="4870"/>
                    </a:cubicBezTo>
                    <a:lnTo>
                      <a:pt x="1203" y="5025"/>
                    </a:lnTo>
                    <a:cubicBezTo>
                      <a:pt x="1239" y="5180"/>
                      <a:pt x="1275" y="5323"/>
                      <a:pt x="1322" y="5466"/>
                    </a:cubicBezTo>
                    <a:lnTo>
                      <a:pt x="501" y="6120"/>
                    </a:lnTo>
                    <a:cubicBezTo>
                      <a:pt x="441" y="6168"/>
                      <a:pt x="417" y="6263"/>
                      <a:pt x="465" y="6335"/>
                    </a:cubicBezTo>
                    <a:lnTo>
                      <a:pt x="763" y="6859"/>
                    </a:lnTo>
                    <a:cubicBezTo>
                      <a:pt x="798" y="6906"/>
                      <a:pt x="858" y="6942"/>
                      <a:pt x="905" y="6942"/>
                    </a:cubicBezTo>
                    <a:cubicBezTo>
                      <a:pt x="929" y="6942"/>
                      <a:pt x="953" y="6930"/>
                      <a:pt x="965" y="6930"/>
                    </a:cubicBezTo>
                    <a:lnTo>
                      <a:pt x="2060" y="6490"/>
                    </a:lnTo>
                    <a:cubicBezTo>
                      <a:pt x="2144" y="6466"/>
                      <a:pt x="2191" y="6359"/>
                      <a:pt x="2156" y="6275"/>
                    </a:cubicBezTo>
                    <a:cubicBezTo>
                      <a:pt x="2127" y="6209"/>
                      <a:pt x="2061" y="6173"/>
                      <a:pt x="1993" y="6173"/>
                    </a:cubicBezTo>
                    <a:cubicBezTo>
                      <a:pt x="1976" y="6173"/>
                      <a:pt x="1958" y="6175"/>
                      <a:pt x="1941" y="6180"/>
                    </a:cubicBezTo>
                    <a:lnTo>
                      <a:pt x="977" y="6561"/>
                    </a:lnTo>
                    <a:lnTo>
                      <a:pt x="822" y="6287"/>
                    </a:lnTo>
                    <a:lnTo>
                      <a:pt x="1632" y="5644"/>
                    </a:lnTo>
                    <a:cubicBezTo>
                      <a:pt x="1691" y="5597"/>
                      <a:pt x="1703" y="5525"/>
                      <a:pt x="1679" y="5454"/>
                    </a:cubicBezTo>
                    <a:cubicBezTo>
                      <a:pt x="1608" y="5263"/>
                      <a:pt x="1548" y="5061"/>
                      <a:pt x="1525" y="4858"/>
                    </a:cubicBezTo>
                    <a:cubicBezTo>
                      <a:pt x="1513" y="4787"/>
                      <a:pt x="1417" y="4727"/>
                      <a:pt x="1346" y="4716"/>
                    </a:cubicBezTo>
                    <a:lnTo>
                      <a:pt x="298" y="4561"/>
                    </a:lnTo>
                    <a:lnTo>
                      <a:pt x="298" y="4251"/>
                    </a:lnTo>
                    <a:lnTo>
                      <a:pt x="1346" y="4096"/>
                    </a:lnTo>
                    <a:cubicBezTo>
                      <a:pt x="1417" y="4085"/>
                      <a:pt x="1489" y="4025"/>
                      <a:pt x="1501" y="3954"/>
                    </a:cubicBezTo>
                    <a:cubicBezTo>
                      <a:pt x="1537" y="3751"/>
                      <a:pt x="1596" y="3549"/>
                      <a:pt x="1667" y="3358"/>
                    </a:cubicBezTo>
                    <a:cubicBezTo>
                      <a:pt x="1703" y="3287"/>
                      <a:pt x="1679" y="3215"/>
                      <a:pt x="1620" y="3168"/>
                    </a:cubicBezTo>
                    <a:lnTo>
                      <a:pt x="822" y="2525"/>
                    </a:lnTo>
                    <a:lnTo>
                      <a:pt x="977" y="2251"/>
                    </a:lnTo>
                    <a:lnTo>
                      <a:pt x="1941" y="2632"/>
                    </a:lnTo>
                    <a:cubicBezTo>
                      <a:pt x="1960" y="2638"/>
                      <a:pt x="1978" y="2641"/>
                      <a:pt x="1996" y="2641"/>
                    </a:cubicBezTo>
                    <a:cubicBezTo>
                      <a:pt x="2048" y="2641"/>
                      <a:pt x="2097" y="2617"/>
                      <a:pt x="2132" y="2572"/>
                    </a:cubicBezTo>
                    <a:cubicBezTo>
                      <a:pt x="2251" y="2418"/>
                      <a:pt x="2406" y="2275"/>
                      <a:pt x="2572" y="2144"/>
                    </a:cubicBezTo>
                    <a:cubicBezTo>
                      <a:pt x="2632" y="2096"/>
                      <a:pt x="2644" y="2013"/>
                      <a:pt x="2620" y="1953"/>
                    </a:cubicBezTo>
                    <a:lnTo>
                      <a:pt x="2239" y="989"/>
                    </a:lnTo>
                    <a:lnTo>
                      <a:pt x="2513" y="834"/>
                    </a:lnTo>
                    <a:lnTo>
                      <a:pt x="3156" y="1644"/>
                    </a:lnTo>
                    <a:cubicBezTo>
                      <a:pt x="3191" y="1679"/>
                      <a:pt x="3245" y="1701"/>
                      <a:pt x="3294" y="1701"/>
                    </a:cubicBezTo>
                    <a:cubicBezTo>
                      <a:pt x="3313" y="1701"/>
                      <a:pt x="3330" y="1698"/>
                      <a:pt x="3346" y="1691"/>
                    </a:cubicBezTo>
                    <a:cubicBezTo>
                      <a:pt x="3537" y="1620"/>
                      <a:pt x="3739" y="1560"/>
                      <a:pt x="3942" y="1525"/>
                    </a:cubicBezTo>
                    <a:cubicBezTo>
                      <a:pt x="4013" y="1525"/>
                      <a:pt x="4073" y="1429"/>
                      <a:pt x="4084" y="1358"/>
                    </a:cubicBezTo>
                    <a:lnTo>
                      <a:pt x="4239" y="298"/>
                    </a:lnTo>
                    <a:lnTo>
                      <a:pt x="4561" y="298"/>
                    </a:lnTo>
                    <a:lnTo>
                      <a:pt x="4715" y="1358"/>
                    </a:lnTo>
                    <a:cubicBezTo>
                      <a:pt x="4715" y="1429"/>
                      <a:pt x="4775" y="1501"/>
                      <a:pt x="4846" y="1513"/>
                    </a:cubicBezTo>
                    <a:cubicBezTo>
                      <a:pt x="5061" y="1548"/>
                      <a:pt x="5263" y="1608"/>
                      <a:pt x="5442" y="1679"/>
                    </a:cubicBezTo>
                    <a:cubicBezTo>
                      <a:pt x="5464" y="1687"/>
                      <a:pt x="5488" y="1691"/>
                      <a:pt x="5511" y="1691"/>
                    </a:cubicBezTo>
                    <a:cubicBezTo>
                      <a:pt x="5561" y="1691"/>
                      <a:pt x="5608" y="1673"/>
                      <a:pt x="5632" y="1632"/>
                    </a:cubicBezTo>
                    <a:lnTo>
                      <a:pt x="6275" y="834"/>
                    </a:lnTo>
                    <a:lnTo>
                      <a:pt x="6549" y="989"/>
                    </a:lnTo>
                    <a:lnTo>
                      <a:pt x="6180" y="1953"/>
                    </a:lnTo>
                    <a:cubicBezTo>
                      <a:pt x="6144" y="2013"/>
                      <a:pt x="6168" y="2096"/>
                      <a:pt x="6228" y="2144"/>
                    </a:cubicBezTo>
                    <a:cubicBezTo>
                      <a:pt x="6394" y="2275"/>
                      <a:pt x="6537" y="2418"/>
                      <a:pt x="6668" y="2572"/>
                    </a:cubicBezTo>
                    <a:cubicBezTo>
                      <a:pt x="6695" y="2617"/>
                      <a:pt x="6747" y="2641"/>
                      <a:pt x="6797" y="2641"/>
                    </a:cubicBezTo>
                    <a:cubicBezTo>
                      <a:pt x="6814" y="2641"/>
                      <a:pt x="6831" y="2638"/>
                      <a:pt x="6847" y="2632"/>
                    </a:cubicBezTo>
                    <a:lnTo>
                      <a:pt x="7811" y="2251"/>
                    </a:lnTo>
                    <a:lnTo>
                      <a:pt x="7978" y="2525"/>
                    </a:lnTo>
                    <a:lnTo>
                      <a:pt x="7168" y="3168"/>
                    </a:lnTo>
                    <a:cubicBezTo>
                      <a:pt x="7109" y="3215"/>
                      <a:pt x="7085" y="3287"/>
                      <a:pt x="7121" y="3358"/>
                    </a:cubicBezTo>
                    <a:cubicBezTo>
                      <a:pt x="7192" y="3549"/>
                      <a:pt x="7240" y="3751"/>
                      <a:pt x="7275" y="3954"/>
                    </a:cubicBezTo>
                    <a:cubicBezTo>
                      <a:pt x="7287" y="4025"/>
                      <a:pt x="7371" y="4085"/>
                      <a:pt x="7442" y="4096"/>
                    </a:cubicBezTo>
                    <a:lnTo>
                      <a:pt x="8478" y="4251"/>
                    </a:lnTo>
                    <a:lnTo>
                      <a:pt x="8478" y="4561"/>
                    </a:lnTo>
                    <a:lnTo>
                      <a:pt x="7442" y="4716"/>
                    </a:lnTo>
                    <a:cubicBezTo>
                      <a:pt x="7371" y="4727"/>
                      <a:pt x="7299" y="4787"/>
                      <a:pt x="7287" y="4858"/>
                    </a:cubicBezTo>
                    <a:cubicBezTo>
                      <a:pt x="7252" y="5061"/>
                      <a:pt x="7192" y="5251"/>
                      <a:pt x="7121" y="5454"/>
                    </a:cubicBezTo>
                    <a:cubicBezTo>
                      <a:pt x="7097" y="5525"/>
                      <a:pt x="7109" y="5597"/>
                      <a:pt x="7168" y="5644"/>
                    </a:cubicBezTo>
                    <a:lnTo>
                      <a:pt x="7978" y="6287"/>
                    </a:lnTo>
                    <a:lnTo>
                      <a:pt x="7811" y="6561"/>
                    </a:lnTo>
                    <a:lnTo>
                      <a:pt x="6847" y="6180"/>
                    </a:lnTo>
                    <a:cubicBezTo>
                      <a:pt x="6830" y="6175"/>
                      <a:pt x="6812" y="6173"/>
                      <a:pt x="6795" y="6173"/>
                    </a:cubicBezTo>
                    <a:cubicBezTo>
                      <a:pt x="6727" y="6173"/>
                      <a:pt x="6661" y="6209"/>
                      <a:pt x="6632" y="6275"/>
                    </a:cubicBezTo>
                    <a:cubicBezTo>
                      <a:pt x="6609" y="6359"/>
                      <a:pt x="6644" y="6466"/>
                      <a:pt x="6728" y="6490"/>
                    </a:cubicBezTo>
                    <a:lnTo>
                      <a:pt x="7823" y="6918"/>
                    </a:lnTo>
                    <a:cubicBezTo>
                      <a:pt x="7849" y="6929"/>
                      <a:pt x="7875" y="6935"/>
                      <a:pt x="7899" y="6935"/>
                    </a:cubicBezTo>
                    <a:cubicBezTo>
                      <a:pt x="7953" y="6935"/>
                      <a:pt x="8001" y="6908"/>
                      <a:pt x="8025" y="6859"/>
                    </a:cubicBezTo>
                    <a:lnTo>
                      <a:pt x="8335" y="6335"/>
                    </a:lnTo>
                    <a:cubicBezTo>
                      <a:pt x="8371" y="6263"/>
                      <a:pt x="8359" y="6168"/>
                      <a:pt x="8287" y="6120"/>
                    </a:cubicBezTo>
                    <a:lnTo>
                      <a:pt x="7466" y="5466"/>
                    </a:lnTo>
                    <a:cubicBezTo>
                      <a:pt x="7513" y="5323"/>
                      <a:pt x="7549" y="5168"/>
                      <a:pt x="7585" y="5025"/>
                    </a:cubicBezTo>
                    <a:lnTo>
                      <a:pt x="8633" y="4870"/>
                    </a:lnTo>
                    <a:cubicBezTo>
                      <a:pt x="8716" y="4858"/>
                      <a:pt x="8776" y="4787"/>
                      <a:pt x="8776" y="4704"/>
                    </a:cubicBezTo>
                    <a:lnTo>
                      <a:pt x="8776" y="4108"/>
                    </a:lnTo>
                    <a:cubicBezTo>
                      <a:pt x="8776" y="4025"/>
                      <a:pt x="8716" y="3954"/>
                      <a:pt x="8633" y="3942"/>
                    </a:cubicBezTo>
                    <a:lnTo>
                      <a:pt x="7585" y="3787"/>
                    </a:lnTo>
                    <a:cubicBezTo>
                      <a:pt x="7561" y="3644"/>
                      <a:pt x="7513" y="3501"/>
                      <a:pt x="7466" y="3358"/>
                    </a:cubicBezTo>
                    <a:lnTo>
                      <a:pt x="8287" y="2703"/>
                    </a:lnTo>
                    <a:cubicBezTo>
                      <a:pt x="8359" y="2644"/>
                      <a:pt x="8371" y="2561"/>
                      <a:pt x="8335" y="2489"/>
                    </a:cubicBezTo>
                    <a:lnTo>
                      <a:pt x="8025" y="1965"/>
                    </a:lnTo>
                    <a:cubicBezTo>
                      <a:pt x="7999" y="1913"/>
                      <a:pt x="7948" y="1880"/>
                      <a:pt x="7889" y="1880"/>
                    </a:cubicBezTo>
                    <a:cubicBezTo>
                      <a:pt x="7868" y="1880"/>
                      <a:pt x="7845" y="1884"/>
                      <a:pt x="7823" y="1894"/>
                    </a:cubicBezTo>
                    <a:lnTo>
                      <a:pt x="6847" y="2275"/>
                    </a:lnTo>
                    <a:cubicBezTo>
                      <a:pt x="6751" y="2168"/>
                      <a:pt x="6644" y="2060"/>
                      <a:pt x="6525" y="1965"/>
                    </a:cubicBezTo>
                    <a:lnTo>
                      <a:pt x="6918" y="977"/>
                    </a:lnTo>
                    <a:cubicBezTo>
                      <a:pt x="6942" y="906"/>
                      <a:pt x="6918" y="822"/>
                      <a:pt x="6847" y="775"/>
                    </a:cubicBezTo>
                    <a:lnTo>
                      <a:pt x="6323" y="477"/>
                    </a:lnTo>
                    <a:cubicBezTo>
                      <a:pt x="6297" y="459"/>
                      <a:pt x="6267" y="452"/>
                      <a:pt x="6238" y="452"/>
                    </a:cubicBezTo>
                    <a:cubicBezTo>
                      <a:pt x="6188" y="452"/>
                      <a:pt x="6139" y="475"/>
                      <a:pt x="6109" y="513"/>
                    </a:cubicBezTo>
                    <a:lnTo>
                      <a:pt x="5454" y="1334"/>
                    </a:lnTo>
                    <a:cubicBezTo>
                      <a:pt x="5311" y="1287"/>
                      <a:pt x="5168" y="1251"/>
                      <a:pt x="5025" y="1227"/>
                    </a:cubicBezTo>
                    <a:lnTo>
                      <a:pt x="4858" y="155"/>
                    </a:lnTo>
                    <a:cubicBezTo>
                      <a:pt x="4846" y="84"/>
                      <a:pt x="4787" y="1"/>
                      <a:pt x="4704"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17" name="Google Shape;1717;p57"/>
            <p:cNvSpPr/>
            <p:nvPr/>
          </p:nvSpPr>
          <p:spPr>
            <a:xfrm>
              <a:off x="3330050" y="1583475"/>
              <a:ext cx="900125" cy="856350"/>
            </a:xfrm>
            <a:custGeom>
              <a:avLst/>
              <a:gdLst/>
              <a:ahLst/>
              <a:cxnLst/>
              <a:rect l="l" t="t" r="r" b="b"/>
              <a:pathLst>
                <a:path w="36005" h="34254" extrusionOk="0">
                  <a:moveTo>
                    <a:pt x="17223" y="0"/>
                  </a:moveTo>
                  <a:cubicBezTo>
                    <a:pt x="12719" y="0"/>
                    <a:pt x="8224" y="1761"/>
                    <a:pt x="4870" y="5262"/>
                  </a:cubicBezTo>
                  <a:cubicBezTo>
                    <a:pt x="1691" y="8560"/>
                    <a:pt x="0" y="12905"/>
                    <a:pt x="95" y="17477"/>
                  </a:cubicBezTo>
                  <a:cubicBezTo>
                    <a:pt x="191" y="22061"/>
                    <a:pt x="2060" y="26324"/>
                    <a:pt x="5358" y="29491"/>
                  </a:cubicBezTo>
                  <a:cubicBezTo>
                    <a:pt x="8632" y="32634"/>
                    <a:pt x="12930" y="34253"/>
                    <a:pt x="17252" y="34253"/>
                  </a:cubicBezTo>
                  <a:cubicBezTo>
                    <a:pt x="20610" y="34253"/>
                    <a:pt x="23979" y="33277"/>
                    <a:pt x="26885" y="31289"/>
                  </a:cubicBezTo>
                  <a:lnTo>
                    <a:pt x="26706" y="31015"/>
                  </a:lnTo>
                  <a:cubicBezTo>
                    <a:pt x="23852" y="32968"/>
                    <a:pt x="20547" y="33925"/>
                    <a:pt x="17254" y="33925"/>
                  </a:cubicBezTo>
                  <a:cubicBezTo>
                    <a:pt x="13017" y="33925"/>
                    <a:pt x="8800" y="32341"/>
                    <a:pt x="5584" y="29253"/>
                  </a:cubicBezTo>
                  <a:cubicBezTo>
                    <a:pt x="2346" y="26145"/>
                    <a:pt x="512" y="21966"/>
                    <a:pt x="417" y="17477"/>
                  </a:cubicBezTo>
                  <a:cubicBezTo>
                    <a:pt x="334" y="12989"/>
                    <a:pt x="1989" y="8726"/>
                    <a:pt x="5096" y="5488"/>
                  </a:cubicBezTo>
                  <a:cubicBezTo>
                    <a:pt x="8397" y="2053"/>
                    <a:pt x="12812" y="324"/>
                    <a:pt x="17232" y="324"/>
                  </a:cubicBezTo>
                  <a:cubicBezTo>
                    <a:pt x="21422" y="324"/>
                    <a:pt x="25617" y="1877"/>
                    <a:pt x="28873" y="5000"/>
                  </a:cubicBezTo>
                  <a:cubicBezTo>
                    <a:pt x="34409" y="10322"/>
                    <a:pt x="35648" y="18692"/>
                    <a:pt x="31885" y="25371"/>
                  </a:cubicBezTo>
                  <a:lnTo>
                    <a:pt x="32171" y="25526"/>
                  </a:lnTo>
                  <a:cubicBezTo>
                    <a:pt x="36005" y="18728"/>
                    <a:pt x="34743" y="10191"/>
                    <a:pt x="29099" y="4773"/>
                  </a:cubicBezTo>
                  <a:cubicBezTo>
                    <a:pt x="25778" y="1585"/>
                    <a:pt x="21496" y="0"/>
                    <a:pt x="172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8" name="Google Shape;1718;p57"/>
          <p:cNvGrpSpPr/>
          <p:nvPr/>
        </p:nvGrpSpPr>
        <p:grpSpPr>
          <a:xfrm>
            <a:off x="4631584" y="1594525"/>
            <a:ext cx="1698025" cy="1359125"/>
            <a:chOff x="4572175" y="1531650"/>
            <a:chExt cx="1617475" cy="1359125"/>
          </a:xfrm>
        </p:grpSpPr>
        <p:sp>
          <p:nvSpPr>
            <p:cNvPr id="1719" name="Google Shape;1719;p57"/>
            <p:cNvSpPr/>
            <p:nvPr/>
          </p:nvSpPr>
          <p:spPr>
            <a:xfrm>
              <a:off x="4572175" y="2625225"/>
              <a:ext cx="1617475" cy="265550"/>
            </a:xfrm>
            <a:custGeom>
              <a:avLst/>
              <a:gdLst/>
              <a:ahLst/>
              <a:cxnLst/>
              <a:rect l="l" t="t" r="r" b="b"/>
              <a:pathLst>
                <a:path w="64699" h="10622" extrusionOk="0">
                  <a:moveTo>
                    <a:pt x="0" y="1"/>
                  </a:moveTo>
                  <a:lnTo>
                    <a:pt x="0" y="10621"/>
                  </a:lnTo>
                  <a:lnTo>
                    <a:pt x="64699" y="10621"/>
                  </a:lnTo>
                  <a:lnTo>
                    <a:pt x="64699" y="1"/>
                  </a:ln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FFFFFF"/>
                  </a:solidFill>
                  <a:latin typeface="Jost Medium"/>
                  <a:ea typeface="Jost Medium"/>
                  <a:cs typeface="Jost Medium"/>
                  <a:sym typeface="Jost Medium"/>
                </a:rPr>
                <a:t>Test</a:t>
              </a:r>
              <a:endParaRPr sz="1500">
                <a:solidFill>
                  <a:srgbClr val="FFFFFF"/>
                </a:solidFill>
                <a:latin typeface="Jost Medium"/>
                <a:ea typeface="Jost Medium"/>
                <a:cs typeface="Jost Medium"/>
                <a:sym typeface="Jost Medium"/>
              </a:endParaRPr>
            </a:p>
          </p:txBody>
        </p:sp>
        <p:sp>
          <p:nvSpPr>
            <p:cNvPr id="1720" name="Google Shape;1720;p57"/>
            <p:cNvSpPr/>
            <p:nvPr/>
          </p:nvSpPr>
          <p:spPr>
            <a:xfrm>
              <a:off x="4903750" y="1531650"/>
              <a:ext cx="954300" cy="954000"/>
            </a:xfrm>
            <a:custGeom>
              <a:avLst/>
              <a:gdLst/>
              <a:ahLst/>
              <a:cxnLst/>
              <a:rect l="l" t="t" r="r" b="b"/>
              <a:pathLst>
                <a:path w="38172" h="38160" extrusionOk="0">
                  <a:moveTo>
                    <a:pt x="19086" y="0"/>
                  </a:moveTo>
                  <a:cubicBezTo>
                    <a:pt x="13050" y="0"/>
                    <a:pt x="7490" y="2763"/>
                    <a:pt x="3846" y="7597"/>
                  </a:cubicBezTo>
                  <a:cubicBezTo>
                    <a:pt x="3727" y="7763"/>
                    <a:pt x="3751" y="8001"/>
                    <a:pt x="3930" y="8120"/>
                  </a:cubicBezTo>
                  <a:cubicBezTo>
                    <a:pt x="3998" y="8174"/>
                    <a:pt x="4079" y="8200"/>
                    <a:pt x="4159" y="8200"/>
                  </a:cubicBezTo>
                  <a:cubicBezTo>
                    <a:pt x="4274" y="8200"/>
                    <a:pt x="4388" y="8147"/>
                    <a:pt x="4465" y="8049"/>
                  </a:cubicBezTo>
                  <a:cubicBezTo>
                    <a:pt x="7954" y="3417"/>
                    <a:pt x="13288" y="762"/>
                    <a:pt x="19086" y="762"/>
                  </a:cubicBezTo>
                  <a:cubicBezTo>
                    <a:pt x="29183" y="762"/>
                    <a:pt x="37410" y="8978"/>
                    <a:pt x="37410" y="19074"/>
                  </a:cubicBezTo>
                  <a:cubicBezTo>
                    <a:pt x="37410" y="29183"/>
                    <a:pt x="29183" y="37398"/>
                    <a:pt x="19086" y="37398"/>
                  </a:cubicBezTo>
                  <a:cubicBezTo>
                    <a:pt x="8990" y="37398"/>
                    <a:pt x="774" y="29183"/>
                    <a:pt x="774" y="19074"/>
                  </a:cubicBezTo>
                  <a:cubicBezTo>
                    <a:pt x="774" y="18872"/>
                    <a:pt x="596" y="18693"/>
                    <a:pt x="382" y="18693"/>
                  </a:cubicBezTo>
                  <a:cubicBezTo>
                    <a:pt x="179" y="18693"/>
                    <a:pt x="1" y="18872"/>
                    <a:pt x="1" y="19074"/>
                  </a:cubicBezTo>
                  <a:cubicBezTo>
                    <a:pt x="1" y="29599"/>
                    <a:pt x="8561" y="38160"/>
                    <a:pt x="19086" y="38160"/>
                  </a:cubicBezTo>
                  <a:cubicBezTo>
                    <a:pt x="29611" y="38160"/>
                    <a:pt x="38172" y="29599"/>
                    <a:pt x="38172" y="19074"/>
                  </a:cubicBezTo>
                  <a:cubicBezTo>
                    <a:pt x="38172" y="8561"/>
                    <a:pt x="29611" y="0"/>
                    <a:pt x="190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57"/>
            <p:cNvSpPr/>
            <p:nvPr/>
          </p:nvSpPr>
          <p:spPr>
            <a:xfrm>
              <a:off x="5371375" y="2466575"/>
              <a:ext cx="19075" cy="236675"/>
            </a:xfrm>
            <a:custGeom>
              <a:avLst/>
              <a:gdLst/>
              <a:ahLst/>
              <a:cxnLst/>
              <a:rect l="l" t="t" r="r" b="b"/>
              <a:pathLst>
                <a:path w="763" h="9467" extrusionOk="0">
                  <a:moveTo>
                    <a:pt x="381" y="1"/>
                  </a:moveTo>
                  <a:cubicBezTo>
                    <a:pt x="167" y="1"/>
                    <a:pt x="0" y="168"/>
                    <a:pt x="0" y="382"/>
                  </a:cubicBezTo>
                  <a:lnTo>
                    <a:pt x="0" y="9085"/>
                  </a:lnTo>
                  <a:cubicBezTo>
                    <a:pt x="0" y="9300"/>
                    <a:pt x="167" y="9466"/>
                    <a:pt x="381" y="9466"/>
                  </a:cubicBezTo>
                  <a:cubicBezTo>
                    <a:pt x="596" y="9466"/>
                    <a:pt x="762" y="9300"/>
                    <a:pt x="762" y="9085"/>
                  </a:cubicBezTo>
                  <a:lnTo>
                    <a:pt x="762" y="382"/>
                  </a:lnTo>
                  <a:cubicBezTo>
                    <a:pt x="762" y="168"/>
                    <a:pt x="596" y="1"/>
                    <a:pt x="3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2" name="Google Shape;1722;p57"/>
            <p:cNvGrpSpPr/>
            <p:nvPr/>
          </p:nvGrpSpPr>
          <p:grpSpPr>
            <a:xfrm>
              <a:off x="5135925" y="1759650"/>
              <a:ext cx="487575" cy="505750"/>
              <a:chOff x="5135925" y="1759650"/>
              <a:chExt cx="487575" cy="505750"/>
            </a:xfrm>
          </p:grpSpPr>
          <p:sp>
            <p:nvSpPr>
              <p:cNvPr id="1723" name="Google Shape;1723;p57"/>
              <p:cNvSpPr/>
              <p:nvPr/>
            </p:nvSpPr>
            <p:spPr>
              <a:xfrm>
                <a:off x="5135925" y="1759650"/>
                <a:ext cx="487575" cy="505750"/>
              </a:xfrm>
              <a:custGeom>
                <a:avLst/>
                <a:gdLst/>
                <a:ahLst/>
                <a:cxnLst/>
                <a:rect l="l" t="t" r="r" b="b"/>
                <a:pathLst>
                  <a:path w="19503" h="20230" extrusionOk="0">
                    <a:moveTo>
                      <a:pt x="19062" y="298"/>
                    </a:moveTo>
                    <a:lnTo>
                      <a:pt x="19062" y="6847"/>
                    </a:lnTo>
                    <a:lnTo>
                      <a:pt x="14490" y="6847"/>
                    </a:lnTo>
                    <a:cubicBezTo>
                      <a:pt x="14455" y="6847"/>
                      <a:pt x="14431" y="6859"/>
                      <a:pt x="14407" y="6870"/>
                    </a:cubicBezTo>
                    <a:lnTo>
                      <a:pt x="10728" y="9442"/>
                    </a:lnTo>
                    <a:lnTo>
                      <a:pt x="10728" y="7013"/>
                    </a:lnTo>
                    <a:cubicBezTo>
                      <a:pt x="10728" y="6918"/>
                      <a:pt x="10621" y="6835"/>
                      <a:pt x="10537" y="6835"/>
                    </a:cubicBezTo>
                    <a:lnTo>
                      <a:pt x="9085" y="6835"/>
                    </a:lnTo>
                    <a:lnTo>
                      <a:pt x="9085" y="298"/>
                    </a:lnTo>
                    <a:close/>
                    <a:moveTo>
                      <a:pt x="10430" y="7144"/>
                    </a:moveTo>
                    <a:lnTo>
                      <a:pt x="10430" y="9752"/>
                    </a:lnTo>
                    <a:cubicBezTo>
                      <a:pt x="10430" y="9811"/>
                      <a:pt x="10430" y="9871"/>
                      <a:pt x="10490" y="9907"/>
                    </a:cubicBezTo>
                    <a:cubicBezTo>
                      <a:pt x="10514" y="9918"/>
                      <a:pt x="10526" y="9918"/>
                      <a:pt x="10549" y="9918"/>
                    </a:cubicBezTo>
                    <a:cubicBezTo>
                      <a:pt x="10585" y="9918"/>
                      <a:pt x="10609" y="9907"/>
                      <a:pt x="10633" y="9895"/>
                    </a:cubicBezTo>
                    <a:lnTo>
                      <a:pt x="12538" y="8573"/>
                    </a:lnTo>
                    <a:cubicBezTo>
                      <a:pt x="12943" y="9145"/>
                      <a:pt x="13145" y="9799"/>
                      <a:pt x="13145" y="10502"/>
                    </a:cubicBezTo>
                    <a:cubicBezTo>
                      <a:pt x="13145" y="12347"/>
                      <a:pt x="11645" y="13847"/>
                      <a:pt x="9799" y="13847"/>
                    </a:cubicBezTo>
                    <a:cubicBezTo>
                      <a:pt x="7954" y="13847"/>
                      <a:pt x="6454" y="12324"/>
                      <a:pt x="6454" y="10478"/>
                    </a:cubicBezTo>
                    <a:cubicBezTo>
                      <a:pt x="6454" y="8799"/>
                      <a:pt x="7716" y="7442"/>
                      <a:pt x="9383" y="7144"/>
                    </a:cubicBezTo>
                    <a:close/>
                    <a:moveTo>
                      <a:pt x="5573" y="2084"/>
                    </a:moveTo>
                    <a:lnTo>
                      <a:pt x="7144" y="4061"/>
                    </a:lnTo>
                    <a:cubicBezTo>
                      <a:pt x="7180" y="4105"/>
                      <a:pt x="7228" y="4129"/>
                      <a:pt x="7280" y="4129"/>
                    </a:cubicBezTo>
                    <a:cubicBezTo>
                      <a:pt x="7298" y="4129"/>
                      <a:pt x="7316" y="4126"/>
                      <a:pt x="7335" y="4120"/>
                    </a:cubicBezTo>
                    <a:cubicBezTo>
                      <a:pt x="7799" y="3942"/>
                      <a:pt x="8263" y="3811"/>
                      <a:pt x="8740" y="3739"/>
                    </a:cubicBezTo>
                    <a:cubicBezTo>
                      <a:pt x="8763" y="3739"/>
                      <a:pt x="8787" y="3727"/>
                      <a:pt x="8787" y="3727"/>
                    </a:cubicBezTo>
                    <a:lnTo>
                      <a:pt x="8787" y="6966"/>
                    </a:lnTo>
                    <a:cubicBezTo>
                      <a:pt x="7299" y="7406"/>
                      <a:pt x="6120" y="8835"/>
                      <a:pt x="6120" y="10502"/>
                    </a:cubicBezTo>
                    <a:cubicBezTo>
                      <a:pt x="6120" y="12526"/>
                      <a:pt x="7775" y="14181"/>
                      <a:pt x="9799" y="14181"/>
                    </a:cubicBezTo>
                    <a:cubicBezTo>
                      <a:pt x="11823" y="14181"/>
                      <a:pt x="13478" y="12526"/>
                      <a:pt x="13478" y="10502"/>
                    </a:cubicBezTo>
                    <a:cubicBezTo>
                      <a:pt x="13478" y="9740"/>
                      <a:pt x="13240" y="8990"/>
                      <a:pt x="12812" y="8359"/>
                    </a:cubicBezTo>
                    <a:lnTo>
                      <a:pt x="14538" y="7132"/>
                    </a:lnTo>
                    <a:lnTo>
                      <a:pt x="17074" y="7132"/>
                    </a:lnTo>
                    <a:lnTo>
                      <a:pt x="16241" y="7823"/>
                    </a:lnTo>
                    <a:cubicBezTo>
                      <a:pt x="16181" y="7871"/>
                      <a:pt x="16157" y="7954"/>
                      <a:pt x="16181" y="8025"/>
                    </a:cubicBezTo>
                    <a:cubicBezTo>
                      <a:pt x="16360" y="8478"/>
                      <a:pt x="16491" y="8954"/>
                      <a:pt x="16562" y="9442"/>
                    </a:cubicBezTo>
                    <a:cubicBezTo>
                      <a:pt x="16574" y="9514"/>
                      <a:pt x="16633" y="9561"/>
                      <a:pt x="16705" y="9573"/>
                    </a:cubicBezTo>
                    <a:lnTo>
                      <a:pt x="19205" y="9954"/>
                    </a:lnTo>
                    <a:lnTo>
                      <a:pt x="19205" y="11050"/>
                    </a:lnTo>
                    <a:lnTo>
                      <a:pt x="16705" y="11419"/>
                    </a:lnTo>
                    <a:cubicBezTo>
                      <a:pt x="16633" y="11431"/>
                      <a:pt x="16574" y="11490"/>
                      <a:pt x="16562" y="11562"/>
                    </a:cubicBezTo>
                    <a:cubicBezTo>
                      <a:pt x="16491" y="12038"/>
                      <a:pt x="16360" y="12514"/>
                      <a:pt x="16181" y="12966"/>
                    </a:cubicBezTo>
                    <a:cubicBezTo>
                      <a:pt x="16157" y="13038"/>
                      <a:pt x="16181" y="13109"/>
                      <a:pt x="16241" y="13157"/>
                    </a:cubicBezTo>
                    <a:lnTo>
                      <a:pt x="18217" y="14729"/>
                    </a:lnTo>
                    <a:lnTo>
                      <a:pt x="17669" y="15669"/>
                    </a:lnTo>
                    <a:lnTo>
                      <a:pt x="15312" y="14752"/>
                    </a:lnTo>
                    <a:cubicBezTo>
                      <a:pt x="15293" y="14741"/>
                      <a:pt x="15271" y="14736"/>
                      <a:pt x="15249" y="14736"/>
                    </a:cubicBezTo>
                    <a:cubicBezTo>
                      <a:pt x="15203" y="14736"/>
                      <a:pt x="15154" y="14760"/>
                      <a:pt x="15121" y="14800"/>
                    </a:cubicBezTo>
                    <a:cubicBezTo>
                      <a:pt x="14824" y="15181"/>
                      <a:pt x="14467" y="15526"/>
                      <a:pt x="14097" y="15824"/>
                    </a:cubicBezTo>
                    <a:cubicBezTo>
                      <a:pt x="14038" y="15872"/>
                      <a:pt x="14014" y="15943"/>
                      <a:pt x="14050" y="16014"/>
                    </a:cubicBezTo>
                    <a:lnTo>
                      <a:pt x="14979" y="18372"/>
                    </a:lnTo>
                    <a:lnTo>
                      <a:pt x="14038" y="18920"/>
                    </a:lnTo>
                    <a:lnTo>
                      <a:pt x="12454" y="16943"/>
                    </a:lnTo>
                    <a:cubicBezTo>
                      <a:pt x="12419" y="16899"/>
                      <a:pt x="12371" y="16874"/>
                      <a:pt x="12319" y="16874"/>
                    </a:cubicBezTo>
                    <a:cubicBezTo>
                      <a:pt x="12301" y="16874"/>
                      <a:pt x="12282" y="16877"/>
                      <a:pt x="12264" y="16884"/>
                    </a:cubicBezTo>
                    <a:cubicBezTo>
                      <a:pt x="11811" y="17062"/>
                      <a:pt x="11347" y="17193"/>
                      <a:pt x="10859" y="17265"/>
                    </a:cubicBezTo>
                    <a:cubicBezTo>
                      <a:pt x="10788" y="17276"/>
                      <a:pt x="10728" y="17348"/>
                      <a:pt x="10716" y="17419"/>
                    </a:cubicBezTo>
                    <a:lnTo>
                      <a:pt x="10347" y="19943"/>
                    </a:lnTo>
                    <a:lnTo>
                      <a:pt x="9252" y="19943"/>
                    </a:lnTo>
                    <a:lnTo>
                      <a:pt x="8883" y="17419"/>
                    </a:lnTo>
                    <a:cubicBezTo>
                      <a:pt x="8871" y="17348"/>
                      <a:pt x="8811" y="17276"/>
                      <a:pt x="8740" y="17265"/>
                    </a:cubicBezTo>
                    <a:cubicBezTo>
                      <a:pt x="8263" y="17193"/>
                      <a:pt x="7787" y="17062"/>
                      <a:pt x="7335" y="16895"/>
                    </a:cubicBezTo>
                    <a:cubicBezTo>
                      <a:pt x="7312" y="16888"/>
                      <a:pt x="7289" y="16884"/>
                      <a:pt x="7268" y="16884"/>
                    </a:cubicBezTo>
                    <a:cubicBezTo>
                      <a:pt x="7220" y="16884"/>
                      <a:pt x="7177" y="16902"/>
                      <a:pt x="7144" y="16943"/>
                    </a:cubicBezTo>
                    <a:lnTo>
                      <a:pt x="5573" y="18920"/>
                    </a:lnTo>
                    <a:lnTo>
                      <a:pt x="4632" y="18372"/>
                    </a:lnTo>
                    <a:lnTo>
                      <a:pt x="5549" y="16014"/>
                    </a:lnTo>
                    <a:cubicBezTo>
                      <a:pt x="5584" y="15955"/>
                      <a:pt x="5561" y="15872"/>
                      <a:pt x="5501" y="15824"/>
                    </a:cubicBezTo>
                    <a:cubicBezTo>
                      <a:pt x="5132" y="15526"/>
                      <a:pt x="4787" y="15181"/>
                      <a:pt x="4477" y="14800"/>
                    </a:cubicBezTo>
                    <a:cubicBezTo>
                      <a:pt x="4445" y="14760"/>
                      <a:pt x="4401" y="14736"/>
                      <a:pt x="4355" y="14736"/>
                    </a:cubicBezTo>
                    <a:cubicBezTo>
                      <a:pt x="4332" y="14736"/>
                      <a:pt x="4310" y="14741"/>
                      <a:pt x="4287" y="14752"/>
                    </a:cubicBezTo>
                    <a:lnTo>
                      <a:pt x="1929" y="15681"/>
                    </a:lnTo>
                    <a:lnTo>
                      <a:pt x="1382" y="14729"/>
                    </a:lnTo>
                    <a:lnTo>
                      <a:pt x="3370" y="13157"/>
                    </a:lnTo>
                    <a:cubicBezTo>
                      <a:pt x="3418" y="13109"/>
                      <a:pt x="3441" y="13038"/>
                      <a:pt x="3418" y="12966"/>
                    </a:cubicBezTo>
                    <a:cubicBezTo>
                      <a:pt x="3239" y="12514"/>
                      <a:pt x="3108" y="12038"/>
                      <a:pt x="3037" y="11562"/>
                    </a:cubicBezTo>
                    <a:cubicBezTo>
                      <a:pt x="3025" y="11490"/>
                      <a:pt x="3001" y="11431"/>
                      <a:pt x="2929" y="11419"/>
                    </a:cubicBezTo>
                    <a:lnTo>
                      <a:pt x="453" y="11050"/>
                    </a:lnTo>
                    <a:lnTo>
                      <a:pt x="453" y="9954"/>
                    </a:lnTo>
                    <a:lnTo>
                      <a:pt x="2929" y="9585"/>
                    </a:lnTo>
                    <a:cubicBezTo>
                      <a:pt x="3001" y="9573"/>
                      <a:pt x="3048" y="9514"/>
                      <a:pt x="3048" y="9442"/>
                    </a:cubicBezTo>
                    <a:cubicBezTo>
                      <a:pt x="3132" y="8966"/>
                      <a:pt x="3251" y="8502"/>
                      <a:pt x="3418" y="8037"/>
                    </a:cubicBezTo>
                    <a:cubicBezTo>
                      <a:pt x="3453" y="7966"/>
                      <a:pt x="3429" y="7894"/>
                      <a:pt x="3370" y="7847"/>
                    </a:cubicBezTo>
                    <a:lnTo>
                      <a:pt x="1382" y="6275"/>
                    </a:lnTo>
                    <a:lnTo>
                      <a:pt x="1929" y="5335"/>
                    </a:lnTo>
                    <a:lnTo>
                      <a:pt x="4287" y="6251"/>
                    </a:lnTo>
                    <a:cubicBezTo>
                      <a:pt x="4310" y="6263"/>
                      <a:pt x="4332" y="6268"/>
                      <a:pt x="4355" y="6268"/>
                    </a:cubicBezTo>
                    <a:cubicBezTo>
                      <a:pt x="4401" y="6268"/>
                      <a:pt x="4445" y="6244"/>
                      <a:pt x="4477" y="6204"/>
                    </a:cubicBezTo>
                    <a:cubicBezTo>
                      <a:pt x="4787" y="5835"/>
                      <a:pt x="5132" y="5477"/>
                      <a:pt x="5501" y="5180"/>
                    </a:cubicBezTo>
                    <a:cubicBezTo>
                      <a:pt x="5561" y="5132"/>
                      <a:pt x="5584" y="5049"/>
                      <a:pt x="5549" y="4989"/>
                    </a:cubicBezTo>
                    <a:lnTo>
                      <a:pt x="4632" y="2632"/>
                    </a:lnTo>
                    <a:lnTo>
                      <a:pt x="5573" y="2084"/>
                    </a:lnTo>
                    <a:close/>
                    <a:moveTo>
                      <a:pt x="8954" y="1"/>
                    </a:moveTo>
                    <a:cubicBezTo>
                      <a:pt x="8859" y="1"/>
                      <a:pt x="8787" y="72"/>
                      <a:pt x="8787" y="167"/>
                    </a:cubicBezTo>
                    <a:lnTo>
                      <a:pt x="8787" y="1977"/>
                    </a:lnTo>
                    <a:lnTo>
                      <a:pt x="8573" y="3430"/>
                    </a:lnTo>
                    <a:cubicBezTo>
                      <a:pt x="8156" y="3501"/>
                      <a:pt x="7740" y="3620"/>
                      <a:pt x="7335" y="3763"/>
                    </a:cubicBezTo>
                    <a:lnTo>
                      <a:pt x="5739" y="1763"/>
                    </a:lnTo>
                    <a:cubicBezTo>
                      <a:pt x="5709" y="1725"/>
                      <a:pt x="5660" y="1702"/>
                      <a:pt x="5610" y="1702"/>
                    </a:cubicBezTo>
                    <a:cubicBezTo>
                      <a:pt x="5581" y="1702"/>
                      <a:pt x="5551" y="1709"/>
                      <a:pt x="5525" y="1727"/>
                    </a:cubicBezTo>
                    <a:lnTo>
                      <a:pt x="4334" y="2418"/>
                    </a:lnTo>
                    <a:cubicBezTo>
                      <a:pt x="4263" y="2453"/>
                      <a:pt x="4239" y="2537"/>
                      <a:pt x="4263" y="2620"/>
                    </a:cubicBezTo>
                    <a:lnTo>
                      <a:pt x="5203" y="5001"/>
                    </a:lnTo>
                    <a:cubicBezTo>
                      <a:pt x="4870" y="5275"/>
                      <a:pt x="4572" y="5573"/>
                      <a:pt x="4299" y="5906"/>
                    </a:cubicBezTo>
                    <a:lnTo>
                      <a:pt x="1917" y="4965"/>
                    </a:lnTo>
                    <a:cubicBezTo>
                      <a:pt x="1897" y="4960"/>
                      <a:pt x="1876" y="4957"/>
                      <a:pt x="1856" y="4957"/>
                    </a:cubicBezTo>
                    <a:cubicBezTo>
                      <a:pt x="1795" y="4957"/>
                      <a:pt x="1742" y="4983"/>
                      <a:pt x="1715" y="5037"/>
                    </a:cubicBezTo>
                    <a:lnTo>
                      <a:pt x="1024" y="6228"/>
                    </a:lnTo>
                    <a:cubicBezTo>
                      <a:pt x="977" y="6299"/>
                      <a:pt x="1001" y="6394"/>
                      <a:pt x="1060" y="6442"/>
                    </a:cubicBezTo>
                    <a:lnTo>
                      <a:pt x="3060" y="8037"/>
                    </a:lnTo>
                    <a:cubicBezTo>
                      <a:pt x="2917" y="8442"/>
                      <a:pt x="2798" y="8859"/>
                      <a:pt x="2727" y="9276"/>
                    </a:cubicBezTo>
                    <a:lnTo>
                      <a:pt x="179" y="9645"/>
                    </a:lnTo>
                    <a:cubicBezTo>
                      <a:pt x="96" y="9668"/>
                      <a:pt x="0" y="9728"/>
                      <a:pt x="0" y="9811"/>
                    </a:cubicBezTo>
                    <a:lnTo>
                      <a:pt x="0" y="11192"/>
                    </a:lnTo>
                    <a:cubicBezTo>
                      <a:pt x="0" y="11276"/>
                      <a:pt x="96" y="11335"/>
                      <a:pt x="179" y="11359"/>
                    </a:cubicBezTo>
                    <a:lnTo>
                      <a:pt x="2715" y="11728"/>
                    </a:lnTo>
                    <a:cubicBezTo>
                      <a:pt x="2787" y="12157"/>
                      <a:pt x="2906" y="12562"/>
                      <a:pt x="3060" y="12966"/>
                    </a:cubicBezTo>
                    <a:lnTo>
                      <a:pt x="1060" y="14562"/>
                    </a:lnTo>
                    <a:cubicBezTo>
                      <a:pt x="1001" y="14609"/>
                      <a:pt x="977" y="14705"/>
                      <a:pt x="1024" y="14776"/>
                    </a:cubicBezTo>
                    <a:lnTo>
                      <a:pt x="1715" y="15967"/>
                    </a:lnTo>
                    <a:cubicBezTo>
                      <a:pt x="1741" y="16019"/>
                      <a:pt x="1793" y="16052"/>
                      <a:pt x="1851" y="16052"/>
                    </a:cubicBezTo>
                    <a:cubicBezTo>
                      <a:pt x="1873" y="16052"/>
                      <a:pt x="1895" y="16048"/>
                      <a:pt x="1917" y="16038"/>
                    </a:cubicBezTo>
                    <a:lnTo>
                      <a:pt x="4299" y="15098"/>
                    </a:lnTo>
                    <a:cubicBezTo>
                      <a:pt x="4572" y="15431"/>
                      <a:pt x="4882" y="15741"/>
                      <a:pt x="5203" y="16003"/>
                    </a:cubicBezTo>
                    <a:lnTo>
                      <a:pt x="4263" y="18384"/>
                    </a:lnTo>
                    <a:cubicBezTo>
                      <a:pt x="4239" y="18467"/>
                      <a:pt x="4263" y="18550"/>
                      <a:pt x="4334" y="18586"/>
                    </a:cubicBezTo>
                    <a:lnTo>
                      <a:pt x="5525" y="19277"/>
                    </a:lnTo>
                    <a:cubicBezTo>
                      <a:pt x="5551" y="19294"/>
                      <a:pt x="5581" y="19302"/>
                      <a:pt x="5610" y="19302"/>
                    </a:cubicBezTo>
                    <a:cubicBezTo>
                      <a:pt x="5660" y="19302"/>
                      <a:pt x="5709" y="19279"/>
                      <a:pt x="5739" y="19241"/>
                    </a:cubicBezTo>
                    <a:lnTo>
                      <a:pt x="7335" y="17241"/>
                    </a:lnTo>
                    <a:cubicBezTo>
                      <a:pt x="7728" y="17384"/>
                      <a:pt x="8144" y="17503"/>
                      <a:pt x="8573" y="17574"/>
                    </a:cubicBezTo>
                    <a:lnTo>
                      <a:pt x="8954" y="20098"/>
                    </a:lnTo>
                    <a:cubicBezTo>
                      <a:pt x="8966" y="20182"/>
                      <a:pt x="9025" y="20229"/>
                      <a:pt x="9109" y="20229"/>
                    </a:cubicBezTo>
                    <a:lnTo>
                      <a:pt x="10490" y="20229"/>
                    </a:lnTo>
                    <a:cubicBezTo>
                      <a:pt x="10573" y="20229"/>
                      <a:pt x="10645" y="20182"/>
                      <a:pt x="10657" y="20098"/>
                    </a:cubicBezTo>
                    <a:lnTo>
                      <a:pt x="11038" y="17574"/>
                    </a:lnTo>
                    <a:cubicBezTo>
                      <a:pt x="11454" y="17503"/>
                      <a:pt x="11871" y="17384"/>
                      <a:pt x="12264" y="17241"/>
                    </a:cubicBezTo>
                    <a:lnTo>
                      <a:pt x="13859" y="19241"/>
                    </a:lnTo>
                    <a:cubicBezTo>
                      <a:pt x="13889" y="19279"/>
                      <a:pt x="13939" y="19302"/>
                      <a:pt x="13989" y="19302"/>
                    </a:cubicBezTo>
                    <a:cubicBezTo>
                      <a:pt x="14018" y="19302"/>
                      <a:pt x="14047" y="19294"/>
                      <a:pt x="14074" y="19277"/>
                    </a:cubicBezTo>
                    <a:lnTo>
                      <a:pt x="15264" y="18586"/>
                    </a:lnTo>
                    <a:cubicBezTo>
                      <a:pt x="15336" y="18550"/>
                      <a:pt x="15371" y="18467"/>
                      <a:pt x="15336" y="18384"/>
                    </a:cubicBezTo>
                    <a:lnTo>
                      <a:pt x="14395" y="16003"/>
                    </a:lnTo>
                    <a:cubicBezTo>
                      <a:pt x="14728" y="15741"/>
                      <a:pt x="15026" y="15431"/>
                      <a:pt x="15312" y="15098"/>
                    </a:cubicBezTo>
                    <a:lnTo>
                      <a:pt x="17681" y="16038"/>
                    </a:lnTo>
                    <a:cubicBezTo>
                      <a:pt x="17702" y="16044"/>
                      <a:pt x="17723" y="16047"/>
                      <a:pt x="17743" y="16047"/>
                    </a:cubicBezTo>
                    <a:cubicBezTo>
                      <a:pt x="17803" y="16047"/>
                      <a:pt x="17857" y="16020"/>
                      <a:pt x="17884" y="15967"/>
                    </a:cubicBezTo>
                    <a:lnTo>
                      <a:pt x="18574" y="14776"/>
                    </a:lnTo>
                    <a:cubicBezTo>
                      <a:pt x="18622" y="14705"/>
                      <a:pt x="18598" y="14609"/>
                      <a:pt x="18538" y="14562"/>
                    </a:cubicBezTo>
                    <a:lnTo>
                      <a:pt x="16538" y="12966"/>
                    </a:lnTo>
                    <a:cubicBezTo>
                      <a:pt x="16681" y="12574"/>
                      <a:pt x="16800" y="12157"/>
                      <a:pt x="16872" y="11728"/>
                    </a:cubicBezTo>
                    <a:lnTo>
                      <a:pt x="19384" y="11359"/>
                    </a:lnTo>
                    <a:cubicBezTo>
                      <a:pt x="19455" y="11335"/>
                      <a:pt x="19503" y="11276"/>
                      <a:pt x="19503" y="11192"/>
                    </a:cubicBezTo>
                    <a:lnTo>
                      <a:pt x="19503" y="9811"/>
                    </a:lnTo>
                    <a:cubicBezTo>
                      <a:pt x="19503" y="9728"/>
                      <a:pt x="19455" y="9657"/>
                      <a:pt x="19384" y="9645"/>
                    </a:cubicBezTo>
                    <a:lnTo>
                      <a:pt x="16860" y="9276"/>
                    </a:lnTo>
                    <a:cubicBezTo>
                      <a:pt x="16788" y="8847"/>
                      <a:pt x="16681" y="8418"/>
                      <a:pt x="16538" y="8013"/>
                    </a:cubicBezTo>
                    <a:lnTo>
                      <a:pt x="17610" y="7144"/>
                    </a:lnTo>
                    <a:lnTo>
                      <a:pt x="19158" y="7144"/>
                    </a:lnTo>
                    <a:cubicBezTo>
                      <a:pt x="19253" y="7144"/>
                      <a:pt x="19360" y="7109"/>
                      <a:pt x="19360" y="7013"/>
                    </a:cubicBezTo>
                    <a:lnTo>
                      <a:pt x="19360" y="167"/>
                    </a:lnTo>
                    <a:cubicBezTo>
                      <a:pt x="19360" y="72"/>
                      <a:pt x="19253" y="1"/>
                      <a:pt x="191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57"/>
              <p:cNvSpPr/>
              <p:nvPr/>
            </p:nvSpPr>
            <p:spPr>
              <a:xfrm>
                <a:off x="5393700" y="1796850"/>
                <a:ext cx="147950" cy="11050"/>
              </a:xfrm>
              <a:custGeom>
                <a:avLst/>
                <a:gdLst/>
                <a:ahLst/>
                <a:cxnLst/>
                <a:rect l="l" t="t" r="r" b="b"/>
                <a:pathLst>
                  <a:path w="5918" h="442" extrusionOk="0">
                    <a:moveTo>
                      <a:pt x="167" y="1"/>
                    </a:moveTo>
                    <a:cubicBezTo>
                      <a:pt x="72" y="1"/>
                      <a:pt x="0" y="132"/>
                      <a:pt x="0" y="215"/>
                    </a:cubicBezTo>
                    <a:cubicBezTo>
                      <a:pt x="0" y="310"/>
                      <a:pt x="72" y="441"/>
                      <a:pt x="167" y="441"/>
                    </a:cubicBezTo>
                    <a:lnTo>
                      <a:pt x="5763" y="441"/>
                    </a:lnTo>
                    <a:cubicBezTo>
                      <a:pt x="5846" y="441"/>
                      <a:pt x="5918" y="310"/>
                      <a:pt x="5918" y="215"/>
                    </a:cubicBezTo>
                    <a:cubicBezTo>
                      <a:pt x="5918" y="132"/>
                      <a:pt x="5846" y="1"/>
                      <a:pt x="5763"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57"/>
              <p:cNvSpPr/>
              <p:nvPr/>
            </p:nvSpPr>
            <p:spPr>
              <a:xfrm>
                <a:off x="5551450" y="1796850"/>
                <a:ext cx="29800" cy="11050"/>
              </a:xfrm>
              <a:custGeom>
                <a:avLst/>
                <a:gdLst/>
                <a:ahLst/>
                <a:cxnLst/>
                <a:rect l="l" t="t" r="r" b="b"/>
                <a:pathLst>
                  <a:path w="1192" h="442" extrusionOk="0">
                    <a:moveTo>
                      <a:pt x="167" y="1"/>
                    </a:moveTo>
                    <a:cubicBezTo>
                      <a:pt x="72" y="1"/>
                      <a:pt x="1" y="132"/>
                      <a:pt x="1" y="215"/>
                    </a:cubicBezTo>
                    <a:cubicBezTo>
                      <a:pt x="1" y="310"/>
                      <a:pt x="72" y="441"/>
                      <a:pt x="167" y="441"/>
                    </a:cubicBezTo>
                    <a:lnTo>
                      <a:pt x="1025" y="441"/>
                    </a:lnTo>
                    <a:cubicBezTo>
                      <a:pt x="1120" y="441"/>
                      <a:pt x="1191" y="310"/>
                      <a:pt x="1191" y="215"/>
                    </a:cubicBezTo>
                    <a:cubicBezTo>
                      <a:pt x="1191" y="132"/>
                      <a:pt x="1120" y="1"/>
                      <a:pt x="1025"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57"/>
              <p:cNvSpPr/>
              <p:nvPr/>
            </p:nvSpPr>
            <p:spPr>
              <a:xfrm>
                <a:off x="5429425" y="1822750"/>
                <a:ext cx="151825" cy="7475"/>
              </a:xfrm>
              <a:custGeom>
                <a:avLst/>
                <a:gdLst/>
                <a:ahLst/>
                <a:cxnLst/>
                <a:rect l="l" t="t" r="r" b="b"/>
                <a:pathLst>
                  <a:path w="6073" h="299" extrusionOk="0">
                    <a:moveTo>
                      <a:pt x="167" y="1"/>
                    </a:moveTo>
                    <a:cubicBezTo>
                      <a:pt x="83" y="1"/>
                      <a:pt x="0" y="60"/>
                      <a:pt x="0" y="155"/>
                    </a:cubicBezTo>
                    <a:cubicBezTo>
                      <a:pt x="0" y="239"/>
                      <a:pt x="83" y="298"/>
                      <a:pt x="167" y="298"/>
                    </a:cubicBezTo>
                    <a:lnTo>
                      <a:pt x="5906" y="298"/>
                    </a:lnTo>
                    <a:cubicBezTo>
                      <a:pt x="6001" y="298"/>
                      <a:pt x="6072" y="239"/>
                      <a:pt x="6072" y="155"/>
                    </a:cubicBezTo>
                    <a:cubicBezTo>
                      <a:pt x="6072" y="60"/>
                      <a:pt x="6001" y="1"/>
                      <a:pt x="5906"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57"/>
              <p:cNvSpPr/>
              <p:nvPr/>
            </p:nvSpPr>
            <p:spPr>
              <a:xfrm>
                <a:off x="5393700" y="1822750"/>
                <a:ext cx="29475" cy="7475"/>
              </a:xfrm>
              <a:custGeom>
                <a:avLst/>
                <a:gdLst/>
                <a:ahLst/>
                <a:cxnLst/>
                <a:rect l="l" t="t" r="r" b="b"/>
                <a:pathLst>
                  <a:path w="1179" h="299" extrusionOk="0">
                    <a:moveTo>
                      <a:pt x="167" y="1"/>
                    </a:moveTo>
                    <a:cubicBezTo>
                      <a:pt x="72" y="1"/>
                      <a:pt x="0" y="60"/>
                      <a:pt x="0" y="155"/>
                    </a:cubicBezTo>
                    <a:cubicBezTo>
                      <a:pt x="0" y="239"/>
                      <a:pt x="72" y="298"/>
                      <a:pt x="167" y="298"/>
                    </a:cubicBezTo>
                    <a:lnTo>
                      <a:pt x="1012" y="298"/>
                    </a:lnTo>
                    <a:cubicBezTo>
                      <a:pt x="1108" y="298"/>
                      <a:pt x="1179" y="239"/>
                      <a:pt x="1179" y="155"/>
                    </a:cubicBezTo>
                    <a:cubicBezTo>
                      <a:pt x="1179" y="60"/>
                      <a:pt x="1108" y="1"/>
                      <a:pt x="1012"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57"/>
              <p:cNvSpPr/>
              <p:nvPr/>
            </p:nvSpPr>
            <p:spPr>
              <a:xfrm>
                <a:off x="5393700" y="1845075"/>
                <a:ext cx="135750" cy="7475"/>
              </a:xfrm>
              <a:custGeom>
                <a:avLst/>
                <a:gdLst/>
                <a:ahLst/>
                <a:cxnLst/>
                <a:rect l="l" t="t" r="r" b="b"/>
                <a:pathLst>
                  <a:path w="5430" h="299" extrusionOk="0">
                    <a:moveTo>
                      <a:pt x="167" y="1"/>
                    </a:moveTo>
                    <a:cubicBezTo>
                      <a:pt x="72" y="1"/>
                      <a:pt x="0" y="60"/>
                      <a:pt x="0" y="155"/>
                    </a:cubicBezTo>
                    <a:cubicBezTo>
                      <a:pt x="0" y="239"/>
                      <a:pt x="72" y="298"/>
                      <a:pt x="167" y="298"/>
                    </a:cubicBezTo>
                    <a:lnTo>
                      <a:pt x="5263" y="298"/>
                    </a:lnTo>
                    <a:cubicBezTo>
                      <a:pt x="5358" y="298"/>
                      <a:pt x="5430" y="239"/>
                      <a:pt x="5430" y="155"/>
                    </a:cubicBezTo>
                    <a:cubicBezTo>
                      <a:pt x="5430" y="60"/>
                      <a:pt x="5358" y="1"/>
                      <a:pt x="5263"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57"/>
              <p:cNvSpPr/>
              <p:nvPr/>
            </p:nvSpPr>
            <p:spPr>
              <a:xfrm>
                <a:off x="5551450" y="1845075"/>
                <a:ext cx="29800" cy="7475"/>
              </a:xfrm>
              <a:custGeom>
                <a:avLst/>
                <a:gdLst/>
                <a:ahLst/>
                <a:cxnLst/>
                <a:rect l="l" t="t" r="r" b="b"/>
                <a:pathLst>
                  <a:path w="1192" h="299" extrusionOk="0">
                    <a:moveTo>
                      <a:pt x="167" y="1"/>
                    </a:moveTo>
                    <a:cubicBezTo>
                      <a:pt x="72" y="1"/>
                      <a:pt x="1" y="60"/>
                      <a:pt x="1" y="155"/>
                    </a:cubicBezTo>
                    <a:cubicBezTo>
                      <a:pt x="1" y="239"/>
                      <a:pt x="72" y="298"/>
                      <a:pt x="167" y="298"/>
                    </a:cubicBezTo>
                    <a:lnTo>
                      <a:pt x="1025" y="298"/>
                    </a:lnTo>
                    <a:cubicBezTo>
                      <a:pt x="1120" y="298"/>
                      <a:pt x="1191" y="239"/>
                      <a:pt x="1191" y="155"/>
                    </a:cubicBezTo>
                    <a:cubicBezTo>
                      <a:pt x="1191" y="60"/>
                      <a:pt x="1120" y="1"/>
                      <a:pt x="1025"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57"/>
              <p:cNvSpPr/>
              <p:nvPr/>
            </p:nvSpPr>
            <p:spPr>
              <a:xfrm>
                <a:off x="5427025" y="1867400"/>
                <a:ext cx="154225" cy="7475"/>
              </a:xfrm>
              <a:custGeom>
                <a:avLst/>
                <a:gdLst/>
                <a:ahLst/>
                <a:cxnLst/>
                <a:rect l="l" t="t" r="r" b="b"/>
                <a:pathLst>
                  <a:path w="6169" h="299" extrusionOk="0">
                    <a:moveTo>
                      <a:pt x="167" y="1"/>
                    </a:moveTo>
                    <a:cubicBezTo>
                      <a:pt x="72" y="1"/>
                      <a:pt x="1" y="60"/>
                      <a:pt x="1" y="155"/>
                    </a:cubicBezTo>
                    <a:cubicBezTo>
                      <a:pt x="1" y="239"/>
                      <a:pt x="72" y="298"/>
                      <a:pt x="167" y="298"/>
                    </a:cubicBezTo>
                    <a:lnTo>
                      <a:pt x="6002" y="298"/>
                    </a:lnTo>
                    <a:cubicBezTo>
                      <a:pt x="6097" y="298"/>
                      <a:pt x="6168" y="239"/>
                      <a:pt x="6168" y="155"/>
                    </a:cubicBezTo>
                    <a:cubicBezTo>
                      <a:pt x="6168" y="60"/>
                      <a:pt x="6097" y="1"/>
                      <a:pt x="6002"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57"/>
              <p:cNvSpPr/>
              <p:nvPr/>
            </p:nvSpPr>
            <p:spPr>
              <a:xfrm>
                <a:off x="5393700" y="1867400"/>
                <a:ext cx="29475" cy="7475"/>
              </a:xfrm>
              <a:custGeom>
                <a:avLst/>
                <a:gdLst/>
                <a:ahLst/>
                <a:cxnLst/>
                <a:rect l="l" t="t" r="r" b="b"/>
                <a:pathLst>
                  <a:path w="1179" h="299" extrusionOk="0">
                    <a:moveTo>
                      <a:pt x="167" y="1"/>
                    </a:moveTo>
                    <a:cubicBezTo>
                      <a:pt x="72" y="1"/>
                      <a:pt x="0" y="60"/>
                      <a:pt x="0" y="155"/>
                    </a:cubicBezTo>
                    <a:cubicBezTo>
                      <a:pt x="0" y="239"/>
                      <a:pt x="72" y="298"/>
                      <a:pt x="167" y="298"/>
                    </a:cubicBezTo>
                    <a:lnTo>
                      <a:pt x="1012" y="298"/>
                    </a:lnTo>
                    <a:cubicBezTo>
                      <a:pt x="1108" y="298"/>
                      <a:pt x="1179" y="239"/>
                      <a:pt x="1179" y="155"/>
                    </a:cubicBezTo>
                    <a:cubicBezTo>
                      <a:pt x="1179" y="60"/>
                      <a:pt x="1108" y="1"/>
                      <a:pt x="1012"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57"/>
              <p:cNvSpPr/>
              <p:nvPr/>
            </p:nvSpPr>
            <p:spPr>
              <a:xfrm>
                <a:off x="5393700" y="1893600"/>
                <a:ext cx="146175" cy="7475"/>
              </a:xfrm>
              <a:custGeom>
                <a:avLst/>
                <a:gdLst/>
                <a:ahLst/>
                <a:cxnLst/>
                <a:rect l="l" t="t" r="r" b="b"/>
                <a:pathLst>
                  <a:path w="5847" h="299" extrusionOk="0">
                    <a:moveTo>
                      <a:pt x="167" y="0"/>
                    </a:moveTo>
                    <a:cubicBezTo>
                      <a:pt x="72" y="0"/>
                      <a:pt x="0" y="48"/>
                      <a:pt x="0" y="143"/>
                    </a:cubicBezTo>
                    <a:cubicBezTo>
                      <a:pt x="0" y="238"/>
                      <a:pt x="72" y="298"/>
                      <a:pt x="167" y="298"/>
                    </a:cubicBezTo>
                    <a:lnTo>
                      <a:pt x="5680" y="298"/>
                    </a:lnTo>
                    <a:cubicBezTo>
                      <a:pt x="5775" y="298"/>
                      <a:pt x="5846" y="238"/>
                      <a:pt x="5846" y="143"/>
                    </a:cubicBezTo>
                    <a:cubicBezTo>
                      <a:pt x="5846" y="48"/>
                      <a:pt x="5775" y="0"/>
                      <a:pt x="568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57"/>
              <p:cNvSpPr/>
              <p:nvPr/>
            </p:nvSpPr>
            <p:spPr>
              <a:xfrm>
                <a:off x="5551450" y="1893600"/>
                <a:ext cx="29800" cy="7475"/>
              </a:xfrm>
              <a:custGeom>
                <a:avLst/>
                <a:gdLst/>
                <a:ahLst/>
                <a:cxnLst/>
                <a:rect l="l" t="t" r="r" b="b"/>
                <a:pathLst>
                  <a:path w="1192" h="299" extrusionOk="0">
                    <a:moveTo>
                      <a:pt x="167" y="0"/>
                    </a:moveTo>
                    <a:cubicBezTo>
                      <a:pt x="72" y="0"/>
                      <a:pt x="1" y="48"/>
                      <a:pt x="1" y="143"/>
                    </a:cubicBezTo>
                    <a:cubicBezTo>
                      <a:pt x="1" y="238"/>
                      <a:pt x="72" y="298"/>
                      <a:pt x="167" y="298"/>
                    </a:cubicBezTo>
                    <a:lnTo>
                      <a:pt x="1025" y="298"/>
                    </a:lnTo>
                    <a:cubicBezTo>
                      <a:pt x="1120" y="298"/>
                      <a:pt x="1191" y="238"/>
                      <a:pt x="1191" y="143"/>
                    </a:cubicBezTo>
                    <a:cubicBezTo>
                      <a:pt x="1191" y="48"/>
                      <a:pt x="1120" y="0"/>
                      <a:pt x="1025"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34" name="Google Shape;1734;p57"/>
            <p:cNvSpPr/>
            <p:nvPr/>
          </p:nvSpPr>
          <p:spPr>
            <a:xfrm>
              <a:off x="4950175" y="1583475"/>
              <a:ext cx="900150" cy="856350"/>
            </a:xfrm>
            <a:custGeom>
              <a:avLst/>
              <a:gdLst/>
              <a:ahLst/>
              <a:cxnLst/>
              <a:rect l="l" t="t" r="r" b="b"/>
              <a:pathLst>
                <a:path w="36006" h="34254" extrusionOk="0">
                  <a:moveTo>
                    <a:pt x="17222" y="0"/>
                  </a:moveTo>
                  <a:cubicBezTo>
                    <a:pt x="12717" y="0"/>
                    <a:pt x="8219" y="1761"/>
                    <a:pt x="4859" y="5262"/>
                  </a:cubicBezTo>
                  <a:cubicBezTo>
                    <a:pt x="1692" y="8560"/>
                    <a:pt x="1" y="12905"/>
                    <a:pt x="96" y="17477"/>
                  </a:cubicBezTo>
                  <a:cubicBezTo>
                    <a:pt x="191" y="22061"/>
                    <a:pt x="2061" y="26324"/>
                    <a:pt x="5359" y="29491"/>
                  </a:cubicBezTo>
                  <a:cubicBezTo>
                    <a:pt x="8633" y="32634"/>
                    <a:pt x="12931" y="34253"/>
                    <a:pt x="17253" y="34253"/>
                  </a:cubicBezTo>
                  <a:cubicBezTo>
                    <a:pt x="20611" y="34253"/>
                    <a:pt x="23980" y="33277"/>
                    <a:pt x="26885" y="31289"/>
                  </a:cubicBezTo>
                  <a:lnTo>
                    <a:pt x="26707" y="31015"/>
                  </a:lnTo>
                  <a:cubicBezTo>
                    <a:pt x="23853" y="32968"/>
                    <a:pt x="20548" y="33925"/>
                    <a:pt x="17255" y="33925"/>
                  </a:cubicBezTo>
                  <a:cubicBezTo>
                    <a:pt x="13018" y="33925"/>
                    <a:pt x="8800" y="32341"/>
                    <a:pt x="5585" y="29253"/>
                  </a:cubicBezTo>
                  <a:cubicBezTo>
                    <a:pt x="2346" y="26145"/>
                    <a:pt x="513" y="21966"/>
                    <a:pt x="418" y="17477"/>
                  </a:cubicBezTo>
                  <a:cubicBezTo>
                    <a:pt x="334" y="12989"/>
                    <a:pt x="1989" y="8726"/>
                    <a:pt x="5097" y="5488"/>
                  </a:cubicBezTo>
                  <a:cubicBezTo>
                    <a:pt x="8392" y="2053"/>
                    <a:pt x="12807" y="324"/>
                    <a:pt x="17229" y="324"/>
                  </a:cubicBezTo>
                  <a:cubicBezTo>
                    <a:pt x="21420" y="324"/>
                    <a:pt x="25618" y="1877"/>
                    <a:pt x="28874" y="5000"/>
                  </a:cubicBezTo>
                  <a:cubicBezTo>
                    <a:pt x="34398" y="10322"/>
                    <a:pt x="35648" y="18692"/>
                    <a:pt x="31886" y="25371"/>
                  </a:cubicBezTo>
                  <a:lnTo>
                    <a:pt x="32172" y="25526"/>
                  </a:lnTo>
                  <a:cubicBezTo>
                    <a:pt x="36005" y="18728"/>
                    <a:pt x="34743" y="10191"/>
                    <a:pt x="29100" y="4773"/>
                  </a:cubicBezTo>
                  <a:cubicBezTo>
                    <a:pt x="25778" y="1585"/>
                    <a:pt x="21497" y="0"/>
                    <a:pt x="172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35" name="Google Shape;1735;p57"/>
          <p:cNvGrpSpPr/>
          <p:nvPr/>
        </p:nvGrpSpPr>
        <p:grpSpPr>
          <a:xfrm>
            <a:off x="6329791" y="1594525"/>
            <a:ext cx="1721964" cy="1359125"/>
            <a:chOff x="6190225" y="1531650"/>
            <a:chExt cx="1617475" cy="1359125"/>
          </a:xfrm>
        </p:grpSpPr>
        <p:sp>
          <p:nvSpPr>
            <p:cNvPr id="1736" name="Google Shape;1736;p57"/>
            <p:cNvSpPr/>
            <p:nvPr/>
          </p:nvSpPr>
          <p:spPr>
            <a:xfrm>
              <a:off x="6190225" y="2625225"/>
              <a:ext cx="1617475" cy="265550"/>
            </a:xfrm>
            <a:custGeom>
              <a:avLst/>
              <a:gdLst/>
              <a:ahLst/>
              <a:cxnLst/>
              <a:rect l="l" t="t" r="r" b="b"/>
              <a:pathLst>
                <a:path w="64699" h="10622" extrusionOk="0">
                  <a:moveTo>
                    <a:pt x="0" y="1"/>
                  </a:moveTo>
                  <a:lnTo>
                    <a:pt x="0" y="10621"/>
                  </a:lnTo>
                  <a:lnTo>
                    <a:pt x="60722" y="10621"/>
                  </a:lnTo>
                  <a:cubicBezTo>
                    <a:pt x="62901" y="10621"/>
                    <a:pt x="64699" y="8228"/>
                    <a:pt x="64699" y="5311"/>
                  </a:cubicBezTo>
                  <a:cubicBezTo>
                    <a:pt x="64699" y="2382"/>
                    <a:pt x="62901" y="1"/>
                    <a:pt x="60722"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FFFFFF"/>
                  </a:solidFill>
                  <a:latin typeface="Jost Medium"/>
                  <a:ea typeface="Jost Medium"/>
                  <a:cs typeface="Jost Medium"/>
                  <a:sym typeface="Jost Medium"/>
                </a:rPr>
                <a:t>Questions</a:t>
              </a:r>
              <a:endParaRPr sz="1500">
                <a:solidFill>
                  <a:srgbClr val="FFFFFF"/>
                </a:solidFill>
                <a:latin typeface="Jost Medium"/>
                <a:ea typeface="Jost Medium"/>
                <a:cs typeface="Jost Medium"/>
                <a:sym typeface="Jost Medium"/>
              </a:endParaRPr>
            </a:p>
          </p:txBody>
        </p:sp>
        <p:sp>
          <p:nvSpPr>
            <p:cNvPr id="1737" name="Google Shape;1737;p57"/>
            <p:cNvSpPr/>
            <p:nvPr/>
          </p:nvSpPr>
          <p:spPr>
            <a:xfrm>
              <a:off x="6472700" y="1531650"/>
              <a:ext cx="954000" cy="954000"/>
            </a:xfrm>
            <a:custGeom>
              <a:avLst/>
              <a:gdLst/>
              <a:ahLst/>
              <a:cxnLst/>
              <a:rect l="l" t="t" r="r" b="b"/>
              <a:pathLst>
                <a:path w="38160" h="38160" extrusionOk="0">
                  <a:moveTo>
                    <a:pt x="19074" y="0"/>
                  </a:moveTo>
                  <a:cubicBezTo>
                    <a:pt x="13038" y="0"/>
                    <a:pt x="7489" y="2763"/>
                    <a:pt x="3846" y="7597"/>
                  </a:cubicBezTo>
                  <a:cubicBezTo>
                    <a:pt x="3715" y="7763"/>
                    <a:pt x="3751" y="8001"/>
                    <a:pt x="3918" y="8120"/>
                  </a:cubicBezTo>
                  <a:cubicBezTo>
                    <a:pt x="3986" y="8174"/>
                    <a:pt x="4067" y="8200"/>
                    <a:pt x="4147" y="8200"/>
                  </a:cubicBezTo>
                  <a:cubicBezTo>
                    <a:pt x="4262" y="8200"/>
                    <a:pt x="4376" y="8147"/>
                    <a:pt x="4453" y="8049"/>
                  </a:cubicBezTo>
                  <a:cubicBezTo>
                    <a:pt x="7954" y="3417"/>
                    <a:pt x="13276" y="762"/>
                    <a:pt x="19074" y="762"/>
                  </a:cubicBezTo>
                  <a:cubicBezTo>
                    <a:pt x="29183" y="762"/>
                    <a:pt x="37398" y="8978"/>
                    <a:pt x="37398" y="19074"/>
                  </a:cubicBezTo>
                  <a:cubicBezTo>
                    <a:pt x="37398" y="29183"/>
                    <a:pt x="29183" y="37398"/>
                    <a:pt x="19074" y="37398"/>
                  </a:cubicBezTo>
                  <a:cubicBezTo>
                    <a:pt x="8978" y="37398"/>
                    <a:pt x="762" y="29183"/>
                    <a:pt x="762" y="19074"/>
                  </a:cubicBezTo>
                  <a:cubicBezTo>
                    <a:pt x="762" y="18872"/>
                    <a:pt x="584" y="18693"/>
                    <a:pt x="381" y="18693"/>
                  </a:cubicBezTo>
                  <a:cubicBezTo>
                    <a:pt x="167" y="18693"/>
                    <a:pt x="0" y="18872"/>
                    <a:pt x="0" y="19074"/>
                  </a:cubicBezTo>
                  <a:cubicBezTo>
                    <a:pt x="0" y="29599"/>
                    <a:pt x="8549" y="38160"/>
                    <a:pt x="19074" y="38160"/>
                  </a:cubicBezTo>
                  <a:cubicBezTo>
                    <a:pt x="29599" y="38160"/>
                    <a:pt x="38160" y="29599"/>
                    <a:pt x="38160" y="19074"/>
                  </a:cubicBezTo>
                  <a:cubicBezTo>
                    <a:pt x="38160" y="8561"/>
                    <a:pt x="29599" y="0"/>
                    <a:pt x="190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57"/>
            <p:cNvSpPr/>
            <p:nvPr/>
          </p:nvSpPr>
          <p:spPr>
            <a:xfrm>
              <a:off x="6940025" y="2466575"/>
              <a:ext cx="19075" cy="236675"/>
            </a:xfrm>
            <a:custGeom>
              <a:avLst/>
              <a:gdLst/>
              <a:ahLst/>
              <a:cxnLst/>
              <a:rect l="l" t="t" r="r" b="b"/>
              <a:pathLst>
                <a:path w="763" h="9467" extrusionOk="0">
                  <a:moveTo>
                    <a:pt x="381" y="1"/>
                  </a:moveTo>
                  <a:cubicBezTo>
                    <a:pt x="167" y="1"/>
                    <a:pt x="0" y="168"/>
                    <a:pt x="0" y="382"/>
                  </a:cubicBezTo>
                  <a:lnTo>
                    <a:pt x="0" y="9085"/>
                  </a:lnTo>
                  <a:cubicBezTo>
                    <a:pt x="0" y="9300"/>
                    <a:pt x="167" y="9466"/>
                    <a:pt x="381" y="9466"/>
                  </a:cubicBezTo>
                  <a:cubicBezTo>
                    <a:pt x="596" y="9466"/>
                    <a:pt x="762" y="9300"/>
                    <a:pt x="762" y="9085"/>
                  </a:cubicBezTo>
                  <a:lnTo>
                    <a:pt x="762" y="382"/>
                  </a:lnTo>
                  <a:cubicBezTo>
                    <a:pt x="762" y="168"/>
                    <a:pt x="596" y="1"/>
                    <a:pt x="3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57"/>
            <p:cNvSpPr/>
            <p:nvPr/>
          </p:nvSpPr>
          <p:spPr>
            <a:xfrm>
              <a:off x="6518825" y="1583475"/>
              <a:ext cx="900150" cy="856350"/>
            </a:xfrm>
            <a:custGeom>
              <a:avLst/>
              <a:gdLst/>
              <a:ahLst/>
              <a:cxnLst/>
              <a:rect l="l" t="t" r="r" b="b"/>
              <a:pathLst>
                <a:path w="36006" h="34254" extrusionOk="0">
                  <a:moveTo>
                    <a:pt x="17224" y="0"/>
                  </a:moveTo>
                  <a:cubicBezTo>
                    <a:pt x="12720" y="0"/>
                    <a:pt x="8225" y="1761"/>
                    <a:pt x="4871" y="5262"/>
                  </a:cubicBezTo>
                  <a:cubicBezTo>
                    <a:pt x="1692" y="8560"/>
                    <a:pt x="1" y="12905"/>
                    <a:pt x="96" y="17477"/>
                  </a:cubicBezTo>
                  <a:cubicBezTo>
                    <a:pt x="191" y="22061"/>
                    <a:pt x="2061" y="26324"/>
                    <a:pt x="5359" y="29491"/>
                  </a:cubicBezTo>
                  <a:cubicBezTo>
                    <a:pt x="8633" y="32634"/>
                    <a:pt x="12931" y="34253"/>
                    <a:pt x="17253" y="34253"/>
                  </a:cubicBezTo>
                  <a:cubicBezTo>
                    <a:pt x="20611" y="34253"/>
                    <a:pt x="23980" y="33277"/>
                    <a:pt x="26885" y="31289"/>
                  </a:cubicBezTo>
                  <a:lnTo>
                    <a:pt x="26707" y="31015"/>
                  </a:lnTo>
                  <a:cubicBezTo>
                    <a:pt x="23853" y="32968"/>
                    <a:pt x="20548" y="33925"/>
                    <a:pt x="17255" y="33925"/>
                  </a:cubicBezTo>
                  <a:cubicBezTo>
                    <a:pt x="13018" y="33925"/>
                    <a:pt x="8800" y="32341"/>
                    <a:pt x="5585" y="29253"/>
                  </a:cubicBezTo>
                  <a:cubicBezTo>
                    <a:pt x="2346" y="26145"/>
                    <a:pt x="513" y="21966"/>
                    <a:pt x="418" y="17477"/>
                  </a:cubicBezTo>
                  <a:cubicBezTo>
                    <a:pt x="334" y="12989"/>
                    <a:pt x="1989" y="8726"/>
                    <a:pt x="5097" y="5488"/>
                  </a:cubicBezTo>
                  <a:cubicBezTo>
                    <a:pt x="8398" y="2053"/>
                    <a:pt x="12812" y="324"/>
                    <a:pt x="17233" y="324"/>
                  </a:cubicBezTo>
                  <a:cubicBezTo>
                    <a:pt x="21423" y="324"/>
                    <a:pt x="25618" y="1877"/>
                    <a:pt x="28874" y="5000"/>
                  </a:cubicBezTo>
                  <a:cubicBezTo>
                    <a:pt x="34410" y="10322"/>
                    <a:pt x="35648" y="18692"/>
                    <a:pt x="31886" y="25371"/>
                  </a:cubicBezTo>
                  <a:lnTo>
                    <a:pt x="32172" y="25526"/>
                  </a:lnTo>
                  <a:cubicBezTo>
                    <a:pt x="36005" y="18728"/>
                    <a:pt x="34743" y="10191"/>
                    <a:pt x="29100" y="4773"/>
                  </a:cubicBezTo>
                  <a:cubicBezTo>
                    <a:pt x="25778" y="1585"/>
                    <a:pt x="21497" y="0"/>
                    <a:pt x="172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40" name="Google Shape;1740;p57"/>
          <p:cNvSpPr txBox="1"/>
          <p:nvPr/>
        </p:nvSpPr>
        <p:spPr>
          <a:xfrm>
            <a:off x="2933325" y="3141450"/>
            <a:ext cx="1698000" cy="76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434343"/>
                </a:solidFill>
                <a:latin typeface="Jost"/>
                <a:ea typeface="Jost"/>
                <a:cs typeface="Jost"/>
                <a:sym typeface="Jost"/>
              </a:rPr>
              <a:t>Provided a demo of the prototyping system</a:t>
            </a:r>
            <a:endParaRPr sz="1200">
              <a:solidFill>
                <a:srgbClr val="434343"/>
              </a:solidFill>
              <a:latin typeface="Jost"/>
              <a:ea typeface="Jost"/>
              <a:cs typeface="Jost"/>
              <a:sym typeface="Jost"/>
            </a:endParaRPr>
          </a:p>
        </p:txBody>
      </p:sp>
      <p:sp>
        <p:nvSpPr>
          <p:cNvPr id="1741" name="Google Shape;1741;p57"/>
          <p:cNvSpPr txBox="1"/>
          <p:nvPr/>
        </p:nvSpPr>
        <p:spPr>
          <a:xfrm>
            <a:off x="4711876" y="3141450"/>
            <a:ext cx="1617900" cy="76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434343"/>
                </a:solidFill>
                <a:latin typeface="Jost"/>
                <a:ea typeface="Jost"/>
                <a:cs typeface="Jost"/>
                <a:sym typeface="Jost"/>
              </a:rPr>
              <a:t>Assigned three tasks for the participant to complete</a:t>
            </a:r>
            <a:endParaRPr sz="1200">
              <a:solidFill>
                <a:srgbClr val="434343"/>
              </a:solidFill>
              <a:latin typeface="Jost"/>
              <a:ea typeface="Jost"/>
              <a:cs typeface="Jost"/>
              <a:sym typeface="Jost"/>
            </a:endParaRPr>
          </a:p>
        </p:txBody>
      </p:sp>
      <p:sp>
        <p:nvSpPr>
          <p:cNvPr id="1742" name="Google Shape;1742;p57"/>
          <p:cNvSpPr txBox="1"/>
          <p:nvPr/>
        </p:nvSpPr>
        <p:spPr>
          <a:xfrm>
            <a:off x="6329777" y="3141450"/>
            <a:ext cx="1722000" cy="76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434343"/>
                </a:solidFill>
                <a:latin typeface="Jost"/>
                <a:ea typeface="Jost"/>
                <a:cs typeface="Jost"/>
                <a:sym typeface="Jost"/>
              </a:rPr>
              <a:t>Asked follow-up questions about their experience</a:t>
            </a:r>
            <a:endParaRPr sz="1200">
              <a:solidFill>
                <a:srgbClr val="434343"/>
              </a:solidFill>
              <a:latin typeface="Jost"/>
              <a:ea typeface="Jost"/>
              <a:cs typeface="Jost"/>
              <a:sym typeface="Jost"/>
            </a:endParaRPr>
          </a:p>
        </p:txBody>
      </p:sp>
      <p:grpSp>
        <p:nvGrpSpPr>
          <p:cNvPr id="1743" name="Google Shape;1743;p57"/>
          <p:cNvGrpSpPr/>
          <p:nvPr/>
        </p:nvGrpSpPr>
        <p:grpSpPr>
          <a:xfrm>
            <a:off x="6905500" y="1847375"/>
            <a:ext cx="410200" cy="465275"/>
            <a:chOff x="1921825" y="1748300"/>
            <a:chExt cx="410200" cy="465275"/>
          </a:xfrm>
        </p:grpSpPr>
        <p:sp>
          <p:nvSpPr>
            <p:cNvPr id="1744" name="Google Shape;1744;p57"/>
            <p:cNvSpPr/>
            <p:nvPr/>
          </p:nvSpPr>
          <p:spPr>
            <a:xfrm>
              <a:off x="2013500" y="1855075"/>
              <a:ext cx="276850" cy="244425"/>
            </a:xfrm>
            <a:custGeom>
              <a:avLst/>
              <a:gdLst/>
              <a:ahLst/>
              <a:cxnLst/>
              <a:rect l="l" t="t" r="r" b="b"/>
              <a:pathLst>
                <a:path w="11074" h="9777" extrusionOk="0">
                  <a:moveTo>
                    <a:pt x="5537" y="389"/>
                  </a:moveTo>
                  <a:cubicBezTo>
                    <a:pt x="6920" y="389"/>
                    <a:pt x="8285" y="1023"/>
                    <a:pt x="9169" y="2220"/>
                  </a:cubicBezTo>
                  <a:cubicBezTo>
                    <a:pt x="10645" y="4220"/>
                    <a:pt x="10216" y="7042"/>
                    <a:pt x="8216" y="8518"/>
                  </a:cubicBezTo>
                  <a:cubicBezTo>
                    <a:pt x="7413" y="9111"/>
                    <a:pt x="6475" y="9397"/>
                    <a:pt x="5546" y="9397"/>
                  </a:cubicBezTo>
                  <a:cubicBezTo>
                    <a:pt x="4161" y="9397"/>
                    <a:pt x="2794" y="8763"/>
                    <a:pt x="1918" y="7566"/>
                  </a:cubicBezTo>
                  <a:cubicBezTo>
                    <a:pt x="441" y="5566"/>
                    <a:pt x="870" y="2744"/>
                    <a:pt x="2870" y="1268"/>
                  </a:cubicBezTo>
                  <a:cubicBezTo>
                    <a:pt x="3674" y="675"/>
                    <a:pt x="4609" y="389"/>
                    <a:pt x="5537" y="389"/>
                  </a:cubicBezTo>
                  <a:close/>
                  <a:moveTo>
                    <a:pt x="5537" y="1"/>
                  </a:moveTo>
                  <a:cubicBezTo>
                    <a:pt x="4530" y="1"/>
                    <a:pt x="3515" y="312"/>
                    <a:pt x="2644" y="958"/>
                  </a:cubicBezTo>
                  <a:cubicBezTo>
                    <a:pt x="465" y="2553"/>
                    <a:pt x="1" y="5625"/>
                    <a:pt x="1608" y="7792"/>
                  </a:cubicBezTo>
                  <a:cubicBezTo>
                    <a:pt x="2563" y="9090"/>
                    <a:pt x="4044" y="9777"/>
                    <a:pt x="5546" y="9777"/>
                  </a:cubicBezTo>
                  <a:cubicBezTo>
                    <a:pt x="6552" y="9777"/>
                    <a:pt x="7568" y="9468"/>
                    <a:pt x="8442" y="8828"/>
                  </a:cubicBezTo>
                  <a:cubicBezTo>
                    <a:pt x="10609" y="7233"/>
                    <a:pt x="11074" y="4161"/>
                    <a:pt x="9478" y="1994"/>
                  </a:cubicBezTo>
                  <a:cubicBezTo>
                    <a:pt x="8517" y="691"/>
                    <a:pt x="7036" y="1"/>
                    <a:pt x="5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57"/>
            <p:cNvSpPr/>
            <p:nvPr/>
          </p:nvSpPr>
          <p:spPr>
            <a:xfrm>
              <a:off x="1991775" y="1835800"/>
              <a:ext cx="340250" cy="377775"/>
            </a:xfrm>
            <a:custGeom>
              <a:avLst/>
              <a:gdLst/>
              <a:ahLst/>
              <a:cxnLst/>
              <a:rect l="l" t="t" r="r" b="b"/>
              <a:pathLst>
                <a:path w="13610" h="15111" extrusionOk="0">
                  <a:moveTo>
                    <a:pt x="6394" y="384"/>
                  </a:moveTo>
                  <a:cubicBezTo>
                    <a:pt x="8018" y="384"/>
                    <a:pt x="9622" y="1128"/>
                    <a:pt x="10657" y="2527"/>
                  </a:cubicBezTo>
                  <a:cubicBezTo>
                    <a:pt x="12383" y="4872"/>
                    <a:pt x="11883" y="8182"/>
                    <a:pt x="9538" y="9909"/>
                  </a:cubicBezTo>
                  <a:cubicBezTo>
                    <a:pt x="8596" y="10602"/>
                    <a:pt x="7499" y="10936"/>
                    <a:pt x="6411" y="10936"/>
                  </a:cubicBezTo>
                  <a:cubicBezTo>
                    <a:pt x="4790" y="10936"/>
                    <a:pt x="3189" y="10193"/>
                    <a:pt x="2156" y="8789"/>
                  </a:cubicBezTo>
                  <a:cubicBezTo>
                    <a:pt x="429" y="6456"/>
                    <a:pt x="929" y="3134"/>
                    <a:pt x="3275" y="1407"/>
                  </a:cubicBezTo>
                  <a:cubicBezTo>
                    <a:pt x="4214" y="716"/>
                    <a:pt x="5309" y="384"/>
                    <a:pt x="6394" y="384"/>
                  </a:cubicBezTo>
                  <a:close/>
                  <a:moveTo>
                    <a:pt x="9954" y="10087"/>
                  </a:moveTo>
                  <a:lnTo>
                    <a:pt x="13169" y="14457"/>
                  </a:lnTo>
                  <a:lnTo>
                    <a:pt x="12800" y="14731"/>
                  </a:lnTo>
                  <a:lnTo>
                    <a:pt x="9585" y="10361"/>
                  </a:lnTo>
                  <a:lnTo>
                    <a:pt x="9764" y="10218"/>
                  </a:lnTo>
                  <a:lnTo>
                    <a:pt x="9954" y="10087"/>
                  </a:lnTo>
                  <a:close/>
                  <a:moveTo>
                    <a:pt x="6400" y="0"/>
                  </a:moveTo>
                  <a:cubicBezTo>
                    <a:pt x="5233" y="0"/>
                    <a:pt x="4057" y="358"/>
                    <a:pt x="3049" y="1098"/>
                  </a:cubicBezTo>
                  <a:cubicBezTo>
                    <a:pt x="536" y="2955"/>
                    <a:pt x="1" y="6503"/>
                    <a:pt x="1846" y="9027"/>
                  </a:cubicBezTo>
                  <a:cubicBezTo>
                    <a:pt x="2953" y="10531"/>
                    <a:pt x="4671" y="11325"/>
                    <a:pt x="6411" y="11325"/>
                  </a:cubicBezTo>
                  <a:cubicBezTo>
                    <a:pt x="7386" y="11325"/>
                    <a:pt x="8367" y="11076"/>
                    <a:pt x="9252" y="10563"/>
                  </a:cubicBezTo>
                  <a:lnTo>
                    <a:pt x="12490" y="14957"/>
                  </a:lnTo>
                  <a:cubicBezTo>
                    <a:pt x="12569" y="15057"/>
                    <a:pt x="12687" y="15110"/>
                    <a:pt x="12805" y="15110"/>
                  </a:cubicBezTo>
                  <a:cubicBezTo>
                    <a:pt x="12883" y="15110"/>
                    <a:pt x="12960" y="15087"/>
                    <a:pt x="13026" y="15040"/>
                  </a:cubicBezTo>
                  <a:lnTo>
                    <a:pt x="13395" y="14766"/>
                  </a:lnTo>
                  <a:cubicBezTo>
                    <a:pt x="13574" y="14635"/>
                    <a:pt x="13610" y="14397"/>
                    <a:pt x="13479" y="14230"/>
                  </a:cubicBezTo>
                  <a:lnTo>
                    <a:pt x="10240" y="9837"/>
                  </a:lnTo>
                  <a:cubicBezTo>
                    <a:pt x="12347" y="7908"/>
                    <a:pt x="12693" y="4646"/>
                    <a:pt x="10966" y="2300"/>
                  </a:cubicBezTo>
                  <a:cubicBezTo>
                    <a:pt x="9861" y="796"/>
                    <a:pt x="8141" y="0"/>
                    <a:pt x="6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57"/>
            <p:cNvSpPr/>
            <p:nvPr/>
          </p:nvSpPr>
          <p:spPr>
            <a:xfrm>
              <a:off x="2017075" y="1800300"/>
              <a:ext cx="36350" cy="44850"/>
            </a:xfrm>
            <a:custGeom>
              <a:avLst/>
              <a:gdLst/>
              <a:ahLst/>
              <a:cxnLst/>
              <a:rect l="l" t="t" r="r" b="b"/>
              <a:pathLst>
                <a:path w="1454" h="1794" extrusionOk="0">
                  <a:moveTo>
                    <a:pt x="193" y="1"/>
                  </a:moveTo>
                  <a:cubicBezTo>
                    <a:pt x="159" y="1"/>
                    <a:pt x="125" y="10"/>
                    <a:pt x="96" y="30"/>
                  </a:cubicBezTo>
                  <a:cubicBezTo>
                    <a:pt x="25" y="89"/>
                    <a:pt x="1" y="196"/>
                    <a:pt x="60" y="268"/>
                  </a:cubicBezTo>
                  <a:lnTo>
                    <a:pt x="1132" y="1720"/>
                  </a:lnTo>
                  <a:cubicBezTo>
                    <a:pt x="1167" y="1769"/>
                    <a:pt x="1213" y="1793"/>
                    <a:pt x="1263" y="1793"/>
                  </a:cubicBezTo>
                  <a:cubicBezTo>
                    <a:pt x="1298" y="1793"/>
                    <a:pt x="1335" y="1781"/>
                    <a:pt x="1370" y="1756"/>
                  </a:cubicBezTo>
                  <a:cubicBezTo>
                    <a:pt x="1441" y="1708"/>
                    <a:pt x="1453" y="1601"/>
                    <a:pt x="1406" y="1530"/>
                  </a:cubicBezTo>
                  <a:lnTo>
                    <a:pt x="322" y="65"/>
                  </a:lnTo>
                  <a:cubicBezTo>
                    <a:pt x="294" y="22"/>
                    <a:pt x="244" y="1"/>
                    <a:pt x="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57"/>
            <p:cNvSpPr/>
            <p:nvPr/>
          </p:nvSpPr>
          <p:spPr>
            <a:xfrm>
              <a:off x="2074225" y="1766750"/>
              <a:ext cx="25625" cy="50375"/>
            </a:xfrm>
            <a:custGeom>
              <a:avLst/>
              <a:gdLst/>
              <a:ahLst/>
              <a:cxnLst/>
              <a:rect l="l" t="t" r="r" b="b"/>
              <a:pathLst>
                <a:path w="1025" h="2015" extrusionOk="0">
                  <a:moveTo>
                    <a:pt x="198" y="0"/>
                  </a:moveTo>
                  <a:cubicBezTo>
                    <a:pt x="176" y="0"/>
                    <a:pt x="153" y="5"/>
                    <a:pt x="132" y="14"/>
                  </a:cubicBezTo>
                  <a:cubicBezTo>
                    <a:pt x="48" y="38"/>
                    <a:pt x="1" y="133"/>
                    <a:pt x="36" y="229"/>
                  </a:cubicBezTo>
                  <a:lnTo>
                    <a:pt x="691" y="1907"/>
                  </a:lnTo>
                  <a:cubicBezTo>
                    <a:pt x="719" y="1972"/>
                    <a:pt x="782" y="2015"/>
                    <a:pt x="847" y="2015"/>
                  </a:cubicBezTo>
                  <a:cubicBezTo>
                    <a:pt x="867" y="2015"/>
                    <a:pt x="886" y="2011"/>
                    <a:pt x="906" y="2003"/>
                  </a:cubicBezTo>
                  <a:cubicBezTo>
                    <a:pt x="918" y="2003"/>
                    <a:pt x="929" y="1991"/>
                    <a:pt x="941" y="1979"/>
                  </a:cubicBezTo>
                  <a:cubicBezTo>
                    <a:pt x="1001" y="1943"/>
                    <a:pt x="1025" y="1860"/>
                    <a:pt x="1001" y="1788"/>
                  </a:cubicBezTo>
                  <a:lnTo>
                    <a:pt x="346" y="98"/>
                  </a:lnTo>
                  <a:cubicBezTo>
                    <a:pt x="320" y="36"/>
                    <a:pt x="261" y="0"/>
                    <a:pt x="1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57"/>
            <p:cNvSpPr/>
            <p:nvPr/>
          </p:nvSpPr>
          <p:spPr>
            <a:xfrm>
              <a:off x="2138525" y="1748900"/>
              <a:ext cx="13725" cy="53375"/>
            </a:xfrm>
            <a:custGeom>
              <a:avLst/>
              <a:gdLst/>
              <a:ahLst/>
              <a:cxnLst/>
              <a:rect l="l" t="t" r="r" b="b"/>
              <a:pathLst>
                <a:path w="549" h="2135" extrusionOk="0">
                  <a:moveTo>
                    <a:pt x="174" y="1"/>
                  </a:moveTo>
                  <a:cubicBezTo>
                    <a:pt x="168" y="1"/>
                    <a:pt x="161" y="1"/>
                    <a:pt x="155" y="2"/>
                  </a:cubicBezTo>
                  <a:cubicBezTo>
                    <a:pt x="60" y="14"/>
                    <a:pt x="0" y="97"/>
                    <a:pt x="0" y="181"/>
                  </a:cubicBezTo>
                  <a:lnTo>
                    <a:pt x="203" y="1978"/>
                  </a:lnTo>
                  <a:cubicBezTo>
                    <a:pt x="214" y="2067"/>
                    <a:pt x="286" y="2134"/>
                    <a:pt x="373" y="2134"/>
                  </a:cubicBezTo>
                  <a:cubicBezTo>
                    <a:pt x="379" y="2134"/>
                    <a:pt x="386" y="2134"/>
                    <a:pt x="393" y="2133"/>
                  </a:cubicBezTo>
                  <a:cubicBezTo>
                    <a:pt x="417" y="2121"/>
                    <a:pt x="453" y="2109"/>
                    <a:pt x="465" y="2097"/>
                  </a:cubicBezTo>
                  <a:cubicBezTo>
                    <a:pt x="512" y="2062"/>
                    <a:pt x="548" y="2002"/>
                    <a:pt x="536" y="1943"/>
                  </a:cubicBezTo>
                  <a:lnTo>
                    <a:pt x="334" y="145"/>
                  </a:lnTo>
                  <a:cubicBezTo>
                    <a:pt x="323" y="68"/>
                    <a:pt x="251" y="1"/>
                    <a:pt x="1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57"/>
            <p:cNvSpPr/>
            <p:nvPr/>
          </p:nvSpPr>
          <p:spPr>
            <a:xfrm>
              <a:off x="2197750" y="1748300"/>
              <a:ext cx="15800" cy="53050"/>
            </a:xfrm>
            <a:custGeom>
              <a:avLst/>
              <a:gdLst/>
              <a:ahLst/>
              <a:cxnLst/>
              <a:rect l="l" t="t" r="r" b="b"/>
              <a:pathLst>
                <a:path w="632" h="2122" extrusionOk="0">
                  <a:moveTo>
                    <a:pt x="453" y="1"/>
                  </a:moveTo>
                  <a:cubicBezTo>
                    <a:pt x="368" y="1"/>
                    <a:pt x="297" y="57"/>
                    <a:pt x="287" y="133"/>
                  </a:cubicBezTo>
                  <a:lnTo>
                    <a:pt x="13" y="1931"/>
                  </a:lnTo>
                  <a:cubicBezTo>
                    <a:pt x="1" y="2014"/>
                    <a:pt x="60" y="2110"/>
                    <a:pt x="156" y="2121"/>
                  </a:cubicBezTo>
                  <a:cubicBezTo>
                    <a:pt x="203" y="2121"/>
                    <a:pt x="239" y="2110"/>
                    <a:pt x="275" y="2086"/>
                  </a:cubicBezTo>
                  <a:cubicBezTo>
                    <a:pt x="310" y="2062"/>
                    <a:pt x="334" y="2026"/>
                    <a:pt x="346" y="1979"/>
                  </a:cubicBezTo>
                  <a:lnTo>
                    <a:pt x="620" y="193"/>
                  </a:lnTo>
                  <a:cubicBezTo>
                    <a:pt x="632" y="97"/>
                    <a:pt x="572" y="14"/>
                    <a:pt x="477" y="2"/>
                  </a:cubicBezTo>
                  <a:cubicBezTo>
                    <a:pt x="469" y="1"/>
                    <a:pt x="461" y="1"/>
                    <a:pt x="4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57"/>
            <p:cNvSpPr/>
            <p:nvPr/>
          </p:nvSpPr>
          <p:spPr>
            <a:xfrm>
              <a:off x="1921825" y="1969450"/>
              <a:ext cx="53900" cy="15250"/>
            </a:xfrm>
            <a:custGeom>
              <a:avLst/>
              <a:gdLst/>
              <a:ahLst/>
              <a:cxnLst/>
              <a:rect l="l" t="t" r="r" b="b"/>
              <a:pathLst>
                <a:path w="2156" h="610" extrusionOk="0">
                  <a:moveTo>
                    <a:pt x="191" y="1"/>
                  </a:moveTo>
                  <a:cubicBezTo>
                    <a:pt x="106" y="1"/>
                    <a:pt x="35" y="58"/>
                    <a:pt x="25" y="145"/>
                  </a:cubicBezTo>
                  <a:cubicBezTo>
                    <a:pt x="1" y="241"/>
                    <a:pt x="72" y="324"/>
                    <a:pt x="156" y="336"/>
                  </a:cubicBezTo>
                  <a:lnTo>
                    <a:pt x="1953" y="610"/>
                  </a:lnTo>
                  <a:cubicBezTo>
                    <a:pt x="1989" y="610"/>
                    <a:pt x="2037" y="598"/>
                    <a:pt x="2072" y="574"/>
                  </a:cubicBezTo>
                  <a:cubicBezTo>
                    <a:pt x="2108" y="550"/>
                    <a:pt x="2132" y="514"/>
                    <a:pt x="2132" y="467"/>
                  </a:cubicBezTo>
                  <a:cubicBezTo>
                    <a:pt x="2156" y="372"/>
                    <a:pt x="2084" y="288"/>
                    <a:pt x="2001" y="276"/>
                  </a:cubicBezTo>
                  <a:lnTo>
                    <a:pt x="215" y="2"/>
                  </a:lnTo>
                  <a:cubicBezTo>
                    <a:pt x="207" y="1"/>
                    <a:pt x="199" y="1"/>
                    <a:pt x="1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57"/>
            <p:cNvSpPr/>
            <p:nvPr/>
          </p:nvSpPr>
          <p:spPr>
            <a:xfrm>
              <a:off x="1938200" y="1905450"/>
              <a:ext cx="50925" cy="26300"/>
            </a:xfrm>
            <a:custGeom>
              <a:avLst/>
              <a:gdLst/>
              <a:ahLst/>
              <a:cxnLst/>
              <a:rect l="l" t="t" r="r" b="b"/>
              <a:pathLst>
                <a:path w="2037" h="1052" extrusionOk="0">
                  <a:moveTo>
                    <a:pt x="184" y="1"/>
                  </a:moveTo>
                  <a:cubicBezTo>
                    <a:pt x="122" y="1"/>
                    <a:pt x="63" y="36"/>
                    <a:pt x="36" y="98"/>
                  </a:cubicBezTo>
                  <a:cubicBezTo>
                    <a:pt x="1" y="181"/>
                    <a:pt x="36" y="276"/>
                    <a:pt x="120" y="312"/>
                  </a:cubicBezTo>
                  <a:lnTo>
                    <a:pt x="1787" y="1038"/>
                  </a:lnTo>
                  <a:cubicBezTo>
                    <a:pt x="1805" y="1048"/>
                    <a:pt x="1826" y="1051"/>
                    <a:pt x="1848" y="1051"/>
                  </a:cubicBezTo>
                  <a:cubicBezTo>
                    <a:pt x="1884" y="1051"/>
                    <a:pt x="1919" y="1041"/>
                    <a:pt x="1941" y="1027"/>
                  </a:cubicBezTo>
                  <a:cubicBezTo>
                    <a:pt x="1965" y="1003"/>
                    <a:pt x="1989" y="979"/>
                    <a:pt x="2001" y="955"/>
                  </a:cubicBezTo>
                  <a:cubicBezTo>
                    <a:pt x="2037" y="872"/>
                    <a:pt x="2001" y="777"/>
                    <a:pt x="1917" y="741"/>
                  </a:cubicBezTo>
                  <a:lnTo>
                    <a:pt x="251" y="15"/>
                  </a:lnTo>
                  <a:cubicBezTo>
                    <a:pt x="229" y="5"/>
                    <a:pt x="206" y="1"/>
                    <a:pt x="1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57"/>
            <p:cNvSpPr/>
            <p:nvPr/>
          </p:nvSpPr>
          <p:spPr>
            <a:xfrm>
              <a:off x="1970950" y="1847700"/>
              <a:ext cx="44675" cy="36450"/>
            </a:xfrm>
            <a:custGeom>
              <a:avLst/>
              <a:gdLst/>
              <a:ahLst/>
              <a:cxnLst/>
              <a:rect l="l" t="t" r="r" b="b"/>
              <a:pathLst>
                <a:path w="1787" h="1458" extrusionOk="0">
                  <a:moveTo>
                    <a:pt x="180" y="0"/>
                  </a:moveTo>
                  <a:cubicBezTo>
                    <a:pt x="131" y="0"/>
                    <a:pt x="82" y="22"/>
                    <a:pt x="48" y="62"/>
                  </a:cubicBezTo>
                  <a:cubicBezTo>
                    <a:pt x="0" y="134"/>
                    <a:pt x="12" y="241"/>
                    <a:pt x="84" y="300"/>
                  </a:cubicBezTo>
                  <a:lnTo>
                    <a:pt x="1489" y="1420"/>
                  </a:lnTo>
                  <a:cubicBezTo>
                    <a:pt x="1527" y="1445"/>
                    <a:pt x="1565" y="1457"/>
                    <a:pt x="1602" y="1457"/>
                  </a:cubicBezTo>
                  <a:cubicBezTo>
                    <a:pt x="1633" y="1457"/>
                    <a:pt x="1663" y="1448"/>
                    <a:pt x="1691" y="1432"/>
                  </a:cubicBezTo>
                  <a:cubicBezTo>
                    <a:pt x="1703" y="1420"/>
                    <a:pt x="1715" y="1408"/>
                    <a:pt x="1727" y="1396"/>
                  </a:cubicBezTo>
                  <a:cubicBezTo>
                    <a:pt x="1786" y="1324"/>
                    <a:pt x="1774" y="1217"/>
                    <a:pt x="1703" y="1170"/>
                  </a:cubicBezTo>
                  <a:lnTo>
                    <a:pt x="286" y="39"/>
                  </a:lnTo>
                  <a:cubicBezTo>
                    <a:pt x="255" y="13"/>
                    <a:pt x="218" y="0"/>
                    <a:pt x="1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3" name="Google Shape;1753;p57"/>
          <p:cNvGrpSpPr/>
          <p:nvPr/>
        </p:nvGrpSpPr>
        <p:grpSpPr>
          <a:xfrm>
            <a:off x="2014108" y="1847374"/>
            <a:ext cx="447561" cy="465284"/>
            <a:chOff x="3235438" y="1970604"/>
            <a:chExt cx="354363" cy="354745"/>
          </a:xfrm>
        </p:grpSpPr>
        <p:sp>
          <p:nvSpPr>
            <p:cNvPr id="1754" name="Google Shape;1754;p57"/>
            <p:cNvSpPr/>
            <p:nvPr/>
          </p:nvSpPr>
          <p:spPr>
            <a:xfrm>
              <a:off x="3235438" y="2125712"/>
              <a:ext cx="132667" cy="199288"/>
            </a:xfrm>
            <a:custGeom>
              <a:avLst/>
              <a:gdLst/>
              <a:ahLst/>
              <a:cxnLst/>
              <a:rect l="l" t="t" r="r" b="b"/>
              <a:pathLst>
                <a:path w="4168" h="6261" extrusionOk="0">
                  <a:moveTo>
                    <a:pt x="2102" y="325"/>
                  </a:moveTo>
                  <a:cubicBezTo>
                    <a:pt x="2147" y="325"/>
                    <a:pt x="2191" y="331"/>
                    <a:pt x="2239" y="343"/>
                  </a:cubicBezTo>
                  <a:cubicBezTo>
                    <a:pt x="2953" y="402"/>
                    <a:pt x="3501" y="1021"/>
                    <a:pt x="3501" y="1748"/>
                  </a:cubicBezTo>
                  <a:cubicBezTo>
                    <a:pt x="3501" y="2438"/>
                    <a:pt x="3668" y="3081"/>
                    <a:pt x="3811" y="3414"/>
                  </a:cubicBezTo>
                  <a:lnTo>
                    <a:pt x="3811" y="3438"/>
                  </a:lnTo>
                  <a:cubicBezTo>
                    <a:pt x="3632" y="3534"/>
                    <a:pt x="3310" y="3736"/>
                    <a:pt x="2775" y="3831"/>
                  </a:cubicBezTo>
                  <a:lnTo>
                    <a:pt x="2775" y="3795"/>
                  </a:lnTo>
                  <a:lnTo>
                    <a:pt x="2775" y="3462"/>
                  </a:lnTo>
                  <a:cubicBezTo>
                    <a:pt x="2977" y="3343"/>
                    <a:pt x="3156" y="3164"/>
                    <a:pt x="3299" y="2938"/>
                  </a:cubicBezTo>
                  <a:cubicBezTo>
                    <a:pt x="3513" y="2545"/>
                    <a:pt x="3441" y="2021"/>
                    <a:pt x="3096" y="1712"/>
                  </a:cubicBezTo>
                  <a:cubicBezTo>
                    <a:pt x="2858" y="1486"/>
                    <a:pt x="2429" y="1236"/>
                    <a:pt x="1751" y="1236"/>
                  </a:cubicBezTo>
                  <a:cubicBezTo>
                    <a:pt x="1703" y="1236"/>
                    <a:pt x="1656" y="1248"/>
                    <a:pt x="1632" y="1271"/>
                  </a:cubicBezTo>
                  <a:lnTo>
                    <a:pt x="1286" y="1617"/>
                  </a:lnTo>
                  <a:cubicBezTo>
                    <a:pt x="1227" y="1676"/>
                    <a:pt x="1227" y="1783"/>
                    <a:pt x="1286" y="1843"/>
                  </a:cubicBezTo>
                  <a:cubicBezTo>
                    <a:pt x="1316" y="1873"/>
                    <a:pt x="1358" y="1887"/>
                    <a:pt x="1400" y="1887"/>
                  </a:cubicBezTo>
                  <a:cubicBezTo>
                    <a:pt x="1441" y="1887"/>
                    <a:pt x="1483" y="1873"/>
                    <a:pt x="1513" y="1843"/>
                  </a:cubicBezTo>
                  <a:lnTo>
                    <a:pt x="1810" y="1545"/>
                  </a:lnTo>
                  <a:cubicBezTo>
                    <a:pt x="2239" y="1557"/>
                    <a:pt x="2596" y="1688"/>
                    <a:pt x="2882" y="1950"/>
                  </a:cubicBezTo>
                  <a:cubicBezTo>
                    <a:pt x="3120" y="2152"/>
                    <a:pt x="3156" y="2510"/>
                    <a:pt x="3013" y="2783"/>
                  </a:cubicBezTo>
                  <a:cubicBezTo>
                    <a:pt x="2822" y="3105"/>
                    <a:pt x="2477" y="3319"/>
                    <a:pt x="2084" y="3319"/>
                  </a:cubicBezTo>
                  <a:cubicBezTo>
                    <a:pt x="1513" y="3319"/>
                    <a:pt x="1036" y="2843"/>
                    <a:pt x="1036" y="2260"/>
                  </a:cubicBezTo>
                  <a:cubicBezTo>
                    <a:pt x="1036" y="2164"/>
                    <a:pt x="953" y="2093"/>
                    <a:pt x="870" y="2093"/>
                  </a:cubicBezTo>
                  <a:cubicBezTo>
                    <a:pt x="774" y="2093"/>
                    <a:pt x="703" y="2164"/>
                    <a:pt x="703" y="2260"/>
                  </a:cubicBezTo>
                  <a:cubicBezTo>
                    <a:pt x="703" y="2760"/>
                    <a:pt x="989" y="3224"/>
                    <a:pt x="1405" y="3462"/>
                  </a:cubicBezTo>
                  <a:lnTo>
                    <a:pt x="1405" y="3795"/>
                  </a:lnTo>
                  <a:lnTo>
                    <a:pt x="1405" y="3831"/>
                  </a:lnTo>
                  <a:cubicBezTo>
                    <a:pt x="858" y="3712"/>
                    <a:pt x="524" y="3534"/>
                    <a:pt x="393" y="3438"/>
                  </a:cubicBezTo>
                  <a:cubicBezTo>
                    <a:pt x="393" y="3438"/>
                    <a:pt x="382" y="3438"/>
                    <a:pt x="393" y="3414"/>
                  </a:cubicBezTo>
                  <a:cubicBezTo>
                    <a:pt x="524" y="3081"/>
                    <a:pt x="691" y="2438"/>
                    <a:pt x="703" y="1748"/>
                  </a:cubicBezTo>
                  <a:cubicBezTo>
                    <a:pt x="703" y="1021"/>
                    <a:pt x="1275" y="402"/>
                    <a:pt x="1965" y="343"/>
                  </a:cubicBezTo>
                  <a:cubicBezTo>
                    <a:pt x="2013" y="331"/>
                    <a:pt x="2057" y="325"/>
                    <a:pt x="2102" y="325"/>
                  </a:cubicBezTo>
                  <a:close/>
                  <a:moveTo>
                    <a:pt x="2429" y="3581"/>
                  </a:moveTo>
                  <a:lnTo>
                    <a:pt x="2429" y="3772"/>
                  </a:lnTo>
                  <a:cubicBezTo>
                    <a:pt x="2429" y="3974"/>
                    <a:pt x="2537" y="4153"/>
                    <a:pt x="2715" y="4236"/>
                  </a:cubicBezTo>
                  <a:lnTo>
                    <a:pt x="2822" y="4296"/>
                  </a:lnTo>
                  <a:cubicBezTo>
                    <a:pt x="2668" y="4546"/>
                    <a:pt x="2382" y="4712"/>
                    <a:pt x="2072" y="4712"/>
                  </a:cubicBezTo>
                  <a:cubicBezTo>
                    <a:pt x="1775" y="4712"/>
                    <a:pt x="1489" y="4546"/>
                    <a:pt x="1334" y="4296"/>
                  </a:cubicBezTo>
                  <a:lnTo>
                    <a:pt x="1429" y="4236"/>
                  </a:lnTo>
                  <a:cubicBezTo>
                    <a:pt x="1608" y="4153"/>
                    <a:pt x="1715" y="3974"/>
                    <a:pt x="1715" y="3772"/>
                  </a:cubicBezTo>
                  <a:lnTo>
                    <a:pt x="1715" y="3581"/>
                  </a:lnTo>
                  <a:cubicBezTo>
                    <a:pt x="1834" y="3617"/>
                    <a:pt x="1953" y="3629"/>
                    <a:pt x="2072" y="3629"/>
                  </a:cubicBezTo>
                  <a:cubicBezTo>
                    <a:pt x="2191" y="3629"/>
                    <a:pt x="2310" y="3617"/>
                    <a:pt x="2429" y="3581"/>
                  </a:cubicBezTo>
                  <a:close/>
                  <a:moveTo>
                    <a:pt x="2072" y="0"/>
                  </a:moveTo>
                  <a:cubicBezTo>
                    <a:pt x="2016" y="0"/>
                    <a:pt x="1959" y="3"/>
                    <a:pt x="1906" y="9"/>
                  </a:cubicBezTo>
                  <a:cubicBezTo>
                    <a:pt x="1036" y="81"/>
                    <a:pt x="346" y="855"/>
                    <a:pt x="346" y="1748"/>
                  </a:cubicBezTo>
                  <a:cubicBezTo>
                    <a:pt x="346" y="2391"/>
                    <a:pt x="203" y="2986"/>
                    <a:pt x="60" y="3295"/>
                  </a:cubicBezTo>
                  <a:cubicBezTo>
                    <a:pt x="1" y="3450"/>
                    <a:pt x="48" y="3617"/>
                    <a:pt x="179" y="3700"/>
                  </a:cubicBezTo>
                  <a:cubicBezTo>
                    <a:pt x="322" y="3795"/>
                    <a:pt x="584" y="3950"/>
                    <a:pt x="1036" y="4093"/>
                  </a:cubicBezTo>
                  <a:lnTo>
                    <a:pt x="382" y="4415"/>
                  </a:lnTo>
                  <a:cubicBezTo>
                    <a:pt x="143" y="4534"/>
                    <a:pt x="1" y="4772"/>
                    <a:pt x="1" y="5022"/>
                  </a:cubicBezTo>
                  <a:lnTo>
                    <a:pt x="1" y="6093"/>
                  </a:lnTo>
                  <a:cubicBezTo>
                    <a:pt x="1" y="6189"/>
                    <a:pt x="84" y="6260"/>
                    <a:pt x="167" y="6260"/>
                  </a:cubicBezTo>
                  <a:cubicBezTo>
                    <a:pt x="262" y="6260"/>
                    <a:pt x="334" y="6189"/>
                    <a:pt x="334" y="6093"/>
                  </a:cubicBezTo>
                  <a:lnTo>
                    <a:pt x="334" y="5022"/>
                  </a:lnTo>
                  <a:cubicBezTo>
                    <a:pt x="334" y="4891"/>
                    <a:pt x="405" y="4772"/>
                    <a:pt x="524" y="4700"/>
                  </a:cubicBezTo>
                  <a:lnTo>
                    <a:pt x="1048" y="4450"/>
                  </a:lnTo>
                  <a:cubicBezTo>
                    <a:pt x="1275" y="4807"/>
                    <a:pt x="1656" y="5046"/>
                    <a:pt x="2084" y="5046"/>
                  </a:cubicBezTo>
                  <a:cubicBezTo>
                    <a:pt x="2525" y="5046"/>
                    <a:pt x="2906" y="4819"/>
                    <a:pt x="3132" y="4450"/>
                  </a:cubicBezTo>
                  <a:lnTo>
                    <a:pt x="3656" y="4700"/>
                  </a:lnTo>
                  <a:cubicBezTo>
                    <a:pt x="3775" y="4760"/>
                    <a:pt x="3846" y="4879"/>
                    <a:pt x="3846" y="5022"/>
                  </a:cubicBezTo>
                  <a:lnTo>
                    <a:pt x="3846" y="6093"/>
                  </a:lnTo>
                  <a:cubicBezTo>
                    <a:pt x="3846" y="6189"/>
                    <a:pt x="3918" y="6260"/>
                    <a:pt x="4013" y="6260"/>
                  </a:cubicBezTo>
                  <a:cubicBezTo>
                    <a:pt x="4096" y="6260"/>
                    <a:pt x="4168" y="6189"/>
                    <a:pt x="4168" y="6093"/>
                  </a:cubicBezTo>
                  <a:lnTo>
                    <a:pt x="4168" y="5022"/>
                  </a:lnTo>
                  <a:cubicBezTo>
                    <a:pt x="4156" y="4772"/>
                    <a:pt x="4013" y="4534"/>
                    <a:pt x="3775" y="4415"/>
                  </a:cubicBezTo>
                  <a:lnTo>
                    <a:pt x="3120" y="4093"/>
                  </a:lnTo>
                  <a:cubicBezTo>
                    <a:pt x="3549" y="3974"/>
                    <a:pt x="3834" y="3807"/>
                    <a:pt x="3965" y="3700"/>
                  </a:cubicBezTo>
                  <a:cubicBezTo>
                    <a:pt x="4096" y="3617"/>
                    <a:pt x="4144" y="3450"/>
                    <a:pt x="4084" y="3295"/>
                  </a:cubicBezTo>
                  <a:cubicBezTo>
                    <a:pt x="3953" y="2986"/>
                    <a:pt x="3799" y="2391"/>
                    <a:pt x="3799" y="1748"/>
                  </a:cubicBezTo>
                  <a:cubicBezTo>
                    <a:pt x="3799" y="855"/>
                    <a:pt x="3096" y="81"/>
                    <a:pt x="2239" y="9"/>
                  </a:cubicBezTo>
                  <a:cubicBezTo>
                    <a:pt x="2185" y="3"/>
                    <a:pt x="2129"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57"/>
            <p:cNvSpPr/>
            <p:nvPr/>
          </p:nvSpPr>
          <p:spPr>
            <a:xfrm>
              <a:off x="3257433" y="2292373"/>
              <a:ext cx="10249" cy="32626"/>
            </a:xfrm>
            <a:custGeom>
              <a:avLst/>
              <a:gdLst/>
              <a:ahLst/>
              <a:cxnLst/>
              <a:rect l="l" t="t" r="r" b="b"/>
              <a:pathLst>
                <a:path w="322" h="1025" extrusionOk="0">
                  <a:moveTo>
                    <a:pt x="167" y="0"/>
                  </a:moveTo>
                  <a:cubicBezTo>
                    <a:pt x="72" y="0"/>
                    <a:pt x="0" y="72"/>
                    <a:pt x="0" y="167"/>
                  </a:cubicBezTo>
                  <a:lnTo>
                    <a:pt x="0" y="857"/>
                  </a:lnTo>
                  <a:cubicBezTo>
                    <a:pt x="0" y="953"/>
                    <a:pt x="72" y="1024"/>
                    <a:pt x="167" y="1024"/>
                  </a:cubicBezTo>
                  <a:cubicBezTo>
                    <a:pt x="250" y="1024"/>
                    <a:pt x="322" y="953"/>
                    <a:pt x="322" y="857"/>
                  </a:cubicBezTo>
                  <a:lnTo>
                    <a:pt x="322" y="167"/>
                  </a:lnTo>
                  <a:cubicBezTo>
                    <a:pt x="322" y="72"/>
                    <a:pt x="250" y="0"/>
                    <a:pt x="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57"/>
            <p:cNvSpPr/>
            <p:nvPr/>
          </p:nvSpPr>
          <p:spPr>
            <a:xfrm>
              <a:off x="3335098" y="2292373"/>
              <a:ext cx="10281" cy="32626"/>
            </a:xfrm>
            <a:custGeom>
              <a:avLst/>
              <a:gdLst/>
              <a:ahLst/>
              <a:cxnLst/>
              <a:rect l="l" t="t" r="r" b="b"/>
              <a:pathLst>
                <a:path w="323" h="1025" extrusionOk="0">
                  <a:moveTo>
                    <a:pt x="168" y="0"/>
                  </a:moveTo>
                  <a:cubicBezTo>
                    <a:pt x="72" y="0"/>
                    <a:pt x="1" y="72"/>
                    <a:pt x="1" y="167"/>
                  </a:cubicBezTo>
                  <a:lnTo>
                    <a:pt x="1" y="857"/>
                  </a:lnTo>
                  <a:cubicBezTo>
                    <a:pt x="1" y="953"/>
                    <a:pt x="72" y="1024"/>
                    <a:pt x="168" y="1024"/>
                  </a:cubicBezTo>
                  <a:cubicBezTo>
                    <a:pt x="251" y="1024"/>
                    <a:pt x="322" y="953"/>
                    <a:pt x="322" y="857"/>
                  </a:cubicBezTo>
                  <a:lnTo>
                    <a:pt x="322" y="167"/>
                  </a:lnTo>
                  <a:cubicBezTo>
                    <a:pt x="322" y="72"/>
                    <a:pt x="251" y="0"/>
                    <a:pt x="1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57"/>
            <p:cNvSpPr/>
            <p:nvPr/>
          </p:nvSpPr>
          <p:spPr>
            <a:xfrm>
              <a:off x="3490110" y="2163685"/>
              <a:ext cx="55734" cy="18430"/>
            </a:xfrm>
            <a:custGeom>
              <a:avLst/>
              <a:gdLst/>
              <a:ahLst/>
              <a:cxnLst/>
              <a:rect l="l" t="t" r="r" b="b"/>
              <a:pathLst>
                <a:path w="1751" h="579" extrusionOk="0">
                  <a:moveTo>
                    <a:pt x="649" y="0"/>
                  </a:moveTo>
                  <a:cubicBezTo>
                    <a:pt x="492" y="0"/>
                    <a:pt x="319" y="16"/>
                    <a:pt x="132" y="55"/>
                  </a:cubicBezTo>
                  <a:cubicBezTo>
                    <a:pt x="60" y="66"/>
                    <a:pt x="1" y="138"/>
                    <a:pt x="1" y="221"/>
                  </a:cubicBezTo>
                  <a:lnTo>
                    <a:pt x="1" y="400"/>
                  </a:lnTo>
                  <a:cubicBezTo>
                    <a:pt x="1" y="483"/>
                    <a:pt x="72" y="555"/>
                    <a:pt x="155" y="555"/>
                  </a:cubicBezTo>
                  <a:cubicBezTo>
                    <a:pt x="251" y="555"/>
                    <a:pt x="322" y="483"/>
                    <a:pt x="322" y="400"/>
                  </a:cubicBezTo>
                  <a:lnTo>
                    <a:pt x="322" y="364"/>
                  </a:lnTo>
                  <a:cubicBezTo>
                    <a:pt x="434" y="349"/>
                    <a:pt x="539" y="342"/>
                    <a:pt x="636" y="342"/>
                  </a:cubicBezTo>
                  <a:cubicBezTo>
                    <a:pt x="841" y="342"/>
                    <a:pt x="1011" y="371"/>
                    <a:pt x="1132" y="412"/>
                  </a:cubicBezTo>
                  <a:cubicBezTo>
                    <a:pt x="1334" y="471"/>
                    <a:pt x="1453" y="543"/>
                    <a:pt x="1465" y="543"/>
                  </a:cubicBezTo>
                  <a:cubicBezTo>
                    <a:pt x="1501" y="555"/>
                    <a:pt x="1525" y="578"/>
                    <a:pt x="1560" y="578"/>
                  </a:cubicBezTo>
                  <a:cubicBezTo>
                    <a:pt x="1620" y="578"/>
                    <a:pt x="1667" y="543"/>
                    <a:pt x="1691" y="495"/>
                  </a:cubicBezTo>
                  <a:cubicBezTo>
                    <a:pt x="1751" y="400"/>
                    <a:pt x="1727" y="293"/>
                    <a:pt x="1644" y="245"/>
                  </a:cubicBezTo>
                  <a:cubicBezTo>
                    <a:pt x="1625" y="236"/>
                    <a:pt x="1259" y="0"/>
                    <a:pt x="6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57"/>
            <p:cNvSpPr/>
            <p:nvPr/>
          </p:nvSpPr>
          <p:spPr>
            <a:xfrm>
              <a:off x="3445771" y="2131664"/>
              <a:ext cx="144031" cy="192953"/>
            </a:xfrm>
            <a:custGeom>
              <a:avLst/>
              <a:gdLst/>
              <a:ahLst/>
              <a:cxnLst/>
              <a:rect l="l" t="t" r="r" b="b"/>
              <a:pathLst>
                <a:path w="4525" h="6062" extrusionOk="0">
                  <a:moveTo>
                    <a:pt x="3489" y="310"/>
                  </a:moveTo>
                  <a:lnTo>
                    <a:pt x="3489" y="1120"/>
                  </a:lnTo>
                  <a:cubicBezTo>
                    <a:pt x="3489" y="1251"/>
                    <a:pt x="3453" y="1382"/>
                    <a:pt x="3394" y="1525"/>
                  </a:cubicBezTo>
                  <a:lnTo>
                    <a:pt x="3334" y="1656"/>
                  </a:lnTo>
                  <a:cubicBezTo>
                    <a:pt x="3322" y="1680"/>
                    <a:pt x="3322" y="1703"/>
                    <a:pt x="3322" y="1727"/>
                  </a:cubicBezTo>
                  <a:lnTo>
                    <a:pt x="3322" y="2073"/>
                  </a:lnTo>
                  <a:cubicBezTo>
                    <a:pt x="3322" y="2370"/>
                    <a:pt x="3203" y="2632"/>
                    <a:pt x="3001" y="2835"/>
                  </a:cubicBezTo>
                  <a:cubicBezTo>
                    <a:pt x="2796" y="3016"/>
                    <a:pt x="2549" y="3133"/>
                    <a:pt x="2268" y="3133"/>
                  </a:cubicBezTo>
                  <a:cubicBezTo>
                    <a:pt x="2254" y="3133"/>
                    <a:pt x="2241" y="3133"/>
                    <a:pt x="2227" y="3132"/>
                  </a:cubicBezTo>
                  <a:cubicBezTo>
                    <a:pt x="1655" y="3108"/>
                    <a:pt x="1191" y="2608"/>
                    <a:pt x="1191" y="2025"/>
                  </a:cubicBezTo>
                  <a:lnTo>
                    <a:pt x="1191" y="1727"/>
                  </a:lnTo>
                  <a:cubicBezTo>
                    <a:pt x="1191" y="1703"/>
                    <a:pt x="1191" y="1680"/>
                    <a:pt x="1179" y="1656"/>
                  </a:cubicBezTo>
                  <a:lnTo>
                    <a:pt x="1120" y="1525"/>
                  </a:lnTo>
                  <a:cubicBezTo>
                    <a:pt x="1060" y="1406"/>
                    <a:pt x="1036" y="1263"/>
                    <a:pt x="1036" y="1120"/>
                  </a:cubicBezTo>
                  <a:cubicBezTo>
                    <a:pt x="1036" y="668"/>
                    <a:pt x="1394" y="310"/>
                    <a:pt x="1834" y="310"/>
                  </a:cubicBezTo>
                  <a:close/>
                  <a:moveTo>
                    <a:pt x="1727" y="3335"/>
                  </a:moveTo>
                  <a:cubicBezTo>
                    <a:pt x="1882" y="3406"/>
                    <a:pt x="2048" y="3442"/>
                    <a:pt x="2215" y="3454"/>
                  </a:cubicBezTo>
                  <a:lnTo>
                    <a:pt x="2263" y="3454"/>
                  </a:lnTo>
                  <a:cubicBezTo>
                    <a:pt x="2453" y="3454"/>
                    <a:pt x="2632" y="3430"/>
                    <a:pt x="2798" y="3347"/>
                  </a:cubicBezTo>
                  <a:lnTo>
                    <a:pt x="2798" y="3573"/>
                  </a:lnTo>
                  <a:cubicBezTo>
                    <a:pt x="2798" y="3620"/>
                    <a:pt x="2810" y="3680"/>
                    <a:pt x="2810" y="3728"/>
                  </a:cubicBezTo>
                  <a:lnTo>
                    <a:pt x="2263" y="4144"/>
                  </a:lnTo>
                  <a:lnTo>
                    <a:pt x="1715" y="3728"/>
                  </a:lnTo>
                  <a:cubicBezTo>
                    <a:pt x="1727" y="3680"/>
                    <a:pt x="1727" y="3632"/>
                    <a:pt x="1727" y="3573"/>
                  </a:cubicBezTo>
                  <a:lnTo>
                    <a:pt x="1727" y="3335"/>
                  </a:lnTo>
                  <a:close/>
                  <a:moveTo>
                    <a:pt x="1834" y="1"/>
                  </a:moveTo>
                  <a:cubicBezTo>
                    <a:pt x="1203" y="1"/>
                    <a:pt x="703" y="501"/>
                    <a:pt x="703" y="1132"/>
                  </a:cubicBezTo>
                  <a:cubicBezTo>
                    <a:pt x="703" y="1322"/>
                    <a:pt x="751" y="1501"/>
                    <a:pt x="834" y="1668"/>
                  </a:cubicBezTo>
                  <a:lnTo>
                    <a:pt x="882" y="1751"/>
                  </a:lnTo>
                  <a:lnTo>
                    <a:pt x="882" y="2013"/>
                  </a:lnTo>
                  <a:cubicBezTo>
                    <a:pt x="882" y="2454"/>
                    <a:pt x="1084" y="2858"/>
                    <a:pt x="1405" y="3120"/>
                  </a:cubicBezTo>
                  <a:lnTo>
                    <a:pt x="1405" y="3561"/>
                  </a:lnTo>
                  <a:cubicBezTo>
                    <a:pt x="1405" y="3632"/>
                    <a:pt x="1358" y="3704"/>
                    <a:pt x="1286" y="3739"/>
                  </a:cubicBezTo>
                  <a:lnTo>
                    <a:pt x="453" y="4049"/>
                  </a:lnTo>
                  <a:cubicBezTo>
                    <a:pt x="179" y="4156"/>
                    <a:pt x="1" y="4406"/>
                    <a:pt x="1" y="4692"/>
                  </a:cubicBezTo>
                  <a:lnTo>
                    <a:pt x="1" y="5894"/>
                  </a:lnTo>
                  <a:cubicBezTo>
                    <a:pt x="1" y="5990"/>
                    <a:pt x="72" y="6061"/>
                    <a:pt x="167" y="6061"/>
                  </a:cubicBezTo>
                  <a:cubicBezTo>
                    <a:pt x="251" y="6061"/>
                    <a:pt x="334" y="5990"/>
                    <a:pt x="334" y="5894"/>
                  </a:cubicBezTo>
                  <a:lnTo>
                    <a:pt x="334" y="4692"/>
                  </a:lnTo>
                  <a:cubicBezTo>
                    <a:pt x="334" y="4537"/>
                    <a:pt x="417" y="4406"/>
                    <a:pt x="572" y="4347"/>
                  </a:cubicBezTo>
                  <a:lnTo>
                    <a:pt x="1405" y="4037"/>
                  </a:lnTo>
                  <a:cubicBezTo>
                    <a:pt x="1441" y="4013"/>
                    <a:pt x="1489" y="3989"/>
                    <a:pt x="1525" y="3954"/>
                  </a:cubicBezTo>
                  <a:lnTo>
                    <a:pt x="2096" y="4394"/>
                  </a:lnTo>
                  <a:lnTo>
                    <a:pt x="2096" y="5883"/>
                  </a:lnTo>
                  <a:cubicBezTo>
                    <a:pt x="2096" y="5966"/>
                    <a:pt x="2179" y="6037"/>
                    <a:pt x="2263" y="6037"/>
                  </a:cubicBezTo>
                  <a:cubicBezTo>
                    <a:pt x="2358" y="6037"/>
                    <a:pt x="2429" y="5966"/>
                    <a:pt x="2429" y="5883"/>
                  </a:cubicBezTo>
                  <a:lnTo>
                    <a:pt x="2429" y="4394"/>
                  </a:lnTo>
                  <a:lnTo>
                    <a:pt x="3013" y="3954"/>
                  </a:lnTo>
                  <a:cubicBezTo>
                    <a:pt x="3049" y="3989"/>
                    <a:pt x="3084" y="4001"/>
                    <a:pt x="3132" y="4037"/>
                  </a:cubicBezTo>
                  <a:lnTo>
                    <a:pt x="3965" y="4347"/>
                  </a:lnTo>
                  <a:cubicBezTo>
                    <a:pt x="4096" y="4406"/>
                    <a:pt x="4203" y="4537"/>
                    <a:pt x="4203" y="4692"/>
                  </a:cubicBezTo>
                  <a:lnTo>
                    <a:pt x="4203" y="5894"/>
                  </a:lnTo>
                  <a:cubicBezTo>
                    <a:pt x="4203" y="5990"/>
                    <a:pt x="4275" y="6061"/>
                    <a:pt x="4358" y="6061"/>
                  </a:cubicBezTo>
                  <a:cubicBezTo>
                    <a:pt x="4453" y="6061"/>
                    <a:pt x="4525" y="5990"/>
                    <a:pt x="4525" y="5894"/>
                  </a:cubicBezTo>
                  <a:lnTo>
                    <a:pt x="4525" y="4692"/>
                  </a:lnTo>
                  <a:cubicBezTo>
                    <a:pt x="4513" y="4418"/>
                    <a:pt x="4334" y="4168"/>
                    <a:pt x="4072" y="4061"/>
                  </a:cubicBezTo>
                  <a:lnTo>
                    <a:pt x="3239" y="3751"/>
                  </a:lnTo>
                  <a:cubicBezTo>
                    <a:pt x="3156" y="3728"/>
                    <a:pt x="3120" y="3644"/>
                    <a:pt x="3120" y="3573"/>
                  </a:cubicBezTo>
                  <a:lnTo>
                    <a:pt x="3120" y="3156"/>
                  </a:lnTo>
                  <a:cubicBezTo>
                    <a:pt x="3144" y="3132"/>
                    <a:pt x="3191" y="3096"/>
                    <a:pt x="3215" y="3061"/>
                  </a:cubicBezTo>
                  <a:cubicBezTo>
                    <a:pt x="3489" y="2799"/>
                    <a:pt x="3632" y="2454"/>
                    <a:pt x="3632" y="2073"/>
                  </a:cubicBezTo>
                  <a:lnTo>
                    <a:pt x="3632" y="1751"/>
                  </a:lnTo>
                  <a:lnTo>
                    <a:pt x="3680" y="1668"/>
                  </a:lnTo>
                  <a:cubicBezTo>
                    <a:pt x="3775" y="1501"/>
                    <a:pt x="3811" y="1311"/>
                    <a:pt x="3811" y="1132"/>
                  </a:cubicBezTo>
                  <a:lnTo>
                    <a:pt x="3811" y="168"/>
                  </a:lnTo>
                  <a:cubicBezTo>
                    <a:pt x="3811" y="72"/>
                    <a:pt x="3739" y="1"/>
                    <a:pt x="36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57"/>
            <p:cNvSpPr/>
            <p:nvPr/>
          </p:nvSpPr>
          <p:spPr>
            <a:xfrm>
              <a:off x="3473813" y="2287058"/>
              <a:ext cx="10631" cy="38291"/>
            </a:xfrm>
            <a:custGeom>
              <a:avLst/>
              <a:gdLst/>
              <a:ahLst/>
              <a:cxnLst/>
              <a:rect l="l" t="t" r="r" b="b"/>
              <a:pathLst>
                <a:path w="334" h="1203" extrusionOk="0">
                  <a:moveTo>
                    <a:pt x="167" y="0"/>
                  </a:moveTo>
                  <a:cubicBezTo>
                    <a:pt x="72" y="0"/>
                    <a:pt x="1" y="72"/>
                    <a:pt x="1" y="167"/>
                  </a:cubicBezTo>
                  <a:lnTo>
                    <a:pt x="1" y="1048"/>
                  </a:lnTo>
                  <a:cubicBezTo>
                    <a:pt x="1" y="1131"/>
                    <a:pt x="72" y="1203"/>
                    <a:pt x="167" y="1203"/>
                  </a:cubicBezTo>
                  <a:cubicBezTo>
                    <a:pt x="251" y="1203"/>
                    <a:pt x="334" y="1131"/>
                    <a:pt x="334" y="1048"/>
                  </a:cubicBezTo>
                  <a:lnTo>
                    <a:pt x="334" y="155"/>
                  </a:lnTo>
                  <a:cubicBezTo>
                    <a:pt x="334" y="60"/>
                    <a:pt x="251" y="0"/>
                    <a:pt x="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57"/>
            <p:cNvSpPr/>
            <p:nvPr/>
          </p:nvSpPr>
          <p:spPr>
            <a:xfrm>
              <a:off x="3551128" y="2287058"/>
              <a:ext cx="10249" cy="38291"/>
            </a:xfrm>
            <a:custGeom>
              <a:avLst/>
              <a:gdLst/>
              <a:ahLst/>
              <a:cxnLst/>
              <a:rect l="l" t="t" r="r" b="b"/>
              <a:pathLst>
                <a:path w="322" h="1203" extrusionOk="0">
                  <a:moveTo>
                    <a:pt x="167" y="0"/>
                  </a:moveTo>
                  <a:cubicBezTo>
                    <a:pt x="72" y="0"/>
                    <a:pt x="0" y="72"/>
                    <a:pt x="0" y="167"/>
                  </a:cubicBezTo>
                  <a:lnTo>
                    <a:pt x="0" y="1048"/>
                  </a:lnTo>
                  <a:cubicBezTo>
                    <a:pt x="0" y="1131"/>
                    <a:pt x="72" y="1203"/>
                    <a:pt x="167" y="1203"/>
                  </a:cubicBezTo>
                  <a:cubicBezTo>
                    <a:pt x="250" y="1203"/>
                    <a:pt x="322" y="1131"/>
                    <a:pt x="322" y="1048"/>
                  </a:cubicBezTo>
                  <a:lnTo>
                    <a:pt x="322" y="155"/>
                  </a:lnTo>
                  <a:cubicBezTo>
                    <a:pt x="322" y="60"/>
                    <a:pt x="262" y="0"/>
                    <a:pt x="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57"/>
            <p:cNvSpPr/>
            <p:nvPr/>
          </p:nvSpPr>
          <p:spPr>
            <a:xfrm>
              <a:off x="3290377" y="1970604"/>
              <a:ext cx="221378" cy="185346"/>
            </a:xfrm>
            <a:custGeom>
              <a:avLst/>
              <a:gdLst/>
              <a:ahLst/>
              <a:cxnLst/>
              <a:rect l="l" t="t" r="r" b="b"/>
              <a:pathLst>
                <a:path w="6955" h="5823" extrusionOk="0">
                  <a:moveTo>
                    <a:pt x="2406" y="4168"/>
                  </a:moveTo>
                  <a:lnTo>
                    <a:pt x="2311" y="4537"/>
                  </a:lnTo>
                  <a:lnTo>
                    <a:pt x="2085" y="4537"/>
                  </a:lnTo>
                  <a:cubicBezTo>
                    <a:pt x="1894" y="4537"/>
                    <a:pt x="1727" y="4382"/>
                    <a:pt x="1727" y="4180"/>
                  </a:cubicBezTo>
                  <a:lnTo>
                    <a:pt x="1727" y="4168"/>
                  </a:lnTo>
                  <a:close/>
                  <a:moveTo>
                    <a:pt x="5573" y="358"/>
                  </a:moveTo>
                  <a:cubicBezTo>
                    <a:pt x="5764" y="358"/>
                    <a:pt x="5930" y="525"/>
                    <a:pt x="5930" y="715"/>
                  </a:cubicBezTo>
                  <a:lnTo>
                    <a:pt x="5930" y="3501"/>
                  </a:lnTo>
                  <a:cubicBezTo>
                    <a:pt x="5930" y="3692"/>
                    <a:pt x="5764" y="3858"/>
                    <a:pt x="5573" y="3858"/>
                  </a:cubicBezTo>
                  <a:lnTo>
                    <a:pt x="4168" y="3858"/>
                  </a:lnTo>
                  <a:cubicBezTo>
                    <a:pt x="4144" y="3858"/>
                    <a:pt x="4097" y="3870"/>
                    <a:pt x="4085" y="3882"/>
                  </a:cubicBezTo>
                  <a:lnTo>
                    <a:pt x="2537" y="5001"/>
                  </a:lnTo>
                  <a:lnTo>
                    <a:pt x="2537" y="5001"/>
                  </a:lnTo>
                  <a:lnTo>
                    <a:pt x="2775" y="4049"/>
                  </a:lnTo>
                  <a:cubicBezTo>
                    <a:pt x="2787" y="4001"/>
                    <a:pt x="2775" y="3942"/>
                    <a:pt x="2739" y="3918"/>
                  </a:cubicBezTo>
                  <a:cubicBezTo>
                    <a:pt x="2716" y="3870"/>
                    <a:pt x="2668" y="3858"/>
                    <a:pt x="2608" y="3858"/>
                  </a:cubicBezTo>
                  <a:lnTo>
                    <a:pt x="692" y="3858"/>
                  </a:lnTo>
                  <a:cubicBezTo>
                    <a:pt x="501" y="3858"/>
                    <a:pt x="334" y="3692"/>
                    <a:pt x="334" y="3501"/>
                  </a:cubicBezTo>
                  <a:lnTo>
                    <a:pt x="334" y="715"/>
                  </a:lnTo>
                  <a:cubicBezTo>
                    <a:pt x="334" y="525"/>
                    <a:pt x="501" y="358"/>
                    <a:pt x="692" y="358"/>
                  </a:cubicBezTo>
                  <a:close/>
                  <a:moveTo>
                    <a:pt x="6287" y="1025"/>
                  </a:moveTo>
                  <a:cubicBezTo>
                    <a:pt x="6478" y="1025"/>
                    <a:pt x="6645" y="1191"/>
                    <a:pt x="6645" y="1382"/>
                  </a:cubicBezTo>
                  <a:lnTo>
                    <a:pt x="6645" y="4180"/>
                  </a:lnTo>
                  <a:lnTo>
                    <a:pt x="6633" y="4180"/>
                  </a:lnTo>
                  <a:cubicBezTo>
                    <a:pt x="6633" y="4382"/>
                    <a:pt x="6466" y="4537"/>
                    <a:pt x="6276" y="4537"/>
                  </a:cubicBezTo>
                  <a:lnTo>
                    <a:pt x="4871" y="4537"/>
                  </a:lnTo>
                  <a:cubicBezTo>
                    <a:pt x="4823" y="4537"/>
                    <a:pt x="4787" y="4561"/>
                    <a:pt x="4752" y="4597"/>
                  </a:cubicBezTo>
                  <a:cubicBezTo>
                    <a:pt x="4728" y="4632"/>
                    <a:pt x="4704" y="4692"/>
                    <a:pt x="4728" y="4727"/>
                  </a:cubicBezTo>
                  <a:lnTo>
                    <a:pt x="4847" y="5406"/>
                  </a:lnTo>
                  <a:lnTo>
                    <a:pt x="4847" y="5406"/>
                  </a:lnTo>
                  <a:lnTo>
                    <a:pt x="3656" y="4597"/>
                  </a:lnTo>
                  <a:lnTo>
                    <a:pt x="4251" y="4168"/>
                  </a:lnTo>
                  <a:lnTo>
                    <a:pt x="5585" y="4168"/>
                  </a:lnTo>
                  <a:cubicBezTo>
                    <a:pt x="5954" y="4168"/>
                    <a:pt x="6276" y="3858"/>
                    <a:pt x="6276" y="3489"/>
                  </a:cubicBezTo>
                  <a:lnTo>
                    <a:pt x="6276" y="1025"/>
                  </a:lnTo>
                  <a:close/>
                  <a:moveTo>
                    <a:pt x="692" y="1"/>
                  </a:moveTo>
                  <a:cubicBezTo>
                    <a:pt x="322" y="1"/>
                    <a:pt x="1" y="310"/>
                    <a:pt x="1" y="691"/>
                  </a:cubicBezTo>
                  <a:lnTo>
                    <a:pt x="1" y="3465"/>
                  </a:lnTo>
                  <a:cubicBezTo>
                    <a:pt x="1" y="3846"/>
                    <a:pt x="322" y="4156"/>
                    <a:pt x="692" y="4156"/>
                  </a:cubicBezTo>
                  <a:lnTo>
                    <a:pt x="1406" y="4156"/>
                  </a:lnTo>
                  <a:lnTo>
                    <a:pt x="1406" y="4168"/>
                  </a:lnTo>
                  <a:cubicBezTo>
                    <a:pt x="1406" y="4537"/>
                    <a:pt x="1715" y="4858"/>
                    <a:pt x="2085" y="4858"/>
                  </a:cubicBezTo>
                  <a:lnTo>
                    <a:pt x="2227" y="4858"/>
                  </a:lnTo>
                  <a:lnTo>
                    <a:pt x="2168" y="5120"/>
                  </a:lnTo>
                  <a:cubicBezTo>
                    <a:pt x="2132" y="5228"/>
                    <a:pt x="2180" y="5335"/>
                    <a:pt x="2263" y="5394"/>
                  </a:cubicBezTo>
                  <a:cubicBezTo>
                    <a:pt x="2311" y="5418"/>
                    <a:pt x="2358" y="5430"/>
                    <a:pt x="2406" y="5430"/>
                  </a:cubicBezTo>
                  <a:cubicBezTo>
                    <a:pt x="2442" y="5430"/>
                    <a:pt x="2501" y="5418"/>
                    <a:pt x="2549" y="5394"/>
                  </a:cubicBezTo>
                  <a:lnTo>
                    <a:pt x="3263" y="4870"/>
                  </a:lnTo>
                  <a:lnTo>
                    <a:pt x="3430" y="4870"/>
                  </a:lnTo>
                  <a:lnTo>
                    <a:pt x="4787" y="5775"/>
                  </a:lnTo>
                  <a:cubicBezTo>
                    <a:pt x="4823" y="5811"/>
                    <a:pt x="4871" y="5823"/>
                    <a:pt x="4918" y="5823"/>
                  </a:cubicBezTo>
                  <a:cubicBezTo>
                    <a:pt x="4954" y="5823"/>
                    <a:pt x="5002" y="5811"/>
                    <a:pt x="5049" y="5775"/>
                  </a:cubicBezTo>
                  <a:cubicBezTo>
                    <a:pt x="5144" y="5716"/>
                    <a:pt x="5180" y="5632"/>
                    <a:pt x="5156" y="5525"/>
                  </a:cubicBezTo>
                  <a:lnTo>
                    <a:pt x="5049" y="4870"/>
                  </a:lnTo>
                  <a:lnTo>
                    <a:pt x="6252" y="4870"/>
                  </a:lnTo>
                  <a:cubicBezTo>
                    <a:pt x="6633" y="4870"/>
                    <a:pt x="6942" y="4561"/>
                    <a:pt x="6942" y="4180"/>
                  </a:cubicBezTo>
                  <a:lnTo>
                    <a:pt x="6942" y="1406"/>
                  </a:lnTo>
                  <a:cubicBezTo>
                    <a:pt x="6954" y="1013"/>
                    <a:pt x="6645" y="703"/>
                    <a:pt x="6276" y="703"/>
                  </a:cubicBezTo>
                  <a:cubicBezTo>
                    <a:pt x="6252" y="310"/>
                    <a:pt x="5954" y="1"/>
                    <a:pt x="55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57"/>
            <p:cNvSpPr/>
            <p:nvPr/>
          </p:nvSpPr>
          <p:spPr>
            <a:xfrm>
              <a:off x="3329432" y="2004344"/>
              <a:ext cx="26928" cy="10249"/>
            </a:xfrm>
            <a:custGeom>
              <a:avLst/>
              <a:gdLst/>
              <a:ahLst/>
              <a:cxnLst/>
              <a:rect l="l" t="t" r="r" b="b"/>
              <a:pathLst>
                <a:path w="846" h="322" extrusionOk="0">
                  <a:moveTo>
                    <a:pt x="167" y="0"/>
                  </a:moveTo>
                  <a:cubicBezTo>
                    <a:pt x="72" y="0"/>
                    <a:pt x="0" y="72"/>
                    <a:pt x="0" y="167"/>
                  </a:cubicBezTo>
                  <a:cubicBezTo>
                    <a:pt x="0" y="250"/>
                    <a:pt x="72" y="322"/>
                    <a:pt x="167" y="322"/>
                  </a:cubicBezTo>
                  <a:lnTo>
                    <a:pt x="679" y="322"/>
                  </a:lnTo>
                  <a:cubicBezTo>
                    <a:pt x="774" y="322"/>
                    <a:pt x="846" y="250"/>
                    <a:pt x="846" y="167"/>
                  </a:cubicBezTo>
                  <a:cubicBezTo>
                    <a:pt x="846" y="72"/>
                    <a:pt x="774" y="0"/>
                    <a:pt x="6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57"/>
            <p:cNvSpPr/>
            <p:nvPr/>
          </p:nvSpPr>
          <p:spPr>
            <a:xfrm>
              <a:off x="3368074" y="2004344"/>
              <a:ext cx="82663" cy="10249"/>
            </a:xfrm>
            <a:custGeom>
              <a:avLst/>
              <a:gdLst/>
              <a:ahLst/>
              <a:cxnLst/>
              <a:rect l="l" t="t" r="r" b="b"/>
              <a:pathLst>
                <a:path w="2597" h="322" extrusionOk="0">
                  <a:moveTo>
                    <a:pt x="167" y="0"/>
                  </a:moveTo>
                  <a:cubicBezTo>
                    <a:pt x="84" y="0"/>
                    <a:pt x="1" y="72"/>
                    <a:pt x="1" y="167"/>
                  </a:cubicBezTo>
                  <a:cubicBezTo>
                    <a:pt x="1" y="250"/>
                    <a:pt x="84" y="322"/>
                    <a:pt x="167" y="322"/>
                  </a:cubicBezTo>
                  <a:lnTo>
                    <a:pt x="2430" y="322"/>
                  </a:lnTo>
                  <a:cubicBezTo>
                    <a:pt x="2525" y="322"/>
                    <a:pt x="2596" y="250"/>
                    <a:pt x="2596" y="167"/>
                  </a:cubicBezTo>
                  <a:cubicBezTo>
                    <a:pt x="2596" y="72"/>
                    <a:pt x="2525" y="0"/>
                    <a:pt x="243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57"/>
            <p:cNvSpPr/>
            <p:nvPr/>
          </p:nvSpPr>
          <p:spPr>
            <a:xfrm>
              <a:off x="3329432" y="2031622"/>
              <a:ext cx="121304" cy="10631"/>
            </a:xfrm>
            <a:custGeom>
              <a:avLst/>
              <a:gdLst/>
              <a:ahLst/>
              <a:cxnLst/>
              <a:rect l="l" t="t" r="r" b="b"/>
              <a:pathLst>
                <a:path w="3811" h="334" extrusionOk="0">
                  <a:moveTo>
                    <a:pt x="167" y="1"/>
                  </a:moveTo>
                  <a:cubicBezTo>
                    <a:pt x="72" y="1"/>
                    <a:pt x="0" y="84"/>
                    <a:pt x="0" y="167"/>
                  </a:cubicBezTo>
                  <a:cubicBezTo>
                    <a:pt x="0" y="263"/>
                    <a:pt x="72" y="334"/>
                    <a:pt x="167" y="334"/>
                  </a:cubicBezTo>
                  <a:lnTo>
                    <a:pt x="3644" y="334"/>
                  </a:lnTo>
                  <a:cubicBezTo>
                    <a:pt x="3739" y="334"/>
                    <a:pt x="3810" y="263"/>
                    <a:pt x="3810" y="167"/>
                  </a:cubicBezTo>
                  <a:cubicBezTo>
                    <a:pt x="3810" y="84"/>
                    <a:pt x="3739" y="1"/>
                    <a:pt x="36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57"/>
            <p:cNvSpPr/>
            <p:nvPr/>
          </p:nvSpPr>
          <p:spPr>
            <a:xfrm>
              <a:off x="3329432" y="2059664"/>
              <a:ext cx="82249" cy="10663"/>
            </a:xfrm>
            <a:custGeom>
              <a:avLst/>
              <a:gdLst/>
              <a:ahLst/>
              <a:cxnLst/>
              <a:rect l="l" t="t" r="r" b="b"/>
              <a:pathLst>
                <a:path w="2584" h="335" extrusionOk="0">
                  <a:moveTo>
                    <a:pt x="155" y="1"/>
                  </a:moveTo>
                  <a:cubicBezTo>
                    <a:pt x="72" y="1"/>
                    <a:pt x="0" y="72"/>
                    <a:pt x="0" y="167"/>
                  </a:cubicBezTo>
                  <a:cubicBezTo>
                    <a:pt x="0" y="251"/>
                    <a:pt x="72" y="334"/>
                    <a:pt x="155" y="334"/>
                  </a:cubicBezTo>
                  <a:lnTo>
                    <a:pt x="2429" y="334"/>
                  </a:lnTo>
                  <a:cubicBezTo>
                    <a:pt x="2513" y="334"/>
                    <a:pt x="2584" y="251"/>
                    <a:pt x="2584" y="167"/>
                  </a:cubicBezTo>
                  <a:cubicBezTo>
                    <a:pt x="2584" y="72"/>
                    <a:pt x="2513" y="1"/>
                    <a:pt x="24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57"/>
            <p:cNvSpPr/>
            <p:nvPr/>
          </p:nvSpPr>
          <p:spPr>
            <a:xfrm>
              <a:off x="3423777" y="2059664"/>
              <a:ext cx="26960" cy="10663"/>
            </a:xfrm>
            <a:custGeom>
              <a:avLst/>
              <a:gdLst/>
              <a:ahLst/>
              <a:cxnLst/>
              <a:rect l="l" t="t" r="r" b="b"/>
              <a:pathLst>
                <a:path w="847" h="335" extrusionOk="0">
                  <a:moveTo>
                    <a:pt x="156" y="1"/>
                  </a:moveTo>
                  <a:cubicBezTo>
                    <a:pt x="72" y="1"/>
                    <a:pt x="1" y="72"/>
                    <a:pt x="1" y="167"/>
                  </a:cubicBezTo>
                  <a:cubicBezTo>
                    <a:pt x="1" y="251"/>
                    <a:pt x="72" y="334"/>
                    <a:pt x="156" y="334"/>
                  </a:cubicBezTo>
                  <a:lnTo>
                    <a:pt x="680" y="334"/>
                  </a:lnTo>
                  <a:cubicBezTo>
                    <a:pt x="775" y="334"/>
                    <a:pt x="846" y="251"/>
                    <a:pt x="846" y="167"/>
                  </a:cubicBezTo>
                  <a:cubicBezTo>
                    <a:pt x="846" y="72"/>
                    <a:pt x="775" y="1"/>
                    <a:pt x="6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67" name="Google Shape;1767;p57"/>
          <p:cNvSpPr txBox="1">
            <a:spLocks noGrp="1"/>
          </p:cNvSpPr>
          <p:nvPr>
            <p:ph type="body" idx="1"/>
          </p:nvPr>
        </p:nvSpPr>
        <p:spPr>
          <a:xfrm>
            <a:off x="759700" y="4245076"/>
            <a:ext cx="7704000" cy="38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i="1"/>
              <a:t>Team roles varied by participant, everyone had the chance to serve as facilitator and notetaker/observer</a:t>
            </a:r>
            <a:endParaRPr i="1"/>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71"/>
        <p:cNvGrpSpPr/>
        <p:nvPr/>
      </p:nvGrpSpPr>
      <p:grpSpPr>
        <a:xfrm>
          <a:off x="0" y="0"/>
          <a:ext cx="0" cy="0"/>
          <a:chOff x="0" y="0"/>
          <a:chExt cx="0" cy="0"/>
        </a:xfrm>
      </p:grpSpPr>
      <p:sp>
        <p:nvSpPr>
          <p:cNvPr id="1772" name="Google Shape;1772;p58"/>
          <p:cNvSpPr txBox="1">
            <a:spLocks noGrp="1"/>
          </p:cNvSpPr>
          <p:nvPr>
            <p:ph type="subTitle" idx="1"/>
          </p:nvPr>
        </p:nvSpPr>
        <p:spPr>
          <a:xfrm>
            <a:off x="569100" y="1896150"/>
            <a:ext cx="2667600" cy="2362800"/>
          </a:xfrm>
          <a:prstGeom prst="rect">
            <a:avLst/>
          </a:prstGeom>
          <a:solidFill>
            <a:schemeClr val="lt2"/>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t>Measured through:</a:t>
            </a:r>
            <a:endParaRPr sz="2200"/>
          </a:p>
          <a:p>
            <a:pPr marL="457200" lvl="0" indent="-368300" algn="l" rtl="0">
              <a:spcBef>
                <a:spcPts val="0"/>
              </a:spcBef>
              <a:spcAft>
                <a:spcPts val="0"/>
              </a:spcAft>
              <a:buSzPts val="2200"/>
              <a:buChar char="-"/>
            </a:pPr>
            <a:r>
              <a:rPr lang="en" sz="2200"/>
              <a:t>Post-testing survey</a:t>
            </a:r>
            <a:endParaRPr sz="2200" baseline="30000"/>
          </a:p>
        </p:txBody>
      </p:sp>
      <p:sp>
        <p:nvSpPr>
          <p:cNvPr id="1773" name="Google Shape;1773;p58"/>
          <p:cNvSpPr txBox="1">
            <a:spLocks noGrp="1"/>
          </p:cNvSpPr>
          <p:nvPr>
            <p:ph type="subTitle" idx="2"/>
          </p:nvPr>
        </p:nvSpPr>
        <p:spPr>
          <a:xfrm>
            <a:off x="3465725" y="1896150"/>
            <a:ext cx="2540700" cy="2362800"/>
          </a:xfrm>
          <a:prstGeom prst="rect">
            <a:avLst/>
          </a:prstGeom>
          <a:solidFill>
            <a:schemeClr val="lt2"/>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t>Measured through:</a:t>
            </a:r>
            <a:endParaRPr sz="2200"/>
          </a:p>
          <a:p>
            <a:pPr marL="457200" lvl="0" indent="-368300" algn="l" rtl="0">
              <a:spcBef>
                <a:spcPts val="0"/>
              </a:spcBef>
              <a:spcAft>
                <a:spcPts val="0"/>
              </a:spcAft>
              <a:buSzPts val="2200"/>
              <a:buChar char="-"/>
            </a:pPr>
            <a:r>
              <a:rPr lang="en" sz="2200"/>
              <a:t>Time per task completed</a:t>
            </a:r>
            <a:endParaRPr sz="2200"/>
          </a:p>
          <a:p>
            <a:pPr marL="0" lvl="0" indent="0" algn="l" rtl="0">
              <a:spcBef>
                <a:spcPts val="0"/>
              </a:spcBef>
              <a:spcAft>
                <a:spcPts val="0"/>
              </a:spcAft>
              <a:buNone/>
            </a:pPr>
            <a:endParaRPr/>
          </a:p>
        </p:txBody>
      </p:sp>
      <p:sp>
        <p:nvSpPr>
          <p:cNvPr id="1774" name="Google Shape;1774;p58"/>
          <p:cNvSpPr txBox="1">
            <a:spLocks noGrp="1"/>
          </p:cNvSpPr>
          <p:nvPr>
            <p:ph type="subTitle" idx="3"/>
          </p:nvPr>
        </p:nvSpPr>
        <p:spPr>
          <a:xfrm>
            <a:off x="6198700" y="1896150"/>
            <a:ext cx="2540700" cy="2362800"/>
          </a:xfrm>
          <a:prstGeom prst="rect">
            <a:avLst/>
          </a:prstGeom>
          <a:solidFill>
            <a:schemeClr val="lt2"/>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t>Measured through:</a:t>
            </a:r>
            <a:endParaRPr sz="2200"/>
          </a:p>
          <a:p>
            <a:pPr marL="0" lvl="0" indent="0" algn="l" rtl="0">
              <a:spcBef>
                <a:spcPts val="0"/>
              </a:spcBef>
              <a:spcAft>
                <a:spcPts val="0"/>
              </a:spcAft>
              <a:buNone/>
            </a:pPr>
            <a:r>
              <a:rPr lang="en" sz="2200"/>
              <a:t>- Screens accessed</a:t>
            </a:r>
            <a:endParaRPr/>
          </a:p>
        </p:txBody>
      </p:sp>
      <p:sp>
        <p:nvSpPr>
          <p:cNvPr id="1775" name="Google Shape;1775;p58"/>
          <p:cNvSpPr txBox="1">
            <a:spLocks noGrp="1"/>
          </p:cNvSpPr>
          <p:nvPr>
            <p:ph type="subTitle" idx="4"/>
          </p:nvPr>
        </p:nvSpPr>
        <p:spPr>
          <a:xfrm>
            <a:off x="569100" y="1453350"/>
            <a:ext cx="2667600" cy="442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6"/>
                </a:solidFill>
              </a:rPr>
              <a:t>Pleasing</a:t>
            </a:r>
            <a:endParaRPr>
              <a:solidFill>
                <a:schemeClr val="accent6"/>
              </a:solidFill>
            </a:endParaRPr>
          </a:p>
        </p:txBody>
      </p:sp>
      <p:sp>
        <p:nvSpPr>
          <p:cNvPr id="1776" name="Google Shape;1776;p58"/>
          <p:cNvSpPr txBox="1">
            <a:spLocks noGrp="1"/>
          </p:cNvSpPr>
          <p:nvPr>
            <p:ph type="subTitle" idx="5"/>
          </p:nvPr>
        </p:nvSpPr>
        <p:spPr>
          <a:xfrm>
            <a:off x="3465725" y="1453350"/>
            <a:ext cx="2540700" cy="442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6"/>
                </a:solidFill>
              </a:rPr>
              <a:t>Efficiency</a:t>
            </a:r>
            <a:endParaRPr>
              <a:solidFill>
                <a:schemeClr val="accent6"/>
              </a:solidFill>
            </a:endParaRPr>
          </a:p>
        </p:txBody>
      </p:sp>
      <p:sp>
        <p:nvSpPr>
          <p:cNvPr id="1777" name="Google Shape;1777;p58"/>
          <p:cNvSpPr txBox="1">
            <a:spLocks noGrp="1"/>
          </p:cNvSpPr>
          <p:nvPr>
            <p:ph type="title"/>
          </p:nvPr>
        </p:nvSpPr>
        <p:spPr>
          <a:xfrm>
            <a:off x="720000" y="1402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Usability Goals + Key Measurements</a:t>
            </a:r>
            <a:endParaRPr/>
          </a:p>
        </p:txBody>
      </p:sp>
      <p:sp>
        <p:nvSpPr>
          <p:cNvPr id="1778" name="Google Shape;1778;p5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28</a:t>
            </a:fld>
            <a:endParaRPr/>
          </a:p>
        </p:txBody>
      </p:sp>
      <p:sp>
        <p:nvSpPr>
          <p:cNvPr id="1779" name="Google Shape;1779;p58"/>
          <p:cNvSpPr txBox="1">
            <a:spLocks noGrp="1"/>
          </p:cNvSpPr>
          <p:nvPr>
            <p:ph type="subTitle" idx="5"/>
          </p:nvPr>
        </p:nvSpPr>
        <p:spPr>
          <a:xfrm>
            <a:off x="6198700" y="1453350"/>
            <a:ext cx="2540700" cy="4428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6"/>
                </a:solidFill>
              </a:rPr>
              <a:t>Discoverable</a:t>
            </a:r>
            <a:endParaRPr>
              <a:solidFill>
                <a:schemeClr val="accent6"/>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83"/>
        <p:cNvGrpSpPr/>
        <p:nvPr/>
      </p:nvGrpSpPr>
      <p:grpSpPr>
        <a:xfrm>
          <a:off x="0" y="0"/>
          <a:ext cx="0" cy="0"/>
          <a:chOff x="0" y="0"/>
          <a:chExt cx="0" cy="0"/>
        </a:xfrm>
      </p:grpSpPr>
      <p:sp>
        <p:nvSpPr>
          <p:cNvPr id="1784" name="Google Shape;1784;p59"/>
          <p:cNvSpPr txBox="1">
            <a:spLocks noGrp="1"/>
          </p:cNvSpPr>
          <p:nvPr>
            <p:ph type="title" idx="2"/>
          </p:nvPr>
        </p:nvSpPr>
        <p:spPr>
          <a:xfrm>
            <a:off x="985350" y="2547050"/>
            <a:ext cx="7029600" cy="92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Results &amp; Discussion</a:t>
            </a:r>
            <a:endParaRPr/>
          </a:p>
        </p:txBody>
      </p:sp>
      <p:sp>
        <p:nvSpPr>
          <p:cNvPr id="1785" name="Google Shape;1785;p59"/>
          <p:cNvSpPr txBox="1">
            <a:spLocks noGrp="1"/>
          </p:cNvSpPr>
          <p:nvPr>
            <p:ph type="title"/>
          </p:nvPr>
        </p:nvSpPr>
        <p:spPr>
          <a:xfrm>
            <a:off x="3795600" y="1672150"/>
            <a:ext cx="13890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05</a:t>
            </a:r>
            <a:endParaRPr/>
          </a:p>
        </p:txBody>
      </p:sp>
      <p:grpSp>
        <p:nvGrpSpPr>
          <p:cNvPr id="1786" name="Google Shape;1786;p59"/>
          <p:cNvGrpSpPr/>
          <p:nvPr/>
        </p:nvGrpSpPr>
        <p:grpSpPr>
          <a:xfrm rot="-9276616">
            <a:off x="7591585" y="-40852"/>
            <a:ext cx="1128369" cy="1770949"/>
            <a:chOff x="2393300" y="1206650"/>
            <a:chExt cx="1306900" cy="2051150"/>
          </a:xfrm>
        </p:grpSpPr>
        <p:sp>
          <p:nvSpPr>
            <p:cNvPr id="1787" name="Google Shape;1787;p59"/>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59"/>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59"/>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59"/>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59"/>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59"/>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59"/>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59"/>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59"/>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59"/>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59"/>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59"/>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59"/>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59"/>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01" name="Google Shape;1801;p59"/>
          <p:cNvGrpSpPr/>
          <p:nvPr/>
        </p:nvGrpSpPr>
        <p:grpSpPr>
          <a:xfrm rot="-5400000">
            <a:off x="-453312" y="3151881"/>
            <a:ext cx="1716051" cy="809434"/>
            <a:chOff x="2772675" y="3209200"/>
            <a:chExt cx="2642925" cy="1246625"/>
          </a:xfrm>
        </p:grpSpPr>
        <p:sp>
          <p:nvSpPr>
            <p:cNvPr id="1802" name="Google Shape;1802;p59"/>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59"/>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59"/>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59"/>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59"/>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59"/>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59"/>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59"/>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59"/>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59"/>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59"/>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59"/>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14" name="Google Shape;1814;p5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18"/>
        <p:cNvGrpSpPr/>
        <p:nvPr/>
      </p:nvGrpSpPr>
      <p:grpSpPr>
        <a:xfrm>
          <a:off x="0" y="0"/>
          <a:ext cx="0" cy="0"/>
          <a:chOff x="0" y="0"/>
          <a:chExt cx="0" cy="0"/>
        </a:xfrm>
      </p:grpSpPr>
      <p:sp>
        <p:nvSpPr>
          <p:cNvPr id="1819" name="Google Shape;1819;p6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Usability Goal #1: Efficiency </a:t>
            </a:r>
            <a:endParaRPr/>
          </a:p>
        </p:txBody>
      </p:sp>
      <p:sp>
        <p:nvSpPr>
          <p:cNvPr id="1820" name="Google Shape;1820;p6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30</a:t>
            </a:fld>
            <a:endParaRPr/>
          </a:p>
        </p:txBody>
      </p:sp>
      <p:pic>
        <p:nvPicPr>
          <p:cNvPr id="1821" name="Google Shape;1821;p60"/>
          <p:cNvPicPr preferRelativeResize="0"/>
          <p:nvPr/>
        </p:nvPicPr>
        <p:blipFill>
          <a:blip r:embed="rId3">
            <a:alphaModFix/>
          </a:blip>
          <a:stretch>
            <a:fillRect/>
          </a:stretch>
        </p:blipFill>
        <p:spPr>
          <a:xfrm>
            <a:off x="1714500" y="1101375"/>
            <a:ext cx="5715000" cy="37147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26" name="Google Shape;1826;p6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Usability Goal #2: Discoverability</a:t>
            </a:r>
            <a:endParaRPr/>
          </a:p>
        </p:txBody>
      </p:sp>
      <p:sp>
        <p:nvSpPr>
          <p:cNvPr id="1827" name="Google Shape;1827;p6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31</a:t>
            </a:fld>
            <a:endParaRPr/>
          </a:p>
        </p:txBody>
      </p:sp>
      <p:pic>
        <p:nvPicPr>
          <p:cNvPr id="1828" name="Google Shape;1828;p6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982050" y="993225"/>
            <a:ext cx="2437001" cy="2437001"/>
          </a:xfrm>
          <a:prstGeom prst="rect">
            <a:avLst/>
          </a:prstGeom>
          <a:noFill/>
          <a:ln>
            <a:noFill/>
          </a:ln>
        </p:spPr>
      </p:pic>
      <p:pic>
        <p:nvPicPr>
          <p:cNvPr id="1829" name="Google Shape;1829;p61"/>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536075" y="973550"/>
            <a:ext cx="2476349" cy="2476349"/>
          </a:xfrm>
          <a:prstGeom prst="rect">
            <a:avLst/>
          </a:prstGeom>
          <a:noFill/>
          <a:ln>
            <a:noFill/>
          </a:ln>
        </p:spPr>
      </p:pic>
      <p:pic>
        <p:nvPicPr>
          <p:cNvPr id="1830" name="Google Shape;1830;p61"/>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943900" y="1035425"/>
            <a:ext cx="2476349" cy="2476349"/>
          </a:xfrm>
          <a:prstGeom prst="rect">
            <a:avLst/>
          </a:prstGeom>
          <a:noFill/>
          <a:ln>
            <a:noFill/>
          </a:ln>
        </p:spPr>
      </p:pic>
      <p:sp>
        <p:nvSpPr>
          <p:cNvPr id="1831" name="Google Shape;1831;p61"/>
          <p:cNvSpPr txBox="1"/>
          <p:nvPr/>
        </p:nvSpPr>
        <p:spPr>
          <a:xfrm>
            <a:off x="3651875" y="3077600"/>
            <a:ext cx="2059200" cy="75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Jost"/>
                <a:ea typeface="Jost"/>
                <a:cs typeface="Jost"/>
                <a:sym typeface="Jost"/>
              </a:rPr>
              <a:t>Task 2:</a:t>
            </a:r>
            <a:endParaRPr b="1">
              <a:latin typeface="Jost"/>
              <a:ea typeface="Jost"/>
              <a:cs typeface="Jost"/>
              <a:sym typeface="Jost"/>
            </a:endParaRPr>
          </a:p>
          <a:p>
            <a:pPr marL="0" lvl="0" indent="0" algn="ctr" rtl="0">
              <a:spcBef>
                <a:spcPts val="0"/>
              </a:spcBef>
              <a:spcAft>
                <a:spcPts val="0"/>
              </a:spcAft>
              <a:buNone/>
            </a:pPr>
            <a:r>
              <a:rPr lang="en">
                <a:latin typeface="Jost"/>
                <a:ea typeface="Jost"/>
                <a:cs typeface="Jost"/>
                <a:sym typeface="Jost"/>
              </a:rPr>
              <a:t>No one discovered highlight feature</a:t>
            </a:r>
            <a:endParaRPr>
              <a:latin typeface="Jost"/>
              <a:ea typeface="Jost"/>
              <a:cs typeface="Jost"/>
              <a:sym typeface="Jost"/>
            </a:endParaRPr>
          </a:p>
        </p:txBody>
      </p:sp>
      <p:sp>
        <p:nvSpPr>
          <p:cNvPr id="1832" name="Google Shape;1832;p61"/>
          <p:cNvSpPr txBox="1"/>
          <p:nvPr/>
        </p:nvSpPr>
        <p:spPr>
          <a:xfrm>
            <a:off x="1393850" y="4530250"/>
            <a:ext cx="6760800"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Jost"/>
                <a:ea typeface="Jost"/>
                <a:cs typeface="Jost"/>
                <a:sym typeface="Jost"/>
              </a:rPr>
              <a:t>Other: Only one person discovered the garden, no one discovered account tracking</a:t>
            </a:r>
            <a:endParaRPr>
              <a:latin typeface="Jost"/>
              <a:ea typeface="Jost"/>
              <a:cs typeface="Jost"/>
              <a:sym typeface="Jost"/>
            </a:endParaRPr>
          </a:p>
        </p:txBody>
      </p:sp>
      <p:sp>
        <p:nvSpPr>
          <p:cNvPr id="1833" name="Google Shape;1833;p61"/>
          <p:cNvSpPr txBox="1"/>
          <p:nvPr/>
        </p:nvSpPr>
        <p:spPr>
          <a:xfrm>
            <a:off x="1170950" y="3077600"/>
            <a:ext cx="2059200" cy="12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Jost"/>
                <a:ea typeface="Jost"/>
                <a:cs typeface="Jost"/>
                <a:sym typeface="Jost"/>
              </a:rPr>
              <a:t>Task 1:</a:t>
            </a:r>
            <a:endParaRPr b="1">
              <a:latin typeface="Jost"/>
              <a:ea typeface="Jost"/>
              <a:cs typeface="Jost"/>
              <a:sym typeface="Jost"/>
            </a:endParaRPr>
          </a:p>
          <a:p>
            <a:pPr marL="0" lvl="0" indent="0" algn="ctr" rtl="0">
              <a:spcBef>
                <a:spcPts val="0"/>
              </a:spcBef>
              <a:spcAft>
                <a:spcPts val="0"/>
              </a:spcAft>
              <a:buNone/>
            </a:pPr>
            <a:r>
              <a:rPr lang="en">
                <a:latin typeface="Jost"/>
                <a:ea typeface="Jost"/>
                <a:cs typeface="Jost"/>
                <a:sym typeface="Jost"/>
              </a:rPr>
              <a:t>A couple of participants did not discover the feature to view more information about their medication</a:t>
            </a:r>
            <a:endParaRPr>
              <a:latin typeface="Jost"/>
              <a:ea typeface="Jost"/>
              <a:cs typeface="Jost"/>
              <a:sym typeface="Jost"/>
            </a:endParaRPr>
          </a:p>
        </p:txBody>
      </p:sp>
      <p:sp>
        <p:nvSpPr>
          <p:cNvPr id="1834" name="Google Shape;1834;p61"/>
          <p:cNvSpPr txBox="1"/>
          <p:nvPr/>
        </p:nvSpPr>
        <p:spPr>
          <a:xfrm>
            <a:off x="6152475" y="3026750"/>
            <a:ext cx="2059200" cy="12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Jost"/>
                <a:ea typeface="Jost"/>
                <a:cs typeface="Jost"/>
                <a:sym typeface="Jost"/>
              </a:rPr>
              <a:t>Task 3:</a:t>
            </a:r>
            <a:endParaRPr b="1">
              <a:latin typeface="Jost"/>
              <a:ea typeface="Jost"/>
              <a:cs typeface="Jost"/>
              <a:sym typeface="Jost"/>
            </a:endParaRPr>
          </a:p>
          <a:p>
            <a:pPr marL="0" lvl="0" indent="0" algn="ctr" rtl="0">
              <a:spcBef>
                <a:spcPts val="0"/>
              </a:spcBef>
              <a:spcAft>
                <a:spcPts val="0"/>
              </a:spcAft>
              <a:buNone/>
            </a:pPr>
            <a:r>
              <a:rPr lang="en">
                <a:latin typeface="Jost"/>
                <a:ea typeface="Jost"/>
                <a:cs typeface="Jost"/>
                <a:sym typeface="Jost"/>
              </a:rPr>
              <a:t>A couple of participants did not discover the ability to modify the settings of a shared account</a:t>
            </a:r>
            <a:endParaRPr>
              <a:latin typeface="Jost"/>
              <a:ea typeface="Jost"/>
              <a:cs typeface="Jost"/>
              <a:sym typeface="Jos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38"/>
        <p:cNvGrpSpPr/>
        <p:nvPr/>
      </p:nvGrpSpPr>
      <p:grpSpPr>
        <a:xfrm>
          <a:off x="0" y="0"/>
          <a:ext cx="0" cy="0"/>
          <a:chOff x="0" y="0"/>
          <a:chExt cx="0" cy="0"/>
        </a:xfrm>
      </p:grpSpPr>
      <p:sp>
        <p:nvSpPr>
          <p:cNvPr id="1839" name="Google Shape;1839;p6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Usability Goal #2: Discoverability</a:t>
            </a:r>
            <a:endParaRPr/>
          </a:p>
        </p:txBody>
      </p:sp>
      <p:sp>
        <p:nvSpPr>
          <p:cNvPr id="1840" name="Google Shape;1840;p6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32</a:t>
            </a:fld>
            <a:endParaRPr/>
          </a:p>
        </p:txBody>
      </p:sp>
      <p:pic>
        <p:nvPicPr>
          <p:cNvPr id="1841" name="Google Shape;1841;p6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982050" y="993225"/>
            <a:ext cx="2437001" cy="2437001"/>
          </a:xfrm>
          <a:prstGeom prst="rect">
            <a:avLst/>
          </a:prstGeom>
          <a:noFill/>
          <a:ln>
            <a:noFill/>
          </a:ln>
        </p:spPr>
      </p:pic>
      <p:pic>
        <p:nvPicPr>
          <p:cNvPr id="1842" name="Google Shape;1842;p62"/>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536075" y="973550"/>
            <a:ext cx="2476349" cy="2476349"/>
          </a:xfrm>
          <a:prstGeom prst="rect">
            <a:avLst/>
          </a:prstGeom>
          <a:noFill/>
          <a:ln>
            <a:noFill/>
          </a:ln>
        </p:spPr>
      </p:pic>
      <p:pic>
        <p:nvPicPr>
          <p:cNvPr id="1843" name="Google Shape;1843;p6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943900" y="1035425"/>
            <a:ext cx="2476349" cy="2476349"/>
          </a:xfrm>
          <a:prstGeom prst="rect">
            <a:avLst/>
          </a:prstGeom>
          <a:noFill/>
          <a:ln>
            <a:noFill/>
          </a:ln>
        </p:spPr>
      </p:pic>
      <p:sp>
        <p:nvSpPr>
          <p:cNvPr id="1844" name="Google Shape;1844;p62"/>
          <p:cNvSpPr txBox="1"/>
          <p:nvPr/>
        </p:nvSpPr>
        <p:spPr>
          <a:xfrm>
            <a:off x="3651875" y="3077600"/>
            <a:ext cx="2059200" cy="75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Jost"/>
                <a:ea typeface="Jost"/>
                <a:cs typeface="Jost"/>
                <a:sym typeface="Jost"/>
              </a:rPr>
              <a:t>Task 2:</a:t>
            </a:r>
            <a:endParaRPr b="1">
              <a:latin typeface="Jost"/>
              <a:ea typeface="Jost"/>
              <a:cs typeface="Jost"/>
              <a:sym typeface="Jost"/>
            </a:endParaRPr>
          </a:p>
          <a:p>
            <a:pPr marL="0" lvl="0" indent="0" algn="ctr" rtl="0">
              <a:spcBef>
                <a:spcPts val="0"/>
              </a:spcBef>
              <a:spcAft>
                <a:spcPts val="0"/>
              </a:spcAft>
              <a:buNone/>
            </a:pPr>
            <a:r>
              <a:rPr lang="en">
                <a:latin typeface="Jost"/>
                <a:ea typeface="Jost"/>
                <a:cs typeface="Jost"/>
                <a:sym typeface="Jost"/>
              </a:rPr>
              <a:t>No one discovered highlight feature</a:t>
            </a:r>
            <a:endParaRPr>
              <a:latin typeface="Jost"/>
              <a:ea typeface="Jost"/>
              <a:cs typeface="Jost"/>
              <a:sym typeface="Jost"/>
            </a:endParaRPr>
          </a:p>
        </p:txBody>
      </p:sp>
      <p:sp>
        <p:nvSpPr>
          <p:cNvPr id="1845" name="Google Shape;1845;p62"/>
          <p:cNvSpPr txBox="1"/>
          <p:nvPr/>
        </p:nvSpPr>
        <p:spPr>
          <a:xfrm>
            <a:off x="1393850" y="4520425"/>
            <a:ext cx="6760800"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Jost"/>
                <a:ea typeface="Jost"/>
                <a:cs typeface="Jost"/>
                <a:sym typeface="Jost"/>
              </a:rPr>
              <a:t>Other: Only one person discovered the garden, no one discovered account tracking</a:t>
            </a:r>
            <a:endParaRPr>
              <a:latin typeface="Jost"/>
              <a:ea typeface="Jost"/>
              <a:cs typeface="Jost"/>
              <a:sym typeface="Jost"/>
            </a:endParaRPr>
          </a:p>
        </p:txBody>
      </p:sp>
      <p:sp>
        <p:nvSpPr>
          <p:cNvPr id="1846" name="Google Shape;1846;p62"/>
          <p:cNvSpPr txBox="1"/>
          <p:nvPr/>
        </p:nvSpPr>
        <p:spPr>
          <a:xfrm>
            <a:off x="1170950" y="3077600"/>
            <a:ext cx="2059200" cy="12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Jost"/>
                <a:ea typeface="Jost"/>
                <a:cs typeface="Jost"/>
                <a:sym typeface="Jost"/>
              </a:rPr>
              <a:t>Task 1:</a:t>
            </a:r>
            <a:endParaRPr b="1">
              <a:latin typeface="Jost"/>
              <a:ea typeface="Jost"/>
              <a:cs typeface="Jost"/>
              <a:sym typeface="Jost"/>
            </a:endParaRPr>
          </a:p>
          <a:p>
            <a:pPr marL="0" lvl="0" indent="0" algn="ctr" rtl="0">
              <a:spcBef>
                <a:spcPts val="0"/>
              </a:spcBef>
              <a:spcAft>
                <a:spcPts val="0"/>
              </a:spcAft>
              <a:buNone/>
            </a:pPr>
            <a:r>
              <a:rPr lang="en">
                <a:latin typeface="Jost"/>
                <a:ea typeface="Jost"/>
                <a:cs typeface="Jost"/>
                <a:sym typeface="Jost"/>
              </a:rPr>
              <a:t>A couple of participants did not discover the feature to view more information about their medication</a:t>
            </a:r>
            <a:endParaRPr>
              <a:latin typeface="Jost"/>
              <a:ea typeface="Jost"/>
              <a:cs typeface="Jost"/>
              <a:sym typeface="Jost"/>
            </a:endParaRPr>
          </a:p>
        </p:txBody>
      </p:sp>
      <p:sp>
        <p:nvSpPr>
          <p:cNvPr id="1847" name="Google Shape;1847;p62"/>
          <p:cNvSpPr txBox="1"/>
          <p:nvPr/>
        </p:nvSpPr>
        <p:spPr>
          <a:xfrm>
            <a:off x="6152475" y="3026750"/>
            <a:ext cx="2059200" cy="12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Jost"/>
                <a:ea typeface="Jost"/>
                <a:cs typeface="Jost"/>
                <a:sym typeface="Jost"/>
              </a:rPr>
              <a:t>Task 3:</a:t>
            </a:r>
            <a:endParaRPr b="1">
              <a:latin typeface="Jost"/>
              <a:ea typeface="Jost"/>
              <a:cs typeface="Jost"/>
              <a:sym typeface="Jost"/>
            </a:endParaRPr>
          </a:p>
          <a:p>
            <a:pPr marL="0" lvl="0" indent="0" algn="ctr" rtl="0">
              <a:spcBef>
                <a:spcPts val="0"/>
              </a:spcBef>
              <a:spcAft>
                <a:spcPts val="0"/>
              </a:spcAft>
              <a:buNone/>
            </a:pPr>
            <a:r>
              <a:rPr lang="en">
                <a:latin typeface="Jost"/>
                <a:ea typeface="Jost"/>
                <a:cs typeface="Jost"/>
                <a:sym typeface="Jost"/>
              </a:rPr>
              <a:t>A couple of participants did not discover the ability to modify the settings of a shared account</a:t>
            </a:r>
            <a:endParaRPr>
              <a:latin typeface="Jost"/>
              <a:ea typeface="Jost"/>
              <a:cs typeface="Jost"/>
              <a:sym typeface="Jost"/>
            </a:endParaRPr>
          </a:p>
        </p:txBody>
      </p:sp>
      <p:sp>
        <p:nvSpPr>
          <p:cNvPr id="1848" name="Google Shape;1848;p62"/>
          <p:cNvSpPr/>
          <p:nvPr/>
        </p:nvSpPr>
        <p:spPr>
          <a:xfrm>
            <a:off x="5592975" y="1097425"/>
            <a:ext cx="2769900" cy="3423000"/>
          </a:xfrm>
          <a:prstGeom prst="rect">
            <a:avLst/>
          </a:prstGeom>
          <a:solidFill>
            <a:srgbClr val="E7ECDB">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849" name="Google Shape;1849;p62"/>
          <p:cNvSpPr/>
          <p:nvPr/>
        </p:nvSpPr>
        <p:spPr>
          <a:xfrm>
            <a:off x="1594400" y="4520425"/>
            <a:ext cx="6359700" cy="393600"/>
          </a:xfrm>
          <a:prstGeom prst="rect">
            <a:avLst/>
          </a:prstGeom>
          <a:solidFill>
            <a:srgbClr val="E7ECDB">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53"/>
        <p:cNvGrpSpPr/>
        <p:nvPr/>
      </p:nvGrpSpPr>
      <p:grpSpPr>
        <a:xfrm>
          <a:off x="0" y="0"/>
          <a:ext cx="0" cy="0"/>
          <a:chOff x="0" y="0"/>
          <a:chExt cx="0" cy="0"/>
        </a:xfrm>
      </p:grpSpPr>
      <p:sp>
        <p:nvSpPr>
          <p:cNvPr id="1854" name="Google Shape;1854;p6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Usability Goal #3: Pleasingness</a:t>
            </a:r>
            <a:endParaRPr/>
          </a:p>
        </p:txBody>
      </p:sp>
      <p:sp>
        <p:nvSpPr>
          <p:cNvPr id="1855" name="Google Shape;1855;p6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33</a:t>
            </a:fld>
            <a:endParaRPr/>
          </a:p>
        </p:txBody>
      </p:sp>
      <p:sp>
        <p:nvSpPr>
          <p:cNvPr id="1856" name="Google Shape;1856;p63"/>
          <p:cNvSpPr txBox="1"/>
          <p:nvPr/>
        </p:nvSpPr>
        <p:spPr>
          <a:xfrm>
            <a:off x="1226050" y="1529050"/>
            <a:ext cx="30000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200">
                <a:solidFill>
                  <a:schemeClr val="dk1"/>
                </a:solidFill>
                <a:latin typeface="Archivo Black"/>
                <a:ea typeface="Archivo Black"/>
                <a:cs typeface="Archivo Black"/>
                <a:sym typeface="Archivo Black"/>
              </a:rPr>
              <a:t>“calm”</a:t>
            </a:r>
            <a:endParaRPr/>
          </a:p>
        </p:txBody>
      </p:sp>
      <p:sp>
        <p:nvSpPr>
          <p:cNvPr id="1857" name="Google Shape;1857;p63"/>
          <p:cNvSpPr txBox="1"/>
          <p:nvPr/>
        </p:nvSpPr>
        <p:spPr>
          <a:xfrm>
            <a:off x="3647325" y="1935575"/>
            <a:ext cx="48480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200">
                <a:solidFill>
                  <a:schemeClr val="dk1"/>
                </a:solidFill>
                <a:latin typeface="Archivo Black"/>
                <a:ea typeface="Archivo Black"/>
                <a:cs typeface="Archivo Black"/>
                <a:sym typeface="Archivo Black"/>
              </a:rPr>
              <a:t>“clearly organized”</a:t>
            </a:r>
            <a:endParaRPr/>
          </a:p>
        </p:txBody>
      </p:sp>
      <p:sp>
        <p:nvSpPr>
          <p:cNvPr id="1858" name="Google Shape;1858;p63"/>
          <p:cNvSpPr txBox="1"/>
          <p:nvPr/>
        </p:nvSpPr>
        <p:spPr>
          <a:xfrm>
            <a:off x="1226050" y="2825700"/>
            <a:ext cx="30000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200">
                <a:solidFill>
                  <a:schemeClr val="dk1"/>
                </a:solidFill>
                <a:latin typeface="Archivo Black"/>
                <a:ea typeface="Archivo Black"/>
                <a:cs typeface="Archivo Black"/>
                <a:sym typeface="Archivo Black"/>
              </a:rPr>
              <a:t>“intuitive”</a:t>
            </a:r>
            <a:endParaRPr/>
          </a:p>
        </p:txBody>
      </p:sp>
      <p:sp>
        <p:nvSpPr>
          <p:cNvPr id="1859" name="Google Shape;1859;p63"/>
          <p:cNvSpPr txBox="1"/>
          <p:nvPr/>
        </p:nvSpPr>
        <p:spPr>
          <a:xfrm>
            <a:off x="4294875" y="3299525"/>
            <a:ext cx="30000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200">
                <a:solidFill>
                  <a:schemeClr val="dk1"/>
                </a:solidFill>
                <a:latin typeface="Archivo Black"/>
                <a:ea typeface="Archivo Black"/>
                <a:cs typeface="Archivo Black"/>
                <a:sym typeface="Archivo Black"/>
              </a:rPr>
              <a:t>“intentional”</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63"/>
        <p:cNvGrpSpPr/>
        <p:nvPr/>
      </p:nvGrpSpPr>
      <p:grpSpPr>
        <a:xfrm>
          <a:off x="0" y="0"/>
          <a:ext cx="0" cy="0"/>
          <a:chOff x="0" y="0"/>
          <a:chExt cx="0" cy="0"/>
        </a:xfrm>
      </p:grpSpPr>
      <p:sp>
        <p:nvSpPr>
          <p:cNvPr id="1864" name="Google Shape;1864;p64"/>
          <p:cNvSpPr txBox="1">
            <a:spLocks noGrp="1"/>
          </p:cNvSpPr>
          <p:nvPr>
            <p:ph type="subTitle" idx="6"/>
          </p:nvPr>
        </p:nvSpPr>
        <p:spPr>
          <a:xfrm>
            <a:off x="1726800" y="3115625"/>
            <a:ext cx="2704500"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900"/>
              <a:t>Access Points</a:t>
            </a:r>
            <a:endParaRPr sz="1900"/>
          </a:p>
        </p:txBody>
      </p:sp>
      <p:sp>
        <p:nvSpPr>
          <p:cNvPr id="1865" name="Google Shape;1865;p6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Tensions</a:t>
            </a:r>
            <a:endParaRPr/>
          </a:p>
        </p:txBody>
      </p:sp>
      <p:sp>
        <p:nvSpPr>
          <p:cNvPr id="1866" name="Google Shape;1866;p64"/>
          <p:cNvSpPr txBox="1">
            <a:spLocks noGrp="1"/>
          </p:cNvSpPr>
          <p:nvPr>
            <p:ph type="subTitle" idx="1"/>
          </p:nvPr>
        </p:nvSpPr>
        <p:spPr>
          <a:xfrm>
            <a:off x="1726800" y="1779150"/>
            <a:ext cx="2704500" cy="87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Uncertainty surrounding how certain prompts were phrased</a:t>
            </a:r>
            <a:endParaRPr/>
          </a:p>
        </p:txBody>
      </p:sp>
      <p:sp>
        <p:nvSpPr>
          <p:cNvPr id="1867" name="Google Shape;1867;p64"/>
          <p:cNvSpPr txBox="1">
            <a:spLocks noGrp="1"/>
          </p:cNvSpPr>
          <p:nvPr>
            <p:ph type="subTitle" idx="2"/>
          </p:nvPr>
        </p:nvSpPr>
        <p:spPr>
          <a:xfrm>
            <a:off x="5408605" y="1779150"/>
            <a:ext cx="2704500" cy="87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Issues with font size and visual clutter</a:t>
            </a:r>
            <a:endParaRPr/>
          </a:p>
        </p:txBody>
      </p:sp>
      <p:sp>
        <p:nvSpPr>
          <p:cNvPr id="1868" name="Google Shape;1868;p64"/>
          <p:cNvSpPr txBox="1">
            <a:spLocks noGrp="1"/>
          </p:cNvSpPr>
          <p:nvPr>
            <p:ph type="subTitle" idx="3"/>
          </p:nvPr>
        </p:nvSpPr>
        <p:spPr>
          <a:xfrm>
            <a:off x="1726800" y="3443150"/>
            <a:ext cx="2704500" cy="87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Conflicting viewpoints on having multiple vs one way of accomplishing a task</a:t>
            </a:r>
            <a:endParaRPr/>
          </a:p>
        </p:txBody>
      </p:sp>
      <p:sp>
        <p:nvSpPr>
          <p:cNvPr id="1869" name="Google Shape;1869;p64"/>
          <p:cNvSpPr txBox="1">
            <a:spLocks noGrp="1"/>
          </p:cNvSpPr>
          <p:nvPr>
            <p:ph type="subTitle" idx="4"/>
          </p:nvPr>
        </p:nvSpPr>
        <p:spPr>
          <a:xfrm>
            <a:off x="5408605" y="3443150"/>
            <a:ext cx="2704500" cy="87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Issues identifying the meaning and function of specific icons/buttons</a:t>
            </a:r>
            <a:endParaRPr/>
          </a:p>
        </p:txBody>
      </p:sp>
      <p:sp>
        <p:nvSpPr>
          <p:cNvPr id="1870" name="Google Shape;1870;p64"/>
          <p:cNvSpPr txBox="1">
            <a:spLocks noGrp="1"/>
          </p:cNvSpPr>
          <p:nvPr>
            <p:ph type="subTitle" idx="5"/>
          </p:nvPr>
        </p:nvSpPr>
        <p:spPr>
          <a:xfrm>
            <a:off x="1726800" y="1454950"/>
            <a:ext cx="2978700"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900"/>
              <a:t>Unclear Phrases</a:t>
            </a:r>
            <a:endParaRPr sz="1900"/>
          </a:p>
        </p:txBody>
      </p:sp>
      <p:sp>
        <p:nvSpPr>
          <p:cNvPr id="1871" name="Google Shape;1871;p64"/>
          <p:cNvSpPr txBox="1">
            <a:spLocks noGrp="1"/>
          </p:cNvSpPr>
          <p:nvPr>
            <p:ph type="subTitle" idx="7"/>
          </p:nvPr>
        </p:nvSpPr>
        <p:spPr>
          <a:xfrm>
            <a:off x="5408585" y="1454950"/>
            <a:ext cx="2704500"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900"/>
              <a:t>Accessibility</a:t>
            </a:r>
            <a:endParaRPr sz="1900"/>
          </a:p>
        </p:txBody>
      </p:sp>
      <p:sp>
        <p:nvSpPr>
          <p:cNvPr id="1872" name="Google Shape;1872;p64"/>
          <p:cNvSpPr txBox="1">
            <a:spLocks noGrp="1"/>
          </p:cNvSpPr>
          <p:nvPr>
            <p:ph type="subTitle" idx="8"/>
          </p:nvPr>
        </p:nvSpPr>
        <p:spPr>
          <a:xfrm>
            <a:off x="5408574" y="3115625"/>
            <a:ext cx="3069300"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900"/>
              <a:t>Unclear Iconography</a:t>
            </a:r>
            <a:endParaRPr/>
          </a:p>
        </p:txBody>
      </p:sp>
      <p:sp>
        <p:nvSpPr>
          <p:cNvPr id="1873" name="Google Shape;1873;p64"/>
          <p:cNvSpPr/>
          <p:nvPr/>
        </p:nvSpPr>
        <p:spPr>
          <a:xfrm>
            <a:off x="1023674" y="1454950"/>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64"/>
          <p:cNvSpPr/>
          <p:nvPr/>
        </p:nvSpPr>
        <p:spPr>
          <a:xfrm>
            <a:off x="1023674" y="3115625"/>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64"/>
          <p:cNvSpPr/>
          <p:nvPr/>
        </p:nvSpPr>
        <p:spPr>
          <a:xfrm>
            <a:off x="4705399" y="3115625"/>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64"/>
          <p:cNvSpPr/>
          <p:nvPr/>
        </p:nvSpPr>
        <p:spPr>
          <a:xfrm>
            <a:off x="4705399" y="1454950"/>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6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34</a:t>
            </a:fld>
            <a:endParaRPr/>
          </a:p>
        </p:txBody>
      </p:sp>
      <p:pic>
        <p:nvPicPr>
          <p:cNvPr id="1878" name="Google Shape;1878;p6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flipH="1">
            <a:off x="4786726" y="1534900"/>
            <a:ext cx="461999" cy="462001"/>
          </a:xfrm>
          <a:prstGeom prst="rect">
            <a:avLst/>
          </a:prstGeom>
          <a:noFill/>
          <a:ln>
            <a:noFill/>
          </a:ln>
        </p:spPr>
      </p:pic>
      <p:pic>
        <p:nvPicPr>
          <p:cNvPr id="1879" name="Google Shape;1879;p64"/>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55475" y="1286750"/>
            <a:ext cx="958300" cy="958300"/>
          </a:xfrm>
          <a:prstGeom prst="rect">
            <a:avLst/>
          </a:prstGeom>
          <a:noFill/>
          <a:ln>
            <a:noFill/>
          </a:ln>
        </p:spPr>
      </p:pic>
      <p:pic>
        <p:nvPicPr>
          <p:cNvPr id="1880" name="Google Shape;1880;p6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1023675" y="3115625"/>
            <a:ext cx="621900" cy="621900"/>
          </a:xfrm>
          <a:prstGeom prst="rect">
            <a:avLst/>
          </a:prstGeom>
          <a:noFill/>
          <a:ln>
            <a:noFill/>
          </a:ln>
        </p:spPr>
      </p:pic>
      <p:pic>
        <p:nvPicPr>
          <p:cNvPr id="1881" name="Google Shape;1881;p64"/>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667487" y="3076337"/>
            <a:ext cx="700475" cy="7004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85"/>
        <p:cNvGrpSpPr/>
        <p:nvPr/>
      </p:nvGrpSpPr>
      <p:grpSpPr>
        <a:xfrm>
          <a:off x="0" y="0"/>
          <a:ext cx="0" cy="0"/>
          <a:chOff x="0" y="0"/>
          <a:chExt cx="0" cy="0"/>
        </a:xfrm>
      </p:grpSpPr>
      <p:sp>
        <p:nvSpPr>
          <p:cNvPr id="1886" name="Google Shape;1886;p6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35</a:t>
            </a:fld>
            <a:endParaRPr/>
          </a:p>
        </p:txBody>
      </p:sp>
      <p:pic>
        <p:nvPicPr>
          <p:cNvPr id="1887" name="Google Shape;1887;p6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37851" y="396463"/>
            <a:ext cx="2124477" cy="4350576"/>
          </a:xfrm>
          <a:prstGeom prst="rect">
            <a:avLst/>
          </a:prstGeom>
          <a:noFill/>
          <a:ln>
            <a:noFill/>
          </a:ln>
        </p:spPr>
      </p:pic>
      <p:sp>
        <p:nvSpPr>
          <p:cNvPr id="1888" name="Google Shape;1888;p65"/>
          <p:cNvSpPr/>
          <p:nvPr/>
        </p:nvSpPr>
        <p:spPr>
          <a:xfrm>
            <a:off x="1068400" y="4115263"/>
            <a:ext cx="694500" cy="6828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
        <p:nvSpPr>
          <p:cNvPr id="1889" name="Google Shape;1889;p65"/>
          <p:cNvSpPr txBox="1">
            <a:spLocks noGrp="1"/>
          </p:cNvSpPr>
          <p:nvPr>
            <p:ph type="subTitle" idx="1"/>
          </p:nvPr>
        </p:nvSpPr>
        <p:spPr>
          <a:xfrm>
            <a:off x="3463125" y="925850"/>
            <a:ext cx="4935300" cy="136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i="1"/>
              <a:t>“What’s that doodad in the corner?”</a:t>
            </a:r>
            <a:r>
              <a:rPr lang="en" sz="3000"/>
              <a:t> - Amaru</a:t>
            </a:r>
            <a:endParaRPr sz="3000"/>
          </a:p>
        </p:txBody>
      </p:sp>
      <p:sp>
        <p:nvSpPr>
          <p:cNvPr id="1890" name="Google Shape;1890;p65"/>
          <p:cNvSpPr txBox="1">
            <a:spLocks noGrp="1"/>
          </p:cNvSpPr>
          <p:nvPr>
            <p:ph type="subTitle" idx="1"/>
          </p:nvPr>
        </p:nvSpPr>
        <p:spPr>
          <a:xfrm>
            <a:off x="3506875" y="2291150"/>
            <a:ext cx="5349300" cy="199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i="1"/>
              <a:t>“I can understand why this page symbol would be a log. But that wasn't 100% clear to me.”</a:t>
            </a:r>
            <a:r>
              <a:rPr lang="en" sz="3000"/>
              <a:t> </a:t>
            </a:r>
            <a:endParaRPr sz="3000"/>
          </a:p>
          <a:p>
            <a:pPr marL="0" lvl="0" indent="0" algn="l" rtl="0">
              <a:spcBef>
                <a:spcPts val="0"/>
              </a:spcBef>
              <a:spcAft>
                <a:spcPts val="0"/>
              </a:spcAft>
              <a:buNone/>
            </a:pPr>
            <a:r>
              <a:rPr lang="en" sz="3000"/>
              <a:t>- Katrin</a:t>
            </a:r>
            <a:endParaRPr sz="30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94"/>
        <p:cNvGrpSpPr/>
        <p:nvPr/>
      </p:nvGrpSpPr>
      <p:grpSpPr>
        <a:xfrm>
          <a:off x="0" y="0"/>
          <a:ext cx="0" cy="0"/>
          <a:chOff x="0" y="0"/>
          <a:chExt cx="0" cy="0"/>
        </a:xfrm>
      </p:grpSpPr>
      <p:sp>
        <p:nvSpPr>
          <p:cNvPr id="1895" name="Google Shape;1895;p66"/>
          <p:cNvSpPr/>
          <p:nvPr/>
        </p:nvSpPr>
        <p:spPr>
          <a:xfrm>
            <a:off x="178487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66"/>
          <p:cNvSpPr txBox="1">
            <a:spLocks noGrp="1"/>
          </p:cNvSpPr>
          <p:nvPr>
            <p:ph type="subTitle" idx="4"/>
          </p:nvPr>
        </p:nvSpPr>
        <p:spPr>
          <a:xfrm>
            <a:off x="553663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solidFill>
                  <a:schemeClr val="dk2"/>
                </a:solidFill>
              </a:rPr>
              <a:t>Implications</a:t>
            </a:r>
            <a:endParaRPr sz="2200">
              <a:solidFill>
                <a:schemeClr val="dk2"/>
              </a:solidFill>
            </a:endParaRPr>
          </a:p>
        </p:txBody>
      </p:sp>
      <p:sp>
        <p:nvSpPr>
          <p:cNvPr id="1897" name="Google Shape;1897;p66"/>
          <p:cNvSpPr txBox="1">
            <a:spLocks noGrp="1"/>
          </p:cNvSpPr>
          <p:nvPr>
            <p:ph type="subTitle" idx="1"/>
          </p:nvPr>
        </p:nvSpPr>
        <p:spPr>
          <a:xfrm>
            <a:off x="5114825" y="1656563"/>
            <a:ext cx="4064100" cy="13272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2100"/>
              <a:t>Good design intentionality</a:t>
            </a:r>
            <a:endParaRPr sz="2100"/>
          </a:p>
          <a:p>
            <a:pPr marL="457200" lvl="0" indent="0" algn="l" rtl="0">
              <a:spcBef>
                <a:spcPts val="0"/>
              </a:spcBef>
              <a:spcAft>
                <a:spcPts val="0"/>
              </a:spcAft>
              <a:buNone/>
            </a:pPr>
            <a:endParaRPr sz="2100"/>
          </a:p>
          <a:p>
            <a:pPr marL="457200" lvl="0" indent="0" algn="l" rtl="0">
              <a:spcBef>
                <a:spcPts val="0"/>
              </a:spcBef>
              <a:spcAft>
                <a:spcPts val="0"/>
              </a:spcAft>
              <a:buNone/>
            </a:pPr>
            <a:endParaRPr sz="2100"/>
          </a:p>
        </p:txBody>
      </p:sp>
      <p:sp>
        <p:nvSpPr>
          <p:cNvPr id="1898" name="Google Shape;1898;p66"/>
          <p:cNvSpPr txBox="1">
            <a:spLocks noGrp="1"/>
          </p:cNvSpPr>
          <p:nvPr>
            <p:ph type="subTitle" idx="2"/>
          </p:nvPr>
        </p:nvSpPr>
        <p:spPr>
          <a:xfrm>
            <a:off x="584275" y="1722127"/>
            <a:ext cx="3784500" cy="2981100"/>
          </a:xfrm>
          <a:prstGeom prst="rect">
            <a:avLst/>
          </a:prstGeom>
        </p:spPr>
        <p:txBody>
          <a:bodyPr spcFirstLastPara="1" wrap="square" lIns="91425" tIns="91425" rIns="91425" bIns="91425" anchor="t" anchorCtr="0">
            <a:noAutofit/>
          </a:bodyPr>
          <a:lstStyle/>
          <a:p>
            <a:pPr marL="0" lvl="0" indent="0" algn="l" rtl="0">
              <a:lnSpc>
                <a:spcPct val="75000"/>
              </a:lnSpc>
              <a:spcBef>
                <a:spcPts val="0"/>
              </a:spcBef>
              <a:spcAft>
                <a:spcPts val="0"/>
              </a:spcAft>
              <a:buNone/>
            </a:pPr>
            <a:r>
              <a:rPr lang="en" sz="2000"/>
              <a:t>1.Transparency with share feature</a:t>
            </a:r>
            <a:endParaRPr sz="2000"/>
          </a:p>
          <a:p>
            <a:pPr marL="0" lvl="0" indent="0" algn="l" rtl="0">
              <a:lnSpc>
                <a:spcPct val="75000"/>
              </a:lnSpc>
              <a:spcBef>
                <a:spcPts val="0"/>
              </a:spcBef>
              <a:spcAft>
                <a:spcPts val="0"/>
              </a:spcAft>
              <a:buNone/>
            </a:pPr>
            <a:r>
              <a:rPr lang="en" sz="2000"/>
              <a:t>2.</a:t>
            </a:r>
            <a:r>
              <a:rPr lang="en" sz="1900"/>
              <a:t>Appropriate gamification amount</a:t>
            </a:r>
            <a:endParaRPr sz="1900"/>
          </a:p>
          <a:p>
            <a:pPr marL="0" lvl="0" indent="0" algn="l" rtl="0">
              <a:lnSpc>
                <a:spcPct val="75000"/>
              </a:lnSpc>
              <a:spcBef>
                <a:spcPts val="0"/>
              </a:spcBef>
              <a:spcAft>
                <a:spcPts val="0"/>
              </a:spcAft>
              <a:buNone/>
            </a:pPr>
            <a:endParaRPr sz="2000"/>
          </a:p>
          <a:p>
            <a:pPr marL="0" lvl="0" indent="0" algn="l" rtl="0">
              <a:lnSpc>
                <a:spcPct val="75000"/>
              </a:lnSpc>
              <a:spcBef>
                <a:spcPts val="0"/>
              </a:spcBef>
              <a:spcAft>
                <a:spcPts val="0"/>
              </a:spcAft>
              <a:buNone/>
            </a:pPr>
            <a:endParaRPr sz="2000"/>
          </a:p>
          <a:p>
            <a:pPr marL="0" lvl="0" indent="0" algn="l" rtl="0">
              <a:lnSpc>
                <a:spcPct val="75000"/>
              </a:lnSpc>
              <a:spcBef>
                <a:spcPts val="0"/>
              </a:spcBef>
              <a:spcAft>
                <a:spcPts val="0"/>
              </a:spcAft>
              <a:buNone/>
            </a:pPr>
            <a:endParaRPr sz="1600"/>
          </a:p>
          <a:p>
            <a:pPr marL="0" lvl="0" indent="0" algn="ctr" rtl="0">
              <a:spcBef>
                <a:spcPts val="0"/>
              </a:spcBef>
              <a:spcAft>
                <a:spcPts val="0"/>
              </a:spcAft>
              <a:buNone/>
            </a:pPr>
            <a:endParaRPr sz="1600"/>
          </a:p>
        </p:txBody>
      </p:sp>
      <p:sp>
        <p:nvSpPr>
          <p:cNvPr id="1899" name="Google Shape;1899;p66"/>
          <p:cNvSpPr txBox="1">
            <a:spLocks noGrp="1"/>
          </p:cNvSpPr>
          <p:nvPr>
            <p:ph type="subTitle" idx="3"/>
          </p:nvPr>
        </p:nvSpPr>
        <p:spPr>
          <a:xfrm>
            <a:off x="58427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t>Findings</a:t>
            </a:r>
            <a:endParaRPr sz="2200"/>
          </a:p>
        </p:txBody>
      </p:sp>
      <p:sp>
        <p:nvSpPr>
          <p:cNvPr id="1900" name="Google Shape;1900;p66"/>
          <p:cNvSpPr/>
          <p:nvPr/>
        </p:nvSpPr>
        <p:spPr>
          <a:xfrm>
            <a:off x="673722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6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Implications +</a:t>
            </a:r>
            <a:endParaRPr/>
          </a:p>
        </p:txBody>
      </p:sp>
      <p:sp>
        <p:nvSpPr>
          <p:cNvPr id="1902" name="Google Shape;1902;p6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36</a:t>
            </a:fld>
            <a:endParaRPr/>
          </a:p>
        </p:txBody>
      </p:sp>
      <p:sp>
        <p:nvSpPr>
          <p:cNvPr id="1903" name="Google Shape;1903;p66"/>
          <p:cNvSpPr/>
          <p:nvPr/>
        </p:nvSpPr>
        <p:spPr>
          <a:xfrm>
            <a:off x="4311575" y="17674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66"/>
          <p:cNvSpPr/>
          <p:nvPr/>
        </p:nvSpPr>
        <p:spPr>
          <a:xfrm>
            <a:off x="6885910" y="670585"/>
            <a:ext cx="324538" cy="405105"/>
          </a:xfrm>
          <a:custGeom>
            <a:avLst/>
            <a:gdLst/>
            <a:ahLst/>
            <a:cxnLst/>
            <a:rect l="l" t="t" r="r" b="b"/>
            <a:pathLst>
              <a:path w="13881" h="17327" extrusionOk="0">
                <a:moveTo>
                  <a:pt x="6694" y="1083"/>
                </a:moveTo>
                <a:lnTo>
                  <a:pt x="6694" y="6202"/>
                </a:lnTo>
                <a:cubicBezTo>
                  <a:pt x="5954" y="5367"/>
                  <a:pt x="5710" y="4332"/>
                  <a:pt x="5954" y="3103"/>
                </a:cubicBezTo>
                <a:cubicBezTo>
                  <a:pt x="6104" y="2316"/>
                  <a:pt x="6399" y="1575"/>
                  <a:pt x="6694" y="1083"/>
                </a:cubicBezTo>
                <a:close/>
                <a:moveTo>
                  <a:pt x="7186" y="1083"/>
                </a:moveTo>
                <a:cubicBezTo>
                  <a:pt x="7482" y="1575"/>
                  <a:pt x="7777" y="2316"/>
                  <a:pt x="7923" y="3103"/>
                </a:cubicBezTo>
                <a:cubicBezTo>
                  <a:pt x="8171" y="4332"/>
                  <a:pt x="7923" y="5367"/>
                  <a:pt x="7186" y="6202"/>
                </a:cubicBezTo>
                <a:lnTo>
                  <a:pt x="7186" y="1083"/>
                </a:lnTo>
                <a:close/>
                <a:moveTo>
                  <a:pt x="1779" y="5049"/>
                </a:moveTo>
                <a:cubicBezTo>
                  <a:pt x="2313" y="5049"/>
                  <a:pt x="2956" y="5134"/>
                  <a:pt x="3544" y="5466"/>
                </a:cubicBezTo>
                <a:cubicBezTo>
                  <a:pt x="4477" y="5907"/>
                  <a:pt x="5021" y="6596"/>
                  <a:pt x="5363" y="7088"/>
                </a:cubicBezTo>
                <a:cubicBezTo>
                  <a:pt x="3643" y="6005"/>
                  <a:pt x="2166" y="5415"/>
                  <a:pt x="1280" y="5072"/>
                </a:cubicBezTo>
                <a:cubicBezTo>
                  <a:pt x="1430" y="5059"/>
                  <a:pt x="1598" y="5049"/>
                  <a:pt x="1779" y="5049"/>
                </a:cubicBezTo>
                <a:close/>
                <a:moveTo>
                  <a:pt x="12080" y="5049"/>
                </a:moveTo>
                <a:cubicBezTo>
                  <a:pt x="12263" y="5049"/>
                  <a:pt x="12438" y="5059"/>
                  <a:pt x="12601" y="5072"/>
                </a:cubicBezTo>
                <a:cubicBezTo>
                  <a:pt x="11664" y="5415"/>
                  <a:pt x="10187" y="6005"/>
                  <a:pt x="8513" y="7088"/>
                </a:cubicBezTo>
                <a:cubicBezTo>
                  <a:pt x="8809" y="6596"/>
                  <a:pt x="9399" y="5907"/>
                  <a:pt x="10337" y="5466"/>
                </a:cubicBezTo>
                <a:cubicBezTo>
                  <a:pt x="10925" y="5134"/>
                  <a:pt x="11539" y="5049"/>
                  <a:pt x="12080" y="5049"/>
                </a:cubicBezTo>
                <a:close/>
                <a:moveTo>
                  <a:pt x="13042" y="5466"/>
                </a:moveTo>
                <a:lnTo>
                  <a:pt x="13042" y="5466"/>
                </a:lnTo>
                <a:cubicBezTo>
                  <a:pt x="12361" y="6376"/>
                  <a:pt x="10880" y="7706"/>
                  <a:pt x="9026" y="7706"/>
                </a:cubicBezTo>
                <a:cubicBezTo>
                  <a:pt x="8875" y="7706"/>
                  <a:pt x="8721" y="7698"/>
                  <a:pt x="8565" y="7679"/>
                </a:cubicBezTo>
                <a:cubicBezTo>
                  <a:pt x="10482" y="6399"/>
                  <a:pt x="12156" y="5761"/>
                  <a:pt x="13042" y="5466"/>
                </a:cubicBezTo>
                <a:close/>
                <a:moveTo>
                  <a:pt x="8860" y="9549"/>
                </a:moveTo>
                <a:cubicBezTo>
                  <a:pt x="8907" y="9549"/>
                  <a:pt x="8907" y="9549"/>
                  <a:pt x="8907" y="9600"/>
                </a:cubicBezTo>
                <a:lnTo>
                  <a:pt x="8907" y="10041"/>
                </a:lnTo>
                <a:cubicBezTo>
                  <a:pt x="8907" y="10093"/>
                  <a:pt x="8907" y="10140"/>
                  <a:pt x="8860" y="10140"/>
                </a:cubicBezTo>
                <a:lnTo>
                  <a:pt x="5021" y="10140"/>
                </a:lnTo>
                <a:cubicBezTo>
                  <a:pt x="4970" y="10140"/>
                  <a:pt x="4922" y="10093"/>
                  <a:pt x="4922" y="10041"/>
                </a:cubicBezTo>
                <a:lnTo>
                  <a:pt x="4922" y="9600"/>
                </a:lnTo>
                <a:cubicBezTo>
                  <a:pt x="4922" y="9549"/>
                  <a:pt x="4970" y="9549"/>
                  <a:pt x="5021" y="9549"/>
                </a:cubicBezTo>
                <a:close/>
                <a:moveTo>
                  <a:pt x="8466" y="10632"/>
                </a:moveTo>
                <a:cubicBezTo>
                  <a:pt x="8612" y="11124"/>
                  <a:pt x="8860" y="11569"/>
                  <a:pt x="9301" y="11864"/>
                </a:cubicBezTo>
                <a:cubicBezTo>
                  <a:pt x="9596" y="12109"/>
                  <a:pt x="9793" y="12404"/>
                  <a:pt x="9892" y="12798"/>
                </a:cubicBezTo>
                <a:cubicBezTo>
                  <a:pt x="9844" y="12798"/>
                  <a:pt x="9793" y="12798"/>
                  <a:pt x="9746" y="12849"/>
                </a:cubicBezTo>
                <a:cubicBezTo>
                  <a:pt x="9598" y="12922"/>
                  <a:pt x="9438" y="12958"/>
                  <a:pt x="9277" y="12958"/>
                </a:cubicBezTo>
                <a:cubicBezTo>
                  <a:pt x="9117" y="12958"/>
                  <a:pt x="8956" y="12922"/>
                  <a:pt x="8809" y="12849"/>
                </a:cubicBezTo>
                <a:cubicBezTo>
                  <a:pt x="8549" y="12745"/>
                  <a:pt x="8303" y="12682"/>
                  <a:pt x="8063" y="12682"/>
                </a:cubicBezTo>
                <a:cubicBezTo>
                  <a:pt x="7849" y="12682"/>
                  <a:pt x="7640" y="12732"/>
                  <a:pt x="7431" y="12849"/>
                </a:cubicBezTo>
                <a:cubicBezTo>
                  <a:pt x="7259" y="12922"/>
                  <a:pt x="7100" y="12958"/>
                  <a:pt x="6940" y="12958"/>
                </a:cubicBezTo>
                <a:cubicBezTo>
                  <a:pt x="6780" y="12958"/>
                  <a:pt x="6619" y="12922"/>
                  <a:pt x="6446" y="12849"/>
                </a:cubicBezTo>
                <a:cubicBezTo>
                  <a:pt x="6213" y="12745"/>
                  <a:pt x="5979" y="12682"/>
                  <a:pt x="5737" y="12682"/>
                </a:cubicBezTo>
                <a:cubicBezTo>
                  <a:pt x="5522" y="12682"/>
                  <a:pt x="5300" y="12732"/>
                  <a:pt x="5068" y="12849"/>
                </a:cubicBezTo>
                <a:cubicBezTo>
                  <a:pt x="4897" y="12922"/>
                  <a:pt x="4737" y="12958"/>
                  <a:pt x="4577" y="12958"/>
                </a:cubicBezTo>
                <a:cubicBezTo>
                  <a:pt x="4417" y="12958"/>
                  <a:pt x="4257" y="12922"/>
                  <a:pt x="4084" y="12849"/>
                </a:cubicBezTo>
                <a:cubicBezTo>
                  <a:pt x="4084" y="12798"/>
                  <a:pt x="4036" y="12798"/>
                  <a:pt x="3985" y="12798"/>
                </a:cubicBezTo>
                <a:cubicBezTo>
                  <a:pt x="4084" y="12404"/>
                  <a:pt x="4280" y="12109"/>
                  <a:pt x="4576" y="11864"/>
                </a:cubicBezTo>
                <a:cubicBezTo>
                  <a:pt x="4970" y="11569"/>
                  <a:pt x="5265" y="11124"/>
                  <a:pt x="5363" y="10632"/>
                </a:cubicBezTo>
                <a:close/>
                <a:moveTo>
                  <a:pt x="6938" y="0"/>
                </a:moveTo>
                <a:cubicBezTo>
                  <a:pt x="6840" y="0"/>
                  <a:pt x="6694" y="99"/>
                  <a:pt x="6596" y="197"/>
                </a:cubicBezTo>
                <a:cubicBezTo>
                  <a:pt x="6348" y="642"/>
                  <a:pt x="5710" y="1725"/>
                  <a:pt x="5462" y="3005"/>
                </a:cubicBezTo>
                <a:cubicBezTo>
                  <a:pt x="5316" y="3741"/>
                  <a:pt x="5316" y="4430"/>
                  <a:pt x="5513" y="5021"/>
                </a:cubicBezTo>
                <a:cubicBezTo>
                  <a:pt x="5710" y="5761"/>
                  <a:pt x="6104" y="6352"/>
                  <a:pt x="6694" y="6891"/>
                </a:cubicBezTo>
                <a:lnTo>
                  <a:pt x="6694" y="8171"/>
                </a:lnTo>
                <a:cubicBezTo>
                  <a:pt x="6497" y="7927"/>
                  <a:pt x="6300" y="7730"/>
                  <a:pt x="6151" y="7679"/>
                </a:cubicBezTo>
                <a:cubicBezTo>
                  <a:pt x="6052" y="7285"/>
                  <a:pt x="5513" y="5860"/>
                  <a:pt x="3788" y="5021"/>
                </a:cubicBezTo>
                <a:cubicBezTo>
                  <a:pt x="3099" y="4653"/>
                  <a:pt x="2385" y="4542"/>
                  <a:pt x="1777" y="4542"/>
                </a:cubicBezTo>
                <a:cubicBezTo>
                  <a:pt x="1168" y="4542"/>
                  <a:pt x="664" y="4653"/>
                  <a:pt x="394" y="4726"/>
                </a:cubicBezTo>
                <a:cubicBezTo>
                  <a:pt x="99" y="4824"/>
                  <a:pt x="0" y="5170"/>
                  <a:pt x="146" y="5415"/>
                </a:cubicBezTo>
                <a:cubicBezTo>
                  <a:pt x="296" y="5611"/>
                  <a:pt x="835" y="6399"/>
                  <a:pt x="1772" y="7139"/>
                </a:cubicBezTo>
                <a:cubicBezTo>
                  <a:pt x="1832" y="7159"/>
                  <a:pt x="1892" y="7170"/>
                  <a:pt x="1949" y="7170"/>
                </a:cubicBezTo>
                <a:cubicBezTo>
                  <a:pt x="2032" y="7170"/>
                  <a:pt x="2108" y="7146"/>
                  <a:pt x="2166" y="7088"/>
                </a:cubicBezTo>
                <a:cubicBezTo>
                  <a:pt x="2213" y="6942"/>
                  <a:pt x="2213" y="6793"/>
                  <a:pt x="2115" y="6694"/>
                </a:cubicBezTo>
                <a:cubicBezTo>
                  <a:pt x="1575" y="6301"/>
                  <a:pt x="1130" y="5860"/>
                  <a:pt x="835" y="5466"/>
                </a:cubicBezTo>
                <a:lnTo>
                  <a:pt x="835" y="5466"/>
                </a:lnTo>
                <a:cubicBezTo>
                  <a:pt x="1721" y="5761"/>
                  <a:pt x="3394" y="6399"/>
                  <a:pt x="5316" y="7679"/>
                </a:cubicBezTo>
                <a:cubicBezTo>
                  <a:pt x="5164" y="7699"/>
                  <a:pt x="5012" y="7709"/>
                  <a:pt x="4860" y="7709"/>
                </a:cubicBezTo>
                <a:cubicBezTo>
                  <a:pt x="4271" y="7709"/>
                  <a:pt x="3678" y="7560"/>
                  <a:pt x="3052" y="7285"/>
                </a:cubicBezTo>
                <a:cubicBezTo>
                  <a:pt x="3028" y="7273"/>
                  <a:pt x="3000" y="7267"/>
                  <a:pt x="2972" y="7267"/>
                </a:cubicBezTo>
                <a:cubicBezTo>
                  <a:pt x="2886" y="7267"/>
                  <a:pt x="2792" y="7322"/>
                  <a:pt x="2757" y="7435"/>
                </a:cubicBezTo>
                <a:cubicBezTo>
                  <a:pt x="2658" y="7533"/>
                  <a:pt x="2705" y="7679"/>
                  <a:pt x="2855" y="7777"/>
                </a:cubicBezTo>
                <a:cubicBezTo>
                  <a:pt x="3493" y="8073"/>
                  <a:pt x="4182" y="8222"/>
                  <a:pt x="4824" y="8222"/>
                </a:cubicBezTo>
                <a:cubicBezTo>
                  <a:pt x="5218" y="8222"/>
                  <a:pt x="5560" y="8171"/>
                  <a:pt x="5907" y="8073"/>
                </a:cubicBezTo>
                <a:cubicBezTo>
                  <a:pt x="6052" y="8222"/>
                  <a:pt x="6399" y="8517"/>
                  <a:pt x="6596" y="9010"/>
                </a:cubicBezTo>
                <a:lnTo>
                  <a:pt x="5021" y="9010"/>
                </a:lnTo>
                <a:cubicBezTo>
                  <a:pt x="4674" y="9010"/>
                  <a:pt x="4430" y="9305"/>
                  <a:pt x="4430" y="9600"/>
                </a:cubicBezTo>
                <a:lnTo>
                  <a:pt x="4430" y="10041"/>
                </a:lnTo>
                <a:cubicBezTo>
                  <a:pt x="4430" y="10289"/>
                  <a:pt x="4627" y="10534"/>
                  <a:pt x="4871" y="10585"/>
                </a:cubicBezTo>
                <a:cubicBezTo>
                  <a:pt x="4773" y="10927"/>
                  <a:pt x="4576" y="11223"/>
                  <a:pt x="4280" y="11471"/>
                </a:cubicBezTo>
                <a:cubicBezTo>
                  <a:pt x="3741" y="11864"/>
                  <a:pt x="3394" y="12554"/>
                  <a:pt x="3394" y="13191"/>
                </a:cubicBezTo>
                <a:lnTo>
                  <a:pt x="3394" y="16046"/>
                </a:lnTo>
                <a:cubicBezTo>
                  <a:pt x="3394" y="16735"/>
                  <a:pt x="3985" y="17326"/>
                  <a:pt x="4674" y="17326"/>
                </a:cubicBezTo>
                <a:lnTo>
                  <a:pt x="9203" y="17326"/>
                </a:lnTo>
                <a:cubicBezTo>
                  <a:pt x="9892" y="17326"/>
                  <a:pt x="10435" y="16735"/>
                  <a:pt x="10435" y="16046"/>
                </a:cubicBezTo>
                <a:lnTo>
                  <a:pt x="10435" y="15554"/>
                </a:lnTo>
                <a:cubicBezTo>
                  <a:pt x="10435" y="15408"/>
                  <a:pt x="10337" y="15310"/>
                  <a:pt x="10187" y="15310"/>
                </a:cubicBezTo>
                <a:cubicBezTo>
                  <a:pt x="10041" y="15310"/>
                  <a:pt x="9943" y="15408"/>
                  <a:pt x="9943" y="15554"/>
                </a:cubicBezTo>
                <a:lnTo>
                  <a:pt x="9943" y="16046"/>
                </a:lnTo>
                <a:cubicBezTo>
                  <a:pt x="9943" y="16491"/>
                  <a:pt x="9596" y="16787"/>
                  <a:pt x="9203" y="16787"/>
                </a:cubicBezTo>
                <a:lnTo>
                  <a:pt x="4674" y="16787"/>
                </a:lnTo>
                <a:cubicBezTo>
                  <a:pt x="4233" y="16787"/>
                  <a:pt x="3938" y="16491"/>
                  <a:pt x="3938" y="16046"/>
                </a:cubicBezTo>
                <a:lnTo>
                  <a:pt x="3938" y="13290"/>
                </a:lnTo>
                <a:cubicBezTo>
                  <a:pt x="4135" y="13388"/>
                  <a:pt x="4356" y="13438"/>
                  <a:pt x="4584" y="13438"/>
                </a:cubicBezTo>
                <a:cubicBezTo>
                  <a:pt x="4811" y="13438"/>
                  <a:pt x="5044" y="13388"/>
                  <a:pt x="5265" y="13290"/>
                </a:cubicBezTo>
                <a:cubicBezTo>
                  <a:pt x="5438" y="13217"/>
                  <a:pt x="5599" y="13181"/>
                  <a:pt x="5759" y="13181"/>
                </a:cubicBezTo>
                <a:cubicBezTo>
                  <a:pt x="5919" y="13181"/>
                  <a:pt x="6078" y="13217"/>
                  <a:pt x="6249" y="13290"/>
                </a:cubicBezTo>
                <a:cubicBezTo>
                  <a:pt x="6472" y="13388"/>
                  <a:pt x="6693" y="13438"/>
                  <a:pt x="6921" y="13438"/>
                </a:cubicBezTo>
                <a:cubicBezTo>
                  <a:pt x="7148" y="13438"/>
                  <a:pt x="7381" y="13388"/>
                  <a:pt x="7627" y="13290"/>
                </a:cubicBezTo>
                <a:cubicBezTo>
                  <a:pt x="7801" y="13217"/>
                  <a:pt x="7961" y="13181"/>
                  <a:pt x="8115" y="13181"/>
                </a:cubicBezTo>
                <a:cubicBezTo>
                  <a:pt x="8269" y="13181"/>
                  <a:pt x="8417" y="13217"/>
                  <a:pt x="8565" y="13290"/>
                </a:cubicBezTo>
                <a:cubicBezTo>
                  <a:pt x="8811" y="13388"/>
                  <a:pt x="9044" y="13438"/>
                  <a:pt x="9271" y="13438"/>
                </a:cubicBezTo>
                <a:cubicBezTo>
                  <a:pt x="9499" y="13438"/>
                  <a:pt x="9720" y="13388"/>
                  <a:pt x="9943" y="13290"/>
                </a:cubicBezTo>
                <a:lnTo>
                  <a:pt x="9943" y="14373"/>
                </a:lnTo>
                <a:cubicBezTo>
                  <a:pt x="9943" y="14522"/>
                  <a:pt x="10041" y="14621"/>
                  <a:pt x="10187" y="14621"/>
                </a:cubicBezTo>
                <a:cubicBezTo>
                  <a:pt x="10337" y="14621"/>
                  <a:pt x="10435" y="14522"/>
                  <a:pt x="10435" y="14373"/>
                </a:cubicBezTo>
                <a:lnTo>
                  <a:pt x="10435" y="13191"/>
                </a:lnTo>
                <a:cubicBezTo>
                  <a:pt x="10435" y="12554"/>
                  <a:pt x="10140" y="11864"/>
                  <a:pt x="9596" y="11471"/>
                </a:cubicBezTo>
                <a:cubicBezTo>
                  <a:pt x="9301" y="11223"/>
                  <a:pt x="9104" y="10927"/>
                  <a:pt x="9006" y="10585"/>
                </a:cubicBezTo>
                <a:cubicBezTo>
                  <a:pt x="9254" y="10534"/>
                  <a:pt x="9451" y="10289"/>
                  <a:pt x="9451" y="10041"/>
                </a:cubicBezTo>
                <a:lnTo>
                  <a:pt x="9451" y="9600"/>
                </a:lnTo>
                <a:cubicBezTo>
                  <a:pt x="9451" y="9305"/>
                  <a:pt x="9155" y="9010"/>
                  <a:pt x="8860" y="9010"/>
                </a:cubicBezTo>
                <a:lnTo>
                  <a:pt x="7285" y="9010"/>
                </a:lnTo>
                <a:cubicBezTo>
                  <a:pt x="7482" y="8565"/>
                  <a:pt x="7824" y="8222"/>
                  <a:pt x="7974" y="8073"/>
                </a:cubicBezTo>
                <a:cubicBezTo>
                  <a:pt x="8317" y="8171"/>
                  <a:pt x="8663" y="8222"/>
                  <a:pt x="9006" y="8222"/>
                </a:cubicBezTo>
                <a:cubicBezTo>
                  <a:pt x="9892" y="8222"/>
                  <a:pt x="10778" y="7974"/>
                  <a:pt x="11616" y="7435"/>
                </a:cubicBezTo>
                <a:cubicBezTo>
                  <a:pt x="12601" y="6844"/>
                  <a:pt x="13337" y="6005"/>
                  <a:pt x="13731" y="5415"/>
                </a:cubicBezTo>
                <a:cubicBezTo>
                  <a:pt x="13881" y="5170"/>
                  <a:pt x="13731" y="4824"/>
                  <a:pt x="13487" y="4726"/>
                </a:cubicBezTo>
                <a:cubicBezTo>
                  <a:pt x="13191" y="4653"/>
                  <a:pt x="12686" y="4542"/>
                  <a:pt x="12083" y="4542"/>
                </a:cubicBezTo>
                <a:cubicBezTo>
                  <a:pt x="11480" y="4542"/>
                  <a:pt x="10778" y="4653"/>
                  <a:pt x="10089" y="5021"/>
                </a:cubicBezTo>
                <a:cubicBezTo>
                  <a:pt x="8368" y="5860"/>
                  <a:pt x="7824" y="7285"/>
                  <a:pt x="7679" y="7679"/>
                </a:cubicBezTo>
                <a:cubicBezTo>
                  <a:pt x="7580" y="7730"/>
                  <a:pt x="7383" y="7927"/>
                  <a:pt x="7186" y="8171"/>
                </a:cubicBezTo>
                <a:lnTo>
                  <a:pt x="7186" y="6891"/>
                </a:lnTo>
                <a:cubicBezTo>
                  <a:pt x="7777" y="6352"/>
                  <a:pt x="8171" y="5761"/>
                  <a:pt x="8368" y="5021"/>
                </a:cubicBezTo>
                <a:cubicBezTo>
                  <a:pt x="8565" y="4430"/>
                  <a:pt x="8565" y="3741"/>
                  <a:pt x="8415" y="3005"/>
                </a:cubicBezTo>
                <a:cubicBezTo>
                  <a:pt x="8171" y="1725"/>
                  <a:pt x="7529" y="642"/>
                  <a:pt x="7285" y="197"/>
                </a:cubicBezTo>
                <a:cubicBezTo>
                  <a:pt x="7186" y="99"/>
                  <a:pt x="7037" y="0"/>
                  <a:pt x="6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05" name="Google Shape;1905;p66"/>
          <p:cNvGrpSpPr/>
          <p:nvPr/>
        </p:nvGrpSpPr>
        <p:grpSpPr>
          <a:xfrm>
            <a:off x="1885776" y="663079"/>
            <a:ext cx="420092" cy="420115"/>
            <a:chOff x="4714075" y="2697075"/>
            <a:chExt cx="449200" cy="449225"/>
          </a:xfrm>
        </p:grpSpPr>
        <p:sp>
          <p:nvSpPr>
            <p:cNvPr id="1906" name="Google Shape;1906;p66"/>
            <p:cNvSpPr/>
            <p:nvPr/>
          </p:nvSpPr>
          <p:spPr>
            <a:xfrm>
              <a:off x="4714075" y="2923500"/>
              <a:ext cx="449200" cy="222800"/>
            </a:xfrm>
            <a:custGeom>
              <a:avLst/>
              <a:gdLst/>
              <a:ahLst/>
              <a:cxnLst/>
              <a:rect l="l" t="t" r="r" b="b"/>
              <a:pathLst>
                <a:path w="17968" h="8912" extrusionOk="0">
                  <a:moveTo>
                    <a:pt x="2414" y="591"/>
                  </a:moveTo>
                  <a:cubicBezTo>
                    <a:pt x="2906" y="689"/>
                    <a:pt x="3544" y="788"/>
                    <a:pt x="4135" y="1083"/>
                  </a:cubicBezTo>
                  <a:cubicBezTo>
                    <a:pt x="5218" y="1528"/>
                    <a:pt x="5859" y="2217"/>
                    <a:pt x="6155" y="3151"/>
                  </a:cubicBezTo>
                  <a:cubicBezTo>
                    <a:pt x="4777" y="2068"/>
                    <a:pt x="3300" y="1134"/>
                    <a:pt x="2414" y="591"/>
                  </a:cubicBezTo>
                  <a:close/>
                  <a:moveTo>
                    <a:pt x="12554" y="1528"/>
                  </a:moveTo>
                  <a:lnTo>
                    <a:pt x="12554" y="1528"/>
                  </a:lnTo>
                  <a:cubicBezTo>
                    <a:pt x="11616" y="2068"/>
                    <a:pt x="10093" y="3052"/>
                    <a:pt x="8663" y="4186"/>
                  </a:cubicBezTo>
                  <a:cubicBezTo>
                    <a:pt x="9207" y="2265"/>
                    <a:pt x="11223" y="1674"/>
                    <a:pt x="12554" y="1528"/>
                  </a:cubicBezTo>
                  <a:close/>
                  <a:moveTo>
                    <a:pt x="13243" y="1725"/>
                  </a:moveTo>
                  <a:lnTo>
                    <a:pt x="13243" y="1725"/>
                  </a:lnTo>
                  <a:cubicBezTo>
                    <a:pt x="12502" y="4383"/>
                    <a:pt x="10093" y="4678"/>
                    <a:pt x="8911" y="4678"/>
                  </a:cubicBezTo>
                  <a:cubicBezTo>
                    <a:pt x="10585" y="3300"/>
                    <a:pt x="12404" y="2217"/>
                    <a:pt x="13243" y="1725"/>
                  </a:cubicBezTo>
                  <a:close/>
                  <a:moveTo>
                    <a:pt x="7435" y="7088"/>
                  </a:moveTo>
                  <a:cubicBezTo>
                    <a:pt x="9844" y="7088"/>
                    <a:pt x="11766" y="7876"/>
                    <a:pt x="12750" y="8419"/>
                  </a:cubicBezTo>
                  <a:lnTo>
                    <a:pt x="2067" y="8419"/>
                  </a:lnTo>
                  <a:cubicBezTo>
                    <a:pt x="3103" y="7876"/>
                    <a:pt x="4974" y="7088"/>
                    <a:pt x="7435" y="7088"/>
                  </a:cubicBezTo>
                  <a:close/>
                  <a:moveTo>
                    <a:pt x="1575" y="0"/>
                  </a:moveTo>
                  <a:cubicBezTo>
                    <a:pt x="1280" y="0"/>
                    <a:pt x="1083" y="248"/>
                    <a:pt x="1134" y="544"/>
                  </a:cubicBezTo>
                  <a:cubicBezTo>
                    <a:pt x="1233" y="985"/>
                    <a:pt x="1477" y="1922"/>
                    <a:pt x="2166" y="2709"/>
                  </a:cubicBezTo>
                  <a:cubicBezTo>
                    <a:pt x="2226" y="2770"/>
                    <a:pt x="2306" y="2811"/>
                    <a:pt x="2392" y="2811"/>
                  </a:cubicBezTo>
                  <a:cubicBezTo>
                    <a:pt x="2447" y="2811"/>
                    <a:pt x="2503" y="2795"/>
                    <a:pt x="2560" y="2757"/>
                  </a:cubicBezTo>
                  <a:cubicBezTo>
                    <a:pt x="2658" y="2658"/>
                    <a:pt x="2658" y="2461"/>
                    <a:pt x="2560" y="2363"/>
                  </a:cubicBezTo>
                  <a:cubicBezTo>
                    <a:pt x="2119" y="1824"/>
                    <a:pt x="1871" y="1233"/>
                    <a:pt x="1725" y="839"/>
                  </a:cubicBezTo>
                  <a:lnTo>
                    <a:pt x="1725" y="839"/>
                  </a:lnTo>
                  <a:cubicBezTo>
                    <a:pt x="2512" y="1280"/>
                    <a:pt x="4284" y="2316"/>
                    <a:pt x="5859" y="3643"/>
                  </a:cubicBezTo>
                  <a:cubicBezTo>
                    <a:pt x="4922" y="3643"/>
                    <a:pt x="4135" y="3497"/>
                    <a:pt x="3446" y="3103"/>
                  </a:cubicBezTo>
                  <a:cubicBezTo>
                    <a:pt x="3409" y="3084"/>
                    <a:pt x="3367" y="3072"/>
                    <a:pt x="3322" y="3072"/>
                  </a:cubicBezTo>
                  <a:cubicBezTo>
                    <a:pt x="3246" y="3072"/>
                    <a:pt x="3165" y="3107"/>
                    <a:pt x="3103" y="3202"/>
                  </a:cubicBezTo>
                  <a:cubicBezTo>
                    <a:pt x="3052" y="3347"/>
                    <a:pt x="3052" y="3497"/>
                    <a:pt x="3202" y="3544"/>
                  </a:cubicBezTo>
                  <a:cubicBezTo>
                    <a:pt x="3891" y="3938"/>
                    <a:pt x="4725" y="4135"/>
                    <a:pt x="5663" y="4135"/>
                  </a:cubicBezTo>
                  <a:lnTo>
                    <a:pt x="6450" y="4135"/>
                  </a:lnTo>
                  <a:cubicBezTo>
                    <a:pt x="6891" y="4580"/>
                    <a:pt x="7139" y="5021"/>
                    <a:pt x="7139" y="5415"/>
                  </a:cubicBezTo>
                  <a:lnTo>
                    <a:pt x="7139" y="6549"/>
                  </a:lnTo>
                  <a:cubicBezTo>
                    <a:pt x="4725" y="6596"/>
                    <a:pt x="2414" y="7435"/>
                    <a:pt x="1083" y="8419"/>
                  </a:cubicBezTo>
                  <a:lnTo>
                    <a:pt x="296" y="8419"/>
                  </a:lnTo>
                  <a:cubicBezTo>
                    <a:pt x="150" y="8419"/>
                    <a:pt x="0" y="8518"/>
                    <a:pt x="0" y="8663"/>
                  </a:cubicBezTo>
                  <a:cubicBezTo>
                    <a:pt x="0" y="8813"/>
                    <a:pt x="150" y="8911"/>
                    <a:pt x="296" y="8911"/>
                  </a:cubicBezTo>
                  <a:lnTo>
                    <a:pt x="17720" y="8911"/>
                  </a:lnTo>
                  <a:cubicBezTo>
                    <a:pt x="17869" y="8911"/>
                    <a:pt x="17968" y="8813"/>
                    <a:pt x="17968" y="8663"/>
                  </a:cubicBezTo>
                  <a:cubicBezTo>
                    <a:pt x="17968" y="8518"/>
                    <a:pt x="17869" y="8419"/>
                    <a:pt x="17720" y="8419"/>
                  </a:cubicBezTo>
                  <a:lnTo>
                    <a:pt x="13782" y="8419"/>
                  </a:lnTo>
                  <a:cubicBezTo>
                    <a:pt x="12357" y="7435"/>
                    <a:pt x="10093" y="6596"/>
                    <a:pt x="7679" y="6549"/>
                  </a:cubicBezTo>
                  <a:cubicBezTo>
                    <a:pt x="7730" y="6005"/>
                    <a:pt x="7974" y="5513"/>
                    <a:pt x="8368" y="5171"/>
                  </a:cubicBezTo>
                  <a:cubicBezTo>
                    <a:pt x="8466" y="5218"/>
                    <a:pt x="9010" y="5218"/>
                    <a:pt x="9155" y="5218"/>
                  </a:cubicBezTo>
                  <a:cubicBezTo>
                    <a:pt x="10632" y="5218"/>
                    <a:pt x="11813" y="4726"/>
                    <a:pt x="12699" y="3792"/>
                  </a:cubicBezTo>
                  <a:cubicBezTo>
                    <a:pt x="13487" y="2906"/>
                    <a:pt x="13735" y="1871"/>
                    <a:pt x="13833" y="1477"/>
                  </a:cubicBezTo>
                  <a:cubicBezTo>
                    <a:pt x="13881" y="1182"/>
                    <a:pt x="13636" y="938"/>
                    <a:pt x="13388" y="938"/>
                  </a:cubicBezTo>
                  <a:lnTo>
                    <a:pt x="13341" y="938"/>
                  </a:lnTo>
                  <a:cubicBezTo>
                    <a:pt x="11766" y="985"/>
                    <a:pt x="9943" y="1430"/>
                    <a:pt x="8911" y="2658"/>
                  </a:cubicBezTo>
                  <a:cubicBezTo>
                    <a:pt x="8269" y="3347"/>
                    <a:pt x="8025" y="4383"/>
                    <a:pt x="8025" y="4777"/>
                  </a:cubicBezTo>
                  <a:cubicBezTo>
                    <a:pt x="7876" y="4875"/>
                    <a:pt x="7777" y="4974"/>
                    <a:pt x="7679" y="5119"/>
                  </a:cubicBezTo>
                  <a:lnTo>
                    <a:pt x="7679" y="2757"/>
                  </a:lnTo>
                  <a:cubicBezTo>
                    <a:pt x="7679" y="2611"/>
                    <a:pt x="7580" y="2513"/>
                    <a:pt x="7435" y="2513"/>
                  </a:cubicBezTo>
                  <a:cubicBezTo>
                    <a:pt x="7285" y="2513"/>
                    <a:pt x="7139" y="2611"/>
                    <a:pt x="7139" y="2757"/>
                  </a:cubicBezTo>
                  <a:lnTo>
                    <a:pt x="7139" y="4135"/>
                  </a:lnTo>
                  <a:cubicBezTo>
                    <a:pt x="7041" y="3989"/>
                    <a:pt x="6891" y="3840"/>
                    <a:pt x="6745" y="3694"/>
                  </a:cubicBezTo>
                  <a:lnTo>
                    <a:pt x="6745" y="3643"/>
                  </a:lnTo>
                  <a:cubicBezTo>
                    <a:pt x="6596" y="2217"/>
                    <a:pt x="5761" y="1182"/>
                    <a:pt x="4383" y="591"/>
                  </a:cubicBezTo>
                  <a:cubicBezTo>
                    <a:pt x="3249" y="99"/>
                    <a:pt x="2067" y="0"/>
                    <a:pt x="15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66"/>
            <p:cNvSpPr/>
            <p:nvPr/>
          </p:nvSpPr>
          <p:spPr>
            <a:xfrm>
              <a:off x="4916175" y="2697075"/>
              <a:ext cx="247100" cy="204100"/>
            </a:xfrm>
            <a:custGeom>
              <a:avLst/>
              <a:gdLst/>
              <a:ahLst/>
              <a:cxnLst/>
              <a:rect l="l" t="t" r="r" b="b"/>
              <a:pathLst>
                <a:path w="9884" h="8164" extrusionOk="0">
                  <a:moveTo>
                    <a:pt x="4568" y="4234"/>
                  </a:moveTo>
                  <a:lnTo>
                    <a:pt x="5698" y="5120"/>
                  </a:lnTo>
                  <a:lnTo>
                    <a:pt x="3879" y="5317"/>
                  </a:lnTo>
                  <a:lnTo>
                    <a:pt x="4568" y="4234"/>
                  </a:lnTo>
                  <a:close/>
                  <a:moveTo>
                    <a:pt x="6289" y="5612"/>
                  </a:moveTo>
                  <a:lnTo>
                    <a:pt x="7962" y="6990"/>
                  </a:lnTo>
                  <a:lnTo>
                    <a:pt x="2056" y="6648"/>
                  </a:lnTo>
                  <a:lnTo>
                    <a:pt x="2056" y="6006"/>
                  </a:lnTo>
                  <a:lnTo>
                    <a:pt x="6289" y="5612"/>
                  </a:lnTo>
                  <a:close/>
                  <a:moveTo>
                    <a:pt x="532" y="5368"/>
                  </a:moveTo>
                  <a:lnTo>
                    <a:pt x="1516" y="5809"/>
                  </a:lnTo>
                  <a:lnTo>
                    <a:pt x="1564" y="6892"/>
                  </a:lnTo>
                  <a:lnTo>
                    <a:pt x="630" y="7435"/>
                  </a:lnTo>
                  <a:lnTo>
                    <a:pt x="532" y="5368"/>
                  </a:lnTo>
                  <a:close/>
                  <a:moveTo>
                    <a:pt x="5895" y="1"/>
                  </a:moveTo>
                  <a:cubicBezTo>
                    <a:pt x="5651" y="1"/>
                    <a:pt x="5403" y="150"/>
                    <a:pt x="5257" y="347"/>
                  </a:cubicBezTo>
                  <a:lnTo>
                    <a:pt x="3682" y="2808"/>
                  </a:lnTo>
                  <a:cubicBezTo>
                    <a:pt x="3485" y="3052"/>
                    <a:pt x="3532" y="3399"/>
                    <a:pt x="3780" y="3596"/>
                  </a:cubicBezTo>
                  <a:lnTo>
                    <a:pt x="4123" y="3891"/>
                  </a:lnTo>
                  <a:lnTo>
                    <a:pt x="3190" y="5368"/>
                  </a:lnTo>
                  <a:lnTo>
                    <a:pt x="1957" y="5513"/>
                  </a:lnTo>
                  <a:cubicBezTo>
                    <a:pt x="1910" y="5415"/>
                    <a:pt x="1859" y="5368"/>
                    <a:pt x="1760" y="5368"/>
                  </a:cubicBezTo>
                  <a:lnTo>
                    <a:pt x="532" y="4777"/>
                  </a:lnTo>
                  <a:cubicBezTo>
                    <a:pt x="473" y="4742"/>
                    <a:pt x="412" y="4726"/>
                    <a:pt x="354" y="4726"/>
                  </a:cubicBezTo>
                  <a:cubicBezTo>
                    <a:pt x="164" y="4726"/>
                    <a:pt x="1" y="4894"/>
                    <a:pt x="40" y="5120"/>
                  </a:cubicBezTo>
                  <a:lnTo>
                    <a:pt x="138" y="7730"/>
                  </a:lnTo>
                  <a:cubicBezTo>
                    <a:pt x="138" y="7917"/>
                    <a:pt x="310" y="8076"/>
                    <a:pt x="500" y="8076"/>
                  </a:cubicBezTo>
                  <a:cubicBezTo>
                    <a:pt x="559" y="8076"/>
                    <a:pt x="620" y="8060"/>
                    <a:pt x="678" y="8026"/>
                  </a:cubicBezTo>
                  <a:lnTo>
                    <a:pt x="1859" y="7337"/>
                  </a:lnTo>
                  <a:lnTo>
                    <a:pt x="2009" y="7187"/>
                  </a:lnTo>
                  <a:lnTo>
                    <a:pt x="8651" y="7534"/>
                  </a:lnTo>
                  <a:lnTo>
                    <a:pt x="9340" y="8073"/>
                  </a:lnTo>
                  <a:cubicBezTo>
                    <a:pt x="9403" y="8135"/>
                    <a:pt x="9480" y="8163"/>
                    <a:pt x="9556" y="8163"/>
                  </a:cubicBezTo>
                  <a:cubicBezTo>
                    <a:pt x="9721" y="8163"/>
                    <a:pt x="9884" y="8031"/>
                    <a:pt x="9884" y="7829"/>
                  </a:cubicBezTo>
                  <a:lnTo>
                    <a:pt x="9884" y="2611"/>
                  </a:lnTo>
                  <a:cubicBezTo>
                    <a:pt x="9884" y="2462"/>
                    <a:pt x="9785" y="2316"/>
                    <a:pt x="9636" y="2316"/>
                  </a:cubicBezTo>
                  <a:cubicBezTo>
                    <a:pt x="9490" y="2316"/>
                    <a:pt x="9340" y="2462"/>
                    <a:pt x="9340" y="2611"/>
                  </a:cubicBezTo>
                  <a:lnTo>
                    <a:pt x="9340" y="7435"/>
                  </a:lnTo>
                  <a:cubicBezTo>
                    <a:pt x="8848" y="6990"/>
                    <a:pt x="4615" y="3596"/>
                    <a:pt x="4123" y="3202"/>
                  </a:cubicBezTo>
                  <a:cubicBezTo>
                    <a:pt x="4076" y="3151"/>
                    <a:pt x="4076" y="3104"/>
                    <a:pt x="4123" y="3104"/>
                  </a:cubicBezTo>
                  <a:lnTo>
                    <a:pt x="5698" y="643"/>
                  </a:lnTo>
                  <a:cubicBezTo>
                    <a:pt x="5749" y="591"/>
                    <a:pt x="5797" y="544"/>
                    <a:pt x="5895" y="544"/>
                  </a:cubicBezTo>
                  <a:lnTo>
                    <a:pt x="9144" y="544"/>
                  </a:lnTo>
                  <a:cubicBezTo>
                    <a:pt x="9242" y="544"/>
                    <a:pt x="9340" y="643"/>
                    <a:pt x="9340" y="788"/>
                  </a:cubicBezTo>
                  <a:lnTo>
                    <a:pt x="9340" y="1379"/>
                  </a:lnTo>
                  <a:cubicBezTo>
                    <a:pt x="9340" y="1529"/>
                    <a:pt x="9490" y="1627"/>
                    <a:pt x="9636" y="1627"/>
                  </a:cubicBezTo>
                  <a:cubicBezTo>
                    <a:pt x="9785" y="1627"/>
                    <a:pt x="9884" y="1529"/>
                    <a:pt x="9884" y="1379"/>
                  </a:cubicBezTo>
                  <a:lnTo>
                    <a:pt x="9884" y="788"/>
                  </a:lnTo>
                  <a:cubicBezTo>
                    <a:pt x="9884" y="347"/>
                    <a:pt x="9537" y="1"/>
                    <a:pt x="9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11"/>
        <p:cNvGrpSpPr/>
        <p:nvPr/>
      </p:nvGrpSpPr>
      <p:grpSpPr>
        <a:xfrm>
          <a:off x="0" y="0"/>
          <a:ext cx="0" cy="0"/>
          <a:chOff x="0" y="0"/>
          <a:chExt cx="0" cy="0"/>
        </a:xfrm>
      </p:grpSpPr>
      <p:sp>
        <p:nvSpPr>
          <p:cNvPr id="1912" name="Google Shape;1912;p67"/>
          <p:cNvSpPr/>
          <p:nvPr/>
        </p:nvSpPr>
        <p:spPr>
          <a:xfrm>
            <a:off x="178487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67"/>
          <p:cNvSpPr txBox="1">
            <a:spLocks noGrp="1"/>
          </p:cNvSpPr>
          <p:nvPr>
            <p:ph type="subTitle" idx="4"/>
          </p:nvPr>
        </p:nvSpPr>
        <p:spPr>
          <a:xfrm>
            <a:off x="553663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solidFill>
                  <a:schemeClr val="dk2"/>
                </a:solidFill>
              </a:rPr>
              <a:t>Implications</a:t>
            </a:r>
            <a:endParaRPr sz="2200">
              <a:solidFill>
                <a:schemeClr val="dk2"/>
              </a:solidFill>
            </a:endParaRPr>
          </a:p>
        </p:txBody>
      </p:sp>
      <p:sp>
        <p:nvSpPr>
          <p:cNvPr id="1914" name="Google Shape;1914;p67"/>
          <p:cNvSpPr txBox="1">
            <a:spLocks noGrp="1"/>
          </p:cNvSpPr>
          <p:nvPr>
            <p:ph type="subTitle" idx="1"/>
          </p:nvPr>
        </p:nvSpPr>
        <p:spPr>
          <a:xfrm>
            <a:off x="5114825" y="1656563"/>
            <a:ext cx="4064100" cy="13272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2100"/>
              <a:t>Good design intentionality</a:t>
            </a:r>
            <a:endParaRPr sz="2100"/>
          </a:p>
          <a:p>
            <a:pPr marL="457200" lvl="0" indent="0" algn="l" rtl="0">
              <a:spcBef>
                <a:spcPts val="0"/>
              </a:spcBef>
              <a:spcAft>
                <a:spcPts val="0"/>
              </a:spcAft>
              <a:buNone/>
            </a:pPr>
            <a:endParaRPr sz="2100"/>
          </a:p>
          <a:p>
            <a:pPr marL="457200" lvl="0" indent="0" algn="l" rtl="0">
              <a:spcBef>
                <a:spcPts val="0"/>
              </a:spcBef>
              <a:spcAft>
                <a:spcPts val="0"/>
              </a:spcAft>
              <a:buNone/>
            </a:pPr>
            <a:r>
              <a:rPr lang="en" sz="2100"/>
              <a:t>Intuitive design &amp; learnability</a:t>
            </a:r>
            <a:endParaRPr sz="2100"/>
          </a:p>
          <a:p>
            <a:pPr marL="457200" lvl="0" indent="0" algn="l" rtl="0">
              <a:spcBef>
                <a:spcPts val="0"/>
              </a:spcBef>
              <a:spcAft>
                <a:spcPts val="0"/>
              </a:spcAft>
              <a:buNone/>
            </a:pPr>
            <a:endParaRPr sz="2100"/>
          </a:p>
          <a:p>
            <a:pPr marL="457200" lvl="0" indent="0" algn="l" rtl="0">
              <a:spcBef>
                <a:spcPts val="0"/>
              </a:spcBef>
              <a:spcAft>
                <a:spcPts val="0"/>
              </a:spcAft>
              <a:buNone/>
            </a:pPr>
            <a:endParaRPr sz="2100"/>
          </a:p>
        </p:txBody>
      </p:sp>
      <p:sp>
        <p:nvSpPr>
          <p:cNvPr id="1915" name="Google Shape;1915;p67"/>
          <p:cNvSpPr txBox="1">
            <a:spLocks noGrp="1"/>
          </p:cNvSpPr>
          <p:nvPr>
            <p:ph type="subTitle" idx="2"/>
          </p:nvPr>
        </p:nvSpPr>
        <p:spPr>
          <a:xfrm>
            <a:off x="584275" y="1722127"/>
            <a:ext cx="3784500" cy="2981100"/>
          </a:xfrm>
          <a:prstGeom prst="rect">
            <a:avLst/>
          </a:prstGeom>
        </p:spPr>
        <p:txBody>
          <a:bodyPr spcFirstLastPara="1" wrap="square" lIns="91425" tIns="91425" rIns="91425" bIns="91425" anchor="t" anchorCtr="0">
            <a:noAutofit/>
          </a:bodyPr>
          <a:lstStyle/>
          <a:p>
            <a:pPr marL="0" lvl="0" indent="0" algn="l" rtl="0">
              <a:lnSpc>
                <a:spcPct val="75000"/>
              </a:lnSpc>
              <a:spcBef>
                <a:spcPts val="0"/>
              </a:spcBef>
              <a:spcAft>
                <a:spcPts val="0"/>
              </a:spcAft>
              <a:buNone/>
            </a:pPr>
            <a:r>
              <a:rPr lang="en" sz="2000"/>
              <a:t>1.Transparency with share feature</a:t>
            </a:r>
            <a:endParaRPr sz="2000"/>
          </a:p>
          <a:p>
            <a:pPr marL="0" lvl="0" indent="0" algn="l" rtl="0">
              <a:lnSpc>
                <a:spcPct val="75000"/>
              </a:lnSpc>
              <a:spcBef>
                <a:spcPts val="0"/>
              </a:spcBef>
              <a:spcAft>
                <a:spcPts val="0"/>
              </a:spcAft>
              <a:buNone/>
            </a:pPr>
            <a:r>
              <a:rPr lang="en" sz="2000"/>
              <a:t>2.</a:t>
            </a:r>
            <a:r>
              <a:rPr lang="en" sz="1900"/>
              <a:t>Appropriate gamification amount</a:t>
            </a:r>
            <a:endParaRPr sz="1900"/>
          </a:p>
          <a:p>
            <a:pPr marL="0" lvl="0" indent="0" algn="l" rtl="0">
              <a:lnSpc>
                <a:spcPct val="75000"/>
              </a:lnSpc>
              <a:spcBef>
                <a:spcPts val="0"/>
              </a:spcBef>
              <a:spcAft>
                <a:spcPts val="0"/>
              </a:spcAft>
              <a:buNone/>
            </a:pPr>
            <a:endParaRPr sz="2000"/>
          </a:p>
          <a:p>
            <a:pPr marL="0" lvl="0" indent="0" algn="l" rtl="0">
              <a:lnSpc>
                <a:spcPct val="75000"/>
              </a:lnSpc>
              <a:spcBef>
                <a:spcPts val="0"/>
              </a:spcBef>
              <a:spcAft>
                <a:spcPts val="0"/>
              </a:spcAft>
              <a:buNone/>
            </a:pPr>
            <a:r>
              <a:rPr lang="en" sz="2000"/>
              <a:t>1.Completion time ↓ after familiarized with screens</a:t>
            </a:r>
            <a:endParaRPr sz="2000"/>
          </a:p>
          <a:p>
            <a:pPr marL="0" lvl="0" indent="0" algn="l" rtl="0">
              <a:lnSpc>
                <a:spcPct val="75000"/>
              </a:lnSpc>
              <a:spcBef>
                <a:spcPts val="0"/>
              </a:spcBef>
              <a:spcAft>
                <a:spcPts val="0"/>
              </a:spcAft>
              <a:buNone/>
            </a:pPr>
            <a:r>
              <a:rPr lang="en" sz="2000"/>
              <a:t>2.Tasks completed in short amount of time</a:t>
            </a:r>
            <a:endParaRPr sz="2000"/>
          </a:p>
          <a:p>
            <a:pPr marL="0" lvl="0" indent="0" algn="l" rtl="0">
              <a:lnSpc>
                <a:spcPct val="75000"/>
              </a:lnSpc>
              <a:spcBef>
                <a:spcPts val="0"/>
              </a:spcBef>
              <a:spcAft>
                <a:spcPts val="0"/>
              </a:spcAft>
              <a:buNone/>
            </a:pPr>
            <a:endParaRPr sz="2000"/>
          </a:p>
          <a:p>
            <a:pPr marL="0" lvl="0" indent="0" algn="l" rtl="0">
              <a:lnSpc>
                <a:spcPct val="75000"/>
              </a:lnSpc>
              <a:spcBef>
                <a:spcPts val="0"/>
              </a:spcBef>
              <a:spcAft>
                <a:spcPts val="0"/>
              </a:spcAft>
              <a:buNone/>
            </a:pPr>
            <a:endParaRPr sz="2000"/>
          </a:p>
          <a:p>
            <a:pPr marL="0" lvl="0" indent="0" algn="ctr" rtl="0">
              <a:spcBef>
                <a:spcPts val="0"/>
              </a:spcBef>
              <a:spcAft>
                <a:spcPts val="0"/>
              </a:spcAft>
              <a:buNone/>
            </a:pPr>
            <a:endParaRPr sz="1600"/>
          </a:p>
        </p:txBody>
      </p:sp>
      <p:sp>
        <p:nvSpPr>
          <p:cNvPr id="1916" name="Google Shape;1916;p67"/>
          <p:cNvSpPr txBox="1">
            <a:spLocks noGrp="1"/>
          </p:cNvSpPr>
          <p:nvPr>
            <p:ph type="subTitle" idx="3"/>
          </p:nvPr>
        </p:nvSpPr>
        <p:spPr>
          <a:xfrm>
            <a:off x="58427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t>Findings</a:t>
            </a:r>
            <a:endParaRPr sz="2200"/>
          </a:p>
        </p:txBody>
      </p:sp>
      <p:sp>
        <p:nvSpPr>
          <p:cNvPr id="1917" name="Google Shape;1917;p67"/>
          <p:cNvSpPr/>
          <p:nvPr/>
        </p:nvSpPr>
        <p:spPr>
          <a:xfrm>
            <a:off x="673722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6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Implications +</a:t>
            </a:r>
            <a:endParaRPr/>
          </a:p>
        </p:txBody>
      </p:sp>
      <p:sp>
        <p:nvSpPr>
          <p:cNvPr id="1919" name="Google Shape;1919;p6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37</a:t>
            </a:fld>
            <a:endParaRPr/>
          </a:p>
        </p:txBody>
      </p:sp>
      <p:sp>
        <p:nvSpPr>
          <p:cNvPr id="1920" name="Google Shape;1920;p67"/>
          <p:cNvSpPr/>
          <p:nvPr/>
        </p:nvSpPr>
        <p:spPr>
          <a:xfrm>
            <a:off x="4311575" y="17674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67"/>
          <p:cNvSpPr/>
          <p:nvPr/>
        </p:nvSpPr>
        <p:spPr>
          <a:xfrm>
            <a:off x="6885910" y="670585"/>
            <a:ext cx="324538" cy="405105"/>
          </a:xfrm>
          <a:custGeom>
            <a:avLst/>
            <a:gdLst/>
            <a:ahLst/>
            <a:cxnLst/>
            <a:rect l="l" t="t" r="r" b="b"/>
            <a:pathLst>
              <a:path w="13881" h="17327" extrusionOk="0">
                <a:moveTo>
                  <a:pt x="6694" y="1083"/>
                </a:moveTo>
                <a:lnTo>
                  <a:pt x="6694" y="6202"/>
                </a:lnTo>
                <a:cubicBezTo>
                  <a:pt x="5954" y="5367"/>
                  <a:pt x="5710" y="4332"/>
                  <a:pt x="5954" y="3103"/>
                </a:cubicBezTo>
                <a:cubicBezTo>
                  <a:pt x="6104" y="2316"/>
                  <a:pt x="6399" y="1575"/>
                  <a:pt x="6694" y="1083"/>
                </a:cubicBezTo>
                <a:close/>
                <a:moveTo>
                  <a:pt x="7186" y="1083"/>
                </a:moveTo>
                <a:cubicBezTo>
                  <a:pt x="7482" y="1575"/>
                  <a:pt x="7777" y="2316"/>
                  <a:pt x="7923" y="3103"/>
                </a:cubicBezTo>
                <a:cubicBezTo>
                  <a:pt x="8171" y="4332"/>
                  <a:pt x="7923" y="5367"/>
                  <a:pt x="7186" y="6202"/>
                </a:cubicBezTo>
                <a:lnTo>
                  <a:pt x="7186" y="1083"/>
                </a:lnTo>
                <a:close/>
                <a:moveTo>
                  <a:pt x="1779" y="5049"/>
                </a:moveTo>
                <a:cubicBezTo>
                  <a:pt x="2313" y="5049"/>
                  <a:pt x="2956" y="5134"/>
                  <a:pt x="3544" y="5466"/>
                </a:cubicBezTo>
                <a:cubicBezTo>
                  <a:pt x="4477" y="5907"/>
                  <a:pt x="5021" y="6596"/>
                  <a:pt x="5363" y="7088"/>
                </a:cubicBezTo>
                <a:cubicBezTo>
                  <a:pt x="3643" y="6005"/>
                  <a:pt x="2166" y="5415"/>
                  <a:pt x="1280" y="5072"/>
                </a:cubicBezTo>
                <a:cubicBezTo>
                  <a:pt x="1430" y="5059"/>
                  <a:pt x="1598" y="5049"/>
                  <a:pt x="1779" y="5049"/>
                </a:cubicBezTo>
                <a:close/>
                <a:moveTo>
                  <a:pt x="12080" y="5049"/>
                </a:moveTo>
                <a:cubicBezTo>
                  <a:pt x="12263" y="5049"/>
                  <a:pt x="12438" y="5059"/>
                  <a:pt x="12601" y="5072"/>
                </a:cubicBezTo>
                <a:cubicBezTo>
                  <a:pt x="11664" y="5415"/>
                  <a:pt x="10187" y="6005"/>
                  <a:pt x="8513" y="7088"/>
                </a:cubicBezTo>
                <a:cubicBezTo>
                  <a:pt x="8809" y="6596"/>
                  <a:pt x="9399" y="5907"/>
                  <a:pt x="10337" y="5466"/>
                </a:cubicBezTo>
                <a:cubicBezTo>
                  <a:pt x="10925" y="5134"/>
                  <a:pt x="11539" y="5049"/>
                  <a:pt x="12080" y="5049"/>
                </a:cubicBezTo>
                <a:close/>
                <a:moveTo>
                  <a:pt x="13042" y="5466"/>
                </a:moveTo>
                <a:lnTo>
                  <a:pt x="13042" y="5466"/>
                </a:lnTo>
                <a:cubicBezTo>
                  <a:pt x="12361" y="6376"/>
                  <a:pt x="10880" y="7706"/>
                  <a:pt x="9026" y="7706"/>
                </a:cubicBezTo>
                <a:cubicBezTo>
                  <a:pt x="8875" y="7706"/>
                  <a:pt x="8721" y="7698"/>
                  <a:pt x="8565" y="7679"/>
                </a:cubicBezTo>
                <a:cubicBezTo>
                  <a:pt x="10482" y="6399"/>
                  <a:pt x="12156" y="5761"/>
                  <a:pt x="13042" y="5466"/>
                </a:cubicBezTo>
                <a:close/>
                <a:moveTo>
                  <a:pt x="8860" y="9549"/>
                </a:moveTo>
                <a:cubicBezTo>
                  <a:pt x="8907" y="9549"/>
                  <a:pt x="8907" y="9549"/>
                  <a:pt x="8907" y="9600"/>
                </a:cubicBezTo>
                <a:lnTo>
                  <a:pt x="8907" y="10041"/>
                </a:lnTo>
                <a:cubicBezTo>
                  <a:pt x="8907" y="10093"/>
                  <a:pt x="8907" y="10140"/>
                  <a:pt x="8860" y="10140"/>
                </a:cubicBezTo>
                <a:lnTo>
                  <a:pt x="5021" y="10140"/>
                </a:lnTo>
                <a:cubicBezTo>
                  <a:pt x="4970" y="10140"/>
                  <a:pt x="4922" y="10093"/>
                  <a:pt x="4922" y="10041"/>
                </a:cubicBezTo>
                <a:lnTo>
                  <a:pt x="4922" y="9600"/>
                </a:lnTo>
                <a:cubicBezTo>
                  <a:pt x="4922" y="9549"/>
                  <a:pt x="4970" y="9549"/>
                  <a:pt x="5021" y="9549"/>
                </a:cubicBezTo>
                <a:close/>
                <a:moveTo>
                  <a:pt x="8466" y="10632"/>
                </a:moveTo>
                <a:cubicBezTo>
                  <a:pt x="8612" y="11124"/>
                  <a:pt x="8860" y="11569"/>
                  <a:pt x="9301" y="11864"/>
                </a:cubicBezTo>
                <a:cubicBezTo>
                  <a:pt x="9596" y="12109"/>
                  <a:pt x="9793" y="12404"/>
                  <a:pt x="9892" y="12798"/>
                </a:cubicBezTo>
                <a:cubicBezTo>
                  <a:pt x="9844" y="12798"/>
                  <a:pt x="9793" y="12798"/>
                  <a:pt x="9746" y="12849"/>
                </a:cubicBezTo>
                <a:cubicBezTo>
                  <a:pt x="9598" y="12922"/>
                  <a:pt x="9438" y="12958"/>
                  <a:pt x="9277" y="12958"/>
                </a:cubicBezTo>
                <a:cubicBezTo>
                  <a:pt x="9117" y="12958"/>
                  <a:pt x="8956" y="12922"/>
                  <a:pt x="8809" y="12849"/>
                </a:cubicBezTo>
                <a:cubicBezTo>
                  <a:pt x="8549" y="12745"/>
                  <a:pt x="8303" y="12682"/>
                  <a:pt x="8063" y="12682"/>
                </a:cubicBezTo>
                <a:cubicBezTo>
                  <a:pt x="7849" y="12682"/>
                  <a:pt x="7640" y="12732"/>
                  <a:pt x="7431" y="12849"/>
                </a:cubicBezTo>
                <a:cubicBezTo>
                  <a:pt x="7259" y="12922"/>
                  <a:pt x="7100" y="12958"/>
                  <a:pt x="6940" y="12958"/>
                </a:cubicBezTo>
                <a:cubicBezTo>
                  <a:pt x="6780" y="12958"/>
                  <a:pt x="6619" y="12922"/>
                  <a:pt x="6446" y="12849"/>
                </a:cubicBezTo>
                <a:cubicBezTo>
                  <a:pt x="6213" y="12745"/>
                  <a:pt x="5979" y="12682"/>
                  <a:pt x="5737" y="12682"/>
                </a:cubicBezTo>
                <a:cubicBezTo>
                  <a:pt x="5522" y="12682"/>
                  <a:pt x="5300" y="12732"/>
                  <a:pt x="5068" y="12849"/>
                </a:cubicBezTo>
                <a:cubicBezTo>
                  <a:pt x="4897" y="12922"/>
                  <a:pt x="4737" y="12958"/>
                  <a:pt x="4577" y="12958"/>
                </a:cubicBezTo>
                <a:cubicBezTo>
                  <a:pt x="4417" y="12958"/>
                  <a:pt x="4257" y="12922"/>
                  <a:pt x="4084" y="12849"/>
                </a:cubicBezTo>
                <a:cubicBezTo>
                  <a:pt x="4084" y="12798"/>
                  <a:pt x="4036" y="12798"/>
                  <a:pt x="3985" y="12798"/>
                </a:cubicBezTo>
                <a:cubicBezTo>
                  <a:pt x="4084" y="12404"/>
                  <a:pt x="4280" y="12109"/>
                  <a:pt x="4576" y="11864"/>
                </a:cubicBezTo>
                <a:cubicBezTo>
                  <a:pt x="4970" y="11569"/>
                  <a:pt x="5265" y="11124"/>
                  <a:pt x="5363" y="10632"/>
                </a:cubicBezTo>
                <a:close/>
                <a:moveTo>
                  <a:pt x="6938" y="0"/>
                </a:moveTo>
                <a:cubicBezTo>
                  <a:pt x="6840" y="0"/>
                  <a:pt x="6694" y="99"/>
                  <a:pt x="6596" y="197"/>
                </a:cubicBezTo>
                <a:cubicBezTo>
                  <a:pt x="6348" y="642"/>
                  <a:pt x="5710" y="1725"/>
                  <a:pt x="5462" y="3005"/>
                </a:cubicBezTo>
                <a:cubicBezTo>
                  <a:pt x="5316" y="3741"/>
                  <a:pt x="5316" y="4430"/>
                  <a:pt x="5513" y="5021"/>
                </a:cubicBezTo>
                <a:cubicBezTo>
                  <a:pt x="5710" y="5761"/>
                  <a:pt x="6104" y="6352"/>
                  <a:pt x="6694" y="6891"/>
                </a:cubicBezTo>
                <a:lnTo>
                  <a:pt x="6694" y="8171"/>
                </a:lnTo>
                <a:cubicBezTo>
                  <a:pt x="6497" y="7927"/>
                  <a:pt x="6300" y="7730"/>
                  <a:pt x="6151" y="7679"/>
                </a:cubicBezTo>
                <a:cubicBezTo>
                  <a:pt x="6052" y="7285"/>
                  <a:pt x="5513" y="5860"/>
                  <a:pt x="3788" y="5021"/>
                </a:cubicBezTo>
                <a:cubicBezTo>
                  <a:pt x="3099" y="4653"/>
                  <a:pt x="2385" y="4542"/>
                  <a:pt x="1777" y="4542"/>
                </a:cubicBezTo>
                <a:cubicBezTo>
                  <a:pt x="1168" y="4542"/>
                  <a:pt x="664" y="4653"/>
                  <a:pt x="394" y="4726"/>
                </a:cubicBezTo>
                <a:cubicBezTo>
                  <a:pt x="99" y="4824"/>
                  <a:pt x="0" y="5170"/>
                  <a:pt x="146" y="5415"/>
                </a:cubicBezTo>
                <a:cubicBezTo>
                  <a:pt x="296" y="5611"/>
                  <a:pt x="835" y="6399"/>
                  <a:pt x="1772" y="7139"/>
                </a:cubicBezTo>
                <a:cubicBezTo>
                  <a:pt x="1832" y="7159"/>
                  <a:pt x="1892" y="7170"/>
                  <a:pt x="1949" y="7170"/>
                </a:cubicBezTo>
                <a:cubicBezTo>
                  <a:pt x="2032" y="7170"/>
                  <a:pt x="2108" y="7146"/>
                  <a:pt x="2166" y="7088"/>
                </a:cubicBezTo>
                <a:cubicBezTo>
                  <a:pt x="2213" y="6942"/>
                  <a:pt x="2213" y="6793"/>
                  <a:pt x="2115" y="6694"/>
                </a:cubicBezTo>
                <a:cubicBezTo>
                  <a:pt x="1575" y="6301"/>
                  <a:pt x="1130" y="5860"/>
                  <a:pt x="835" y="5466"/>
                </a:cubicBezTo>
                <a:lnTo>
                  <a:pt x="835" y="5466"/>
                </a:lnTo>
                <a:cubicBezTo>
                  <a:pt x="1721" y="5761"/>
                  <a:pt x="3394" y="6399"/>
                  <a:pt x="5316" y="7679"/>
                </a:cubicBezTo>
                <a:cubicBezTo>
                  <a:pt x="5164" y="7699"/>
                  <a:pt x="5012" y="7709"/>
                  <a:pt x="4860" y="7709"/>
                </a:cubicBezTo>
                <a:cubicBezTo>
                  <a:pt x="4271" y="7709"/>
                  <a:pt x="3678" y="7560"/>
                  <a:pt x="3052" y="7285"/>
                </a:cubicBezTo>
                <a:cubicBezTo>
                  <a:pt x="3028" y="7273"/>
                  <a:pt x="3000" y="7267"/>
                  <a:pt x="2972" y="7267"/>
                </a:cubicBezTo>
                <a:cubicBezTo>
                  <a:pt x="2886" y="7267"/>
                  <a:pt x="2792" y="7322"/>
                  <a:pt x="2757" y="7435"/>
                </a:cubicBezTo>
                <a:cubicBezTo>
                  <a:pt x="2658" y="7533"/>
                  <a:pt x="2705" y="7679"/>
                  <a:pt x="2855" y="7777"/>
                </a:cubicBezTo>
                <a:cubicBezTo>
                  <a:pt x="3493" y="8073"/>
                  <a:pt x="4182" y="8222"/>
                  <a:pt x="4824" y="8222"/>
                </a:cubicBezTo>
                <a:cubicBezTo>
                  <a:pt x="5218" y="8222"/>
                  <a:pt x="5560" y="8171"/>
                  <a:pt x="5907" y="8073"/>
                </a:cubicBezTo>
                <a:cubicBezTo>
                  <a:pt x="6052" y="8222"/>
                  <a:pt x="6399" y="8517"/>
                  <a:pt x="6596" y="9010"/>
                </a:cubicBezTo>
                <a:lnTo>
                  <a:pt x="5021" y="9010"/>
                </a:lnTo>
                <a:cubicBezTo>
                  <a:pt x="4674" y="9010"/>
                  <a:pt x="4430" y="9305"/>
                  <a:pt x="4430" y="9600"/>
                </a:cubicBezTo>
                <a:lnTo>
                  <a:pt x="4430" y="10041"/>
                </a:lnTo>
                <a:cubicBezTo>
                  <a:pt x="4430" y="10289"/>
                  <a:pt x="4627" y="10534"/>
                  <a:pt x="4871" y="10585"/>
                </a:cubicBezTo>
                <a:cubicBezTo>
                  <a:pt x="4773" y="10927"/>
                  <a:pt x="4576" y="11223"/>
                  <a:pt x="4280" y="11471"/>
                </a:cubicBezTo>
                <a:cubicBezTo>
                  <a:pt x="3741" y="11864"/>
                  <a:pt x="3394" y="12554"/>
                  <a:pt x="3394" y="13191"/>
                </a:cubicBezTo>
                <a:lnTo>
                  <a:pt x="3394" y="16046"/>
                </a:lnTo>
                <a:cubicBezTo>
                  <a:pt x="3394" y="16735"/>
                  <a:pt x="3985" y="17326"/>
                  <a:pt x="4674" y="17326"/>
                </a:cubicBezTo>
                <a:lnTo>
                  <a:pt x="9203" y="17326"/>
                </a:lnTo>
                <a:cubicBezTo>
                  <a:pt x="9892" y="17326"/>
                  <a:pt x="10435" y="16735"/>
                  <a:pt x="10435" y="16046"/>
                </a:cubicBezTo>
                <a:lnTo>
                  <a:pt x="10435" y="15554"/>
                </a:lnTo>
                <a:cubicBezTo>
                  <a:pt x="10435" y="15408"/>
                  <a:pt x="10337" y="15310"/>
                  <a:pt x="10187" y="15310"/>
                </a:cubicBezTo>
                <a:cubicBezTo>
                  <a:pt x="10041" y="15310"/>
                  <a:pt x="9943" y="15408"/>
                  <a:pt x="9943" y="15554"/>
                </a:cubicBezTo>
                <a:lnTo>
                  <a:pt x="9943" y="16046"/>
                </a:lnTo>
                <a:cubicBezTo>
                  <a:pt x="9943" y="16491"/>
                  <a:pt x="9596" y="16787"/>
                  <a:pt x="9203" y="16787"/>
                </a:cubicBezTo>
                <a:lnTo>
                  <a:pt x="4674" y="16787"/>
                </a:lnTo>
                <a:cubicBezTo>
                  <a:pt x="4233" y="16787"/>
                  <a:pt x="3938" y="16491"/>
                  <a:pt x="3938" y="16046"/>
                </a:cubicBezTo>
                <a:lnTo>
                  <a:pt x="3938" y="13290"/>
                </a:lnTo>
                <a:cubicBezTo>
                  <a:pt x="4135" y="13388"/>
                  <a:pt x="4356" y="13438"/>
                  <a:pt x="4584" y="13438"/>
                </a:cubicBezTo>
                <a:cubicBezTo>
                  <a:pt x="4811" y="13438"/>
                  <a:pt x="5044" y="13388"/>
                  <a:pt x="5265" y="13290"/>
                </a:cubicBezTo>
                <a:cubicBezTo>
                  <a:pt x="5438" y="13217"/>
                  <a:pt x="5599" y="13181"/>
                  <a:pt x="5759" y="13181"/>
                </a:cubicBezTo>
                <a:cubicBezTo>
                  <a:pt x="5919" y="13181"/>
                  <a:pt x="6078" y="13217"/>
                  <a:pt x="6249" y="13290"/>
                </a:cubicBezTo>
                <a:cubicBezTo>
                  <a:pt x="6472" y="13388"/>
                  <a:pt x="6693" y="13438"/>
                  <a:pt x="6921" y="13438"/>
                </a:cubicBezTo>
                <a:cubicBezTo>
                  <a:pt x="7148" y="13438"/>
                  <a:pt x="7381" y="13388"/>
                  <a:pt x="7627" y="13290"/>
                </a:cubicBezTo>
                <a:cubicBezTo>
                  <a:pt x="7801" y="13217"/>
                  <a:pt x="7961" y="13181"/>
                  <a:pt x="8115" y="13181"/>
                </a:cubicBezTo>
                <a:cubicBezTo>
                  <a:pt x="8269" y="13181"/>
                  <a:pt x="8417" y="13217"/>
                  <a:pt x="8565" y="13290"/>
                </a:cubicBezTo>
                <a:cubicBezTo>
                  <a:pt x="8811" y="13388"/>
                  <a:pt x="9044" y="13438"/>
                  <a:pt x="9271" y="13438"/>
                </a:cubicBezTo>
                <a:cubicBezTo>
                  <a:pt x="9499" y="13438"/>
                  <a:pt x="9720" y="13388"/>
                  <a:pt x="9943" y="13290"/>
                </a:cubicBezTo>
                <a:lnTo>
                  <a:pt x="9943" y="14373"/>
                </a:lnTo>
                <a:cubicBezTo>
                  <a:pt x="9943" y="14522"/>
                  <a:pt x="10041" y="14621"/>
                  <a:pt x="10187" y="14621"/>
                </a:cubicBezTo>
                <a:cubicBezTo>
                  <a:pt x="10337" y="14621"/>
                  <a:pt x="10435" y="14522"/>
                  <a:pt x="10435" y="14373"/>
                </a:cubicBezTo>
                <a:lnTo>
                  <a:pt x="10435" y="13191"/>
                </a:lnTo>
                <a:cubicBezTo>
                  <a:pt x="10435" y="12554"/>
                  <a:pt x="10140" y="11864"/>
                  <a:pt x="9596" y="11471"/>
                </a:cubicBezTo>
                <a:cubicBezTo>
                  <a:pt x="9301" y="11223"/>
                  <a:pt x="9104" y="10927"/>
                  <a:pt x="9006" y="10585"/>
                </a:cubicBezTo>
                <a:cubicBezTo>
                  <a:pt x="9254" y="10534"/>
                  <a:pt x="9451" y="10289"/>
                  <a:pt x="9451" y="10041"/>
                </a:cubicBezTo>
                <a:lnTo>
                  <a:pt x="9451" y="9600"/>
                </a:lnTo>
                <a:cubicBezTo>
                  <a:pt x="9451" y="9305"/>
                  <a:pt x="9155" y="9010"/>
                  <a:pt x="8860" y="9010"/>
                </a:cubicBezTo>
                <a:lnTo>
                  <a:pt x="7285" y="9010"/>
                </a:lnTo>
                <a:cubicBezTo>
                  <a:pt x="7482" y="8565"/>
                  <a:pt x="7824" y="8222"/>
                  <a:pt x="7974" y="8073"/>
                </a:cubicBezTo>
                <a:cubicBezTo>
                  <a:pt x="8317" y="8171"/>
                  <a:pt x="8663" y="8222"/>
                  <a:pt x="9006" y="8222"/>
                </a:cubicBezTo>
                <a:cubicBezTo>
                  <a:pt x="9892" y="8222"/>
                  <a:pt x="10778" y="7974"/>
                  <a:pt x="11616" y="7435"/>
                </a:cubicBezTo>
                <a:cubicBezTo>
                  <a:pt x="12601" y="6844"/>
                  <a:pt x="13337" y="6005"/>
                  <a:pt x="13731" y="5415"/>
                </a:cubicBezTo>
                <a:cubicBezTo>
                  <a:pt x="13881" y="5170"/>
                  <a:pt x="13731" y="4824"/>
                  <a:pt x="13487" y="4726"/>
                </a:cubicBezTo>
                <a:cubicBezTo>
                  <a:pt x="13191" y="4653"/>
                  <a:pt x="12686" y="4542"/>
                  <a:pt x="12083" y="4542"/>
                </a:cubicBezTo>
                <a:cubicBezTo>
                  <a:pt x="11480" y="4542"/>
                  <a:pt x="10778" y="4653"/>
                  <a:pt x="10089" y="5021"/>
                </a:cubicBezTo>
                <a:cubicBezTo>
                  <a:pt x="8368" y="5860"/>
                  <a:pt x="7824" y="7285"/>
                  <a:pt x="7679" y="7679"/>
                </a:cubicBezTo>
                <a:cubicBezTo>
                  <a:pt x="7580" y="7730"/>
                  <a:pt x="7383" y="7927"/>
                  <a:pt x="7186" y="8171"/>
                </a:cubicBezTo>
                <a:lnTo>
                  <a:pt x="7186" y="6891"/>
                </a:lnTo>
                <a:cubicBezTo>
                  <a:pt x="7777" y="6352"/>
                  <a:pt x="8171" y="5761"/>
                  <a:pt x="8368" y="5021"/>
                </a:cubicBezTo>
                <a:cubicBezTo>
                  <a:pt x="8565" y="4430"/>
                  <a:pt x="8565" y="3741"/>
                  <a:pt x="8415" y="3005"/>
                </a:cubicBezTo>
                <a:cubicBezTo>
                  <a:pt x="8171" y="1725"/>
                  <a:pt x="7529" y="642"/>
                  <a:pt x="7285" y="197"/>
                </a:cubicBezTo>
                <a:cubicBezTo>
                  <a:pt x="7186" y="99"/>
                  <a:pt x="7037" y="0"/>
                  <a:pt x="6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22" name="Google Shape;1922;p67"/>
          <p:cNvGrpSpPr/>
          <p:nvPr/>
        </p:nvGrpSpPr>
        <p:grpSpPr>
          <a:xfrm>
            <a:off x="1885776" y="663079"/>
            <a:ext cx="420092" cy="420115"/>
            <a:chOff x="4714075" y="2697075"/>
            <a:chExt cx="449200" cy="449225"/>
          </a:xfrm>
        </p:grpSpPr>
        <p:sp>
          <p:nvSpPr>
            <p:cNvPr id="1923" name="Google Shape;1923;p67"/>
            <p:cNvSpPr/>
            <p:nvPr/>
          </p:nvSpPr>
          <p:spPr>
            <a:xfrm>
              <a:off x="4714075" y="2923500"/>
              <a:ext cx="449200" cy="222800"/>
            </a:xfrm>
            <a:custGeom>
              <a:avLst/>
              <a:gdLst/>
              <a:ahLst/>
              <a:cxnLst/>
              <a:rect l="l" t="t" r="r" b="b"/>
              <a:pathLst>
                <a:path w="17968" h="8912" extrusionOk="0">
                  <a:moveTo>
                    <a:pt x="2414" y="591"/>
                  </a:moveTo>
                  <a:cubicBezTo>
                    <a:pt x="2906" y="689"/>
                    <a:pt x="3544" y="788"/>
                    <a:pt x="4135" y="1083"/>
                  </a:cubicBezTo>
                  <a:cubicBezTo>
                    <a:pt x="5218" y="1528"/>
                    <a:pt x="5859" y="2217"/>
                    <a:pt x="6155" y="3151"/>
                  </a:cubicBezTo>
                  <a:cubicBezTo>
                    <a:pt x="4777" y="2068"/>
                    <a:pt x="3300" y="1134"/>
                    <a:pt x="2414" y="591"/>
                  </a:cubicBezTo>
                  <a:close/>
                  <a:moveTo>
                    <a:pt x="12554" y="1528"/>
                  </a:moveTo>
                  <a:lnTo>
                    <a:pt x="12554" y="1528"/>
                  </a:lnTo>
                  <a:cubicBezTo>
                    <a:pt x="11616" y="2068"/>
                    <a:pt x="10093" y="3052"/>
                    <a:pt x="8663" y="4186"/>
                  </a:cubicBezTo>
                  <a:cubicBezTo>
                    <a:pt x="9207" y="2265"/>
                    <a:pt x="11223" y="1674"/>
                    <a:pt x="12554" y="1528"/>
                  </a:cubicBezTo>
                  <a:close/>
                  <a:moveTo>
                    <a:pt x="13243" y="1725"/>
                  </a:moveTo>
                  <a:lnTo>
                    <a:pt x="13243" y="1725"/>
                  </a:lnTo>
                  <a:cubicBezTo>
                    <a:pt x="12502" y="4383"/>
                    <a:pt x="10093" y="4678"/>
                    <a:pt x="8911" y="4678"/>
                  </a:cubicBezTo>
                  <a:cubicBezTo>
                    <a:pt x="10585" y="3300"/>
                    <a:pt x="12404" y="2217"/>
                    <a:pt x="13243" y="1725"/>
                  </a:cubicBezTo>
                  <a:close/>
                  <a:moveTo>
                    <a:pt x="7435" y="7088"/>
                  </a:moveTo>
                  <a:cubicBezTo>
                    <a:pt x="9844" y="7088"/>
                    <a:pt x="11766" y="7876"/>
                    <a:pt x="12750" y="8419"/>
                  </a:cubicBezTo>
                  <a:lnTo>
                    <a:pt x="2067" y="8419"/>
                  </a:lnTo>
                  <a:cubicBezTo>
                    <a:pt x="3103" y="7876"/>
                    <a:pt x="4974" y="7088"/>
                    <a:pt x="7435" y="7088"/>
                  </a:cubicBezTo>
                  <a:close/>
                  <a:moveTo>
                    <a:pt x="1575" y="0"/>
                  </a:moveTo>
                  <a:cubicBezTo>
                    <a:pt x="1280" y="0"/>
                    <a:pt x="1083" y="248"/>
                    <a:pt x="1134" y="544"/>
                  </a:cubicBezTo>
                  <a:cubicBezTo>
                    <a:pt x="1233" y="985"/>
                    <a:pt x="1477" y="1922"/>
                    <a:pt x="2166" y="2709"/>
                  </a:cubicBezTo>
                  <a:cubicBezTo>
                    <a:pt x="2226" y="2770"/>
                    <a:pt x="2306" y="2811"/>
                    <a:pt x="2392" y="2811"/>
                  </a:cubicBezTo>
                  <a:cubicBezTo>
                    <a:pt x="2447" y="2811"/>
                    <a:pt x="2503" y="2795"/>
                    <a:pt x="2560" y="2757"/>
                  </a:cubicBezTo>
                  <a:cubicBezTo>
                    <a:pt x="2658" y="2658"/>
                    <a:pt x="2658" y="2461"/>
                    <a:pt x="2560" y="2363"/>
                  </a:cubicBezTo>
                  <a:cubicBezTo>
                    <a:pt x="2119" y="1824"/>
                    <a:pt x="1871" y="1233"/>
                    <a:pt x="1725" y="839"/>
                  </a:cubicBezTo>
                  <a:lnTo>
                    <a:pt x="1725" y="839"/>
                  </a:lnTo>
                  <a:cubicBezTo>
                    <a:pt x="2512" y="1280"/>
                    <a:pt x="4284" y="2316"/>
                    <a:pt x="5859" y="3643"/>
                  </a:cubicBezTo>
                  <a:cubicBezTo>
                    <a:pt x="4922" y="3643"/>
                    <a:pt x="4135" y="3497"/>
                    <a:pt x="3446" y="3103"/>
                  </a:cubicBezTo>
                  <a:cubicBezTo>
                    <a:pt x="3409" y="3084"/>
                    <a:pt x="3367" y="3072"/>
                    <a:pt x="3322" y="3072"/>
                  </a:cubicBezTo>
                  <a:cubicBezTo>
                    <a:pt x="3246" y="3072"/>
                    <a:pt x="3165" y="3107"/>
                    <a:pt x="3103" y="3202"/>
                  </a:cubicBezTo>
                  <a:cubicBezTo>
                    <a:pt x="3052" y="3347"/>
                    <a:pt x="3052" y="3497"/>
                    <a:pt x="3202" y="3544"/>
                  </a:cubicBezTo>
                  <a:cubicBezTo>
                    <a:pt x="3891" y="3938"/>
                    <a:pt x="4725" y="4135"/>
                    <a:pt x="5663" y="4135"/>
                  </a:cubicBezTo>
                  <a:lnTo>
                    <a:pt x="6450" y="4135"/>
                  </a:lnTo>
                  <a:cubicBezTo>
                    <a:pt x="6891" y="4580"/>
                    <a:pt x="7139" y="5021"/>
                    <a:pt x="7139" y="5415"/>
                  </a:cubicBezTo>
                  <a:lnTo>
                    <a:pt x="7139" y="6549"/>
                  </a:lnTo>
                  <a:cubicBezTo>
                    <a:pt x="4725" y="6596"/>
                    <a:pt x="2414" y="7435"/>
                    <a:pt x="1083" y="8419"/>
                  </a:cubicBezTo>
                  <a:lnTo>
                    <a:pt x="296" y="8419"/>
                  </a:lnTo>
                  <a:cubicBezTo>
                    <a:pt x="150" y="8419"/>
                    <a:pt x="0" y="8518"/>
                    <a:pt x="0" y="8663"/>
                  </a:cubicBezTo>
                  <a:cubicBezTo>
                    <a:pt x="0" y="8813"/>
                    <a:pt x="150" y="8911"/>
                    <a:pt x="296" y="8911"/>
                  </a:cubicBezTo>
                  <a:lnTo>
                    <a:pt x="17720" y="8911"/>
                  </a:lnTo>
                  <a:cubicBezTo>
                    <a:pt x="17869" y="8911"/>
                    <a:pt x="17968" y="8813"/>
                    <a:pt x="17968" y="8663"/>
                  </a:cubicBezTo>
                  <a:cubicBezTo>
                    <a:pt x="17968" y="8518"/>
                    <a:pt x="17869" y="8419"/>
                    <a:pt x="17720" y="8419"/>
                  </a:cubicBezTo>
                  <a:lnTo>
                    <a:pt x="13782" y="8419"/>
                  </a:lnTo>
                  <a:cubicBezTo>
                    <a:pt x="12357" y="7435"/>
                    <a:pt x="10093" y="6596"/>
                    <a:pt x="7679" y="6549"/>
                  </a:cubicBezTo>
                  <a:cubicBezTo>
                    <a:pt x="7730" y="6005"/>
                    <a:pt x="7974" y="5513"/>
                    <a:pt x="8368" y="5171"/>
                  </a:cubicBezTo>
                  <a:cubicBezTo>
                    <a:pt x="8466" y="5218"/>
                    <a:pt x="9010" y="5218"/>
                    <a:pt x="9155" y="5218"/>
                  </a:cubicBezTo>
                  <a:cubicBezTo>
                    <a:pt x="10632" y="5218"/>
                    <a:pt x="11813" y="4726"/>
                    <a:pt x="12699" y="3792"/>
                  </a:cubicBezTo>
                  <a:cubicBezTo>
                    <a:pt x="13487" y="2906"/>
                    <a:pt x="13735" y="1871"/>
                    <a:pt x="13833" y="1477"/>
                  </a:cubicBezTo>
                  <a:cubicBezTo>
                    <a:pt x="13881" y="1182"/>
                    <a:pt x="13636" y="938"/>
                    <a:pt x="13388" y="938"/>
                  </a:cubicBezTo>
                  <a:lnTo>
                    <a:pt x="13341" y="938"/>
                  </a:lnTo>
                  <a:cubicBezTo>
                    <a:pt x="11766" y="985"/>
                    <a:pt x="9943" y="1430"/>
                    <a:pt x="8911" y="2658"/>
                  </a:cubicBezTo>
                  <a:cubicBezTo>
                    <a:pt x="8269" y="3347"/>
                    <a:pt x="8025" y="4383"/>
                    <a:pt x="8025" y="4777"/>
                  </a:cubicBezTo>
                  <a:cubicBezTo>
                    <a:pt x="7876" y="4875"/>
                    <a:pt x="7777" y="4974"/>
                    <a:pt x="7679" y="5119"/>
                  </a:cubicBezTo>
                  <a:lnTo>
                    <a:pt x="7679" y="2757"/>
                  </a:lnTo>
                  <a:cubicBezTo>
                    <a:pt x="7679" y="2611"/>
                    <a:pt x="7580" y="2513"/>
                    <a:pt x="7435" y="2513"/>
                  </a:cubicBezTo>
                  <a:cubicBezTo>
                    <a:pt x="7285" y="2513"/>
                    <a:pt x="7139" y="2611"/>
                    <a:pt x="7139" y="2757"/>
                  </a:cubicBezTo>
                  <a:lnTo>
                    <a:pt x="7139" y="4135"/>
                  </a:lnTo>
                  <a:cubicBezTo>
                    <a:pt x="7041" y="3989"/>
                    <a:pt x="6891" y="3840"/>
                    <a:pt x="6745" y="3694"/>
                  </a:cubicBezTo>
                  <a:lnTo>
                    <a:pt x="6745" y="3643"/>
                  </a:lnTo>
                  <a:cubicBezTo>
                    <a:pt x="6596" y="2217"/>
                    <a:pt x="5761" y="1182"/>
                    <a:pt x="4383" y="591"/>
                  </a:cubicBezTo>
                  <a:cubicBezTo>
                    <a:pt x="3249" y="99"/>
                    <a:pt x="2067" y="0"/>
                    <a:pt x="15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67"/>
            <p:cNvSpPr/>
            <p:nvPr/>
          </p:nvSpPr>
          <p:spPr>
            <a:xfrm>
              <a:off x="4916175" y="2697075"/>
              <a:ext cx="247100" cy="204100"/>
            </a:xfrm>
            <a:custGeom>
              <a:avLst/>
              <a:gdLst/>
              <a:ahLst/>
              <a:cxnLst/>
              <a:rect l="l" t="t" r="r" b="b"/>
              <a:pathLst>
                <a:path w="9884" h="8164" extrusionOk="0">
                  <a:moveTo>
                    <a:pt x="4568" y="4234"/>
                  </a:moveTo>
                  <a:lnTo>
                    <a:pt x="5698" y="5120"/>
                  </a:lnTo>
                  <a:lnTo>
                    <a:pt x="3879" y="5317"/>
                  </a:lnTo>
                  <a:lnTo>
                    <a:pt x="4568" y="4234"/>
                  </a:lnTo>
                  <a:close/>
                  <a:moveTo>
                    <a:pt x="6289" y="5612"/>
                  </a:moveTo>
                  <a:lnTo>
                    <a:pt x="7962" y="6990"/>
                  </a:lnTo>
                  <a:lnTo>
                    <a:pt x="2056" y="6648"/>
                  </a:lnTo>
                  <a:lnTo>
                    <a:pt x="2056" y="6006"/>
                  </a:lnTo>
                  <a:lnTo>
                    <a:pt x="6289" y="5612"/>
                  </a:lnTo>
                  <a:close/>
                  <a:moveTo>
                    <a:pt x="532" y="5368"/>
                  </a:moveTo>
                  <a:lnTo>
                    <a:pt x="1516" y="5809"/>
                  </a:lnTo>
                  <a:lnTo>
                    <a:pt x="1564" y="6892"/>
                  </a:lnTo>
                  <a:lnTo>
                    <a:pt x="630" y="7435"/>
                  </a:lnTo>
                  <a:lnTo>
                    <a:pt x="532" y="5368"/>
                  </a:lnTo>
                  <a:close/>
                  <a:moveTo>
                    <a:pt x="5895" y="1"/>
                  </a:moveTo>
                  <a:cubicBezTo>
                    <a:pt x="5651" y="1"/>
                    <a:pt x="5403" y="150"/>
                    <a:pt x="5257" y="347"/>
                  </a:cubicBezTo>
                  <a:lnTo>
                    <a:pt x="3682" y="2808"/>
                  </a:lnTo>
                  <a:cubicBezTo>
                    <a:pt x="3485" y="3052"/>
                    <a:pt x="3532" y="3399"/>
                    <a:pt x="3780" y="3596"/>
                  </a:cubicBezTo>
                  <a:lnTo>
                    <a:pt x="4123" y="3891"/>
                  </a:lnTo>
                  <a:lnTo>
                    <a:pt x="3190" y="5368"/>
                  </a:lnTo>
                  <a:lnTo>
                    <a:pt x="1957" y="5513"/>
                  </a:lnTo>
                  <a:cubicBezTo>
                    <a:pt x="1910" y="5415"/>
                    <a:pt x="1859" y="5368"/>
                    <a:pt x="1760" y="5368"/>
                  </a:cubicBezTo>
                  <a:lnTo>
                    <a:pt x="532" y="4777"/>
                  </a:lnTo>
                  <a:cubicBezTo>
                    <a:pt x="473" y="4742"/>
                    <a:pt x="412" y="4726"/>
                    <a:pt x="354" y="4726"/>
                  </a:cubicBezTo>
                  <a:cubicBezTo>
                    <a:pt x="164" y="4726"/>
                    <a:pt x="1" y="4894"/>
                    <a:pt x="40" y="5120"/>
                  </a:cubicBezTo>
                  <a:lnTo>
                    <a:pt x="138" y="7730"/>
                  </a:lnTo>
                  <a:cubicBezTo>
                    <a:pt x="138" y="7917"/>
                    <a:pt x="310" y="8076"/>
                    <a:pt x="500" y="8076"/>
                  </a:cubicBezTo>
                  <a:cubicBezTo>
                    <a:pt x="559" y="8076"/>
                    <a:pt x="620" y="8060"/>
                    <a:pt x="678" y="8026"/>
                  </a:cubicBezTo>
                  <a:lnTo>
                    <a:pt x="1859" y="7337"/>
                  </a:lnTo>
                  <a:lnTo>
                    <a:pt x="2009" y="7187"/>
                  </a:lnTo>
                  <a:lnTo>
                    <a:pt x="8651" y="7534"/>
                  </a:lnTo>
                  <a:lnTo>
                    <a:pt x="9340" y="8073"/>
                  </a:lnTo>
                  <a:cubicBezTo>
                    <a:pt x="9403" y="8135"/>
                    <a:pt x="9480" y="8163"/>
                    <a:pt x="9556" y="8163"/>
                  </a:cubicBezTo>
                  <a:cubicBezTo>
                    <a:pt x="9721" y="8163"/>
                    <a:pt x="9884" y="8031"/>
                    <a:pt x="9884" y="7829"/>
                  </a:cubicBezTo>
                  <a:lnTo>
                    <a:pt x="9884" y="2611"/>
                  </a:lnTo>
                  <a:cubicBezTo>
                    <a:pt x="9884" y="2462"/>
                    <a:pt x="9785" y="2316"/>
                    <a:pt x="9636" y="2316"/>
                  </a:cubicBezTo>
                  <a:cubicBezTo>
                    <a:pt x="9490" y="2316"/>
                    <a:pt x="9340" y="2462"/>
                    <a:pt x="9340" y="2611"/>
                  </a:cubicBezTo>
                  <a:lnTo>
                    <a:pt x="9340" y="7435"/>
                  </a:lnTo>
                  <a:cubicBezTo>
                    <a:pt x="8848" y="6990"/>
                    <a:pt x="4615" y="3596"/>
                    <a:pt x="4123" y="3202"/>
                  </a:cubicBezTo>
                  <a:cubicBezTo>
                    <a:pt x="4076" y="3151"/>
                    <a:pt x="4076" y="3104"/>
                    <a:pt x="4123" y="3104"/>
                  </a:cubicBezTo>
                  <a:lnTo>
                    <a:pt x="5698" y="643"/>
                  </a:lnTo>
                  <a:cubicBezTo>
                    <a:pt x="5749" y="591"/>
                    <a:pt x="5797" y="544"/>
                    <a:pt x="5895" y="544"/>
                  </a:cubicBezTo>
                  <a:lnTo>
                    <a:pt x="9144" y="544"/>
                  </a:lnTo>
                  <a:cubicBezTo>
                    <a:pt x="9242" y="544"/>
                    <a:pt x="9340" y="643"/>
                    <a:pt x="9340" y="788"/>
                  </a:cubicBezTo>
                  <a:lnTo>
                    <a:pt x="9340" y="1379"/>
                  </a:lnTo>
                  <a:cubicBezTo>
                    <a:pt x="9340" y="1529"/>
                    <a:pt x="9490" y="1627"/>
                    <a:pt x="9636" y="1627"/>
                  </a:cubicBezTo>
                  <a:cubicBezTo>
                    <a:pt x="9785" y="1627"/>
                    <a:pt x="9884" y="1529"/>
                    <a:pt x="9884" y="1379"/>
                  </a:cubicBezTo>
                  <a:lnTo>
                    <a:pt x="9884" y="788"/>
                  </a:lnTo>
                  <a:cubicBezTo>
                    <a:pt x="9884" y="347"/>
                    <a:pt x="9537" y="1"/>
                    <a:pt x="9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25" name="Google Shape;1925;p67"/>
          <p:cNvSpPr/>
          <p:nvPr/>
        </p:nvSpPr>
        <p:spPr>
          <a:xfrm>
            <a:off x="4311575" y="26660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67"/>
          <p:cNvSpPr/>
          <p:nvPr/>
        </p:nvSpPr>
        <p:spPr>
          <a:xfrm>
            <a:off x="584275" y="1656575"/>
            <a:ext cx="8138400" cy="782100"/>
          </a:xfrm>
          <a:prstGeom prst="rect">
            <a:avLst/>
          </a:prstGeom>
          <a:solidFill>
            <a:srgbClr val="E7ECDB">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930"/>
        <p:cNvGrpSpPr/>
        <p:nvPr/>
      </p:nvGrpSpPr>
      <p:grpSpPr>
        <a:xfrm>
          <a:off x="0" y="0"/>
          <a:ext cx="0" cy="0"/>
          <a:chOff x="0" y="0"/>
          <a:chExt cx="0" cy="0"/>
        </a:xfrm>
      </p:grpSpPr>
      <p:sp>
        <p:nvSpPr>
          <p:cNvPr id="1931" name="Google Shape;1931;p68"/>
          <p:cNvSpPr/>
          <p:nvPr/>
        </p:nvSpPr>
        <p:spPr>
          <a:xfrm>
            <a:off x="178487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68"/>
          <p:cNvSpPr txBox="1">
            <a:spLocks noGrp="1"/>
          </p:cNvSpPr>
          <p:nvPr>
            <p:ph type="subTitle" idx="4"/>
          </p:nvPr>
        </p:nvSpPr>
        <p:spPr>
          <a:xfrm>
            <a:off x="553663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solidFill>
                  <a:schemeClr val="dk2"/>
                </a:solidFill>
              </a:rPr>
              <a:t>Implications</a:t>
            </a:r>
            <a:endParaRPr sz="2200">
              <a:solidFill>
                <a:schemeClr val="dk2"/>
              </a:solidFill>
            </a:endParaRPr>
          </a:p>
        </p:txBody>
      </p:sp>
      <p:sp>
        <p:nvSpPr>
          <p:cNvPr id="1933" name="Google Shape;1933;p68"/>
          <p:cNvSpPr txBox="1">
            <a:spLocks noGrp="1"/>
          </p:cNvSpPr>
          <p:nvPr>
            <p:ph type="subTitle" idx="1"/>
          </p:nvPr>
        </p:nvSpPr>
        <p:spPr>
          <a:xfrm>
            <a:off x="5114825" y="1656563"/>
            <a:ext cx="4064100" cy="13272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2100"/>
              <a:t>Good design intentionality</a:t>
            </a:r>
            <a:endParaRPr sz="2100"/>
          </a:p>
          <a:p>
            <a:pPr marL="457200" lvl="0" indent="0" algn="l" rtl="0">
              <a:spcBef>
                <a:spcPts val="0"/>
              </a:spcBef>
              <a:spcAft>
                <a:spcPts val="0"/>
              </a:spcAft>
              <a:buNone/>
            </a:pPr>
            <a:endParaRPr sz="2100"/>
          </a:p>
          <a:p>
            <a:pPr marL="457200" lvl="0" indent="0" algn="l" rtl="0">
              <a:spcBef>
                <a:spcPts val="0"/>
              </a:spcBef>
              <a:spcAft>
                <a:spcPts val="0"/>
              </a:spcAft>
              <a:buNone/>
            </a:pPr>
            <a:r>
              <a:rPr lang="en" sz="2100"/>
              <a:t>Intuitive design &amp; learnability</a:t>
            </a:r>
            <a:endParaRPr sz="2100"/>
          </a:p>
          <a:p>
            <a:pPr marL="457200" lvl="0" indent="0" algn="l" rtl="0">
              <a:spcBef>
                <a:spcPts val="0"/>
              </a:spcBef>
              <a:spcAft>
                <a:spcPts val="0"/>
              </a:spcAft>
              <a:buNone/>
            </a:pPr>
            <a:endParaRPr sz="2100"/>
          </a:p>
          <a:p>
            <a:pPr marL="0" lvl="0" indent="0" algn="l" rtl="0">
              <a:spcBef>
                <a:spcPts val="0"/>
              </a:spcBef>
              <a:spcAft>
                <a:spcPts val="0"/>
              </a:spcAft>
              <a:buNone/>
            </a:pPr>
            <a:endParaRPr sz="2100"/>
          </a:p>
          <a:p>
            <a:pPr marL="457200" lvl="0" indent="0" algn="l" rtl="0">
              <a:spcBef>
                <a:spcPts val="0"/>
              </a:spcBef>
              <a:spcAft>
                <a:spcPts val="0"/>
              </a:spcAft>
              <a:buNone/>
            </a:pPr>
            <a:r>
              <a:rPr lang="en" sz="2100"/>
              <a:t>Calming/ Pleasant overall experience</a:t>
            </a:r>
            <a:endParaRPr sz="2100"/>
          </a:p>
          <a:p>
            <a:pPr marL="457200" lvl="0" indent="0" algn="l" rtl="0">
              <a:spcBef>
                <a:spcPts val="0"/>
              </a:spcBef>
              <a:spcAft>
                <a:spcPts val="0"/>
              </a:spcAft>
              <a:buNone/>
            </a:pPr>
            <a:r>
              <a:rPr lang="en" sz="2100"/>
              <a:t>Clear brand identity</a:t>
            </a:r>
            <a:endParaRPr sz="2100"/>
          </a:p>
        </p:txBody>
      </p:sp>
      <p:sp>
        <p:nvSpPr>
          <p:cNvPr id="1934" name="Google Shape;1934;p68"/>
          <p:cNvSpPr txBox="1">
            <a:spLocks noGrp="1"/>
          </p:cNvSpPr>
          <p:nvPr>
            <p:ph type="subTitle" idx="2"/>
          </p:nvPr>
        </p:nvSpPr>
        <p:spPr>
          <a:xfrm>
            <a:off x="584275" y="1722127"/>
            <a:ext cx="3784500" cy="2981100"/>
          </a:xfrm>
          <a:prstGeom prst="rect">
            <a:avLst/>
          </a:prstGeom>
        </p:spPr>
        <p:txBody>
          <a:bodyPr spcFirstLastPara="1" wrap="square" lIns="91425" tIns="91425" rIns="91425" bIns="91425" anchor="t" anchorCtr="0">
            <a:noAutofit/>
          </a:bodyPr>
          <a:lstStyle/>
          <a:p>
            <a:pPr marL="0" lvl="0" indent="0" algn="l" rtl="0">
              <a:lnSpc>
                <a:spcPct val="75000"/>
              </a:lnSpc>
              <a:spcBef>
                <a:spcPts val="0"/>
              </a:spcBef>
              <a:spcAft>
                <a:spcPts val="0"/>
              </a:spcAft>
              <a:buNone/>
            </a:pPr>
            <a:r>
              <a:rPr lang="en" sz="2000"/>
              <a:t>1.Transparency with share feature</a:t>
            </a:r>
            <a:endParaRPr sz="2000"/>
          </a:p>
          <a:p>
            <a:pPr marL="0" lvl="0" indent="0" algn="l" rtl="0">
              <a:lnSpc>
                <a:spcPct val="75000"/>
              </a:lnSpc>
              <a:spcBef>
                <a:spcPts val="0"/>
              </a:spcBef>
              <a:spcAft>
                <a:spcPts val="0"/>
              </a:spcAft>
              <a:buNone/>
            </a:pPr>
            <a:r>
              <a:rPr lang="en" sz="2000"/>
              <a:t>2.</a:t>
            </a:r>
            <a:r>
              <a:rPr lang="en" sz="1900"/>
              <a:t>Appropriate gamification amount</a:t>
            </a:r>
            <a:endParaRPr sz="1900"/>
          </a:p>
          <a:p>
            <a:pPr marL="0" lvl="0" indent="0" algn="l" rtl="0">
              <a:lnSpc>
                <a:spcPct val="75000"/>
              </a:lnSpc>
              <a:spcBef>
                <a:spcPts val="0"/>
              </a:spcBef>
              <a:spcAft>
                <a:spcPts val="0"/>
              </a:spcAft>
              <a:buNone/>
            </a:pPr>
            <a:endParaRPr sz="2000"/>
          </a:p>
          <a:p>
            <a:pPr marL="0" lvl="0" indent="0" algn="l" rtl="0">
              <a:lnSpc>
                <a:spcPct val="75000"/>
              </a:lnSpc>
              <a:spcBef>
                <a:spcPts val="0"/>
              </a:spcBef>
              <a:spcAft>
                <a:spcPts val="0"/>
              </a:spcAft>
              <a:buNone/>
            </a:pPr>
            <a:r>
              <a:rPr lang="en" sz="2000"/>
              <a:t>1.Completion time ↓ after familiarized with screens</a:t>
            </a:r>
            <a:endParaRPr sz="2000"/>
          </a:p>
          <a:p>
            <a:pPr marL="0" lvl="0" indent="0" algn="l" rtl="0">
              <a:lnSpc>
                <a:spcPct val="75000"/>
              </a:lnSpc>
              <a:spcBef>
                <a:spcPts val="0"/>
              </a:spcBef>
              <a:spcAft>
                <a:spcPts val="0"/>
              </a:spcAft>
              <a:buNone/>
            </a:pPr>
            <a:r>
              <a:rPr lang="en" sz="2000"/>
              <a:t>2.Tasks completed in short amount of time</a:t>
            </a:r>
            <a:endParaRPr sz="2000"/>
          </a:p>
          <a:p>
            <a:pPr marL="0" lvl="0" indent="0" algn="l" rtl="0">
              <a:lnSpc>
                <a:spcPct val="75000"/>
              </a:lnSpc>
              <a:spcBef>
                <a:spcPts val="0"/>
              </a:spcBef>
              <a:spcAft>
                <a:spcPts val="0"/>
              </a:spcAft>
              <a:buNone/>
            </a:pPr>
            <a:endParaRPr sz="2000"/>
          </a:p>
          <a:p>
            <a:pPr marL="0" lvl="0" indent="0" algn="l" rtl="0">
              <a:lnSpc>
                <a:spcPct val="75000"/>
              </a:lnSpc>
              <a:spcBef>
                <a:spcPts val="0"/>
              </a:spcBef>
              <a:spcAft>
                <a:spcPts val="0"/>
              </a:spcAft>
              <a:buNone/>
            </a:pPr>
            <a:r>
              <a:rPr lang="en" sz="2000"/>
              <a:t>1.”Calm” and “casual” descriptions of experience</a:t>
            </a:r>
            <a:endParaRPr sz="2000"/>
          </a:p>
          <a:p>
            <a:pPr marL="0" lvl="0" indent="0" algn="l" rtl="0">
              <a:lnSpc>
                <a:spcPct val="75000"/>
              </a:lnSpc>
              <a:spcBef>
                <a:spcPts val="0"/>
              </a:spcBef>
              <a:spcAft>
                <a:spcPts val="0"/>
              </a:spcAft>
              <a:buNone/>
            </a:pPr>
            <a:r>
              <a:rPr lang="en" sz="2000"/>
              <a:t>2. Multiple nature+happy emojis</a:t>
            </a:r>
            <a:endParaRPr sz="2000"/>
          </a:p>
          <a:p>
            <a:pPr marL="0" lvl="0" indent="0" algn="l" rtl="0">
              <a:lnSpc>
                <a:spcPct val="75000"/>
              </a:lnSpc>
              <a:spcBef>
                <a:spcPts val="0"/>
              </a:spcBef>
              <a:spcAft>
                <a:spcPts val="0"/>
              </a:spcAft>
              <a:buNone/>
            </a:pPr>
            <a:endParaRPr sz="1600"/>
          </a:p>
          <a:p>
            <a:pPr marL="0" lvl="0" indent="0" algn="ctr" rtl="0">
              <a:spcBef>
                <a:spcPts val="0"/>
              </a:spcBef>
              <a:spcAft>
                <a:spcPts val="0"/>
              </a:spcAft>
              <a:buNone/>
            </a:pPr>
            <a:endParaRPr sz="1600"/>
          </a:p>
        </p:txBody>
      </p:sp>
      <p:sp>
        <p:nvSpPr>
          <p:cNvPr id="1935" name="Google Shape;1935;p68"/>
          <p:cNvSpPr txBox="1">
            <a:spLocks noGrp="1"/>
          </p:cNvSpPr>
          <p:nvPr>
            <p:ph type="subTitle" idx="3"/>
          </p:nvPr>
        </p:nvSpPr>
        <p:spPr>
          <a:xfrm>
            <a:off x="58427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t>Findings</a:t>
            </a:r>
            <a:endParaRPr sz="2200"/>
          </a:p>
        </p:txBody>
      </p:sp>
      <p:sp>
        <p:nvSpPr>
          <p:cNvPr id="1936" name="Google Shape;1936;p68"/>
          <p:cNvSpPr/>
          <p:nvPr/>
        </p:nvSpPr>
        <p:spPr>
          <a:xfrm>
            <a:off x="673722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6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Implications +</a:t>
            </a:r>
            <a:endParaRPr/>
          </a:p>
        </p:txBody>
      </p:sp>
      <p:sp>
        <p:nvSpPr>
          <p:cNvPr id="1938" name="Google Shape;1938;p6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38</a:t>
            </a:fld>
            <a:endParaRPr/>
          </a:p>
        </p:txBody>
      </p:sp>
      <p:sp>
        <p:nvSpPr>
          <p:cNvPr id="1939" name="Google Shape;1939;p68"/>
          <p:cNvSpPr/>
          <p:nvPr/>
        </p:nvSpPr>
        <p:spPr>
          <a:xfrm>
            <a:off x="4311575" y="17674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68"/>
          <p:cNvSpPr/>
          <p:nvPr/>
        </p:nvSpPr>
        <p:spPr>
          <a:xfrm>
            <a:off x="6885910" y="670585"/>
            <a:ext cx="324538" cy="405105"/>
          </a:xfrm>
          <a:custGeom>
            <a:avLst/>
            <a:gdLst/>
            <a:ahLst/>
            <a:cxnLst/>
            <a:rect l="l" t="t" r="r" b="b"/>
            <a:pathLst>
              <a:path w="13881" h="17327" extrusionOk="0">
                <a:moveTo>
                  <a:pt x="6694" y="1083"/>
                </a:moveTo>
                <a:lnTo>
                  <a:pt x="6694" y="6202"/>
                </a:lnTo>
                <a:cubicBezTo>
                  <a:pt x="5954" y="5367"/>
                  <a:pt x="5710" y="4332"/>
                  <a:pt x="5954" y="3103"/>
                </a:cubicBezTo>
                <a:cubicBezTo>
                  <a:pt x="6104" y="2316"/>
                  <a:pt x="6399" y="1575"/>
                  <a:pt x="6694" y="1083"/>
                </a:cubicBezTo>
                <a:close/>
                <a:moveTo>
                  <a:pt x="7186" y="1083"/>
                </a:moveTo>
                <a:cubicBezTo>
                  <a:pt x="7482" y="1575"/>
                  <a:pt x="7777" y="2316"/>
                  <a:pt x="7923" y="3103"/>
                </a:cubicBezTo>
                <a:cubicBezTo>
                  <a:pt x="8171" y="4332"/>
                  <a:pt x="7923" y="5367"/>
                  <a:pt x="7186" y="6202"/>
                </a:cubicBezTo>
                <a:lnTo>
                  <a:pt x="7186" y="1083"/>
                </a:lnTo>
                <a:close/>
                <a:moveTo>
                  <a:pt x="1779" y="5049"/>
                </a:moveTo>
                <a:cubicBezTo>
                  <a:pt x="2313" y="5049"/>
                  <a:pt x="2956" y="5134"/>
                  <a:pt x="3544" y="5466"/>
                </a:cubicBezTo>
                <a:cubicBezTo>
                  <a:pt x="4477" y="5907"/>
                  <a:pt x="5021" y="6596"/>
                  <a:pt x="5363" y="7088"/>
                </a:cubicBezTo>
                <a:cubicBezTo>
                  <a:pt x="3643" y="6005"/>
                  <a:pt x="2166" y="5415"/>
                  <a:pt x="1280" y="5072"/>
                </a:cubicBezTo>
                <a:cubicBezTo>
                  <a:pt x="1430" y="5059"/>
                  <a:pt x="1598" y="5049"/>
                  <a:pt x="1779" y="5049"/>
                </a:cubicBezTo>
                <a:close/>
                <a:moveTo>
                  <a:pt x="12080" y="5049"/>
                </a:moveTo>
                <a:cubicBezTo>
                  <a:pt x="12263" y="5049"/>
                  <a:pt x="12438" y="5059"/>
                  <a:pt x="12601" y="5072"/>
                </a:cubicBezTo>
                <a:cubicBezTo>
                  <a:pt x="11664" y="5415"/>
                  <a:pt x="10187" y="6005"/>
                  <a:pt x="8513" y="7088"/>
                </a:cubicBezTo>
                <a:cubicBezTo>
                  <a:pt x="8809" y="6596"/>
                  <a:pt x="9399" y="5907"/>
                  <a:pt x="10337" y="5466"/>
                </a:cubicBezTo>
                <a:cubicBezTo>
                  <a:pt x="10925" y="5134"/>
                  <a:pt x="11539" y="5049"/>
                  <a:pt x="12080" y="5049"/>
                </a:cubicBezTo>
                <a:close/>
                <a:moveTo>
                  <a:pt x="13042" y="5466"/>
                </a:moveTo>
                <a:lnTo>
                  <a:pt x="13042" y="5466"/>
                </a:lnTo>
                <a:cubicBezTo>
                  <a:pt x="12361" y="6376"/>
                  <a:pt x="10880" y="7706"/>
                  <a:pt x="9026" y="7706"/>
                </a:cubicBezTo>
                <a:cubicBezTo>
                  <a:pt x="8875" y="7706"/>
                  <a:pt x="8721" y="7698"/>
                  <a:pt x="8565" y="7679"/>
                </a:cubicBezTo>
                <a:cubicBezTo>
                  <a:pt x="10482" y="6399"/>
                  <a:pt x="12156" y="5761"/>
                  <a:pt x="13042" y="5466"/>
                </a:cubicBezTo>
                <a:close/>
                <a:moveTo>
                  <a:pt x="8860" y="9549"/>
                </a:moveTo>
                <a:cubicBezTo>
                  <a:pt x="8907" y="9549"/>
                  <a:pt x="8907" y="9549"/>
                  <a:pt x="8907" y="9600"/>
                </a:cubicBezTo>
                <a:lnTo>
                  <a:pt x="8907" y="10041"/>
                </a:lnTo>
                <a:cubicBezTo>
                  <a:pt x="8907" y="10093"/>
                  <a:pt x="8907" y="10140"/>
                  <a:pt x="8860" y="10140"/>
                </a:cubicBezTo>
                <a:lnTo>
                  <a:pt x="5021" y="10140"/>
                </a:lnTo>
                <a:cubicBezTo>
                  <a:pt x="4970" y="10140"/>
                  <a:pt x="4922" y="10093"/>
                  <a:pt x="4922" y="10041"/>
                </a:cubicBezTo>
                <a:lnTo>
                  <a:pt x="4922" y="9600"/>
                </a:lnTo>
                <a:cubicBezTo>
                  <a:pt x="4922" y="9549"/>
                  <a:pt x="4970" y="9549"/>
                  <a:pt x="5021" y="9549"/>
                </a:cubicBezTo>
                <a:close/>
                <a:moveTo>
                  <a:pt x="8466" y="10632"/>
                </a:moveTo>
                <a:cubicBezTo>
                  <a:pt x="8612" y="11124"/>
                  <a:pt x="8860" y="11569"/>
                  <a:pt x="9301" y="11864"/>
                </a:cubicBezTo>
                <a:cubicBezTo>
                  <a:pt x="9596" y="12109"/>
                  <a:pt x="9793" y="12404"/>
                  <a:pt x="9892" y="12798"/>
                </a:cubicBezTo>
                <a:cubicBezTo>
                  <a:pt x="9844" y="12798"/>
                  <a:pt x="9793" y="12798"/>
                  <a:pt x="9746" y="12849"/>
                </a:cubicBezTo>
                <a:cubicBezTo>
                  <a:pt x="9598" y="12922"/>
                  <a:pt x="9438" y="12958"/>
                  <a:pt x="9277" y="12958"/>
                </a:cubicBezTo>
                <a:cubicBezTo>
                  <a:pt x="9117" y="12958"/>
                  <a:pt x="8956" y="12922"/>
                  <a:pt x="8809" y="12849"/>
                </a:cubicBezTo>
                <a:cubicBezTo>
                  <a:pt x="8549" y="12745"/>
                  <a:pt x="8303" y="12682"/>
                  <a:pt x="8063" y="12682"/>
                </a:cubicBezTo>
                <a:cubicBezTo>
                  <a:pt x="7849" y="12682"/>
                  <a:pt x="7640" y="12732"/>
                  <a:pt x="7431" y="12849"/>
                </a:cubicBezTo>
                <a:cubicBezTo>
                  <a:pt x="7259" y="12922"/>
                  <a:pt x="7100" y="12958"/>
                  <a:pt x="6940" y="12958"/>
                </a:cubicBezTo>
                <a:cubicBezTo>
                  <a:pt x="6780" y="12958"/>
                  <a:pt x="6619" y="12922"/>
                  <a:pt x="6446" y="12849"/>
                </a:cubicBezTo>
                <a:cubicBezTo>
                  <a:pt x="6213" y="12745"/>
                  <a:pt x="5979" y="12682"/>
                  <a:pt x="5737" y="12682"/>
                </a:cubicBezTo>
                <a:cubicBezTo>
                  <a:pt x="5522" y="12682"/>
                  <a:pt x="5300" y="12732"/>
                  <a:pt x="5068" y="12849"/>
                </a:cubicBezTo>
                <a:cubicBezTo>
                  <a:pt x="4897" y="12922"/>
                  <a:pt x="4737" y="12958"/>
                  <a:pt x="4577" y="12958"/>
                </a:cubicBezTo>
                <a:cubicBezTo>
                  <a:pt x="4417" y="12958"/>
                  <a:pt x="4257" y="12922"/>
                  <a:pt x="4084" y="12849"/>
                </a:cubicBezTo>
                <a:cubicBezTo>
                  <a:pt x="4084" y="12798"/>
                  <a:pt x="4036" y="12798"/>
                  <a:pt x="3985" y="12798"/>
                </a:cubicBezTo>
                <a:cubicBezTo>
                  <a:pt x="4084" y="12404"/>
                  <a:pt x="4280" y="12109"/>
                  <a:pt x="4576" y="11864"/>
                </a:cubicBezTo>
                <a:cubicBezTo>
                  <a:pt x="4970" y="11569"/>
                  <a:pt x="5265" y="11124"/>
                  <a:pt x="5363" y="10632"/>
                </a:cubicBezTo>
                <a:close/>
                <a:moveTo>
                  <a:pt x="6938" y="0"/>
                </a:moveTo>
                <a:cubicBezTo>
                  <a:pt x="6840" y="0"/>
                  <a:pt x="6694" y="99"/>
                  <a:pt x="6596" y="197"/>
                </a:cubicBezTo>
                <a:cubicBezTo>
                  <a:pt x="6348" y="642"/>
                  <a:pt x="5710" y="1725"/>
                  <a:pt x="5462" y="3005"/>
                </a:cubicBezTo>
                <a:cubicBezTo>
                  <a:pt x="5316" y="3741"/>
                  <a:pt x="5316" y="4430"/>
                  <a:pt x="5513" y="5021"/>
                </a:cubicBezTo>
                <a:cubicBezTo>
                  <a:pt x="5710" y="5761"/>
                  <a:pt x="6104" y="6352"/>
                  <a:pt x="6694" y="6891"/>
                </a:cubicBezTo>
                <a:lnTo>
                  <a:pt x="6694" y="8171"/>
                </a:lnTo>
                <a:cubicBezTo>
                  <a:pt x="6497" y="7927"/>
                  <a:pt x="6300" y="7730"/>
                  <a:pt x="6151" y="7679"/>
                </a:cubicBezTo>
                <a:cubicBezTo>
                  <a:pt x="6052" y="7285"/>
                  <a:pt x="5513" y="5860"/>
                  <a:pt x="3788" y="5021"/>
                </a:cubicBezTo>
                <a:cubicBezTo>
                  <a:pt x="3099" y="4653"/>
                  <a:pt x="2385" y="4542"/>
                  <a:pt x="1777" y="4542"/>
                </a:cubicBezTo>
                <a:cubicBezTo>
                  <a:pt x="1168" y="4542"/>
                  <a:pt x="664" y="4653"/>
                  <a:pt x="394" y="4726"/>
                </a:cubicBezTo>
                <a:cubicBezTo>
                  <a:pt x="99" y="4824"/>
                  <a:pt x="0" y="5170"/>
                  <a:pt x="146" y="5415"/>
                </a:cubicBezTo>
                <a:cubicBezTo>
                  <a:pt x="296" y="5611"/>
                  <a:pt x="835" y="6399"/>
                  <a:pt x="1772" y="7139"/>
                </a:cubicBezTo>
                <a:cubicBezTo>
                  <a:pt x="1832" y="7159"/>
                  <a:pt x="1892" y="7170"/>
                  <a:pt x="1949" y="7170"/>
                </a:cubicBezTo>
                <a:cubicBezTo>
                  <a:pt x="2032" y="7170"/>
                  <a:pt x="2108" y="7146"/>
                  <a:pt x="2166" y="7088"/>
                </a:cubicBezTo>
                <a:cubicBezTo>
                  <a:pt x="2213" y="6942"/>
                  <a:pt x="2213" y="6793"/>
                  <a:pt x="2115" y="6694"/>
                </a:cubicBezTo>
                <a:cubicBezTo>
                  <a:pt x="1575" y="6301"/>
                  <a:pt x="1130" y="5860"/>
                  <a:pt x="835" y="5466"/>
                </a:cubicBezTo>
                <a:lnTo>
                  <a:pt x="835" y="5466"/>
                </a:lnTo>
                <a:cubicBezTo>
                  <a:pt x="1721" y="5761"/>
                  <a:pt x="3394" y="6399"/>
                  <a:pt x="5316" y="7679"/>
                </a:cubicBezTo>
                <a:cubicBezTo>
                  <a:pt x="5164" y="7699"/>
                  <a:pt x="5012" y="7709"/>
                  <a:pt x="4860" y="7709"/>
                </a:cubicBezTo>
                <a:cubicBezTo>
                  <a:pt x="4271" y="7709"/>
                  <a:pt x="3678" y="7560"/>
                  <a:pt x="3052" y="7285"/>
                </a:cubicBezTo>
                <a:cubicBezTo>
                  <a:pt x="3028" y="7273"/>
                  <a:pt x="3000" y="7267"/>
                  <a:pt x="2972" y="7267"/>
                </a:cubicBezTo>
                <a:cubicBezTo>
                  <a:pt x="2886" y="7267"/>
                  <a:pt x="2792" y="7322"/>
                  <a:pt x="2757" y="7435"/>
                </a:cubicBezTo>
                <a:cubicBezTo>
                  <a:pt x="2658" y="7533"/>
                  <a:pt x="2705" y="7679"/>
                  <a:pt x="2855" y="7777"/>
                </a:cubicBezTo>
                <a:cubicBezTo>
                  <a:pt x="3493" y="8073"/>
                  <a:pt x="4182" y="8222"/>
                  <a:pt x="4824" y="8222"/>
                </a:cubicBezTo>
                <a:cubicBezTo>
                  <a:pt x="5218" y="8222"/>
                  <a:pt x="5560" y="8171"/>
                  <a:pt x="5907" y="8073"/>
                </a:cubicBezTo>
                <a:cubicBezTo>
                  <a:pt x="6052" y="8222"/>
                  <a:pt x="6399" y="8517"/>
                  <a:pt x="6596" y="9010"/>
                </a:cubicBezTo>
                <a:lnTo>
                  <a:pt x="5021" y="9010"/>
                </a:lnTo>
                <a:cubicBezTo>
                  <a:pt x="4674" y="9010"/>
                  <a:pt x="4430" y="9305"/>
                  <a:pt x="4430" y="9600"/>
                </a:cubicBezTo>
                <a:lnTo>
                  <a:pt x="4430" y="10041"/>
                </a:lnTo>
                <a:cubicBezTo>
                  <a:pt x="4430" y="10289"/>
                  <a:pt x="4627" y="10534"/>
                  <a:pt x="4871" y="10585"/>
                </a:cubicBezTo>
                <a:cubicBezTo>
                  <a:pt x="4773" y="10927"/>
                  <a:pt x="4576" y="11223"/>
                  <a:pt x="4280" y="11471"/>
                </a:cubicBezTo>
                <a:cubicBezTo>
                  <a:pt x="3741" y="11864"/>
                  <a:pt x="3394" y="12554"/>
                  <a:pt x="3394" y="13191"/>
                </a:cubicBezTo>
                <a:lnTo>
                  <a:pt x="3394" y="16046"/>
                </a:lnTo>
                <a:cubicBezTo>
                  <a:pt x="3394" y="16735"/>
                  <a:pt x="3985" y="17326"/>
                  <a:pt x="4674" y="17326"/>
                </a:cubicBezTo>
                <a:lnTo>
                  <a:pt x="9203" y="17326"/>
                </a:lnTo>
                <a:cubicBezTo>
                  <a:pt x="9892" y="17326"/>
                  <a:pt x="10435" y="16735"/>
                  <a:pt x="10435" y="16046"/>
                </a:cubicBezTo>
                <a:lnTo>
                  <a:pt x="10435" y="15554"/>
                </a:lnTo>
                <a:cubicBezTo>
                  <a:pt x="10435" y="15408"/>
                  <a:pt x="10337" y="15310"/>
                  <a:pt x="10187" y="15310"/>
                </a:cubicBezTo>
                <a:cubicBezTo>
                  <a:pt x="10041" y="15310"/>
                  <a:pt x="9943" y="15408"/>
                  <a:pt x="9943" y="15554"/>
                </a:cubicBezTo>
                <a:lnTo>
                  <a:pt x="9943" y="16046"/>
                </a:lnTo>
                <a:cubicBezTo>
                  <a:pt x="9943" y="16491"/>
                  <a:pt x="9596" y="16787"/>
                  <a:pt x="9203" y="16787"/>
                </a:cubicBezTo>
                <a:lnTo>
                  <a:pt x="4674" y="16787"/>
                </a:lnTo>
                <a:cubicBezTo>
                  <a:pt x="4233" y="16787"/>
                  <a:pt x="3938" y="16491"/>
                  <a:pt x="3938" y="16046"/>
                </a:cubicBezTo>
                <a:lnTo>
                  <a:pt x="3938" y="13290"/>
                </a:lnTo>
                <a:cubicBezTo>
                  <a:pt x="4135" y="13388"/>
                  <a:pt x="4356" y="13438"/>
                  <a:pt x="4584" y="13438"/>
                </a:cubicBezTo>
                <a:cubicBezTo>
                  <a:pt x="4811" y="13438"/>
                  <a:pt x="5044" y="13388"/>
                  <a:pt x="5265" y="13290"/>
                </a:cubicBezTo>
                <a:cubicBezTo>
                  <a:pt x="5438" y="13217"/>
                  <a:pt x="5599" y="13181"/>
                  <a:pt x="5759" y="13181"/>
                </a:cubicBezTo>
                <a:cubicBezTo>
                  <a:pt x="5919" y="13181"/>
                  <a:pt x="6078" y="13217"/>
                  <a:pt x="6249" y="13290"/>
                </a:cubicBezTo>
                <a:cubicBezTo>
                  <a:pt x="6472" y="13388"/>
                  <a:pt x="6693" y="13438"/>
                  <a:pt x="6921" y="13438"/>
                </a:cubicBezTo>
                <a:cubicBezTo>
                  <a:pt x="7148" y="13438"/>
                  <a:pt x="7381" y="13388"/>
                  <a:pt x="7627" y="13290"/>
                </a:cubicBezTo>
                <a:cubicBezTo>
                  <a:pt x="7801" y="13217"/>
                  <a:pt x="7961" y="13181"/>
                  <a:pt x="8115" y="13181"/>
                </a:cubicBezTo>
                <a:cubicBezTo>
                  <a:pt x="8269" y="13181"/>
                  <a:pt x="8417" y="13217"/>
                  <a:pt x="8565" y="13290"/>
                </a:cubicBezTo>
                <a:cubicBezTo>
                  <a:pt x="8811" y="13388"/>
                  <a:pt x="9044" y="13438"/>
                  <a:pt x="9271" y="13438"/>
                </a:cubicBezTo>
                <a:cubicBezTo>
                  <a:pt x="9499" y="13438"/>
                  <a:pt x="9720" y="13388"/>
                  <a:pt x="9943" y="13290"/>
                </a:cubicBezTo>
                <a:lnTo>
                  <a:pt x="9943" y="14373"/>
                </a:lnTo>
                <a:cubicBezTo>
                  <a:pt x="9943" y="14522"/>
                  <a:pt x="10041" y="14621"/>
                  <a:pt x="10187" y="14621"/>
                </a:cubicBezTo>
                <a:cubicBezTo>
                  <a:pt x="10337" y="14621"/>
                  <a:pt x="10435" y="14522"/>
                  <a:pt x="10435" y="14373"/>
                </a:cubicBezTo>
                <a:lnTo>
                  <a:pt x="10435" y="13191"/>
                </a:lnTo>
                <a:cubicBezTo>
                  <a:pt x="10435" y="12554"/>
                  <a:pt x="10140" y="11864"/>
                  <a:pt x="9596" y="11471"/>
                </a:cubicBezTo>
                <a:cubicBezTo>
                  <a:pt x="9301" y="11223"/>
                  <a:pt x="9104" y="10927"/>
                  <a:pt x="9006" y="10585"/>
                </a:cubicBezTo>
                <a:cubicBezTo>
                  <a:pt x="9254" y="10534"/>
                  <a:pt x="9451" y="10289"/>
                  <a:pt x="9451" y="10041"/>
                </a:cubicBezTo>
                <a:lnTo>
                  <a:pt x="9451" y="9600"/>
                </a:lnTo>
                <a:cubicBezTo>
                  <a:pt x="9451" y="9305"/>
                  <a:pt x="9155" y="9010"/>
                  <a:pt x="8860" y="9010"/>
                </a:cubicBezTo>
                <a:lnTo>
                  <a:pt x="7285" y="9010"/>
                </a:lnTo>
                <a:cubicBezTo>
                  <a:pt x="7482" y="8565"/>
                  <a:pt x="7824" y="8222"/>
                  <a:pt x="7974" y="8073"/>
                </a:cubicBezTo>
                <a:cubicBezTo>
                  <a:pt x="8317" y="8171"/>
                  <a:pt x="8663" y="8222"/>
                  <a:pt x="9006" y="8222"/>
                </a:cubicBezTo>
                <a:cubicBezTo>
                  <a:pt x="9892" y="8222"/>
                  <a:pt x="10778" y="7974"/>
                  <a:pt x="11616" y="7435"/>
                </a:cubicBezTo>
                <a:cubicBezTo>
                  <a:pt x="12601" y="6844"/>
                  <a:pt x="13337" y="6005"/>
                  <a:pt x="13731" y="5415"/>
                </a:cubicBezTo>
                <a:cubicBezTo>
                  <a:pt x="13881" y="5170"/>
                  <a:pt x="13731" y="4824"/>
                  <a:pt x="13487" y="4726"/>
                </a:cubicBezTo>
                <a:cubicBezTo>
                  <a:pt x="13191" y="4653"/>
                  <a:pt x="12686" y="4542"/>
                  <a:pt x="12083" y="4542"/>
                </a:cubicBezTo>
                <a:cubicBezTo>
                  <a:pt x="11480" y="4542"/>
                  <a:pt x="10778" y="4653"/>
                  <a:pt x="10089" y="5021"/>
                </a:cubicBezTo>
                <a:cubicBezTo>
                  <a:pt x="8368" y="5860"/>
                  <a:pt x="7824" y="7285"/>
                  <a:pt x="7679" y="7679"/>
                </a:cubicBezTo>
                <a:cubicBezTo>
                  <a:pt x="7580" y="7730"/>
                  <a:pt x="7383" y="7927"/>
                  <a:pt x="7186" y="8171"/>
                </a:cubicBezTo>
                <a:lnTo>
                  <a:pt x="7186" y="6891"/>
                </a:lnTo>
                <a:cubicBezTo>
                  <a:pt x="7777" y="6352"/>
                  <a:pt x="8171" y="5761"/>
                  <a:pt x="8368" y="5021"/>
                </a:cubicBezTo>
                <a:cubicBezTo>
                  <a:pt x="8565" y="4430"/>
                  <a:pt x="8565" y="3741"/>
                  <a:pt x="8415" y="3005"/>
                </a:cubicBezTo>
                <a:cubicBezTo>
                  <a:pt x="8171" y="1725"/>
                  <a:pt x="7529" y="642"/>
                  <a:pt x="7285" y="197"/>
                </a:cubicBezTo>
                <a:cubicBezTo>
                  <a:pt x="7186" y="99"/>
                  <a:pt x="7037" y="0"/>
                  <a:pt x="6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41" name="Google Shape;1941;p68"/>
          <p:cNvGrpSpPr/>
          <p:nvPr/>
        </p:nvGrpSpPr>
        <p:grpSpPr>
          <a:xfrm>
            <a:off x="1885776" y="663079"/>
            <a:ext cx="420092" cy="420115"/>
            <a:chOff x="4714075" y="2697075"/>
            <a:chExt cx="449200" cy="449225"/>
          </a:xfrm>
        </p:grpSpPr>
        <p:sp>
          <p:nvSpPr>
            <p:cNvPr id="1942" name="Google Shape;1942;p68"/>
            <p:cNvSpPr/>
            <p:nvPr/>
          </p:nvSpPr>
          <p:spPr>
            <a:xfrm>
              <a:off x="4714075" y="2923500"/>
              <a:ext cx="449200" cy="222800"/>
            </a:xfrm>
            <a:custGeom>
              <a:avLst/>
              <a:gdLst/>
              <a:ahLst/>
              <a:cxnLst/>
              <a:rect l="l" t="t" r="r" b="b"/>
              <a:pathLst>
                <a:path w="17968" h="8912" extrusionOk="0">
                  <a:moveTo>
                    <a:pt x="2414" y="591"/>
                  </a:moveTo>
                  <a:cubicBezTo>
                    <a:pt x="2906" y="689"/>
                    <a:pt x="3544" y="788"/>
                    <a:pt x="4135" y="1083"/>
                  </a:cubicBezTo>
                  <a:cubicBezTo>
                    <a:pt x="5218" y="1528"/>
                    <a:pt x="5859" y="2217"/>
                    <a:pt x="6155" y="3151"/>
                  </a:cubicBezTo>
                  <a:cubicBezTo>
                    <a:pt x="4777" y="2068"/>
                    <a:pt x="3300" y="1134"/>
                    <a:pt x="2414" y="591"/>
                  </a:cubicBezTo>
                  <a:close/>
                  <a:moveTo>
                    <a:pt x="12554" y="1528"/>
                  </a:moveTo>
                  <a:lnTo>
                    <a:pt x="12554" y="1528"/>
                  </a:lnTo>
                  <a:cubicBezTo>
                    <a:pt x="11616" y="2068"/>
                    <a:pt x="10093" y="3052"/>
                    <a:pt x="8663" y="4186"/>
                  </a:cubicBezTo>
                  <a:cubicBezTo>
                    <a:pt x="9207" y="2265"/>
                    <a:pt x="11223" y="1674"/>
                    <a:pt x="12554" y="1528"/>
                  </a:cubicBezTo>
                  <a:close/>
                  <a:moveTo>
                    <a:pt x="13243" y="1725"/>
                  </a:moveTo>
                  <a:lnTo>
                    <a:pt x="13243" y="1725"/>
                  </a:lnTo>
                  <a:cubicBezTo>
                    <a:pt x="12502" y="4383"/>
                    <a:pt x="10093" y="4678"/>
                    <a:pt x="8911" y="4678"/>
                  </a:cubicBezTo>
                  <a:cubicBezTo>
                    <a:pt x="10585" y="3300"/>
                    <a:pt x="12404" y="2217"/>
                    <a:pt x="13243" y="1725"/>
                  </a:cubicBezTo>
                  <a:close/>
                  <a:moveTo>
                    <a:pt x="7435" y="7088"/>
                  </a:moveTo>
                  <a:cubicBezTo>
                    <a:pt x="9844" y="7088"/>
                    <a:pt x="11766" y="7876"/>
                    <a:pt x="12750" y="8419"/>
                  </a:cubicBezTo>
                  <a:lnTo>
                    <a:pt x="2067" y="8419"/>
                  </a:lnTo>
                  <a:cubicBezTo>
                    <a:pt x="3103" y="7876"/>
                    <a:pt x="4974" y="7088"/>
                    <a:pt x="7435" y="7088"/>
                  </a:cubicBezTo>
                  <a:close/>
                  <a:moveTo>
                    <a:pt x="1575" y="0"/>
                  </a:moveTo>
                  <a:cubicBezTo>
                    <a:pt x="1280" y="0"/>
                    <a:pt x="1083" y="248"/>
                    <a:pt x="1134" y="544"/>
                  </a:cubicBezTo>
                  <a:cubicBezTo>
                    <a:pt x="1233" y="985"/>
                    <a:pt x="1477" y="1922"/>
                    <a:pt x="2166" y="2709"/>
                  </a:cubicBezTo>
                  <a:cubicBezTo>
                    <a:pt x="2226" y="2770"/>
                    <a:pt x="2306" y="2811"/>
                    <a:pt x="2392" y="2811"/>
                  </a:cubicBezTo>
                  <a:cubicBezTo>
                    <a:pt x="2447" y="2811"/>
                    <a:pt x="2503" y="2795"/>
                    <a:pt x="2560" y="2757"/>
                  </a:cubicBezTo>
                  <a:cubicBezTo>
                    <a:pt x="2658" y="2658"/>
                    <a:pt x="2658" y="2461"/>
                    <a:pt x="2560" y="2363"/>
                  </a:cubicBezTo>
                  <a:cubicBezTo>
                    <a:pt x="2119" y="1824"/>
                    <a:pt x="1871" y="1233"/>
                    <a:pt x="1725" y="839"/>
                  </a:cubicBezTo>
                  <a:lnTo>
                    <a:pt x="1725" y="839"/>
                  </a:lnTo>
                  <a:cubicBezTo>
                    <a:pt x="2512" y="1280"/>
                    <a:pt x="4284" y="2316"/>
                    <a:pt x="5859" y="3643"/>
                  </a:cubicBezTo>
                  <a:cubicBezTo>
                    <a:pt x="4922" y="3643"/>
                    <a:pt x="4135" y="3497"/>
                    <a:pt x="3446" y="3103"/>
                  </a:cubicBezTo>
                  <a:cubicBezTo>
                    <a:pt x="3409" y="3084"/>
                    <a:pt x="3367" y="3072"/>
                    <a:pt x="3322" y="3072"/>
                  </a:cubicBezTo>
                  <a:cubicBezTo>
                    <a:pt x="3246" y="3072"/>
                    <a:pt x="3165" y="3107"/>
                    <a:pt x="3103" y="3202"/>
                  </a:cubicBezTo>
                  <a:cubicBezTo>
                    <a:pt x="3052" y="3347"/>
                    <a:pt x="3052" y="3497"/>
                    <a:pt x="3202" y="3544"/>
                  </a:cubicBezTo>
                  <a:cubicBezTo>
                    <a:pt x="3891" y="3938"/>
                    <a:pt x="4725" y="4135"/>
                    <a:pt x="5663" y="4135"/>
                  </a:cubicBezTo>
                  <a:lnTo>
                    <a:pt x="6450" y="4135"/>
                  </a:lnTo>
                  <a:cubicBezTo>
                    <a:pt x="6891" y="4580"/>
                    <a:pt x="7139" y="5021"/>
                    <a:pt x="7139" y="5415"/>
                  </a:cubicBezTo>
                  <a:lnTo>
                    <a:pt x="7139" y="6549"/>
                  </a:lnTo>
                  <a:cubicBezTo>
                    <a:pt x="4725" y="6596"/>
                    <a:pt x="2414" y="7435"/>
                    <a:pt x="1083" y="8419"/>
                  </a:cubicBezTo>
                  <a:lnTo>
                    <a:pt x="296" y="8419"/>
                  </a:lnTo>
                  <a:cubicBezTo>
                    <a:pt x="150" y="8419"/>
                    <a:pt x="0" y="8518"/>
                    <a:pt x="0" y="8663"/>
                  </a:cubicBezTo>
                  <a:cubicBezTo>
                    <a:pt x="0" y="8813"/>
                    <a:pt x="150" y="8911"/>
                    <a:pt x="296" y="8911"/>
                  </a:cubicBezTo>
                  <a:lnTo>
                    <a:pt x="17720" y="8911"/>
                  </a:lnTo>
                  <a:cubicBezTo>
                    <a:pt x="17869" y="8911"/>
                    <a:pt x="17968" y="8813"/>
                    <a:pt x="17968" y="8663"/>
                  </a:cubicBezTo>
                  <a:cubicBezTo>
                    <a:pt x="17968" y="8518"/>
                    <a:pt x="17869" y="8419"/>
                    <a:pt x="17720" y="8419"/>
                  </a:cubicBezTo>
                  <a:lnTo>
                    <a:pt x="13782" y="8419"/>
                  </a:lnTo>
                  <a:cubicBezTo>
                    <a:pt x="12357" y="7435"/>
                    <a:pt x="10093" y="6596"/>
                    <a:pt x="7679" y="6549"/>
                  </a:cubicBezTo>
                  <a:cubicBezTo>
                    <a:pt x="7730" y="6005"/>
                    <a:pt x="7974" y="5513"/>
                    <a:pt x="8368" y="5171"/>
                  </a:cubicBezTo>
                  <a:cubicBezTo>
                    <a:pt x="8466" y="5218"/>
                    <a:pt x="9010" y="5218"/>
                    <a:pt x="9155" y="5218"/>
                  </a:cubicBezTo>
                  <a:cubicBezTo>
                    <a:pt x="10632" y="5218"/>
                    <a:pt x="11813" y="4726"/>
                    <a:pt x="12699" y="3792"/>
                  </a:cubicBezTo>
                  <a:cubicBezTo>
                    <a:pt x="13487" y="2906"/>
                    <a:pt x="13735" y="1871"/>
                    <a:pt x="13833" y="1477"/>
                  </a:cubicBezTo>
                  <a:cubicBezTo>
                    <a:pt x="13881" y="1182"/>
                    <a:pt x="13636" y="938"/>
                    <a:pt x="13388" y="938"/>
                  </a:cubicBezTo>
                  <a:lnTo>
                    <a:pt x="13341" y="938"/>
                  </a:lnTo>
                  <a:cubicBezTo>
                    <a:pt x="11766" y="985"/>
                    <a:pt x="9943" y="1430"/>
                    <a:pt x="8911" y="2658"/>
                  </a:cubicBezTo>
                  <a:cubicBezTo>
                    <a:pt x="8269" y="3347"/>
                    <a:pt x="8025" y="4383"/>
                    <a:pt x="8025" y="4777"/>
                  </a:cubicBezTo>
                  <a:cubicBezTo>
                    <a:pt x="7876" y="4875"/>
                    <a:pt x="7777" y="4974"/>
                    <a:pt x="7679" y="5119"/>
                  </a:cubicBezTo>
                  <a:lnTo>
                    <a:pt x="7679" y="2757"/>
                  </a:lnTo>
                  <a:cubicBezTo>
                    <a:pt x="7679" y="2611"/>
                    <a:pt x="7580" y="2513"/>
                    <a:pt x="7435" y="2513"/>
                  </a:cubicBezTo>
                  <a:cubicBezTo>
                    <a:pt x="7285" y="2513"/>
                    <a:pt x="7139" y="2611"/>
                    <a:pt x="7139" y="2757"/>
                  </a:cubicBezTo>
                  <a:lnTo>
                    <a:pt x="7139" y="4135"/>
                  </a:lnTo>
                  <a:cubicBezTo>
                    <a:pt x="7041" y="3989"/>
                    <a:pt x="6891" y="3840"/>
                    <a:pt x="6745" y="3694"/>
                  </a:cubicBezTo>
                  <a:lnTo>
                    <a:pt x="6745" y="3643"/>
                  </a:lnTo>
                  <a:cubicBezTo>
                    <a:pt x="6596" y="2217"/>
                    <a:pt x="5761" y="1182"/>
                    <a:pt x="4383" y="591"/>
                  </a:cubicBezTo>
                  <a:cubicBezTo>
                    <a:pt x="3249" y="99"/>
                    <a:pt x="2067" y="0"/>
                    <a:pt x="15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68"/>
            <p:cNvSpPr/>
            <p:nvPr/>
          </p:nvSpPr>
          <p:spPr>
            <a:xfrm>
              <a:off x="4916175" y="2697075"/>
              <a:ext cx="247100" cy="204100"/>
            </a:xfrm>
            <a:custGeom>
              <a:avLst/>
              <a:gdLst/>
              <a:ahLst/>
              <a:cxnLst/>
              <a:rect l="l" t="t" r="r" b="b"/>
              <a:pathLst>
                <a:path w="9884" h="8164" extrusionOk="0">
                  <a:moveTo>
                    <a:pt x="4568" y="4234"/>
                  </a:moveTo>
                  <a:lnTo>
                    <a:pt x="5698" y="5120"/>
                  </a:lnTo>
                  <a:lnTo>
                    <a:pt x="3879" y="5317"/>
                  </a:lnTo>
                  <a:lnTo>
                    <a:pt x="4568" y="4234"/>
                  </a:lnTo>
                  <a:close/>
                  <a:moveTo>
                    <a:pt x="6289" y="5612"/>
                  </a:moveTo>
                  <a:lnTo>
                    <a:pt x="7962" y="6990"/>
                  </a:lnTo>
                  <a:lnTo>
                    <a:pt x="2056" y="6648"/>
                  </a:lnTo>
                  <a:lnTo>
                    <a:pt x="2056" y="6006"/>
                  </a:lnTo>
                  <a:lnTo>
                    <a:pt x="6289" y="5612"/>
                  </a:lnTo>
                  <a:close/>
                  <a:moveTo>
                    <a:pt x="532" y="5368"/>
                  </a:moveTo>
                  <a:lnTo>
                    <a:pt x="1516" y="5809"/>
                  </a:lnTo>
                  <a:lnTo>
                    <a:pt x="1564" y="6892"/>
                  </a:lnTo>
                  <a:lnTo>
                    <a:pt x="630" y="7435"/>
                  </a:lnTo>
                  <a:lnTo>
                    <a:pt x="532" y="5368"/>
                  </a:lnTo>
                  <a:close/>
                  <a:moveTo>
                    <a:pt x="5895" y="1"/>
                  </a:moveTo>
                  <a:cubicBezTo>
                    <a:pt x="5651" y="1"/>
                    <a:pt x="5403" y="150"/>
                    <a:pt x="5257" y="347"/>
                  </a:cubicBezTo>
                  <a:lnTo>
                    <a:pt x="3682" y="2808"/>
                  </a:lnTo>
                  <a:cubicBezTo>
                    <a:pt x="3485" y="3052"/>
                    <a:pt x="3532" y="3399"/>
                    <a:pt x="3780" y="3596"/>
                  </a:cubicBezTo>
                  <a:lnTo>
                    <a:pt x="4123" y="3891"/>
                  </a:lnTo>
                  <a:lnTo>
                    <a:pt x="3190" y="5368"/>
                  </a:lnTo>
                  <a:lnTo>
                    <a:pt x="1957" y="5513"/>
                  </a:lnTo>
                  <a:cubicBezTo>
                    <a:pt x="1910" y="5415"/>
                    <a:pt x="1859" y="5368"/>
                    <a:pt x="1760" y="5368"/>
                  </a:cubicBezTo>
                  <a:lnTo>
                    <a:pt x="532" y="4777"/>
                  </a:lnTo>
                  <a:cubicBezTo>
                    <a:pt x="473" y="4742"/>
                    <a:pt x="412" y="4726"/>
                    <a:pt x="354" y="4726"/>
                  </a:cubicBezTo>
                  <a:cubicBezTo>
                    <a:pt x="164" y="4726"/>
                    <a:pt x="1" y="4894"/>
                    <a:pt x="40" y="5120"/>
                  </a:cubicBezTo>
                  <a:lnTo>
                    <a:pt x="138" y="7730"/>
                  </a:lnTo>
                  <a:cubicBezTo>
                    <a:pt x="138" y="7917"/>
                    <a:pt x="310" y="8076"/>
                    <a:pt x="500" y="8076"/>
                  </a:cubicBezTo>
                  <a:cubicBezTo>
                    <a:pt x="559" y="8076"/>
                    <a:pt x="620" y="8060"/>
                    <a:pt x="678" y="8026"/>
                  </a:cubicBezTo>
                  <a:lnTo>
                    <a:pt x="1859" y="7337"/>
                  </a:lnTo>
                  <a:lnTo>
                    <a:pt x="2009" y="7187"/>
                  </a:lnTo>
                  <a:lnTo>
                    <a:pt x="8651" y="7534"/>
                  </a:lnTo>
                  <a:lnTo>
                    <a:pt x="9340" y="8073"/>
                  </a:lnTo>
                  <a:cubicBezTo>
                    <a:pt x="9403" y="8135"/>
                    <a:pt x="9480" y="8163"/>
                    <a:pt x="9556" y="8163"/>
                  </a:cubicBezTo>
                  <a:cubicBezTo>
                    <a:pt x="9721" y="8163"/>
                    <a:pt x="9884" y="8031"/>
                    <a:pt x="9884" y="7829"/>
                  </a:cubicBezTo>
                  <a:lnTo>
                    <a:pt x="9884" y="2611"/>
                  </a:lnTo>
                  <a:cubicBezTo>
                    <a:pt x="9884" y="2462"/>
                    <a:pt x="9785" y="2316"/>
                    <a:pt x="9636" y="2316"/>
                  </a:cubicBezTo>
                  <a:cubicBezTo>
                    <a:pt x="9490" y="2316"/>
                    <a:pt x="9340" y="2462"/>
                    <a:pt x="9340" y="2611"/>
                  </a:cubicBezTo>
                  <a:lnTo>
                    <a:pt x="9340" y="7435"/>
                  </a:lnTo>
                  <a:cubicBezTo>
                    <a:pt x="8848" y="6990"/>
                    <a:pt x="4615" y="3596"/>
                    <a:pt x="4123" y="3202"/>
                  </a:cubicBezTo>
                  <a:cubicBezTo>
                    <a:pt x="4076" y="3151"/>
                    <a:pt x="4076" y="3104"/>
                    <a:pt x="4123" y="3104"/>
                  </a:cubicBezTo>
                  <a:lnTo>
                    <a:pt x="5698" y="643"/>
                  </a:lnTo>
                  <a:cubicBezTo>
                    <a:pt x="5749" y="591"/>
                    <a:pt x="5797" y="544"/>
                    <a:pt x="5895" y="544"/>
                  </a:cubicBezTo>
                  <a:lnTo>
                    <a:pt x="9144" y="544"/>
                  </a:lnTo>
                  <a:cubicBezTo>
                    <a:pt x="9242" y="544"/>
                    <a:pt x="9340" y="643"/>
                    <a:pt x="9340" y="788"/>
                  </a:cubicBezTo>
                  <a:lnTo>
                    <a:pt x="9340" y="1379"/>
                  </a:lnTo>
                  <a:cubicBezTo>
                    <a:pt x="9340" y="1529"/>
                    <a:pt x="9490" y="1627"/>
                    <a:pt x="9636" y="1627"/>
                  </a:cubicBezTo>
                  <a:cubicBezTo>
                    <a:pt x="9785" y="1627"/>
                    <a:pt x="9884" y="1529"/>
                    <a:pt x="9884" y="1379"/>
                  </a:cubicBezTo>
                  <a:lnTo>
                    <a:pt x="9884" y="788"/>
                  </a:lnTo>
                  <a:cubicBezTo>
                    <a:pt x="9884" y="347"/>
                    <a:pt x="9537" y="1"/>
                    <a:pt x="9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44" name="Google Shape;1944;p68"/>
          <p:cNvSpPr/>
          <p:nvPr/>
        </p:nvSpPr>
        <p:spPr>
          <a:xfrm>
            <a:off x="4311575" y="26660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68"/>
          <p:cNvSpPr/>
          <p:nvPr/>
        </p:nvSpPr>
        <p:spPr>
          <a:xfrm>
            <a:off x="4368775" y="35646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68"/>
          <p:cNvSpPr/>
          <p:nvPr/>
        </p:nvSpPr>
        <p:spPr>
          <a:xfrm>
            <a:off x="681850" y="1656575"/>
            <a:ext cx="8361600" cy="1744200"/>
          </a:xfrm>
          <a:prstGeom prst="rect">
            <a:avLst/>
          </a:prstGeom>
          <a:solidFill>
            <a:srgbClr val="E7ECDB">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950"/>
        <p:cNvGrpSpPr/>
        <p:nvPr/>
      </p:nvGrpSpPr>
      <p:grpSpPr>
        <a:xfrm>
          <a:off x="0" y="0"/>
          <a:ext cx="0" cy="0"/>
          <a:chOff x="0" y="0"/>
          <a:chExt cx="0" cy="0"/>
        </a:xfrm>
      </p:grpSpPr>
      <p:sp>
        <p:nvSpPr>
          <p:cNvPr id="1951" name="Google Shape;1951;p69"/>
          <p:cNvSpPr/>
          <p:nvPr/>
        </p:nvSpPr>
        <p:spPr>
          <a:xfrm>
            <a:off x="178487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69"/>
          <p:cNvSpPr txBox="1">
            <a:spLocks noGrp="1"/>
          </p:cNvSpPr>
          <p:nvPr>
            <p:ph type="subTitle" idx="4"/>
          </p:nvPr>
        </p:nvSpPr>
        <p:spPr>
          <a:xfrm>
            <a:off x="553663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solidFill>
                  <a:srgbClr val="DD7E6B"/>
                </a:solidFill>
              </a:rPr>
              <a:t>Implications</a:t>
            </a:r>
            <a:endParaRPr sz="2200">
              <a:solidFill>
                <a:srgbClr val="DD7E6B"/>
              </a:solidFill>
            </a:endParaRPr>
          </a:p>
        </p:txBody>
      </p:sp>
      <p:sp>
        <p:nvSpPr>
          <p:cNvPr id="1953" name="Google Shape;1953;p69"/>
          <p:cNvSpPr txBox="1">
            <a:spLocks noGrp="1"/>
          </p:cNvSpPr>
          <p:nvPr>
            <p:ph type="subTitle" idx="1"/>
          </p:nvPr>
        </p:nvSpPr>
        <p:spPr>
          <a:xfrm>
            <a:off x="5114825" y="1737200"/>
            <a:ext cx="4064100" cy="26910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2100"/>
              <a:t>Clearer iconography </a:t>
            </a:r>
            <a:endParaRPr sz="2100"/>
          </a:p>
          <a:p>
            <a:pPr marL="457200" lvl="0" indent="0" algn="l" rtl="0">
              <a:spcBef>
                <a:spcPts val="0"/>
              </a:spcBef>
              <a:spcAft>
                <a:spcPts val="0"/>
              </a:spcAft>
              <a:buNone/>
            </a:pPr>
            <a:endParaRPr sz="2100"/>
          </a:p>
          <a:p>
            <a:pPr marL="457200" lvl="0" indent="0" algn="l" rtl="0">
              <a:spcBef>
                <a:spcPts val="0"/>
              </a:spcBef>
              <a:spcAft>
                <a:spcPts val="0"/>
              </a:spcAft>
              <a:buNone/>
            </a:pPr>
            <a:endParaRPr sz="2100"/>
          </a:p>
        </p:txBody>
      </p:sp>
      <p:sp>
        <p:nvSpPr>
          <p:cNvPr id="1954" name="Google Shape;1954;p69"/>
          <p:cNvSpPr txBox="1">
            <a:spLocks noGrp="1"/>
          </p:cNvSpPr>
          <p:nvPr>
            <p:ph type="subTitle" idx="2"/>
          </p:nvPr>
        </p:nvSpPr>
        <p:spPr>
          <a:xfrm>
            <a:off x="584275" y="1722113"/>
            <a:ext cx="3784500" cy="2489700"/>
          </a:xfrm>
          <a:prstGeom prst="rect">
            <a:avLst/>
          </a:prstGeom>
        </p:spPr>
        <p:txBody>
          <a:bodyPr spcFirstLastPara="1" wrap="square" lIns="91425" tIns="91425" rIns="91425" bIns="91425" anchor="t" anchorCtr="0">
            <a:noAutofit/>
          </a:bodyPr>
          <a:lstStyle/>
          <a:p>
            <a:pPr marL="0" lvl="0" indent="0" algn="l" rtl="0">
              <a:lnSpc>
                <a:spcPct val="75000"/>
              </a:lnSpc>
              <a:spcBef>
                <a:spcPts val="0"/>
              </a:spcBef>
              <a:spcAft>
                <a:spcPts val="0"/>
              </a:spcAft>
              <a:buNone/>
            </a:pPr>
            <a:r>
              <a:rPr lang="en" sz="2000"/>
              <a:t>1.Confusion on clickability</a:t>
            </a:r>
            <a:endParaRPr sz="2000"/>
          </a:p>
          <a:p>
            <a:pPr marL="0" lvl="0" indent="0" algn="l" rtl="0">
              <a:lnSpc>
                <a:spcPct val="75000"/>
              </a:lnSpc>
              <a:spcBef>
                <a:spcPts val="0"/>
              </a:spcBef>
              <a:spcAft>
                <a:spcPts val="0"/>
              </a:spcAft>
              <a:buNone/>
            </a:pPr>
            <a:r>
              <a:rPr lang="en" sz="2000"/>
              <a:t>2.Dislike of icon visuals</a:t>
            </a:r>
            <a:endParaRPr sz="2000"/>
          </a:p>
          <a:p>
            <a:pPr marL="0" lvl="0" indent="0" algn="l" rtl="0">
              <a:lnSpc>
                <a:spcPct val="75000"/>
              </a:lnSpc>
              <a:spcBef>
                <a:spcPts val="0"/>
              </a:spcBef>
              <a:spcAft>
                <a:spcPts val="0"/>
              </a:spcAft>
              <a:buNone/>
            </a:pPr>
            <a:endParaRPr sz="2000"/>
          </a:p>
          <a:p>
            <a:pPr marL="0" lvl="0" indent="0" algn="l" rtl="0">
              <a:lnSpc>
                <a:spcPct val="75000"/>
              </a:lnSpc>
              <a:spcBef>
                <a:spcPts val="0"/>
              </a:spcBef>
              <a:spcAft>
                <a:spcPts val="0"/>
              </a:spcAft>
              <a:buNone/>
            </a:pPr>
            <a:endParaRPr sz="1600"/>
          </a:p>
          <a:p>
            <a:pPr marL="0" lvl="0" indent="0" algn="ctr" rtl="0">
              <a:spcBef>
                <a:spcPts val="0"/>
              </a:spcBef>
              <a:spcAft>
                <a:spcPts val="0"/>
              </a:spcAft>
              <a:buNone/>
            </a:pPr>
            <a:endParaRPr sz="1600"/>
          </a:p>
        </p:txBody>
      </p:sp>
      <p:sp>
        <p:nvSpPr>
          <p:cNvPr id="1955" name="Google Shape;1955;p69"/>
          <p:cNvSpPr txBox="1">
            <a:spLocks noGrp="1"/>
          </p:cNvSpPr>
          <p:nvPr>
            <p:ph type="subTitle" idx="3"/>
          </p:nvPr>
        </p:nvSpPr>
        <p:spPr>
          <a:xfrm>
            <a:off x="58427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t>Findings</a:t>
            </a:r>
            <a:endParaRPr sz="2200"/>
          </a:p>
        </p:txBody>
      </p:sp>
      <p:sp>
        <p:nvSpPr>
          <p:cNvPr id="1956" name="Google Shape;1956;p69"/>
          <p:cNvSpPr/>
          <p:nvPr/>
        </p:nvSpPr>
        <p:spPr>
          <a:xfrm>
            <a:off x="673722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6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Implications –</a:t>
            </a:r>
            <a:endParaRPr/>
          </a:p>
        </p:txBody>
      </p:sp>
      <p:sp>
        <p:nvSpPr>
          <p:cNvPr id="1958" name="Google Shape;1958;p6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39</a:t>
            </a:fld>
            <a:endParaRPr/>
          </a:p>
        </p:txBody>
      </p:sp>
      <p:sp>
        <p:nvSpPr>
          <p:cNvPr id="1959" name="Google Shape;1959;p69"/>
          <p:cNvSpPr/>
          <p:nvPr/>
        </p:nvSpPr>
        <p:spPr>
          <a:xfrm>
            <a:off x="4311575" y="17674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69"/>
          <p:cNvSpPr/>
          <p:nvPr/>
        </p:nvSpPr>
        <p:spPr>
          <a:xfrm>
            <a:off x="6885910" y="670585"/>
            <a:ext cx="324538" cy="405105"/>
          </a:xfrm>
          <a:custGeom>
            <a:avLst/>
            <a:gdLst/>
            <a:ahLst/>
            <a:cxnLst/>
            <a:rect l="l" t="t" r="r" b="b"/>
            <a:pathLst>
              <a:path w="13881" h="17327" extrusionOk="0">
                <a:moveTo>
                  <a:pt x="6694" y="1083"/>
                </a:moveTo>
                <a:lnTo>
                  <a:pt x="6694" y="6202"/>
                </a:lnTo>
                <a:cubicBezTo>
                  <a:pt x="5954" y="5367"/>
                  <a:pt x="5710" y="4332"/>
                  <a:pt x="5954" y="3103"/>
                </a:cubicBezTo>
                <a:cubicBezTo>
                  <a:pt x="6104" y="2316"/>
                  <a:pt x="6399" y="1575"/>
                  <a:pt x="6694" y="1083"/>
                </a:cubicBezTo>
                <a:close/>
                <a:moveTo>
                  <a:pt x="7186" y="1083"/>
                </a:moveTo>
                <a:cubicBezTo>
                  <a:pt x="7482" y="1575"/>
                  <a:pt x="7777" y="2316"/>
                  <a:pt x="7923" y="3103"/>
                </a:cubicBezTo>
                <a:cubicBezTo>
                  <a:pt x="8171" y="4332"/>
                  <a:pt x="7923" y="5367"/>
                  <a:pt x="7186" y="6202"/>
                </a:cubicBezTo>
                <a:lnTo>
                  <a:pt x="7186" y="1083"/>
                </a:lnTo>
                <a:close/>
                <a:moveTo>
                  <a:pt x="1779" y="5049"/>
                </a:moveTo>
                <a:cubicBezTo>
                  <a:pt x="2313" y="5049"/>
                  <a:pt x="2956" y="5134"/>
                  <a:pt x="3544" y="5466"/>
                </a:cubicBezTo>
                <a:cubicBezTo>
                  <a:pt x="4477" y="5907"/>
                  <a:pt x="5021" y="6596"/>
                  <a:pt x="5363" y="7088"/>
                </a:cubicBezTo>
                <a:cubicBezTo>
                  <a:pt x="3643" y="6005"/>
                  <a:pt x="2166" y="5415"/>
                  <a:pt x="1280" y="5072"/>
                </a:cubicBezTo>
                <a:cubicBezTo>
                  <a:pt x="1430" y="5059"/>
                  <a:pt x="1598" y="5049"/>
                  <a:pt x="1779" y="5049"/>
                </a:cubicBezTo>
                <a:close/>
                <a:moveTo>
                  <a:pt x="12080" y="5049"/>
                </a:moveTo>
                <a:cubicBezTo>
                  <a:pt x="12263" y="5049"/>
                  <a:pt x="12438" y="5059"/>
                  <a:pt x="12601" y="5072"/>
                </a:cubicBezTo>
                <a:cubicBezTo>
                  <a:pt x="11664" y="5415"/>
                  <a:pt x="10187" y="6005"/>
                  <a:pt x="8513" y="7088"/>
                </a:cubicBezTo>
                <a:cubicBezTo>
                  <a:pt x="8809" y="6596"/>
                  <a:pt x="9399" y="5907"/>
                  <a:pt x="10337" y="5466"/>
                </a:cubicBezTo>
                <a:cubicBezTo>
                  <a:pt x="10925" y="5134"/>
                  <a:pt x="11539" y="5049"/>
                  <a:pt x="12080" y="5049"/>
                </a:cubicBezTo>
                <a:close/>
                <a:moveTo>
                  <a:pt x="13042" y="5466"/>
                </a:moveTo>
                <a:lnTo>
                  <a:pt x="13042" y="5466"/>
                </a:lnTo>
                <a:cubicBezTo>
                  <a:pt x="12361" y="6376"/>
                  <a:pt x="10880" y="7706"/>
                  <a:pt x="9026" y="7706"/>
                </a:cubicBezTo>
                <a:cubicBezTo>
                  <a:pt x="8875" y="7706"/>
                  <a:pt x="8721" y="7698"/>
                  <a:pt x="8565" y="7679"/>
                </a:cubicBezTo>
                <a:cubicBezTo>
                  <a:pt x="10482" y="6399"/>
                  <a:pt x="12156" y="5761"/>
                  <a:pt x="13042" y="5466"/>
                </a:cubicBezTo>
                <a:close/>
                <a:moveTo>
                  <a:pt x="8860" y="9549"/>
                </a:moveTo>
                <a:cubicBezTo>
                  <a:pt x="8907" y="9549"/>
                  <a:pt x="8907" y="9549"/>
                  <a:pt x="8907" y="9600"/>
                </a:cubicBezTo>
                <a:lnTo>
                  <a:pt x="8907" y="10041"/>
                </a:lnTo>
                <a:cubicBezTo>
                  <a:pt x="8907" y="10093"/>
                  <a:pt x="8907" y="10140"/>
                  <a:pt x="8860" y="10140"/>
                </a:cubicBezTo>
                <a:lnTo>
                  <a:pt x="5021" y="10140"/>
                </a:lnTo>
                <a:cubicBezTo>
                  <a:pt x="4970" y="10140"/>
                  <a:pt x="4922" y="10093"/>
                  <a:pt x="4922" y="10041"/>
                </a:cubicBezTo>
                <a:lnTo>
                  <a:pt x="4922" y="9600"/>
                </a:lnTo>
                <a:cubicBezTo>
                  <a:pt x="4922" y="9549"/>
                  <a:pt x="4970" y="9549"/>
                  <a:pt x="5021" y="9549"/>
                </a:cubicBezTo>
                <a:close/>
                <a:moveTo>
                  <a:pt x="8466" y="10632"/>
                </a:moveTo>
                <a:cubicBezTo>
                  <a:pt x="8612" y="11124"/>
                  <a:pt x="8860" y="11569"/>
                  <a:pt x="9301" y="11864"/>
                </a:cubicBezTo>
                <a:cubicBezTo>
                  <a:pt x="9596" y="12109"/>
                  <a:pt x="9793" y="12404"/>
                  <a:pt x="9892" y="12798"/>
                </a:cubicBezTo>
                <a:cubicBezTo>
                  <a:pt x="9844" y="12798"/>
                  <a:pt x="9793" y="12798"/>
                  <a:pt x="9746" y="12849"/>
                </a:cubicBezTo>
                <a:cubicBezTo>
                  <a:pt x="9598" y="12922"/>
                  <a:pt x="9438" y="12958"/>
                  <a:pt x="9277" y="12958"/>
                </a:cubicBezTo>
                <a:cubicBezTo>
                  <a:pt x="9117" y="12958"/>
                  <a:pt x="8956" y="12922"/>
                  <a:pt x="8809" y="12849"/>
                </a:cubicBezTo>
                <a:cubicBezTo>
                  <a:pt x="8549" y="12745"/>
                  <a:pt x="8303" y="12682"/>
                  <a:pt x="8063" y="12682"/>
                </a:cubicBezTo>
                <a:cubicBezTo>
                  <a:pt x="7849" y="12682"/>
                  <a:pt x="7640" y="12732"/>
                  <a:pt x="7431" y="12849"/>
                </a:cubicBezTo>
                <a:cubicBezTo>
                  <a:pt x="7259" y="12922"/>
                  <a:pt x="7100" y="12958"/>
                  <a:pt x="6940" y="12958"/>
                </a:cubicBezTo>
                <a:cubicBezTo>
                  <a:pt x="6780" y="12958"/>
                  <a:pt x="6619" y="12922"/>
                  <a:pt x="6446" y="12849"/>
                </a:cubicBezTo>
                <a:cubicBezTo>
                  <a:pt x="6213" y="12745"/>
                  <a:pt x="5979" y="12682"/>
                  <a:pt x="5737" y="12682"/>
                </a:cubicBezTo>
                <a:cubicBezTo>
                  <a:pt x="5522" y="12682"/>
                  <a:pt x="5300" y="12732"/>
                  <a:pt x="5068" y="12849"/>
                </a:cubicBezTo>
                <a:cubicBezTo>
                  <a:pt x="4897" y="12922"/>
                  <a:pt x="4737" y="12958"/>
                  <a:pt x="4577" y="12958"/>
                </a:cubicBezTo>
                <a:cubicBezTo>
                  <a:pt x="4417" y="12958"/>
                  <a:pt x="4257" y="12922"/>
                  <a:pt x="4084" y="12849"/>
                </a:cubicBezTo>
                <a:cubicBezTo>
                  <a:pt x="4084" y="12798"/>
                  <a:pt x="4036" y="12798"/>
                  <a:pt x="3985" y="12798"/>
                </a:cubicBezTo>
                <a:cubicBezTo>
                  <a:pt x="4084" y="12404"/>
                  <a:pt x="4280" y="12109"/>
                  <a:pt x="4576" y="11864"/>
                </a:cubicBezTo>
                <a:cubicBezTo>
                  <a:pt x="4970" y="11569"/>
                  <a:pt x="5265" y="11124"/>
                  <a:pt x="5363" y="10632"/>
                </a:cubicBezTo>
                <a:close/>
                <a:moveTo>
                  <a:pt x="6938" y="0"/>
                </a:moveTo>
                <a:cubicBezTo>
                  <a:pt x="6840" y="0"/>
                  <a:pt x="6694" y="99"/>
                  <a:pt x="6596" y="197"/>
                </a:cubicBezTo>
                <a:cubicBezTo>
                  <a:pt x="6348" y="642"/>
                  <a:pt x="5710" y="1725"/>
                  <a:pt x="5462" y="3005"/>
                </a:cubicBezTo>
                <a:cubicBezTo>
                  <a:pt x="5316" y="3741"/>
                  <a:pt x="5316" y="4430"/>
                  <a:pt x="5513" y="5021"/>
                </a:cubicBezTo>
                <a:cubicBezTo>
                  <a:pt x="5710" y="5761"/>
                  <a:pt x="6104" y="6352"/>
                  <a:pt x="6694" y="6891"/>
                </a:cubicBezTo>
                <a:lnTo>
                  <a:pt x="6694" y="8171"/>
                </a:lnTo>
                <a:cubicBezTo>
                  <a:pt x="6497" y="7927"/>
                  <a:pt x="6300" y="7730"/>
                  <a:pt x="6151" y="7679"/>
                </a:cubicBezTo>
                <a:cubicBezTo>
                  <a:pt x="6052" y="7285"/>
                  <a:pt x="5513" y="5860"/>
                  <a:pt x="3788" y="5021"/>
                </a:cubicBezTo>
                <a:cubicBezTo>
                  <a:pt x="3099" y="4653"/>
                  <a:pt x="2385" y="4542"/>
                  <a:pt x="1777" y="4542"/>
                </a:cubicBezTo>
                <a:cubicBezTo>
                  <a:pt x="1168" y="4542"/>
                  <a:pt x="664" y="4653"/>
                  <a:pt x="394" y="4726"/>
                </a:cubicBezTo>
                <a:cubicBezTo>
                  <a:pt x="99" y="4824"/>
                  <a:pt x="0" y="5170"/>
                  <a:pt x="146" y="5415"/>
                </a:cubicBezTo>
                <a:cubicBezTo>
                  <a:pt x="296" y="5611"/>
                  <a:pt x="835" y="6399"/>
                  <a:pt x="1772" y="7139"/>
                </a:cubicBezTo>
                <a:cubicBezTo>
                  <a:pt x="1832" y="7159"/>
                  <a:pt x="1892" y="7170"/>
                  <a:pt x="1949" y="7170"/>
                </a:cubicBezTo>
                <a:cubicBezTo>
                  <a:pt x="2032" y="7170"/>
                  <a:pt x="2108" y="7146"/>
                  <a:pt x="2166" y="7088"/>
                </a:cubicBezTo>
                <a:cubicBezTo>
                  <a:pt x="2213" y="6942"/>
                  <a:pt x="2213" y="6793"/>
                  <a:pt x="2115" y="6694"/>
                </a:cubicBezTo>
                <a:cubicBezTo>
                  <a:pt x="1575" y="6301"/>
                  <a:pt x="1130" y="5860"/>
                  <a:pt x="835" y="5466"/>
                </a:cubicBezTo>
                <a:lnTo>
                  <a:pt x="835" y="5466"/>
                </a:lnTo>
                <a:cubicBezTo>
                  <a:pt x="1721" y="5761"/>
                  <a:pt x="3394" y="6399"/>
                  <a:pt x="5316" y="7679"/>
                </a:cubicBezTo>
                <a:cubicBezTo>
                  <a:pt x="5164" y="7699"/>
                  <a:pt x="5012" y="7709"/>
                  <a:pt x="4860" y="7709"/>
                </a:cubicBezTo>
                <a:cubicBezTo>
                  <a:pt x="4271" y="7709"/>
                  <a:pt x="3678" y="7560"/>
                  <a:pt x="3052" y="7285"/>
                </a:cubicBezTo>
                <a:cubicBezTo>
                  <a:pt x="3028" y="7273"/>
                  <a:pt x="3000" y="7267"/>
                  <a:pt x="2972" y="7267"/>
                </a:cubicBezTo>
                <a:cubicBezTo>
                  <a:pt x="2886" y="7267"/>
                  <a:pt x="2792" y="7322"/>
                  <a:pt x="2757" y="7435"/>
                </a:cubicBezTo>
                <a:cubicBezTo>
                  <a:pt x="2658" y="7533"/>
                  <a:pt x="2705" y="7679"/>
                  <a:pt x="2855" y="7777"/>
                </a:cubicBezTo>
                <a:cubicBezTo>
                  <a:pt x="3493" y="8073"/>
                  <a:pt x="4182" y="8222"/>
                  <a:pt x="4824" y="8222"/>
                </a:cubicBezTo>
                <a:cubicBezTo>
                  <a:pt x="5218" y="8222"/>
                  <a:pt x="5560" y="8171"/>
                  <a:pt x="5907" y="8073"/>
                </a:cubicBezTo>
                <a:cubicBezTo>
                  <a:pt x="6052" y="8222"/>
                  <a:pt x="6399" y="8517"/>
                  <a:pt x="6596" y="9010"/>
                </a:cubicBezTo>
                <a:lnTo>
                  <a:pt x="5021" y="9010"/>
                </a:lnTo>
                <a:cubicBezTo>
                  <a:pt x="4674" y="9010"/>
                  <a:pt x="4430" y="9305"/>
                  <a:pt x="4430" y="9600"/>
                </a:cubicBezTo>
                <a:lnTo>
                  <a:pt x="4430" y="10041"/>
                </a:lnTo>
                <a:cubicBezTo>
                  <a:pt x="4430" y="10289"/>
                  <a:pt x="4627" y="10534"/>
                  <a:pt x="4871" y="10585"/>
                </a:cubicBezTo>
                <a:cubicBezTo>
                  <a:pt x="4773" y="10927"/>
                  <a:pt x="4576" y="11223"/>
                  <a:pt x="4280" y="11471"/>
                </a:cubicBezTo>
                <a:cubicBezTo>
                  <a:pt x="3741" y="11864"/>
                  <a:pt x="3394" y="12554"/>
                  <a:pt x="3394" y="13191"/>
                </a:cubicBezTo>
                <a:lnTo>
                  <a:pt x="3394" y="16046"/>
                </a:lnTo>
                <a:cubicBezTo>
                  <a:pt x="3394" y="16735"/>
                  <a:pt x="3985" y="17326"/>
                  <a:pt x="4674" y="17326"/>
                </a:cubicBezTo>
                <a:lnTo>
                  <a:pt x="9203" y="17326"/>
                </a:lnTo>
                <a:cubicBezTo>
                  <a:pt x="9892" y="17326"/>
                  <a:pt x="10435" y="16735"/>
                  <a:pt x="10435" y="16046"/>
                </a:cubicBezTo>
                <a:lnTo>
                  <a:pt x="10435" y="15554"/>
                </a:lnTo>
                <a:cubicBezTo>
                  <a:pt x="10435" y="15408"/>
                  <a:pt x="10337" y="15310"/>
                  <a:pt x="10187" y="15310"/>
                </a:cubicBezTo>
                <a:cubicBezTo>
                  <a:pt x="10041" y="15310"/>
                  <a:pt x="9943" y="15408"/>
                  <a:pt x="9943" y="15554"/>
                </a:cubicBezTo>
                <a:lnTo>
                  <a:pt x="9943" y="16046"/>
                </a:lnTo>
                <a:cubicBezTo>
                  <a:pt x="9943" y="16491"/>
                  <a:pt x="9596" y="16787"/>
                  <a:pt x="9203" y="16787"/>
                </a:cubicBezTo>
                <a:lnTo>
                  <a:pt x="4674" y="16787"/>
                </a:lnTo>
                <a:cubicBezTo>
                  <a:pt x="4233" y="16787"/>
                  <a:pt x="3938" y="16491"/>
                  <a:pt x="3938" y="16046"/>
                </a:cubicBezTo>
                <a:lnTo>
                  <a:pt x="3938" y="13290"/>
                </a:lnTo>
                <a:cubicBezTo>
                  <a:pt x="4135" y="13388"/>
                  <a:pt x="4356" y="13438"/>
                  <a:pt x="4584" y="13438"/>
                </a:cubicBezTo>
                <a:cubicBezTo>
                  <a:pt x="4811" y="13438"/>
                  <a:pt x="5044" y="13388"/>
                  <a:pt x="5265" y="13290"/>
                </a:cubicBezTo>
                <a:cubicBezTo>
                  <a:pt x="5438" y="13217"/>
                  <a:pt x="5599" y="13181"/>
                  <a:pt x="5759" y="13181"/>
                </a:cubicBezTo>
                <a:cubicBezTo>
                  <a:pt x="5919" y="13181"/>
                  <a:pt x="6078" y="13217"/>
                  <a:pt x="6249" y="13290"/>
                </a:cubicBezTo>
                <a:cubicBezTo>
                  <a:pt x="6472" y="13388"/>
                  <a:pt x="6693" y="13438"/>
                  <a:pt x="6921" y="13438"/>
                </a:cubicBezTo>
                <a:cubicBezTo>
                  <a:pt x="7148" y="13438"/>
                  <a:pt x="7381" y="13388"/>
                  <a:pt x="7627" y="13290"/>
                </a:cubicBezTo>
                <a:cubicBezTo>
                  <a:pt x="7801" y="13217"/>
                  <a:pt x="7961" y="13181"/>
                  <a:pt x="8115" y="13181"/>
                </a:cubicBezTo>
                <a:cubicBezTo>
                  <a:pt x="8269" y="13181"/>
                  <a:pt x="8417" y="13217"/>
                  <a:pt x="8565" y="13290"/>
                </a:cubicBezTo>
                <a:cubicBezTo>
                  <a:pt x="8811" y="13388"/>
                  <a:pt x="9044" y="13438"/>
                  <a:pt x="9271" y="13438"/>
                </a:cubicBezTo>
                <a:cubicBezTo>
                  <a:pt x="9499" y="13438"/>
                  <a:pt x="9720" y="13388"/>
                  <a:pt x="9943" y="13290"/>
                </a:cubicBezTo>
                <a:lnTo>
                  <a:pt x="9943" y="14373"/>
                </a:lnTo>
                <a:cubicBezTo>
                  <a:pt x="9943" y="14522"/>
                  <a:pt x="10041" y="14621"/>
                  <a:pt x="10187" y="14621"/>
                </a:cubicBezTo>
                <a:cubicBezTo>
                  <a:pt x="10337" y="14621"/>
                  <a:pt x="10435" y="14522"/>
                  <a:pt x="10435" y="14373"/>
                </a:cubicBezTo>
                <a:lnTo>
                  <a:pt x="10435" y="13191"/>
                </a:lnTo>
                <a:cubicBezTo>
                  <a:pt x="10435" y="12554"/>
                  <a:pt x="10140" y="11864"/>
                  <a:pt x="9596" y="11471"/>
                </a:cubicBezTo>
                <a:cubicBezTo>
                  <a:pt x="9301" y="11223"/>
                  <a:pt x="9104" y="10927"/>
                  <a:pt x="9006" y="10585"/>
                </a:cubicBezTo>
                <a:cubicBezTo>
                  <a:pt x="9254" y="10534"/>
                  <a:pt x="9451" y="10289"/>
                  <a:pt x="9451" y="10041"/>
                </a:cubicBezTo>
                <a:lnTo>
                  <a:pt x="9451" y="9600"/>
                </a:lnTo>
                <a:cubicBezTo>
                  <a:pt x="9451" y="9305"/>
                  <a:pt x="9155" y="9010"/>
                  <a:pt x="8860" y="9010"/>
                </a:cubicBezTo>
                <a:lnTo>
                  <a:pt x="7285" y="9010"/>
                </a:lnTo>
                <a:cubicBezTo>
                  <a:pt x="7482" y="8565"/>
                  <a:pt x="7824" y="8222"/>
                  <a:pt x="7974" y="8073"/>
                </a:cubicBezTo>
                <a:cubicBezTo>
                  <a:pt x="8317" y="8171"/>
                  <a:pt x="8663" y="8222"/>
                  <a:pt x="9006" y="8222"/>
                </a:cubicBezTo>
                <a:cubicBezTo>
                  <a:pt x="9892" y="8222"/>
                  <a:pt x="10778" y="7974"/>
                  <a:pt x="11616" y="7435"/>
                </a:cubicBezTo>
                <a:cubicBezTo>
                  <a:pt x="12601" y="6844"/>
                  <a:pt x="13337" y="6005"/>
                  <a:pt x="13731" y="5415"/>
                </a:cubicBezTo>
                <a:cubicBezTo>
                  <a:pt x="13881" y="5170"/>
                  <a:pt x="13731" y="4824"/>
                  <a:pt x="13487" y="4726"/>
                </a:cubicBezTo>
                <a:cubicBezTo>
                  <a:pt x="13191" y="4653"/>
                  <a:pt x="12686" y="4542"/>
                  <a:pt x="12083" y="4542"/>
                </a:cubicBezTo>
                <a:cubicBezTo>
                  <a:pt x="11480" y="4542"/>
                  <a:pt x="10778" y="4653"/>
                  <a:pt x="10089" y="5021"/>
                </a:cubicBezTo>
                <a:cubicBezTo>
                  <a:pt x="8368" y="5860"/>
                  <a:pt x="7824" y="7285"/>
                  <a:pt x="7679" y="7679"/>
                </a:cubicBezTo>
                <a:cubicBezTo>
                  <a:pt x="7580" y="7730"/>
                  <a:pt x="7383" y="7927"/>
                  <a:pt x="7186" y="8171"/>
                </a:cubicBezTo>
                <a:lnTo>
                  <a:pt x="7186" y="6891"/>
                </a:lnTo>
                <a:cubicBezTo>
                  <a:pt x="7777" y="6352"/>
                  <a:pt x="8171" y="5761"/>
                  <a:pt x="8368" y="5021"/>
                </a:cubicBezTo>
                <a:cubicBezTo>
                  <a:pt x="8565" y="4430"/>
                  <a:pt x="8565" y="3741"/>
                  <a:pt x="8415" y="3005"/>
                </a:cubicBezTo>
                <a:cubicBezTo>
                  <a:pt x="8171" y="1725"/>
                  <a:pt x="7529" y="642"/>
                  <a:pt x="7285" y="197"/>
                </a:cubicBezTo>
                <a:cubicBezTo>
                  <a:pt x="7186" y="99"/>
                  <a:pt x="7037" y="0"/>
                  <a:pt x="6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61" name="Google Shape;1961;p69"/>
          <p:cNvGrpSpPr/>
          <p:nvPr/>
        </p:nvGrpSpPr>
        <p:grpSpPr>
          <a:xfrm>
            <a:off x="1885776" y="663079"/>
            <a:ext cx="420092" cy="420115"/>
            <a:chOff x="4714075" y="2697075"/>
            <a:chExt cx="449200" cy="449225"/>
          </a:xfrm>
        </p:grpSpPr>
        <p:sp>
          <p:nvSpPr>
            <p:cNvPr id="1962" name="Google Shape;1962;p69"/>
            <p:cNvSpPr/>
            <p:nvPr/>
          </p:nvSpPr>
          <p:spPr>
            <a:xfrm>
              <a:off x="4714075" y="2923500"/>
              <a:ext cx="449200" cy="222800"/>
            </a:xfrm>
            <a:custGeom>
              <a:avLst/>
              <a:gdLst/>
              <a:ahLst/>
              <a:cxnLst/>
              <a:rect l="l" t="t" r="r" b="b"/>
              <a:pathLst>
                <a:path w="17968" h="8912" extrusionOk="0">
                  <a:moveTo>
                    <a:pt x="2414" y="591"/>
                  </a:moveTo>
                  <a:cubicBezTo>
                    <a:pt x="2906" y="689"/>
                    <a:pt x="3544" y="788"/>
                    <a:pt x="4135" y="1083"/>
                  </a:cubicBezTo>
                  <a:cubicBezTo>
                    <a:pt x="5218" y="1528"/>
                    <a:pt x="5859" y="2217"/>
                    <a:pt x="6155" y="3151"/>
                  </a:cubicBezTo>
                  <a:cubicBezTo>
                    <a:pt x="4777" y="2068"/>
                    <a:pt x="3300" y="1134"/>
                    <a:pt x="2414" y="591"/>
                  </a:cubicBezTo>
                  <a:close/>
                  <a:moveTo>
                    <a:pt x="12554" y="1528"/>
                  </a:moveTo>
                  <a:lnTo>
                    <a:pt x="12554" y="1528"/>
                  </a:lnTo>
                  <a:cubicBezTo>
                    <a:pt x="11616" y="2068"/>
                    <a:pt x="10093" y="3052"/>
                    <a:pt x="8663" y="4186"/>
                  </a:cubicBezTo>
                  <a:cubicBezTo>
                    <a:pt x="9207" y="2265"/>
                    <a:pt x="11223" y="1674"/>
                    <a:pt x="12554" y="1528"/>
                  </a:cubicBezTo>
                  <a:close/>
                  <a:moveTo>
                    <a:pt x="13243" y="1725"/>
                  </a:moveTo>
                  <a:lnTo>
                    <a:pt x="13243" y="1725"/>
                  </a:lnTo>
                  <a:cubicBezTo>
                    <a:pt x="12502" y="4383"/>
                    <a:pt x="10093" y="4678"/>
                    <a:pt x="8911" y="4678"/>
                  </a:cubicBezTo>
                  <a:cubicBezTo>
                    <a:pt x="10585" y="3300"/>
                    <a:pt x="12404" y="2217"/>
                    <a:pt x="13243" y="1725"/>
                  </a:cubicBezTo>
                  <a:close/>
                  <a:moveTo>
                    <a:pt x="7435" y="7088"/>
                  </a:moveTo>
                  <a:cubicBezTo>
                    <a:pt x="9844" y="7088"/>
                    <a:pt x="11766" y="7876"/>
                    <a:pt x="12750" y="8419"/>
                  </a:cubicBezTo>
                  <a:lnTo>
                    <a:pt x="2067" y="8419"/>
                  </a:lnTo>
                  <a:cubicBezTo>
                    <a:pt x="3103" y="7876"/>
                    <a:pt x="4974" y="7088"/>
                    <a:pt x="7435" y="7088"/>
                  </a:cubicBezTo>
                  <a:close/>
                  <a:moveTo>
                    <a:pt x="1575" y="0"/>
                  </a:moveTo>
                  <a:cubicBezTo>
                    <a:pt x="1280" y="0"/>
                    <a:pt x="1083" y="248"/>
                    <a:pt x="1134" y="544"/>
                  </a:cubicBezTo>
                  <a:cubicBezTo>
                    <a:pt x="1233" y="985"/>
                    <a:pt x="1477" y="1922"/>
                    <a:pt x="2166" y="2709"/>
                  </a:cubicBezTo>
                  <a:cubicBezTo>
                    <a:pt x="2226" y="2770"/>
                    <a:pt x="2306" y="2811"/>
                    <a:pt x="2392" y="2811"/>
                  </a:cubicBezTo>
                  <a:cubicBezTo>
                    <a:pt x="2447" y="2811"/>
                    <a:pt x="2503" y="2795"/>
                    <a:pt x="2560" y="2757"/>
                  </a:cubicBezTo>
                  <a:cubicBezTo>
                    <a:pt x="2658" y="2658"/>
                    <a:pt x="2658" y="2461"/>
                    <a:pt x="2560" y="2363"/>
                  </a:cubicBezTo>
                  <a:cubicBezTo>
                    <a:pt x="2119" y="1824"/>
                    <a:pt x="1871" y="1233"/>
                    <a:pt x="1725" y="839"/>
                  </a:cubicBezTo>
                  <a:lnTo>
                    <a:pt x="1725" y="839"/>
                  </a:lnTo>
                  <a:cubicBezTo>
                    <a:pt x="2512" y="1280"/>
                    <a:pt x="4284" y="2316"/>
                    <a:pt x="5859" y="3643"/>
                  </a:cubicBezTo>
                  <a:cubicBezTo>
                    <a:pt x="4922" y="3643"/>
                    <a:pt x="4135" y="3497"/>
                    <a:pt x="3446" y="3103"/>
                  </a:cubicBezTo>
                  <a:cubicBezTo>
                    <a:pt x="3409" y="3084"/>
                    <a:pt x="3367" y="3072"/>
                    <a:pt x="3322" y="3072"/>
                  </a:cubicBezTo>
                  <a:cubicBezTo>
                    <a:pt x="3246" y="3072"/>
                    <a:pt x="3165" y="3107"/>
                    <a:pt x="3103" y="3202"/>
                  </a:cubicBezTo>
                  <a:cubicBezTo>
                    <a:pt x="3052" y="3347"/>
                    <a:pt x="3052" y="3497"/>
                    <a:pt x="3202" y="3544"/>
                  </a:cubicBezTo>
                  <a:cubicBezTo>
                    <a:pt x="3891" y="3938"/>
                    <a:pt x="4725" y="4135"/>
                    <a:pt x="5663" y="4135"/>
                  </a:cubicBezTo>
                  <a:lnTo>
                    <a:pt x="6450" y="4135"/>
                  </a:lnTo>
                  <a:cubicBezTo>
                    <a:pt x="6891" y="4580"/>
                    <a:pt x="7139" y="5021"/>
                    <a:pt x="7139" y="5415"/>
                  </a:cubicBezTo>
                  <a:lnTo>
                    <a:pt x="7139" y="6549"/>
                  </a:lnTo>
                  <a:cubicBezTo>
                    <a:pt x="4725" y="6596"/>
                    <a:pt x="2414" y="7435"/>
                    <a:pt x="1083" y="8419"/>
                  </a:cubicBezTo>
                  <a:lnTo>
                    <a:pt x="296" y="8419"/>
                  </a:lnTo>
                  <a:cubicBezTo>
                    <a:pt x="150" y="8419"/>
                    <a:pt x="0" y="8518"/>
                    <a:pt x="0" y="8663"/>
                  </a:cubicBezTo>
                  <a:cubicBezTo>
                    <a:pt x="0" y="8813"/>
                    <a:pt x="150" y="8911"/>
                    <a:pt x="296" y="8911"/>
                  </a:cubicBezTo>
                  <a:lnTo>
                    <a:pt x="17720" y="8911"/>
                  </a:lnTo>
                  <a:cubicBezTo>
                    <a:pt x="17869" y="8911"/>
                    <a:pt x="17968" y="8813"/>
                    <a:pt x="17968" y="8663"/>
                  </a:cubicBezTo>
                  <a:cubicBezTo>
                    <a:pt x="17968" y="8518"/>
                    <a:pt x="17869" y="8419"/>
                    <a:pt x="17720" y="8419"/>
                  </a:cubicBezTo>
                  <a:lnTo>
                    <a:pt x="13782" y="8419"/>
                  </a:lnTo>
                  <a:cubicBezTo>
                    <a:pt x="12357" y="7435"/>
                    <a:pt x="10093" y="6596"/>
                    <a:pt x="7679" y="6549"/>
                  </a:cubicBezTo>
                  <a:cubicBezTo>
                    <a:pt x="7730" y="6005"/>
                    <a:pt x="7974" y="5513"/>
                    <a:pt x="8368" y="5171"/>
                  </a:cubicBezTo>
                  <a:cubicBezTo>
                    <a:pt x="8466" y="5218"/>
                    <a:pt x="9010" y="5218"/>
                    <a:pt x="9155" y="5218"/>
                  </a:cubicBezTo>
                  <a:cubicBezTo>
                    <a:pt x="10632" y="5218"/>
                    <a:pt x="11813" y="4726"/>
                    <a:pt x="12699" y="3792"/>
                  </a:cubicBezTo>
                  <a:cubicBezTo>
                    <a:pt x="13487" y="2906"/>
                    <a:pt x="13735" y="1871"/>
                    <a:pt x="13833" y="1477"/>
                  </a:cubicBezTo>
                  <a:cubicBezTo>
                    <a:pt x="13881" y="1182"/>
                    <a:pt x="13636" y="938"/>
                    <a:pt x="13388" y="938"/>
                  </a:cubicBezTo>
                  <a:lnTo>
                    <a:pt x="13341" y="938"/>
                  </a:lnTo>
                  <a:cubicBezTo>
                    <a:pt x="11766" y="985"/>
                    <a:pt x="9943" y="1430"/>
                    <a:pt x="8911" y="2658"/>
                  </a:cubicBezTo>
                  <a:cubicBezTo>
                    <a:pt x="8269" y="3347"/>
                    <a:pt x="8025" y="4383"/>
                    <a:pt x="8025" y="4777"/>
                  </a:cubicBezTo>
                  <a:cubicBezTo>
                    <a:pt x="7876" y="4875"/>
                    <a:pt x="7777" y="4974"/>
                    <a:pt x="7679" y="5119"/>
                  </a:cubicBezTo>
                  <a:lnTo>
                    <a:pt x="7679" y="2757"/>
                  </a:lnTo>
                  <a:cubicBezTo>
                    <a:pt x="7679" y="2611"/>
                    <a:pt x="7580" y="2513"/>
                    <a:pt x="7435" y="2513"/>
                  </a:cubicBezTo>
                  <a:cubicBezTo>
                    <a:pt x="7285" y="2513"/>
                    <a:pt x="7139" y="2611"/>
                    <a:pt x="7139" y="2757"/>
                  </a:cubicBezTo>
                  <a:lnTo>
                    <a:pt x="7139" y="4135"/>
                  </a:lnTo>
                  <a:cubicBezTo>
                    <a:pt x="7041" y="3989"/>
                    <a:pt x="6891" y="3840"/>
                    <a:pt x="6745" y="3694"/>
                  </a:cubicBezTo>
                  <a:lnTo>
                    <a:pt x="6745" y="3643"/>
                  </a:lnTo>
                  <a:cubicBezTo>
                    <a:pt x="6596" y="2217"/>
                    <a:pt x="5761" y="1182"/>
                    <a:pt x="4383" y="591"/>
                  </a:cubicBezTo>
                  <a:cubicBezTo>
                    <a:pt x="3249" y="99"/>
                    <a:pt x="2067" y="0"/>
                    <a:pt x="15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69"/>
            <p:cNvSpPr/>
            <p:nvPr/>
          </p:nvSpPr>
          <p:spPr>
            <a:xfrm>
              <a:off x="4916175" y="2697075"/>
              <a:ext cx="247100" cy="204100"/>
            </a:xfrm>
            <a:custGeom>
              <a:avLst/>
              <a:gdLst/>
              <a:ahLst/>
              <a:cxnLst/>
              <a:rect l="l" t="t" r="r" b="b"/>
              <a:pathLst>
                <a:path w="9884" h="8164" extrusionOk="0">
                  <a:moveTo>
                    <a:pt x="4568" y="4234"/>
                  </a:moveTo>
                  <a:lnTo>
                    <a:pt x="5698" y="5120"/>
                  </a:lnTo>
                  <a:lnTo>
                    <a:pt x="3879" y="5317"/>
                  </a:lnTo>
                  <a:lnTo>
                    <a:pt x="4568" y="4234"/>
                  </a:lnTo>
                  <a:close/>
                  <a:moveTo>
                    <a:pt x="6289" y="5612"/>
                  </a:moveTo>
                  <a:lnTo>
                    <a:pt x="7962" y="6990"/>
                  </a:lnTo>
                  <a:lnTo>
                    <a:pt x="2056" y="6648"/>
                  </a:lnTo>
                  <a:lnTo>
                    <a:pt x="2056" y="6006"/>
                  </a:lnTo>
                  <a:lnTo>
                    <a:pt x="6289" y="5612"/>
                  </a:lnTo>
                  <a:close/>
                  <a:moveTo>
                    <a:pt x="532" y="5368"/>
                  </a:moveTo>
                  <a:lnTo>
                    <a:pt x="1516" y="5809"/>
                  </a:lnTo>
                  <a:lnTo>
                    <a:pt x="1564" y="6892"/>
                  </a:lnTo>
                  <a:lnTo>
                    <a:pt x="630" y="7435"/>
                  </a:lnTo>
                  <a:lnTo>
                    <a:pt x="532" y="5368"/>
                  </a:lnTo>
                  <a:close/>
                  <a:moveTo>
                    <a:pt x="5895" y="1"/>
                  </a:moveTo>
                  <a:cubicBezTo>
                    <a:pt x="5651" y="1"/>
                    <a:pt x="5403" y="150"/>
                    <a:pt x="5257" y="347"/>
                  </a:cubicBezTo>
                  <a:lnTo>
                    <a:pt x="3682" y="2808"/>
                  </a:lnTo>
                  <a:cubicBezTo>
                    <a:pt x="3485" y="3052"/>
                    <a:pt x="3532" y="3399"/>
                    <a:pt x="3780" y="3596"/>
                  </a:cubicBezTo>
                  <a:lnTo>
                    <a:pt x="4123" y="3891"/>
                  </a:lnTo>
                  <a:lnTo>
                    <a:pt x="3190" y="5368"/>
                  </a:lnTo>
                  <a:lnTo>
                    <a:pt x="1957" y="5513"/>
                  </a:lnTo>
                  <a:cubicBezTo>
                    <a:pt x="1910" y="5415"/>
                    <a:pt x="1859" y="5368"/>
                    <a:pt x="1760" y="5368"/>
                  </a:cubicBezTo>
                  <a:lnTo>
                    <a:pt x="532" y="4777"/>
                  </a:lnTo>
                  <a:cubicBezTo>
                    <a:pt x="473" y="4742"/>
                    <a:pt x="412" y="4726"/>
                    <a:pt x="354" y="4726"/>
                  </a:cubicBezTo>
                  <a:cubicBezTo>
                    <a:pt x="164" y="4726"/>
                    <a:pt x="1" y="4894"/>
                    <a:pt x="40" y="5120"/>
                  </a:cubicBezTo>
                  <a:lnTo>
                    <a:pt x="138" y="7730"/>
                  </a:lnTo>
                  <a:cubicBezTo>
                    <a:pt x="138" y="7917"/>
                    <a:pt x="310" y="8076"/>
                    <a:pt x="500" y="8076"/>
                  </a:cubicBezTo>
                  <a:cubicBezTo>
                    <a:pt x="559" y="8076"/>
                    <a:pt x="620" y="8060"/>
                    <a:pt x="678" y="8026"/>
                  </a:cubicBezTo>
                  <a:lnTo>
                    <a:pt x="1859" y="7337"/>
                  </a:lnTo>
                  <a:lnTo>
                    <a:pt x="2009" y="7187"/>
                  </a:lnTo>
                  <a:lnTo>
                    <a:pt x="8651" y="7534"/>
                  </a:lnTo>
                  <a:lnTo>
                    <a:pt x="9340" y="8073"/>
                  </a:lnTo>
                  <a:cubicBezTo>
                    <a:pt x="9403" y="8135"/>
                    <a:pt x="9480" y="8163"/>
                    <a:pt x="9556" y="8163"/>
                  </a:cubicBezTo>
                  <a:cubicBezTo>
                    <a:pt x="9721" y="8163"/>
                    <a:pt x="9884" y="8031"/>
                    <a:pt x="9884" y="7829"/>
                  </a:cubicBezTo>
                  <a:lnTo>
                    <a:pt x="9884" y="2611"/>
                  </a:lnTo>
                  <a:cubicBezTo>
                    <a:pt x="9884" y="2462"/>
                    <a:pt x="9785" y="2316"/>
                    <a:pt x="9636" y="2316"/>
                  </a:cubicBezTo>
                  <a:cubicBezTo>
                    <a:pt x="9490" y="2316"/>
                    <a:pt x="9340" y="2462"/>
                    <a:pt x="9340" y="2611"/>
                  </a:cubicBezTo>
                  <a:lnTo>
                    <a:pt x="9340" y="7435"/>
                  </a:lnTo>
                  <a:cubicBezTo>
                    <a:pt x="8848" y="6990"/>
                    <a:pt x="4615" y="3596"/>
                    <a:pt x="4123" y="3202"/>
                  </a:cubicBezTo>
                  <a:cubicBezTo>
                    <a:pt x="4076" y="3151"/>
                    <a:pt x="4076" y="3104"/>
                    <a:pt x="4123" y="3104"/>
                  </a:cubicBezTo>
                  <a:lnTo>
                    <a:pt x="5698" y="643"/>
                  </a:lnTo>
                  <a:cubicBezTo>
                    <a:pt x="5749" y="591"/>
                    <a:pt x="5797" y="544"/>
                    <a:pt x="5895" y="544"/>
                  </a:cubicBezTo>
                  <a:lnTo>
                    <a:pt x="9144" y="544"/>
                  </a:lnTo>
                  <a:cubicBezTo>
                    <a:pt x="9242" y="544"/>
                    <a:pt x="9340" y="643"/>
                    <a:pt x="9340" y="788"/>
                  </a:cubicBezTo>
                  <a:lnTo>
                    <a:pt x="9340" y="1379"/>
                  </a:lnTo>
                  <a:cubicBezTo>
                    <a:pt x="9340" y="1529"/>
                    <a:pt x="9490" y="1627"/>
                    <a:pt x="9636" y="1627"/>
                  </a:cubicBezTo>
                  <a:cubicBezTo>
                    <a:pt x="9785" y="1627"/>
                    <a:pt x="9884" y="1529"/>
                    <a:pt x="9884" y="1379"/>
                  </a:cubicBezTo>
                  <a:lnTo>
                    <a:pt x="9884" y="788"/>
                  </a:lnTo>
                  <a:cubicBezTo>
                    <a:pt x="9884" y="347"/>
                    <a:pt x="9537" y="1"/>
                    <a:pt x="9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967"/>
        <p:cNvGrpSpPr/>
        <p:nvPr/>
      </p:nvGrpSpPr>
      <p:grpSpPr>
        <a:xfrm>
          <a:off x="0" y="0"/>
          <a:ext cx="0" cy="0"/>
          <a:chOff x="0" y="0"/>
          <a:chExt cx="0" cy="0"/>
        </a:xfrm>
      </p:grpSpPr>
      <p:sp>
        <p:nvSpPr>
          <p:cNvPr id="1968" name="Google Shape;1968;p70"/>
          <p:cNvSpPr/>
          <p:nvPr/>
        </p:nvSpPr>
        <p:spPr>
          <a:xfrm>
            <a:off x="178487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70"/>
          <p:cNvSpPr txBox="1">
            <a:spLocks noGrp="1"/>
          </p:cNvSpPr>
          <p:nvPr>
            <p:ph type="subTitle" idx="4"/>
          </p:nvPr>
        </p:nvSpPr>
        <p:spPr>
          <a:xfrm>
            <a:off x="553663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solidFill>
                  <a:srgbClr val="DD7E6B"/>
                </a:solidFill>
              </a:rPr>
              <a:t>Implications</a:t>
            </a:r>
            <a:endParaRPr sz="2200">
              <a:solidFill>
                <a:srgbClr val="DD7E6B"/>
              </a:solidFill>
            </a:endParaRPr>
          </a:p>
        </p:txBody>
      </p:sp>
      <p:sp>
        <p:nvSpPr>
          <p:cNvPr id="1970" name="Google Shape;1970;p70"/>
          <p:cNvSpPr txBox="1">
            <a:spLocks noGrp="1"/>
          </p:cNvSpPr>
          <p:nvPr>
            <p:ph type="subTitle" idx="1"/>
          </p:nvPr>
        </p:nvSpPr>
        <p:spPr>
          <a:xfrm>
            <a:off x="5114825" y="1737200"/>
            <a:ext cx="4064100" cy="26910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2100"/>
              <a:t>Clearer iconography </a:t>
            </a:r>
            <a:endParaRPr sz="2100"/>
          </a:p>
          <a:p>
            <a:pPr marL="457200" lvl="0" indent="0" algn="l" rtl="0">
              <a:spcBef>
                <a:spcPts val="0"/>
              </a:spcBef>
              <a:spcAft>
                <a:spcPts val="0"/>
              </a:spcAft>
              <a:buNone/>
            </a:pPr>
            <a:endParaRPr sz="2100"/>
          </a:p>
          <a:p>
            <a:pPr marL="457200" lvl="0" indent="0" algn="l" rtl="0">
              <a:spcBef>
                <a:spcPts val="0"/>
              </a:spcBef>
              <a:spcAft>
                <a:spcPts val="0"/>
              </a:spcAft>
              <a:buNone/>
            </a:pPr>
            <a:r>
              <a:rPr lang="en" sz="2100"/>
              <a:t>Functionality phrasing &amp; access issues</a:t>
            </a:r>
            <a:endParaRPr sz="2100"/>
          </a:p>
          <a:p>
            <a:pPr marL="457200" lvl="0" indent="0" algn="l" rtl="0">
              <a:spcBef>
                <a:spcPts val="0"/>
              </a:spcBef>
              <a:spcAft>
                <a:spcPts val="0"/>
              </a:spcAft>
              <a:buNone/>
            </a:pPr>
            <a:endParaRPr sz="2100"/>
          </a:p>
          <a:p>
            <a:pPr marL="457200" lvl="0" indent="0" algn="l" rtl="0">
              <a:spcBef>
                <a:spcPts val="0"/>
              </a:spcBef>
              <a:spcAft>
                <a:spcPts val="0"/>
              </a:spcAft>
              <a:buNone/>
            </a:pPr>
            <a:endParaRPr sz="2100"/>
          </a:p>
        </p:txBody>
      </p:sp>
      <p:sp>
        <p:nvSpPr>
          <p:cNvPr id="1971" name="Google Shape;1971;p70"/>
          <p:cNvSpPr txBox="1">
            <a:spLocks noGrp="1"/>
          </p:cNvSpPr>
          <p:nvPr>
            <p:ph type="subTitle" idx="2"/>
          </p:nvPr>
        </p:nvSpPr>
        <p:spPr>
          <a:xfrm>
            <a:off x="584275" y="1722113"/>
            <a:ext cx="3784500" cy="2489700"/>
          </a:xfrm>
          <a:prstGeom prst="rect">
            <a:avLst/>
          </a:prstGeom>
        </p:spPr>
        <p:txBody>
          <a:bodyPr spcFirstLastPara="1" wrap="square" lIns="91425" tIns="91425" rIns="91425" bIns="91425" anchor="t" anchorCtr="0">
            <a:noAutofit/>
          </a:bodyPr>
          <a:lstStyle/>
          <a:p>
            <a:pPr marL="0" lvl="0" indent="0" algn="l" rtl="0">
              <a:lnSpc>
                <a:spcPct val="75000"/>
              </a:lnSpc>
              <a:spcBef>
                <a:spcPts val="0"/>
              </a:spcBef>
              <a:spcAft>
                <a:spcPts val="0"/>
              </a:spcAft>
              <a:buNone/>
            </a:pPr>
            <a:r>
              <a:rPr lang="en" sz="2000"/>
              <a:t>1.Confusion on clickability</a:t>
            </a:r>
            <a:endParaRPr sz="2000"/>
          </a:p>
          <a:p>
            <a:pPr marL="0" lvl="0" indent="0" algn="l" rtl="0">
              <a:lnSpc>
                <a:spcPct val="75000"/>
              </a:lnSpc>
              <a:spcBef>
                <a:spcPts val="0"/>
              </a:spcBef>
              <a:spcAft>
                <a:spcPts val="0"/>
              </a:spcAft>
              <a:buNone/>
            </a:pPr>
            <a:r>
              <a:rPr lang="en" sz="2000"/>
              <a:t>2.Dislike of icon visuals</a:t>
            </a:r>
            <a:endParaRPr sz="2000"/>
          </a:p>
          <a:p>
            <a:pPr marL="0" lvl="0" indent="0" algn="l" rtl="0">
              <a:lnSpc>
                <a:spcPct val="75000"/>
              </a:lnSpc>
              <a:spcBef>
                <a:spcPts val="0"/>
              </a:spcBef>
              <a:spcAft>
                <a:spcPts val="0"/>
              </a:spcAft>
              <a:buNone/>
            </a:pPr>
            <a:endParaRPr sz="2000"/>
          </a:p>
          <a:p>
            <a:pPr marL="0" lvl="0" indent="0" algn="l" rtl="0">
              <a:lnSpc>
                <a:spcPct val="75000"/>
              </a:lnSpc>
              <a:spcBef>
                <a:spcPts val="0"/>
              </a:spcBef>
              <a:spcAft>
                <a:spcPts val="0"/>
              </a:spcAft>
              <a:buNone/>
            </a:pPr>
            <a:r>
              <a:rPr lang="en" sz="2000"/>
              <a:t>1.”How are you doing”</a:t>
            </a:r>
            <a:endParaRPr sz="2000"/>
          </a:p>
          <a:p>
            <a:pPr marL="0" lvl="0" indent="0" algn="l" rtl="0">
              <a:lnSpc>
                <a:spcPct val="75000"/>
              </a:lnSpc>
              <a:spcBef>
                <a:spcPts val="0"/>
              </a:spcBef>
              <a:spcAft>
                <a:spcPts val="0"/>
              </a:spcAft>
              <a:buNone/>
            </a:pPr>
            <a:r>
              <a:rPr lang="en" sz="2000"/>
              <a:t>2.Small font / features</a:t>
            </a:r>
            <a:endParaRPr sz="2000"/>
          </a:p>
          <a:p>
            <a:pPr marL="0" lvl="0" indent="0" algn="l" rtl="0">
              <a:lnSpc>
                <a:spcPct val="75000"/>
              </a:lnSpc>
              <a:spcBef>
                <a:spcPts val="0"/>
              </a:spcBef>
              <a:spcAft>
                <a:spcPts val="0"/>
              </a:spcAft>
              <a:buNone/>
            </a:pPr>
            <a:endParaRPr sz="2000"/>
          </a:p>
          <a:p>
            <a:pPr marL="0" lvl="0" indent="0" algn="ctr" rtl="0">
              <a:spcBef>
                <a:spcPts val="0"/>
              </a:spcBef>
              <a:spcAft>
                <a:spcPts val="0"/>
              </a:spcAft>
              <a:buNone/>
            </a:pPr>
            <a:endParaRPr sz="1600"/>
          </a:p>
        </p:txBody>
      </p:sp>
      <p:sp>
        <p:nvSpPr>
          <p:cNvPr id="1972" name="Google Shape;1972;p70"/>
          <p:cNvSpPr txBox="1">
            <a:spLocks noGrp="1"/>
          </p:cNvSpPr>
          <p:nvPr>
            <p:ph type="subTitle" idx="3"/>
          </p:nvPr>
        </p:nvSpPr>
        <p:spPr>
          <a:xfrm>
            <a:off x="58427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t>Findings</a:t>
            </a:r>
            <a:endParaRPr sz="2200"/>
          </a:p>
        </p:txBody>
      </p:sp>
      <p:sp>
        <p:nvSpPr>
          <p:cNvPr id="1973" name="Google Shape;1973;p70"/>
          <p:cNvSpPr/>
          <p:nvPr/>
        </p:nvSpPr>
        <p:spPr>
          <a:xfrm>
            <a:off x="673722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7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Implications –</a:t>
            </a:r>
            <a:endParaRPr/>
          </a:p>
        </p:txBody>
      </p:sp>
      <p:sp>
        <p:nvSpPr>
          <p:cNvPr id="1975" name="Google Shape;1975;p7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40</a:t>
            </a:fld>
            <a:endParaRPr/>
          </a:p>
        </p:txBody>
      </p:sp>
      <p:sp>
        <p:nvSpPr>
          <p:cNvPr id="1976" name="Google Shape;1976;p70"/>
          <p:cNvSpPr/>
          <p:nvPr/>
        </p:nvSpPr>
        <p:spPr>
          <a:xfrm>
            <a:off x="4311575" y="17674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70"/>
          <p:cNvSpPr/>
          <p:nvPr/>
        </p:nvSpPr>
        <p:spPr>
          <a:xfrm>
            <a:off x="6885910" y="670585"/>
            <a:ext cx="324538" cy="405105"/>
          </a:xfrm>
          <a:custGeom>
            <a:avLst/>
            <a:gdLst/>
            <a:ahLst/>
            <a:cxnLst/>
            <a:rect l="l" t="t" r="r" b="b"/>
            <a:pathLst>
              <a:path w="13881" h="17327" extrusionOk="0">
                <a:moveTo>
                  <a:pt x="6694" y="1083"/>
                </a:moveTo>
                <a:lnTo>
                  <a:pt x="6694" y="6202"/>
                </a:lnTo>
                <a:cubicBezTo>
                  <a:pt x="5954" y="5367"/>
                  <a:pt x="5710" y="4332"/>
                  <a:pt x="5954" y="3103"/>
                </a:cubicBezTo>
                <a:cubicBezTo>
                  <a:pt x="6104" y="2316"/>
                  <a:pt x="6399" y="1575"/>
                  <a:pt x="6694" y="1083"/>
                </a:cubicBezTo>
                <a:close/>
                <a:moveTo>
                  <a:pt x="7186" y="1083"/>
                </a:moveTo>
                <a:cubicBezTo>
                  <a:pt x="7482" y="1575"/>
                  <a:pt x="7777" y="2316"/>
                  <a:pt x="7923" y="3103"/>
                </a:cubicBezTo>
                <a:cubicBezTo>
                  <a:pt x="8171" y="4332"/>
                  <a:pt x="7923" y="5367"/>
                  <a:pt x="7186" y="6202"/>
                </a:cubicBezTo>
                <a:lnTo>
                  <a:pt x="7186" y="1083"/>
                </a:lnTo>
                <a:close/>
                <a:moveTo>
                  <a:pt x="1779" y="5049"/>
                </a:moveTo>
                <a:cubicBezTo>
                  <a:pt x="2313" y="5049"/>
                  <a:pt x="2956" y="5134"/>
                  <a:pt x="3544" y="5466"/>
                </a:cubicBezTo>
                <a:cubicBezTo>
                  <a:pt x="4477" y="5907"/>
                  <a:pt x="5021" y="6596"/>
                  <a:pt x="5363" y="7088"/>
                </a:cubicBezTo>
                <a:cubicBezTo>
                  <a:pt x="3643" y="6005"/>
                  <a:pt x="2166" y="5415"/>
                  <a:pt x="1280" y="5072"/>
                </a:cubicBezTo>
                <a:cubicBezTo>
                  <a:pt x="1430" y="5059"/>
                  <a:pt x="1598" y="5049"/>
                  <a:pt x="1779" y="5049"/>
                </a:cubicBezTo>
                <a:close/>
                <a:moveTo>
                  <a:pt x="12080" y="5049"/>
                </a:moveTo>
                <a:cubicBezTo>
                  <a:pt x="12263" y="5049"/>
                  <a:pt x="12438" y="5059"/>
                  <a:pt x="12601" y="5072"/>
                </a:cubicBezTo>
                <a:cubicBezTo>
                  <a:pt x="11664" y="5415"/>
                  <a:pt x="10187" y="6005"/>
                  <a:pt x="8513" y="7088"/>
                </a:cubicBezTo>
                <a:cubicBezTo>
                  <a:pt x="8809" y="6596"/>
                  <a:pt x="9399" y="5907"/>
                  <a:pt x="10337" y="5466"/>
                </a:cubicBezTo>
                <a:cubicBezTo>
                  <a:pt x="10925" y="5134"/>
                  <a:pt x="11539" y="5049"/>
                  <a:pt x="12080" y="5049"/>
                </a:cubicBezTo>
                <a:close/>
                <a:moveTo>
                  <a:pt x="13042" y="5466"/>
                </a:moveTo>
                <a:lnTo>
                  <a:pt x="13042" y="5466"/>
                </a:lnTo>
                <a:cubicBezTo>
                  <a:pt x="12361" y="6376"/>
                  <a:pt x="10880" y="7706"/>
                  <a:pt x="9026" y="7706"/>
                </a:cubicBezTo>
                <a:cubicBezTo>
                  <a:pt x="8875" y="7706"/>
                  <a:pt x="8721" y="7698"/>
                  <a:pt x="8565" y="7679"/>
                </a:cubicBezTo>
                <a:cubicBezTo>
                  <a:pt x="10482" y="6399"/>
                  <a:pt x="12156" y="5761"/>
                  <a:pt x="13042" y="5466"/>
                </a:cubicBezTo>
                <a:close/>
                <a:moveTo>
                  <a:pt x="8860" y="9549"/>
                </a:moveTo>
                <a:cubicBezTo>
                  <a:pt x="8907" y="9549"/>
                  <a:pt x="8907" y="9549"/>
                  <a:pt x="8907" y="9600"/>
                </a:cubicBezTo>
                <a:lnTo>
                  <a:pt x="8907" y="10041"/>
                </a:lnTo>
                <a:cubicBezTo>
                  <a:pt x="8907" y="10093"/>
                  <a:pt x="8907" y="10140"/>
                  <a:pt x="8860" y="10140"/>
                </a:cubicBezTo>
                <a:lnTo>
                  <a:pt x="5021" y="10140"/>
                </a:lnTo>
                <a:cubicBezTo>
                  <a:pt x="4970" y="10140"/>
                  <a:pt x="4922" y="10093"/>
                  <a:pt x="4922" y="10041"/>
                </a:cubicBezTo>
                <a:lnTo>
                  <a:pt x="4922" y="9600"/>
                </a:lnTo>
                <a:cubicBezTo>
                  <a:pt x="4922" y="9549"/>
                  <a:pt x="4970" y="9549"/>
                  <a:pt x="5021" y="9549"/>
                </a:cubicBezTo>
                <a:close/>
                <a:moveTo>
                  <a:pt x="8466" y="10632"/>
                </a:moveTo>
                <a:cubicBezTo>
                  <a:pt x="8612" y="11124"/>
                  <a:pt x="8860" y="11569"/>
                  <a:pt x="9301" y="11864"/>
                </a:cubicBezTo>
                <a:cubicBezTo>
                  <a:pt x="9596" y="12109"/>
                  <a:pt x="9793" y="12404"/>
                  <a:pt x="9892" y="12798"/>
                </a:cubicBezTo>
                <a:cubicBezTo>
                  <a:pt x="9844" y="12798"/>
                  <a:pt x="9793" y="12798"/>
                  <a:pt x="9746" y="12849"/>
                </a:cubicBezTo>
                <a:cubicBezTo>
                  <a:pt x="9598" y="12922"/>
                  <a:pt x="9438" y="12958"/>
                  <a:pt x="9277" y="12958"/>
                </a:cubicBezTo>
                <a:cubicBezTo>
                  <a:pt x="9117" y="12958"/>
                  <a:pt x="8956" y="12922"/>
                  <a:pt x="8809" y="12849"/>
                </a:cubicBezTo>
                <a:cubicBezTo>
                  <a:pt x="8549" y="12745"/>
                  <a:pt x="8303" y="12682"/>
                  <a:pt x="8063" y="12682"/>
                </a:cubicBezTo>
                <a:cubicBezTo>
                  <a:pt x="7849" y="12682"/>
                  <a:pt x="7640" y="12732"/>
                  <a:pt x="7431" y="12849"/>
                </a:cubicBezTo>
                <a:cubicBezTo>
                  <a:pt x="7259" y="12922"/>
                  <a:pt x="7100" y="12958"/>
                  <a:pt x="6940" y="12958"/>
                </a:cubicBezTo>
                <a:cubicBezTo>
                  <a:pt x="6780" y="12958"/>
                  <a:pt x="6619" y="12922"/>
                  <a:pt x="6446" y="12849"/>
                </a:cubicBezTo>
                <a:cubicBezTo>
                  <a:pt x="6213" y="12745"/>
                  <a:pt x="5979" y="12682"/>
                  <a:pt x="5737" y="12682"/>
                </a:cubicBezTo>
                <a:cubicBezTo>
                  <a:pt x="5522" y="12682"/>
                  <a:pt x="5300" y="12732"/>
                  <a:pt x="5068" y="12849"/>
                </a:cubicBezTo>
                <a:cubicBezTo>
                  <a:pt x="4897" y="12922"/>
                  <a:pt x="4737" y="12958"/>
                  <a:pt x="4577" y="12958"/>
                </a:cubicBezTo>
                <a:cubicBezTo>
                  <a:pt x="4417" y="12958"/>
                  <a:pt x="4257" y="12922"/>
                  <a:pt x="4084" y="12849"/>
                </a:cubicBezTo>
                <a:cubicBezTo>
                  <a:pt x="4084" y="12798"/>
                  <a:pt x="4036" y="12798"/>
                  <a:pt x="3985" y="12798"/>
                </a:cubicBezTo>
                <a:cubicBezTo>
                  <a:pt x="4084" y="12404"/>
                  <a:pt x="4280" y="12109"/>
                  <a:pt x="4576" y="11864"/>
                </a:cubicBezTo>
                <a:cubicBezTo>
                  <a:pt x="4970" y="11569"/>
                  <a:pt x="5265" y="11124"/>
                  <a:pt x="5363" y="10632"/>
                </a:cubicBezTo>
                <a:close/>
                <a:moveTo>
                  <a:pt x="6938" y="0"/>
                </a:moveTo>
                <a:cubicBezTo>
                  <a:pt x="6840" y="0"/>
                  <a:pt x="6694" y="99"/>
                  <a:pt x="6596" y="197"/>
                </a:cubicBezTo>
                <a:cubicBezTo>
                  <a:pt x="6348" y="642"/>
                  <a:pt x="5710" y="1725"/>
                  <a:pt x="5462" y="3005"/>
                </a:cubicBezTo>
                <a:cubicBezTo>
                  <a:pt x="5316" y="3741"/>
                  <a:pt x="5316" y="4430"/>
                  <a:pt x="5513" y="5021"/>
                </a:cubicBezTo>
                <a:cubicBezTo>
                  <a:pt x="5710" y="5761"/>
                  <a:pt x="6104" y="6352"/>
                  <a:pt x="6694" y="6891"/>
                </a:cubicBezTo>
                <a:lnTo>
                  <a:pt x="6694" y="8171"/>
                </a:lnTo>
                <a:cubicBezTo>
                  <a:pt x="6497" y="7927"/>
                  <a:pt x="6300" y="7730"/>
                  <a:pt x="6151" y="7679"/>
                </a:cubicBezTo>
                <a:cubicBezTo>
                  <a:pt x="6052" y="7285"/>
                  <a:pt x="5513" y="5860"/>
                  <a:pt x="3788" y="5021"/>
                </a:cubicBezTo>
                <a:cubicBezTo>
                  <a:pt x="3099" y="4653"/>
                  <a:pt x="2385" y="4542"/>
                  <a:pt x="1777" y="4542"/>
                </a:cubicBezTo>
                <a:cubicBezTo>
                  <a:pt x="1168" y="4542"/>
                  <a:pt x="664" y="4653"/>
                  <a:pt x="394" y="4726"/>
                </a:cubicBezTo>
                <a:cubicBezTo>
                  <a:pt x="99" y="4824"/>
                  <a:pt x="0" y="5170"/>
                  <a:pt x="146" y="5415"/>
                </a:cubicBezTo>
                <a:cubicBezTo>
                  <a:pt x="296" y="5611"/>
                  <a:pt x="835" y="6399"/>
                  <a:pt x="1772" y="7139"/>
                </a:cubicBezTo>
                <a:cubicBezTo>
                  <a:pt x="1832" y="7159"/>
                  <a:pt x="1892" y="7170"/>
                  <a:pt x="1949" y="7170"/>
                </a:cubicBezTo>
                <a:cubicBezTo>
                  <a:pt x="2032" y="7170"/>
                  <a:pt x="2108" y="7146"/>
                  <a:pt x="2166" y="7088"/>
                </a:cubicBezTo>
                <a:cubicBezTo>
                  <a:pt x="2213" y="6942"/>
                  <a:pt x="2213" y="6793"/>
                  <a:pt x="2115" y="6694"/>
                </a:cubicBezTo>
                <a:cubicBezTo>
                  <a:pt x="1575" y="6301"/>
                  <a:pt x="1130" y="5860"/>
                  <a:pt x="835" y="5466"/>
                </a:cubicBezTo>
                <a:lnTo>
                  <a:pt x="835" y="5466"/>
                </a:lnTo>
                <a:cubicBezTo>
                  <a:pt x="1721" y="5761"/>
                  <a:pt x="3394" y="6399"/>
                  <a:pt x="5316" y="7679"/>
                </a:cubicBezTo>
                <a:cubicBezTo>
                  <a:pt x="5164" y="7699"/>
                  <a:pt x="5012" y="7709"/>
                  <a:pt x="4860" y="7709"/>
                </a:cubicBezTo>
                <a:cubicBezTo>
                  <a:pt x="4271" y="7709"/>
                  <a:pt x="3678" y="7560"/>
                  <a:pt x="3052" y="7285"/>
                </a:cubicBezTo>
                <a:cubicBezTo>
                  <a:pt x="3028" y="7273"/>
                  <a:pt x="3000" y="7267"/>
                  <a:pt x="2972" y="7267"/>
                </a:cubicBezTo>
                <a:cubicBezTo>
                  <a:pt x="2886" y="7267"/>
                  <a:pt x="2792" y="7322"/>
                  <a:pt x="2757" y="7435"/>
                </a:cubicBezTo>
                <a:cubicBezTo>
                  <a:pt x="2658" y="7533"/>
                  <a:pt x="2705" y="7679"/>
                  <a:pt x="2855" y="7777"/>
                </a:cubicBezTo>
                <a:cubicBezTo>
                  <a:pt x="3493" y="8073"/>
                  <a:pt x="4182" y="8222"/>
                  <a:pt x="4824" y="8222"/>
                </a:cubicBezTo>
                <a:cubicBezTo>
                  <a:pt x="5218" y="8222"/>
                  <a:pt x="5560" y="8171"/>
                  <a:pt x="5907" y="8073"/>
                </a:cubicBezTo>
                <a:cubicBezTo>
                  <a:pt x="6052" y="8222"/>
                  <a:pt x="6399" y="8517"/>
                  <a:pt x="6596" y="9010"/>
                </a:cubicBezTo>
                <a:lnTo>
                  <a:pt x="5021" y="9010"/>
                </a:lnTo>
                <a:cubicBezTo>
                  <a:pt x="4674" y="9010"/>
                  <a:pt x="4430" y="9305"/>
                  <a:pt x="4430" y="9600"/>
                </a:cubicBezTo>
                <a:lnTo>
                  <a:pt x="4430" y="10041"/>
                </a:lnTo>
                <a:cubicBezTo>
                  <a:pt x="4430" y="10289"/>
                  <a:pt x="4627" y="10534"/>
                  <a:pt x="4871" y="10585"/>
                </a:cubicBezTo>
                <a:cubicBezTo>
                  <a:pt x="4773" y="10927"/>
                  <a:pt x="4576" y="11223"/>
                  <a:pt x="4280" y="11471"/>
                </a:cubicBezTo>
                <a:cubicBezTo>
                  <a:pt x="3741" y="11864"/>
                  <a:pt x="3394" y="12554"/>
                  <a:pt x="3394" y="13191"/>
                </a:cubicBezTo>
                <a:lnTo>
                  <a:pt x="3394" y="16046"/>
                </a:lnTo>
                <a:cubicBezTo>
                  <a:pt x="3394" y="16735"/>
                  <a:pt x="3985" y="17326"/>
                  <a:pt x="4674" y="17326"/>
                </a:cubicBezTo>
                <a:lnTo>
                  <a:pt x="9203" y="17326"/>
                </a:lnTo>
                <a:cubicBezTo>
                  <a:pt x="9892" y="17326"/>
                  <a:pt x="10435" y="16735"/>
                  <a:pt x="10435" y="16046"/>
                </a:cubicBezTo>
                <a:lnTo>
                  <a:pt x="10435" y="15554"/>
                </a:lnTo>
                <a:cubicBezTo>
                  <a:pt x="10435" y="15408"/>
                  <a:pt x="10337" y="15310"/>
                  <a:pt x="10187" y="15310"/>
                </a:cubicBezTo>
                <a:cubicBezTo>
                  <a:pt x="10041" y="15310"/>
                  <a:pt x="9943" y="15408"/>
                  <a:pt x="9943" y="15554"/>
                </a:cubicBezTo>
                <a:lnTo>
                  <a:pt x="9943" y="16046"/>
                </a:lnTo>
                <a:cubicBezTo>
                  <a:pt x="9943" y="16491"/>
                  <a:pt x="9596" y="16787"/>
                  <a:pt x="9203" y="16787"/>
                </a:cubicBezTo>
                <a:lnTo>
                  <a:pt x="4674" y="16787"/>
                </a:lnTo>
                <a:cubicBezTo>
                  <a:pt x="4233" y="16787"/>
                  <a:pt x="3938" y="16491"/>
                  <a:pt x="3938" y="16046"/>
                </a:cubicBezTo>
                <a:lnTo>
                  <a:pt x="3938" y="13290"/>
                </a:lnTo>
                <a:cubicBezTo>
                  <a:pt x="4135" y="13388"/>
                  <a:pt x="4356" y="13438"/>
                  <a:pt x="4584" y="13438"/>
                </a:cubicBezTo>
                <a:cubicBezTo>
                  <a:pt x="4811" y="13438"/>
                  <a:pt x="5044" y="13388"/>
                  <a:pt x="5265" y="13290"/>
                </a:cubicBezTo>
                <a:cubicBezTo>
                  <a:pt x="5438" y="13217"/>
                  <a:pt x="5599" y="13181"/>
                  <a:pt x="5759" y="13181"/>
                </a:cubicBezTo>
                <a:cubicBezTo>
                  <a:pt x="5919" y="13181"/>
                  <a:pt x="6078" y="13217"/>
                  <a:pt x="6249" y="13290"/>
                </a:cubicBezTo>
                <a:cubicBezTo>
                  <a:pt x="6472" y="13388"/>
                  <a:pt x="6693" y="13438"/>
                  <a:pt x="6921" y="13438"/>
                </a:cubicBezTo>
                <a:cubicBezTo>
                  <a:pt x="7148" y="13438"/>
                  <a:pt x="7381" y="13388"/>
                  <a:pt x="7627" y="13290"/>
                </a:cubicBezTo>
                <a:cubicBezTo>
                  <a:pt x="7801" y="13217"/>
                  <a:pt x="7961" y="13181"/>
                  <a:pt x="8115" y="13181"/>
                </a:cubicBezTo>
                <a:cubicBezTo>
                  <a:pt x="8269" y="13181"/>
                  <a:pt x="8417" y="13217"/>
                  <a:pt x="8565" y="13290"/>
                </a:cubicBezTo>
                <a:cubicBezTo>
                  <a:pt x="8811" y="13388"/>
                  <a:pt x="9044" y="13438"/>
                  <a:pt x="9271" y="13438"/>
                </a:cubicBezTo>
                <a:cubicBezTo>
                  <a:pt x="9499" y="13438"/>
                  <a:pt x="9720" y="13388"/>
                  <a:pt x="9943" y="13290"/>
                </a:cubicBezTo>
                <a:lnTo>
                  <a:pt x="9943" y="14373"/>
                </a:lnTo>
                <a:cubicBezTo>
                  <a:pt x="9943" y="14522"/>
                  <a:pt x="10041" y="14621"/>
                  <a:pt x="10187" y="14621"/>
                </a:cubicBezTo>
                <a:cubicBezTo>
                  <a:pt x="10337" y="14621"/>
                  <a:pt x="10435" y="14522"/>
                  <a:pt x="10435" y="14373"/>
                </a:cubicBezTo>
                <a:lnTo>
                  <a:pt x="10435" y="13191"/>
                </a:lnTo>
                <a:cubicBezTo>
                  <a:pt x="10435" y="12554"/>
                  <a:pt x="10140" y="11864"/>
                  <a:pt x="9596" y="11471"/>
                </a:cubicBezTo>
                <a:cubicBezTo>
                  <a:pt x="9301" y="11223"/>
                  <a:pt x="9104" y="10927"/>
                  <a:pt x="9006" y="10585"/>
                </a:cubicBezTo>
                <a:cubicBezTo>
                  <a:pt x="9254" y="10534"/>
                  <a:pt x="9451" y="10289"/>
                  <a:pt x="9451" y="10041"/>
                </a:cubicBezTo>
                <a:lnTo>
                  <a:pt x="9451" y="9600"/>
                </a:lnTo>
                <a:cubicBezTo>
                  <a:pt x="9451" y="9305"/>
                  <a:pt x="9155" y="9010"/>
                  <a:pt x="8860" y="9010"/>
                </a:cubicBezTo>
                <a:lnTo>
                  <a:pt x="7285" y="9010"/>
                </a:lnTo>
                <a:cubicBezTo>
                  <a:pt x="7482" y="8565"/>
                  <a:pt x="7824" y="8222"/>
                  <a:pt x="7974" y="8073"/>
                </a:cubicBezTo>
                <a:cubicBezTo>
                  <a:pt x="8317" y="8171"/>
                  <a:pt x="8663" y="8222"/>
                  <a:pt x="9006" y="8222"/>
                </a:cubicBezTo>
                <a:cubicBezTo>
                  <a:pt x="9892" y="8222"/>
                  <a:pt x="10778" y="7974"/>
                  <a:pt x="11616" y="7435"/>
                </a:cubicBezTo>
                <a:cubicBezTo>
                  <a:pt x="12601" y="6844"/>
                  <a:pt x="13337" y="6005"/>
                  <a:pt x="13731" y="5415"/>
                </a:cubicBezTo>
                <a:cubicBezTo>
                  <a:pt x="13881" y="5170"/>
                  <a:pt x="13731" y="4824"/>
                  <a:pt x="13487" y="4726"/>
                </a:cubicBezTo>
                <a:cubicBezTo>
                  <a:pt x="13191" y="4653"/>
                  <a:pt x="12686" y="4542"/>
                  <a:pt x="12083" y="4542"/>
                </a:cubicBezTo>
                <a:cubicBezTo>
                  <a:pt x="11480" y="4542"/>
                  <a:pt x="10778" y="4653"/>
                  <a:pt x="10089" y="5021"/>
                </a:cubicBezTo>
                <a:cubicBezTo>
                  <a:pt x="8368" y="5860"/>
                  <a:pt x="7824" y="7285"/>
                  <a:pt x="7679" y="7679"/>
                </a:cubicBezTo>
                <a:cubicBezTo>
                  <a:pt x="7580" y="7730"/>
                  <a:pt x="7383" y="7927"/>
                  <a:pt x="7186" y="8171"/>
                </a:cubicBezTo>
                <a:lnTo>
                  <a:pt x="7186" y="6891"/>
                </a:lnTo>
                <a:cubicBezTo>
                  <a:pt x="7777" y="6352"/>
                  <a:pt x="8171" y="5761"/>
                  <a:pt x="8368" y="5021"/>
                </a:cubicBezTo>
                <a:cubicBezTo>
                  <a:pt x="8565" y="4430"/>
                  <a:pt x="8565" y="3741"/>
                  <a:pt x="8415" y="3005"/>
                </a:cubicBezTo>
                <a:cubicBezTo>
                  <a:pt x="8171" y="1725"/>
                  <a:pt x="7529" y="642"/>
                  <a:pt x="7285" y="197"/>
                </a:cubicBezTo>
                <a:cubicBezTo>
                  <a:pt x="7186" y="99"/>
                  <a:pt x="7037" y="0"/>
                  <a:pt x="6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8" name="Google Shape;1978;p70"/>
          <p:cNvGrpSpPr/>
          <p:nvPr/>
        </p:nvGrpSpPr>
        <p:grpSpPr>
          <a:xfrm>
            <a:off x="1885776" y="663079"/>
            <a:ext cx="420092" cy="420115"/>
            <a:chOff x="4714075" y="2697075"/>
            <a:chExt cx="449200" cy="449225"/>
          </a:xfrm>
        </p:grpSpPr>
        <p:sp>
          <p:nvSpPr>
            <p:cNvPr id="1979" name="Google Shape;1979;p70"/>
            <p:cNvSpPr/>
            <p:nvPr/>
          </p:nvSpPr>
          <p:spPr>
            <a:xfrm>
              <a:off x="4714075" y="2923500"/>
              <a:ext cx="449200" cy="222800"/>
            </a:xfrm>
            <a:custGeom>
              <a:avLst/>
              <a:gdLst/>
              <a:ahLst/>
              <a:cxnLst/>
              <a:rect l="l" t="t" r="r" b="b"/>
              <a:pathLst>
                <a:path w="17968" h="8912" extrusionOk="0">
                  <a:moveTo>
                    <a:pt x="2414" y="591"/>
                  </a:moveTo>
                  <a:cubicBezTo>
                    <a:pt x="2906" y="689"/>
                    <a:pt x="3544" y="788"/>
                    <a:pt x="4135" y="1083"/>
                  </a:cubicBezTo>
                  <a:cubicBezTo>
                    <a:pt x="5218" y="1528"/>
                    <a:pt x="5859" y="2217"/>
                    <a:pt x="6155" y="3151"/>
                  </a:cubicBezTo>
                  <a:cubicBezTo>
                    <a:pt x="4777" y="2068"/>
                    <a:pt x="3300" y="1134"/>
                    <a:pt x="2414" y="591"/>
                  </a:cubicBezTo>
                  <a:close/>
                  <a:moveTo>
                    <a:pt x="12554" y="1528"/>
                  </a:moveTo>
                  <a:lnTo>
                    <a:pt x="12554" y="1528"/>
                  </a:lnTo>
                  <a:cubicBezTo>
                    <a:pt x="11616" y="2068"/>
                    <a:pt x="10093" y="3052"/>
                    <a:pt x="8663" y="4186"/>
                  </a:cubicBezTo>
                  <a:cubicBezTo>
                    <a:pt x="9207" y="2265"/>
                    <a:pt x="11223" y="1674"/>
                    <a:pt x="12554" y="1528"/>
                  </a:cubicBezTo>
                  <a:close/>
                  <a:moveTo>
                    <a:pt x="13243" y="1725"/>
                  </a:moveTo>
                  <a:lnTo>
                    <a:pt x="13243" y="1725"/>
                  </a:lnTo>
                  <a:cubicBezTo>
                    <a:pt x="12502" y="4383"/>
                    <a:pt x="10093" y="4678"/>
                    <a:pt x="8911" y="4678"/>
                  </a:cubicBezTo>
                  <a:cubicBezTo>
                    <a:pt x="10585" y="3300"/>
                    <a:pt x="12404" y="2217"/>
                    <a:pt x="13243" y="1725"/>
                  </a:cubicBezTo>
                  <a:close/>
                  <a:moveTo>
                    <a:pt x="7435" y="7088"/>
                  </a:moveTo>
                  <a:cubicBezTo>
                    <a:pt x="9844" y="7088"/>
                    <a:pt x="11766" y="7876"/>
                    <a:pt x="12750" y="8419"/>
                  </a:cubicBezTo>
                  <a:lnTo>
                    <a:pt x="2067" y="8419"/>
                  </a:lnTo>
                  <a:cubicBezTo>
                    <a:pt x="3103" y="7876"/>
                    <a:pt x="4974" y="7088"/>
                    <a:pt x="7435" y="7088"/>
                  </a:cubicBezTo>
                  <a:close/>
                  <a:moveTo>
                    <a:pt x="1575" y="0"/>
                  </a:moveTo>
                  <a:cubicBezTo>
                    <a:pt x="1280" y="0"/>
                    <a:pt x="1083" y="248"/>
                    <a:pt x="1134" y="544"/>
                  </a:cubicBezTo>
                  <a:cubicBezTo>
                    <a:pt x="1233" y="985"/>
                    <a:pt x="1477" y="1922"/>
                    <a:pt x="2166" y="2709"/>
                  </a:cubicBezTo>
                  <a:cubicBezTo>
                    <a:pt x="2226" y="2770"/>
                    <a:pt x="2306" y="2811"/>
                    <a:pt x="2392" y="2811"/>
                  </a:cubicBezTo>
                  <a:cubicBezTo>
                    <a:pt x="2447" y="2811"/>
                    <a:pt x="2503" y="2795"/>
                    <a:pt x="2560" y="2757"/>
                  </a:cubicBezTo>
                  <a:cubicBezTo>
                    <a:pt x="2658" y="2658"/>
                    <a:pt x="2658" y="2461"/>
                    <a:pt x="2560" y="2363"/>
                  </a:cubicBezTo>
                  <a:cubicBezTo>
                    <a:pt x="2119" y="1824"/>
                    <a:pt x="1871" y="1233"/>
                    <a:pt x="1725" y="839"/>
                  </a:cubicBezTo>
                  <a:lnTo>
                    <a:pt x="1725" y="839"/>
                  </a:lnTo>
                  <a:cubicBezTo>
                    <a:pt x="2512" y="1280"/>
                    <a:pt x="4284" y="2316"/>
                    <a:pt x="5859" y="3643"/>
                  </a:cubicBezTo>
                  <a:cubicBezTo>
                    <a:pt x="4922" y="3643"/>
                    <a:pt x="4135" y="3497"/>
                    <a:pt x="3446" y="3103"/>
                  </a:cubicBezTo>
                  <a:cubicBezTo>
                    <a:pt x="3409" y="3084"/>
                    <a:pt x="3367" y="3072"/>
                    <a:pt x="3322" y="3072"/>
                  </a:cubicBezTo>
                  <a:cubicBezTo>
                    <a:pt x="3246" y="3072"/>
                    <a:pt x="3165" y="3107"/>
                    <a:pt x="3103" y="3202"/>
                  </a:cubicBezTo>
                  <a:cubicBezTo>
                    <a:pt x="3052" y="3347"/>
                    <a:pt x="3052" y="3497"/>
                    <a:pt x="3202" y="3544"/>
                  </a:cubicBezTo>
                  <a:cubicBezTo>
                    <a:pt x="3891" y="3938"/>
                    <a:pt x="4725" y="4135"/>
                    <a:pt x="5663" y="4135"/>
                  </a:cubicBezTo>
                  <a:lnTo>
                    <a:pt x="6450" y="4135"/>
                  </a:lnTo>
                  <a:cubicBezTo>
                    <a:pt x="6891" y="4580"/>
                    <a:pt x="7139" y="5021"/>
                    <a:pt x="7139" y="5415"/>
                  </a:cubicBezTo>
                  <a:lnTo>
                    <a:pt x="7139" y="6549"/>
                  </a:lnTo>
                  <a:cubicBezTo>
                    <a:pt x="4725" y="6596"/>
                    <a:pt x="2414" y="7435"/>
                    <a:pt x="1083" y="8419"/>
                  </a:cubicBezTo>
                  <a:lnTo>
                    <a:pt x="296" y="8419"/>
                  </a:lnTo>
                  <a:cubicBezTo>
                    <a:pt x="150" y="8419"/>
                    <a:pt x="0" y="8518"/>
                    <a:pt x="0" y="8663"/>
                  </a:cubicBezTo>
                  <a:cubicBezTo>
                    <a:pt x="0" y="8813"/>
                    <a:pt x="150" y="8911"/>
                    <a:pt x="296" y="8911"/>
                  </a:cubicBezTo>
                  <a:lnTo>
                    <a:pt x="17720" y="8911"/>
                  </a:lnTo>
                  <a:cubicBezTo>
                    <a:pt x="17869" y="8911"/>
                    <a:pt x="17968" y="8813"/>
                    <a:pt x="17968" y="8663"/>
                  </a:cubicBezTo>
                  <a:cubicBezTo>
                    <a:pt x="17968" y="8518"/>
                    <a:pt x="17869" y="8419"/>
                    <a:pt x="17720" y="8419"/>
                  </a:cubicBezTo>
                  <a:lnTo>
                    <a:pt x="13782" y="8419"/>
                  </a:lnTo>
                  <a:cubicBezTo>
                    <a:pt x="12357" y="7435"/>
                    <a:pt x="10093" y="6596"/>
                    <a:pt x="7679" y="6549"/>
                  </a:cubicBezTo>
                  <a:cubicBezTo>
                    <a:pt x="7730" y="6005"/>
                    <a:pt x="7974" y="5513"/>
                    <a:pt x="8368" y="5171"/>
                  </a:cubicBezTo>
                  <a:cubicBezTo>
                    <a:pt x="8466" y="5218"/>
                    <a:pt x="9010" y="5218"/>
                    <a:pt x="9155" y="5218"/>
                  </a:cubicBezTo>
                  <a:cubicBezTo>
                    <a:pt x="10632" y="5218"/>
                    <a:pt x="11813" y="4726"/>
                    <a:pt x="12699" y="3792"/>
                  </a:cubicBezTo>
                  <a:cubicBezTo>
                    <a:pt x="13487" y="2906"/>
                    <a:pt x="13735" y="1871"/>
                    <a:pt x="13833" y="1477"/>
                  </a:cubicBezTo>
                  <a:cubicBezTo>
                    <a:pt x="13881" y="1182"/>
                    <a:pt x="13636" y="938"/>
                    <a:pt x="13388" y="938"/>
                  </a:cubicBezTo>
                  <a:lnTo>
                    <a:pt x="13341" y="938"/>
                  </a:lnTo>
                  <a:cubicBezTo>
                    <a:pt x="11766" y="985"/>
                    <a:pt x="9943" y="1430"/>
                    <a:pt x="8911" y="2658"/>
                  </a:cubicBezTo>
                  <a:cubicBezTo>
                    <a:pt x="8269" y="3347"/>
                    <a:pt x="8025" y="4383"/>
                    <a:pt x="8025" y="4777"/>
                  </a:cubicBezTo>
                  <a:cubicBezTo>
                    <a:pt x="7876" y="4875"/>
                    <a:pt x="7777" y="4974"/>
                    <a:pt x="7679" y="5119"/>
                  </a:cubicBezTo>
                  <a:lnTo>
                    <a:pt x="7679" y="2757"/>
                  </a:lnTo>
                  <a:cubicBezTo>
                    <a:pt x="7679" y="2611"/>
                    <a:pt x="7580" y="2513"/>
                    <a:pt x="7435" y="2513"/>
                  </a:cubicBezTo>
                  <a:cubicBezTo>
                    <a:pt x="7285" y="2513"/>
                    <a:pt x="7139" y="2611"/>
                    <a:pt x="7139" y="2757"/>
                  </a:cubicBezTo>
                  <a:lnTo>
                    <a:pt x="7139" y="4135"/>
                  </a:lnTo>
                  <a:cubicBezTo>
                    <a:pt x="7041" y="3989"/>
                    <a:pt x="6891" y="3840"/>
                    <a:pt x="6745" y="3694"/>
                  </a:cubicBezTo>
                  <a:lnTo>
                    <a:pt x="6745" y="3643"/>
                  </a:lnTo>
                  <a:cubicBezTo>
                    <a:pt x="6596" y="2217"/>
                    <a:pt x="5761" y="1182"/>
                    <a:pt x="4383" y="591"/>
                  </a:cubicBezTo>
                  <a:cubicBezTo>
                    <a:pt x="3249" y="99"/>
                    <a:pt x="2067" y="0"/>
                    <a:pt x="15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70"/>
            <p:cNvSpPr/>
            <p:nvPr/>
          </p:nvSpPr>
          <p:spPr>
            <a:xfrm>
              <a:off x="4916175" y="2697075"/>
              <a:ext cx="247100" cy="204100"/>
            </a:xfrm>
            <a:custGeom>
              <a:avLst/>
              <a:gdLst/>
              <a:ahLst/>
              <a:cxnLst/>
              <a:rect l="l" t="t" r="r" b="b"/>
              <a:pathLst>
                <a:path w="9884" h="8164" extrusionOk="0">
                  <a:moveTo>
                    <a:pt x="4568" y="4234"/>
                  </a:moveTo>
                  <a:lnTo>
                    <a:pt x="5698" y="5120"/>
                  </a:lnTo>
                  <a:lnTo>
                    <a:pt x="3879" y="5317"/>
                  </a:lnTo>
                  <a:lnTo>
                    <a:pt x="4568" y="4234"/>
                  </a:lnTo>
                  <a:close/>
                  <a:moveTo>
                    <a:pt x="6289" y="5612"/>
                  </a:moveTo>
                  <a:lnTo>
                    <a:pt x="7962" y="6990"/>
                  </a:lnTo>
                  <a:lnTo>
                    <a:pt x="2056" y="6648"/>
                  </a:lnTo>
                  <a:lnTo>
                    <a:pt x="2056" y="6006"/>
                  </a:lnTo>
                  <a:lnTo>
                    <a:pt x="6289" y="5612"/>
                  </a:lnTo>
                  <a:close/>
                  <a:moveTo>
                    <a:pt x="532" y="5368"/>
                  </a:moveTo>
                  <a:lnTo>
                    <a:pt x="1516" y="5809"/>
                  </a:lnTo>
                  <a:lnTo>
                    <a:pt x="1564" y="6892"/>
                  </a:lnTo>
                  <a:lnTo>
                    <a:pt x="630" y="7435"/>
                  </a:lnTo>
                  <a:lnTo>
                    <a:pt x="532" y="5368"/>
                  </a:lnTo>
                  <a:close/>
                  <a:moveTo>
                    <a:pt x="5895" y="1"/>
                  </a:moveTo>
                  <a:cubicBezTo>
                    <a:pt x="5651" y="1"/>
                    <a:pt x="5403" y="150"/>
                    <a:pt x="5257" y="347"/>
                  </a:cubicBezTo>
                  <a:lnTo>
                    <a:pt x="3682" y="2808"/>
                  </a:lnTo>
                  <a:cubicBezTo>
                    <a:pt x="3485" y="3052"/>
                    <a:pt x="3532" y="3399"/>
                    <a:pt x="3780" y="3596"/>
                  </a:cubicBezTo>
                  <a:lnTo>
                    <a:pt x="4123" y="3891"/>
                  </a:lnTo>
                  <a:lnTo>
                    <a:pt x="3190" y="5368"/>
                  </a:lnTo>
                  <a:lnTo>
                    <a:pt x="1957" y="5513"/>
                  </a:lnTo>
                  <a:cubicBezTo>
                    <a:pt x="1910" y="5415"/>
                    <a:pt x="1859" y="5368"/>
                    <a:pt x="1760" y="5368"/>
                  </a:cubicBezTo>
                  <a:lnTo>
                    <a:pt x="532" y="4777"/>
                  </a:lnTo>
                  <a:cubicBezTo>
                    <a:pt x="473" y="4742"/>
                    <a:pt x="412" y="4726"/>
                    <a:pt x="354" y="4726"/>
                  </a:cubicBezTo>
                  <a:cubicBezTo>
                    <a:pt x="164" y="4726"/>
                    <a:pt x="1" y="4894"/>
                    <a:pt x="40" y="5120"/>
                  </a:cubicBezTo>
                  <a:lnTo>
                    <a:pt x="138" y="7730"/>
                  </a:lnTo>
                  <a:cubicBezTo>
                    <a:pt x="138" y="7917"/>
                    <a:pt x="310" y="8076"/>
                    <a:pt x="500" y="8076"/>
                  </a:cubicBezTo>
                  <a:cubicBezTo>
                    <a:pt x="559" y="8076"/>
                    <a:pt x="620" y="8060"/>
                    <a:pt x="678" y="8026"/>
                  </a:cubicBezTo>
                  <a:lnTo>
                    <a:pt x="1859" y="7337"/>
                  </a:lnTo>
                  <a:lnTo>
                    <a:pt x="2009" y="7187"/>
                  </a:lnTo>
                  <a:lnTo>
                    <a:pt x="8651" y="7534"/>
                  </a:lnTo>
                  <a:lnTo>
                    <a:pt x="9340" y="8073"/>
                  </a:lnTo>
                  <a:cubicBezTo>
                    <a:pt x="9403" y="8135"/>
                    <a:pt x="9480" y="8163"/>
                    <a:pt x="9556" y="8163"/>
                  </a:cubicBezTo>
                  <a:cubicBezTo>
                    <a:pt x="9721" y="8163"/>
                    <a:pt x="9884" y="8031"/>
                    <a:pt x="9884" y="7829"/>
                  </a:cubicBezTo>
                  <a:lnTo>
                    <a:pt x="9884" y="2611"/>
                  </a:lnTo>
                  <a:cubicBezTo>
                    <a:pt x="9884" y="2462"/>
                    <a:pt x="9785" y="2316"/>
                    <a:pt x="9636" y="2316"/>
                  </a:cubicBezTo>
                  <a:cubicBezTo>
                    <a:pt x="9490" y="2316"/>
                    <a:pt x="9340" y="2462"/>
                    <a:pt x="9340" y="2611"/>
                  </a:cubicBezTo>
                  <a:lnTo>
                    <a:pt x="9340" y="7435"/>
                  </a:lnTo>
                  <a:cubicBezTo>
                    <a:pt x="8848" y="6990"/>
                    <a:pt x="4615" y="3596"/>
                    <a:pt x="4123" y="3202"/>
                  </a:cubicBezTo>
                  <a:cubicBezTo>
                    <a:pt x="4076" y="3151"/>
                    <a:pt x="4076" y="3104"/>
                    <a:pt x="4123" y="3104"/>
                  </a:cubicBezTo>
                  <a:lnTo>
                    <a:pt x="5698" y="643"/>
                  </a:lnTo>
                  <a:cubicBezTo>
                    <a:pt x="5749" y="591"/>
                    <a:pt x="5797" y="544"/>
                    <a:pt x="5895" y="544"/>
                  </a:cubicBezTo>
                  <a:lnTo>
                    <a:pt x="9144" y="544"/>
                  </a:lnTo>
                  <a:cubicBezTo>
                    <a:pt x="9242" y="544"/>
                    <a:pt x="9340" y="643"/>
                    <a:pt x="9340" y="788"/>
                  </a:cubicBezTo>
                  <a:lnTo>
                    <a:pt x="9340" y="1379"/>
                  </a:lnTo>
                  <a:cubicBezTo>
                    <a:pt x="9340" y="1529"/>
                    <a:pt x="9490" y="1627"/>
                    <a:pt x="9636" y="1627"/>
                  </a:cubicBezTo>
                  <a:cubicBezTo>
                    <a:pt x="9785" y="1627"/>
                    <a:pt x="9884" y="1529"/>
                    <a:pt x="9884" y="1379"/>
                  </a:cubicBezTo>
                  <a:lnTo>
                    <a:pt x="9884" y="788"/>
                  </a:lnTo>
                  <a:cubicBezTo>
                    <a:pt x="9884" y="347"/>
                    <a:pt x="9537" y="1"/>
                    <a:pt x="9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81" name="Google Shape;1981;p70"/>
          <p:cNvSpPr/>
          <p:nvPr/>
        </p:nvSpPr>
        <p:spPr>
          <a:xfrm>
            <a:off x="4311575" y="26660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70"/>
          <p:cNvSpPr/>
          <p:nvPr/>
        </p:nvSpPr>
        <p:spPr>
          <a:xfrm>
            <a:off x="636100" y="1722125"/>
            <a:ext cx="7483800" cy="697200"/>
          </a:xfrm>
          <a:prstGeom prst="rect">
            <a:avLst/>
          </a:prstGeom>
          <a:solidFill>
            <a:srgbClr val="E7ECDB">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986"/>
        <p:cNvGrpSpPr/>
        <p:nvPr/>
      </p:nvGrpSpPr>
      <p:grpSpPr>
        <a:xfrm>
          <a:off x="0" y="0"/>
          <a:ext cx="0" cy="0"/>
          <a:chOff x="0" y="0"/>
          <a:chExt cx="0" cy="0"/>
        </a:xfrm>
      </p:grpSpPr>
      <p:sp>
        <p:nvSpPr>
          <p:cNvPr id="1987" name="Google Shape;1987;p71"/>
          <p:cNvSpPr/>
          <p:nvPr/>
        </p:nvSpPr>
        <p:spPr>
          <a:xfrm>
            <a:off x="178487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71"/>
          <p:cNvSpPr txBox="1">
            <a:spLocks noGrp="1"/>
          </p:cNvSpPr>
          <p:nvPr>
            <p:ph type="subTitle" idx="4"/>
          </p:nvPr>
        </p:nvSpPr>
        <p:spPr>
          <a:xfrm>
            <a:off x="553663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solidFill>
                  <a:srgbClr val="DD7E6B"/>
                </a:solidFill>
              </a:rPr>
              <a:t>Implications</a:t>
            </a:r>
            <a:endParaRPr sz="2200">
              <a:solidFill>
                <a:srgbClr val="DD7E6B"/>
              </a:solidFill>
            </a:endParaRPr>
          </a:p>
        </p:txBody>
      </p:sp>
      <p:sp>
        <p:nvSpPr>
          <p:cNvPr id="1989" name="Google Shape;1989;p71"/>
          <p:cNvSpPr txBox="1">
            <a:spLocks noGrp="1"/>
          </p:cNvSpPr>
          <p:nvPr>
            <p:ph type="subTitle" idx="1"/>
          </p:nvPr>
        </p:nvSpPr>
        <p:spPr>
          <a:xfrm>
            <a:off x="5114825" y="1737200"/>
            <a:ext cx="4064100" cy="26910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2100"/>
              <a:t>Clearer iconography </a:t>
            </a:r>
            <a:endParaRPr sz="2100"/>
          </a:p>
          <a:p>
            <a:pPr marL="457200" lvl="0" indent="0" algn="l" rtl="0">
              <a:spcBef>
                <a:spcPts val="0"/>
              </a:spcBef>
              <a:spcAft>
                <a:spcPts val="0"/>
              </a:spcAft>
              <a:buNone/>
            </a:pPr>
            <a:endParaRPr sz="2100"/>
          </a:p>
          <a:p>
            <a:pPr marL="457200" lvl="0" indent="0" algn="l" rtl="0">
              <a:spcBef>
                <a:spcPts val="0"/>
              </a:spcBef>
              <a:spcAft>
                <a:spcPts val="0"/>
              </a:spcAft>
              <a:buNone/>
            </a:pPr>
            <a:r>
              <a:rPr lang="en" sz="2100"/>
              <a:t>Functionality phrasing &amp; access issues</a:t>
            </a:r>
            <a:endParaRPr sz="2100"/>
          </a:p>
          <a:p>
            <a:pPr marL="457200" lvl="0" indent="0" algn="l" rtl="0">
              <a:spcBef>
                <a:spcPts val="0"/>
              </a:spcBef>
              <a:spcAft>
                <a:spcPts val="0"/>
              </a:spcAft>
              <a:buNone/>
            </a:pPr>
            <a:endParaRPr sz="2100"/>
          </a:p>
          <a:p>
            <a:pPr marL="457200" lvl="0" indent="0" algn="l" rtl="0">
              <a:spcBef>
                <a:spcPts val="0"/>
              </a:spcBef>
              <a:spcAft>
                <a:spcPts val="0"/>
              </a:spcAft>
              <a:buNone/>
            </a:pPr>
            <a:r>
              <a:rPr lang="en" sz="2100"/>
              <a:t>Design inefficiencies</a:t>
            </a:r>
            <a:endParaRPr sz="2100"/>
          </a:p>
        </p:txBody>
      </p:sp>
      <p:sp>
        <p:nvSpPr>
          <p:cNvPr id="1990" name="Google Shape;1990;p71"/>
          <p:cNvSpPr txBox="1">
            <a:spLocks noGrp="1"/>
          </p:cNvSpPr>
          <p:nvPr>
            <p:ph type="subTitle" idx="2"/>
          </p:nvPr>
        </p:nvSpPr>
        <p:spPr>
          <a:xfrm>
            <a:off x="584275" y="1722113"/>
            <a:ext cx="3784500" cy="2489700"/>
          </a:xfrm>
          <a:prstGeom prst="rect">
            <a:avLst/>
          </a:prstGeom>
        </p:spPr>
        <p:txBody>
          <a:bodyPr spcFirstLastPara="1" wrap="square" lIns="91425" tIns="91425" rIns="91425" bIns="91425" anchor="t" anchorCtr="0">
            <a:noAutofit/>
          </a:bodyPr>
          <a:lstStyle/>
          <a:p>
            <a:pPr marL="0" lvl="0" indent="0" algn="l" rtl="0">
              <a:lnSpc>
                <a:spcPct val="75000"/>
              </a:lnSpc>
              <a:spcBef>
                <a:spcPts val="0"/>
              </a:spcBef>
              <a:spcAft>
                <a:spcPts val="0"/>
              </a:spcAft>
              <a:buNone/>
            </a:pPr>
            <a:r>
              <a:rPr lang="en" sz="2000"/>
              <a:t>1.Confusion on clickability</a:t>
            </a:r>
            <a:endParaRPr sz="2000"/>
          </a:p>
          <a:p>
            <a:pPr marL="0" lvl="0" indent="0" algn="l" rtl="0">
              <a:lnSpc>
                <a:spcPct val="75000"/>
              </a:lnSpc>
              <a:spcBef>
                <a:spcPts val="0"/>
              </a:spcBef>
              <a:spcAft>
                <a:spcPts val="0"/>
              </a:spcAft>
              <a:buNone/>
            </a:pPr>
            <a:r>
              <a:rPr lang="en" sz="2000"/>
              <a:t>2.Dislike of icon visuals</a:t>
            </a:r>
            <a:endParaRPr sz="2000"/>
          </a:p>
          <a:p>
            <a:pPr marL="0" lvl="0" indent="0" algn="l" rtl="0">
              <a:lnSpc>
                <a:spcPct val="75000"/>
              </a:lnSpc>
              <a:spcBef>
                <a:spcPts val="0"/>
              </a:spcBef>
              <a:spcAft>
                <a:spcPts val="0"/>
              </a:spcAft>
              <a:buNone/>
            </a:pPr>
            <a:endParaRPr sz="2000"/>
          </a:p>
          <a:p>
            <a:pPr marL="0" lvl="0" indent="0" algn="l" rtl="0">
              <a:lnSpc>
                <a:spcPct val="75000"/>
              </a:lnSpc>
              <a:spcBef>
                <a:spcPts val="0"/>
              </a:spcBef>
              <a:spcAft>
                <a:spcPts val="0"/>
              </a:spcAft>
              <a:buNone/>
            </a:pPr>
            <a:r>
              <a:rPr lang="en" sz="2000"/>
              <a:t>1.”How are you doing”</a:t>
            </a:r>
            <a:endParaRPr sz="2000"/>
          </a:p>
          <a:p>
            <a:pPr marL="0" lvl="0" indent="0" algn="l" rtl="0">
              <a:lnSpc>
                <a:spcPct val="75000"/>
              </a:lnSpc>
              <a:spcBef>
                <a:spcPts val="0"/>
              </a:spcBef>
              <a:spcAft>
                <a:spcPts val="0"/>
              </a:spcAft>
              <a:buNone/>
            </a:pPr>
            <a:r>
              <a:rPr lang="en" sz="2000"/>
              <a:t>2.Small font / features</a:t>
            </a:r>
            <a:endParaRPr sz="2000"/>
          </a:p>
          <a:p>
            <a:pPr marL="0" lvl="0" indent="0" algn="l" rtl="0">
              <a:lnSpc>
                <a:spcPct val="75000"/>
              </a:lnSpc>
              <a:spcBef>
                <a:spcPts val="0"/>
              </a:spcBef>
              <a:spcAft>
                <a:spcPts val="0"/>
              </a:spcAft>
              <a:buNone/>
            </a:pPr>
            <a:endParaRPr sz="2000"/>
          </a:p>
          <a:p>
            <a:pPr marL="0" lvl="0" indent="0" algn="l" rtl="0">
              <a:lnSpc>
                <a:spcPct val="75000"/>
              </a:lnSpc>
              <a:spcBef>
                <a:spcPts val="0"/>
              </a:spcBef>
              <a:spcAft>
                <a:spcPts val="0"/>
              </a:spcAft>
              <a:buNone/>
            </a:pPr>
            <a:endParaRPr sz="2000"/>
          </a:p>
          <a:p>
            <a:pPr marL="0" lvl="0" indent="0" algn="l" rtl="0">
              <a:lnSpc>
                <a:spcPct val="75000"/>
              </a:lnSpc>
              <a:spcBef>
                <a:spcPts val="0"/>
              </a:spcBef>
              <a:spcAft>
                <a:spcPts val="0"/>
              </a:spcAft>
              <a:buNone/>
            </a:pPr>
            <a:r>
              <a:rPr lang="en" sz="2000"/>
              <a:t>1. Tension: multiple access points</a:t>
            </a:r>
            <a:endParaRPr sz="2000"/>
          </a:p>
          <a:p>
            <a:pPr marL="0" lvl="0" indent="0" algn="l" rtl="0">
              <a:lnSpc>
                <a:spcPct val="75000"/>
              </a:lnSpc>
              <a:spcBef>
                <a:spcPts val="0"/>
              </a:spcBef>
              <a:spcAft>
                <a:spcPts val="0"/>
              </a:spcAft>
              <a:buNone/>
            </a:pPr>
            <a:r>
              <a:rPr lang="en" sz="2000"/>
              <a:t>2.Cluttered home page</a:t>
            </a:r>
            <a:endParaRPr sz="2000"/>
          </a:p>
          <a:p>
            <a:pPr marL="0" lvl="0" indent="0" algn="l" rtl="0">
              <a:lnSpc>
                <a:spcPct val="75000"/>
              </a:lnSpc>
              <a:spcBef>
                <a:spcPts val="0"/>
              </a:spcBef>
              <a:spcAft>
                <a:spcPts val="0"/>
              </a:spcAft>
              <a:buNone/>
            </a:pPr>
            <a:endParaRPr sz="1600"/>
          </a:p>
          <a:p>
            <a:pPr marL="0" lvl="0" indent="0" algn="ctr" rtl="0">
              <a:spcBef>
                <a:spcPts val="0"/>
              </a:spcBef>
              <a:spcAft>
                <a:spcPts val="0"/>
              </a:spcAft>
              <a:buNone/>
            </a:pPr>
            <a:endParaRPr sz="1600"/>
          </a:p>
        </p:txBody>
      </p:sp>
      <p:sp>
        <p:nvSpPr>
          <p:cNvPr id="1991" name="Google Shape;1991;p71"/>
          <p:cNvSpPr txBox="1">
            <a:spLocks noGrp="1"/>
          </p:cNvSpPr>
          <p:nvPr>
            <p:ph type="subTitle" idx="3"/>
          </p:nvPr>
        </p:nvSpPr>
        <p:spPr>
          <a:xfrm>
            <a:off x="584275" y="1288088"/>
            <a:ext cx="3023100" cy="44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a:t>Findings</a:t>
            </a:r>
            <a:endParaRPr sz="2200"/>
          </a:p>
        </p:txBody>
      </p:sp>
      <p:sp>
        <p:nvSpPr>
          <p:cNvPr id="1992" name="Google Shape;1992;p71"/>
          <p:cNvSpPr/>
          <p:nvPr/>
        </p:nvSpPr>
        <p:spPr>
          <a:xfrm>
            <a:off x="6737225" y="562188"/>
            <a:ext cx="621900" cy="621900"/>
          </a:xfrm>
          <a:prstGeom prst="flowChartAlternateProcess">
            <a:avLst/>
          </a:prstGeom>
          <a:solidFill>
            <a:schemeClr val="lt2">
              <a:alpha val="40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7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Implications –</a:t>
            </a:r>
            <a:endParaRPr/>
          </a:p>
        </p:txBody>
      </p:sp>
      <p:sp>
        <p:nvSpPr>
          <p:cNvPr id="1994" name="Google Shape;1994;p7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41</a:t>
            </a:fld>
            <a:endParaRPr/>
          </a:p>
        </p:txBody>
      </p:sp>
      <p:sp>
        <p:nvSpPr>
          <p:cNvPr id="1995" name="Google Shape;1995;p71"/>
          <p:cNvSpPr/>
          <p:nvPr/>
        </p:nvSpPr>
        <p:spPr>
          <a:xfrm>
            <a:off x="4311575" y="17674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71"/>
          <p:cNvSpPr/>
          <p:nvPr/>
        </p:nvSpPr>
        <p:spPr>
          <a:xfrm>
            <a:off x="6885910" y="670585"/>
            <a:ext cx="324538" cy="405105"/>
          </a:xfrm>
          <a:custGeom>
            <a:avLst/>
            <a:gdLst/>
            <a:ahLst/>
            <a:cxnLst/>
            <a:rect l="l" t="t" r="r" b="b"/>
            <a:pathLst>
              <a:path w="13881" h="17327" extrusionOk="0">
                <a:moveTo>
                  <a:pt x="6694" y="1083"/>
                </a:moveTo>
                <a:lnTo>
                  <a:pt x="6694" y="6202"/>
                </a:lnTo>
                <a:cubicBezTo>
                  <a:pt x="5954" y="5367"/>
                  <a:pt x="5710" y="4332"/>
                  <a:pt x="5954" y="3103"/>
                </a:cubicBezTo>
                <a:cubicBezTo>
                  <a:pt x="6104" y="2316"/>
                  <a:pt x="6399" y="1575"/>
                  <a:pt x="6694" y="1083"/>
                </a:cubicBezTo>
                <a:close/>
                <a:moveTo>
                  <a:pt x="7186" y="1083"/>
                </a:moveTo>
                <a:cubicBezTo>
                  <a:pt x="7482" y="1575"/>
                  <a:pt x="7777" y="2316"/>
                  <a:pt x="7923" y="3103"/>
                </a:cubicBezTo>
                <a:cubicBezTo>
                  <a:pt x="8171" y="4332"/>
                  <a:pt x="7923" y="5367"/>
                  <a:pt x="7186" y="6202"/>
                </a:cubicBezTo>
                <a:lnTo>
                  <a:pt x="7186" y="1083"/>
                </a:lnTo>
                <a:close/>
                <a:moveTo>
                  <a:pt x="1779" y="5049"/>
                </a:moveTo>
                <a:cubicBezTo>
                  <a:pt x="2313" y="5049"/>
                  <a:pt x="2956" y="5134"/>
                  <a:pt x="3544" y="5466"/>
                </a:cubicBezTo>
                <a:cubicBezTo>
                  <a:pt x="4477" y="5907"/>
                  <a:pt x="5021" y="6596"/>
                  <a:pt x="5363" y="7088"/>
                </a:cubicBezTo>
                <a:cubicBezTo>
                  <a:pt x="3643" y="6005"/>
                  <a:pt x="2166" y="5415"/>
                  <a:pt x="1280" y="5072"/>
                </a:cubicBezTo>
                <a:cubicBezTo>
                  <a:pt x="1430" y="5059"/>
                  <a:pt x="1598" y="5049"/>
                  <a:pt x="1779" y="5049"/>
                </a:cubicBezTo>
                <a:close/>
                <a:moveTo>
                  <a:pt x="12080" y="5049"/>
                </a:moveTo>
                <a:cubicBezTo>
                  <a:pt x="12263" y="5049"/>
                  <a:pt x="12438" y="5059"/>
                  <a:pt x="12601" y="5072"/>
                </a:cubicBezTo>
                <a:cubicBezTo>
                  <a:pt x="11664" y="5415"/>
                  <a:pt x="10187" y="6005"/>
                  <a:pt x="8513" y="7088"/>
                </a:cubicBezTo>
                <a:cubicBezTo>
                  <a:pt x="8809" y="6596"/>
                  <a:pt x="9399" y="5907"/>
                  <a:pt x="10337" y="5466"/>
                </a:cubicBezTo>
                <a:cubicBezTo>
                  <a:pt x="10925" y="5134"/>
                  <a:pt x="11539" y="5049"/>
                  <a:pt x="12080" y="5049"/>
                </a:cubicBezTo>
                <a:close/>
                <a:moveTo>
                  <a:pt x="13042" y="5466"/>
                </a:moveTo>
                <a:lnTo>
                  <a:pt x="13042" y="5466"/>
                </a:lnTo>
                <a:cubicBezTo>
                  <a:pt x="12361" y="6376"/>
                  <a:pt x="10880" y="7706"/>
                  <a:pt x="9026" y="7706"/>
                </a:cubicBezTo>
                <a:cubicBezTo>
                  <a:pt x="8875" y="7706"/>
                  <a:pt x="8721" y="7698"/>
                  <a:pt x="8565" y="7679"/>
                </a:cubicBezTo>
                <a:cubicBezTo>
                  <a:pt x="10482" y="6399"/>
                  <a:pt x="12156" y="5761"/>
                  <a:pt x="13042" y="5466"/>
                </a:cubicBezTo>
                <a:close/>
                <a:moveTo>
                  <a:pt x="8860" y="9549"/>
                </a:moveTo>
                <a:cubicBezTo>
                  <a:pt x="8907" y="9549"/>
                  <a:pt x="8907" y="9549"/>
                  <a:pt x="8907" y="9600"/>
                </a:cubicBezTo>
                <a:lnTo>
                  <a:pt x="8907" y="10041"/>
                </a:lnTo>
                <a:cubicBezTo>
                  <a:pt x="8907" y="10093"/>
                  <a:pt x="8907" y="10140"/>
                  <a:pt x="8860" y="10140"/>
                </a:cubicBezTo>
                <a:lnTo>
                  <a:pt x="5021" y="10140"/>
                </a:lnTo>
                <a:cubicBezTo>
                  <a:pt x="4970" y="10140"/>
                  <a:pt x="4922" y="10093"/>
                  <a:pt x="4922" y="10041"/>
                </a:cubicBezTo>
                <a:lnTo>
                  <a:pt x="4922" y="9600"/>
                </a:lnTo>
                <a:cubicBezTo>
                  <a:pt x="4922" y="9549"/>
                  <a:pt x="4970" y="9549"/>
                  <a:pt x="5021" y="9549"/>
                </a:cubicBezTo>
                <a:close/>
                <a:moveTo>
                  <a:pt x="8466" y="10632"/>
                </a:moveTo>
                <a:cubicBezTo>
                  <a:pt x="8612" y="11124"/>
                  <a:pt x="8860" y="11569"/>
                  <a:pt x="9301" y="11864"/>
                </a:cubicBezTo>
                <a:cubicBezTo>
                  <a:pt x="9596" y="12109"/>
                  <a:pt x="9793" y="12404"/>
                  <a:pt x="9892" y="12798"/>
                </a:cubicBezTo>
                <a:cubicBezTo>
                  <a:pt x="9844" y="12798"/>
                  <a:pt x="9793" y="12798"/>
                  <a:pt x="9746" y="12849"/>
                </a:cubicBezTo>
                <a:cubicBezTo>
                  <a:pt x="9598" y="12922"/>
                  <a:pt x="9438" y="12958"/>
                  <a:pt x="9277" y="12958"/>
                </a:cubicBezTo>
                <a:cubicBezTo>
                  <a:pt x="9117" y="12958"/>
                  <a:pt x="8956" y="12922"/>
                  <a:pt x="8809" y="12849"/>
                </a:cubicBezTo>
                <a:cubicBezTo>
                  <a:pt x="8549" y="12745"/>
                  <a:pt x="8303" y="12682"/>
                  <a:pt x="8063" y="12682"/>
                </a:cubicBezTo>
                <a:cubicBezTo>
                  <a:pt x="7849" y="12682"/>
                  <a:pt x="7640" y="12732"/>
                  <a:pt x="7431" y="12849"/>
                </a:cubicBezTo>
                <a:cubicBezTo>
                  <a:pt x="7259" y="12922"/>
                  <a:pt x="7100" y="12958"/>
                  <a:pt x="6940" y="12958"/>
                </a:cubicBezTo>
                <a:cubicBezTo>
                  <a:pt x="6780" y="12958"/>
                  <a:pt x="6619" y="12922"/>
                  <a:pt x="6446" y="12849"/>
                </a:cubicBezTo>
                <a:cubicBezTo>
                  <a:pt x="6213" y="12745"/>
                  <a:pt x="5979" y="12682"/>
                  <a:pt x="5737" y="12682"/>
                </a:cubicBezTo>
                <a:cubicBezTo>
                  <a:pt x="5522" y="12682"/>
                  <a:pt x="5300" y="12732"/>
                  <a:pt x="5068" y="12849"/>
                </a:cubicBezTo>
                <a:cubicBezTo>
                  <a:pt x="4897" y="12922"/>
                  <a:pt x="4737" y="12958"/>
                  <a:pt x="4577" y="12958"/>
                </a:cubicBezTo>
                <a:cubicBezTo>
                  <a:pt x="4417" y="12958"/>
                  <a:pt x="4257" y="12922"/>
                  <a:pt x="4084" y="12849"/>
                </a:cubicBezTo>
                <a:cubicBezTo>
                  <a:pt x="4084" y="12798"/>
                  <a:pt x="4036" y="12798"/>
                  <a:pt x="3985" y="12798"/>
                </a:cubicBezTo>
                <a:cubicBezTo>
                  <a:pt x="4084" y="12404"/>
                  <a:pt x="4280" y="12109"/>
                  <a:pt x="4576" y="11864"/>
                </a:cubicBezTo>
                <a:cubicBezTo>
                  <a:pt x="4970" y="11569"/>
                  <a:pt x="5265" y="11124"/>
                  <a:pt x="5363" y="10632"/>
                </a:cubicBezTo>
                <a:close/>
                <a:moveTo>
                  <a:pt x="6938" y="0"/>
                </a:moveTo>
                <a:cubicBezTo>
                  <a:pt x="6840" y="0"/>
                  <a:pt x="6694" y="99"/>
                  <a:pt x="6596" y="197"/>
                </a:cubicBezTo>
                <a:cubicBezTo>
                  <a:pt x="6348" y="642"/>
                  <a:pt x="5710" y="1725"/>
                  <a:pt x="5462" y="3005"/>
                </a:cubicBezTo>
                <a:cubicBezTo>
                  <a:pt x="5316" y="3741"/>
                  <a:pt x="5316" y="4430"/>
                  <a:pt x="5513" y="5021"/>
                </a:cubicBezTo>
                <a:cubicBezTo>
                  <a:pt x="5710" y="5761"/>
                  <a:pt x="6104" y="6352"/>
                  <a:pt x="6694" y="6891"/>
                </a:cubicBezTo>
                <a:lnTo>
                  <a:pt x="6694" y="8171"/>
                </a:lnTo>
                <a:cubicBezTo>
                  <a:pt x="6497" y="7927"/>
                  <a:pt x="6300" y="7730"/>
                  <a:pt x="6151" y="7679"/>
                </a:cubicBezTo>
                <a:cubicBezTo>
                  <a:pt x="6052" y="7285"/>
                  <a:pt x="5513" y="5860"/>
                  <a:pt x="3788" y="5021"/>
                </a:cubicBezTo>
                <a:cubicBezTo>
                  <a:pt x="3099" y="4653"/>
                  <a:pt x="2385" y="4542"/>
                  <a:pt x="1777" y="4542"/>
                </a:cubicBezTo>
                <a:cubicBezTo>
                  <a:pt x="1168" y="4542"/>
                  <a:pt x="664" y="4653"/>
                  <a:pt x="394" y="4726"/>
                </a:cubicBezTo>
                <a:cubicBezTo>
                  <a:pt x="99" y="4824"/>
                  <a:pt x="0" y="5170"/>
                  <a:pt x="146" y="5415"/>
                </a:cubicBezTo>
                <a:cubicBezTo>
                  <a:pt x="296" y="5611"/>
                  <a:pt x="835" y="6399"/>
                  <a:pt x="1772" y="7139"/>
                </a:cubicBezTo>
                <a:cubicBezTo>
                  <a:pt x="1832" y="7159"/>
                  <a:pt x="1892" y="7170"/>
                  <a:pt x="1949" y="7170"/>
                </a:cubicBezTo>
                <a:cubicBezTo>
                  <a:pt x="2032" y="7170"/>
                  <a:pt x="2108" y="7146"/>
                  <a:pt x="2166" y="7088"/>
                </a:cubicBezTo>
                <a:cubicBezTo>
                  <a:pt x="2213" y="6942"/>
                  <a:pt x="2213" y="6793"/>
                  <a:pt x="2115" y="6694"/>
                </a:cubicBezTo>
                <a:cubicBezTo>
                  <a:pt x="1575" y="6301"/>
                  <a:pt x="1130" y="5860"/>
                  <a:pt x="835" y="5466"/>
                </a:cubicBezTo>
                <a:lnTo>
                  <a:pt x="835" y="5466"/>
                </a:lnTo>
                <a:cubicBezTo>
                  <a:pt x="1721" y="5761"/>
                  <a:pt x="3394" y="6399"/>
                  <a:pt x="5316" y="7679"/>
                </a:cubicBezTo>
                <a:cubicBezTo>
                  <a:pt x="5164" y="7699"/>
                  <a:pt x="5012" y="7709"/>
                  <a:pt x="4860" y="7709"/>
                </a:cubicBezTo>
                <a:cubicBezTo>
                  <a:pt x="4271" y="7709"/>
                  <a:pt x="3678" y="7560"/>
                  <a:pt x="3052" y="7285"/>
                </a:cubicBezTo>
                <a:cubicBezTo>
                  <a:pt x="3028" y="7273"/>
                  <a:pt x="3000" y="7267"/>
                  <a:pt x="2972" y="7267"/>
                </a:cubicBezTo>
                <a:cubicBezTo>
                  <a:pt x="2886" y="7267"/>
                  <a:pt x="2792" y="7322"/>
                  <a:pt x="2757" y="7435"/>
                </a:cubicBezTo>
                <a:cubicBezTo>
                  <a:pt x="2658" y="7533"/>
                  <a:pt x="2705" y="7679"/>
                  <a:pt x="2855" y="7777"/>
                </a:cubicBezTo>
                <a:cubicBezTo>
                  <a:pt x="3493" y="8073"/>
                  <a:pt x="4182" y="8222"/>
                  <a:pt x="4824" y="8222"/>
                </a:cubicBezTo>
                <a:cubicBezTo>
                  <a:pt x="5218" y="8222"/>
                  <a:pt x="5560" y="8171"/>
                  <a:pt x="5907" y="8073"/>
                </a:cubicBezTo>
                <a:cubicBezTo>
                  <a:pt x="6052" y="8222"/>
                  <a:pt x="6399" y="8517"/>
                  <a:pt x="6596" y="9010"/>
                </a:cubicBezTo>
                <a:lnTo>
                  <a:pt x="5021" y="9010"/>
                </a:lnTo>
                <a:cubicBezTo>
                  <a:pt x="4674" y="9010"/>
                  <a:pt x="4430" y="9305"/>
                  <a:pt x="4430" y="9600"/>
                </a:cubicBezTo>
                <a:lnTo>
                  <a:pt x="4430" y="10041"/>
                </a:lnTo>
                <a:cubicBezTo>
                  <a:pt x="4430" y="10289"/>
                  <a:pt x="4627" y="10534"/>
                  <a:pt x="4871" y="10585"/>
                </a:cubicBezTo>
                <a:cubicBezTo>
                  <a:pt x="4773" y="10927"/>
                  <a:pt x="4576" y="11223"/>
                  <a:pt x="4280" y="11471"/>
                </a:cubicBezTo>
                <a:cubicBezTo>
                  <a:pt x="3741" y="11864"/>
                  <a:pt x="3394" y="12554"/>
                  <a:pt x="3394" y="13191"/>
                </a:cubicBezTo>
                <a:lnTo>
                  <a:pt x="3394" y="16046"/>
                </a:lnTo>
                <a:cubicBezTo>
                  <a:pt x="3394" y="16735"/>
                  <a:pt x="3985" y="17326"/>
                  <a:pt x="4674" y="17326"/>
                </a:cubicBezTo>
                <a:lnTo>
                  <a:pt x="9203" y="17326"/>
                </a:lnTo>
                <a:cubicBezTo>
                  <a:pt x="9892" y="17326"/>
                  <a:pt x="10435" y="16735"/>
                  <a:pt x="10435" y="16046"/>
                </a:cubicBezTo>
                <a:lnTo>
                  <a:pt x="10435" y="15554"/>
                </a:lnTo>
                <a:cubicBezTo>
                  <a:pt x="10435" y="15408"/>
                  <a:pt x="10337" y="15310"/>
                  <a:pt x="10187" y="15310"/>
                </a:cubicBezTo>
                <a:cubicBezTo>
                  <a:pt x="10041" y="15310"/>
                  <a:pt x="9943" y="15408"/>
                  <a:pt x="9943" y="15554"/>
                </a:cubicBezTo>
                <a:lnTo>
                  <a:pt x="9943" y="16046"/>
                </a:lnTo>
                <a:cubicBezTo>
                  <a:pt x="9943" y="16491"/>
                  <a:pt x="9596" y="16787"/>
                  <a:pt x="9203" y="16787"/>
                </a:cubicBezTo>
                <a:lnTo>
                  <a:pt x="4674" y="16787"/>
                </a:lnTo>
                <a:cubicBezTo>
                  <a:pt x="4233" y="16787"/>
                  <a:pt x="3938" y="16491"/>
                  <a:pt x="3938" y="16046"/>
                </a:cubicBezTo>
                <a:lnTo>
                  <a:pt x="3938" y="13290"/>
                </a:lnTo>
                <a:cubicBezTo>
                  <a:pt x="4135" y="13388"/>
                  <a:pt x="4356" y="13438"/>
                  <a:pt x="4584" y="13438"/>
                </a:cubicBezTo>
                <a:cubicBezTo>
                  <a:pt x="4811" y="13438"/>
                  <a:pt x="5044" y="13388"/>
                  <a:pt x="5265" y="13290"/>
                </a:cubicBezTo>
                <a:cubicBezTo>
                  <a:pt x="5438" y="13217"/>
                  <a:pt x="5599" y="13181"/>
                  <a:pt x="5759" y="13181"/>
                </a:cubicBezTo>
                <a:cubicBezTo>
                  <a:pt x="5919" y="13181"/>
                  <a:pt x="6078" y="13217"/>
                  <a:pt x="6249" y="13290"/>
                </a:cubicBezTo>
                <a:cubicBezTo>
                  <a:pt x="6472" y="13388"/>
                  <a:pt x="6693" y="13438"/>
                  <a:pt x="6921" y="13438"/>
                </a:cubicBezTo>
                <a:cubicBezTo>
                  <a:pt x="7148" y="13438"/>
                  <a:pt x="7381" y="13388"/>
                  <a:pt x="7627" y="13290"/>
                </a:cubicBezTo>
                <a:cubicBezTo>
                  <a:pt x="7801" y="13217"/>
                  <a:pt x="7961" y="13181"/>
                  <a:pt x="8115" y="13181"/>
                </a:cubicBezTo>
                <a:cubicBezTo>
                  <a:pt x="8269" y="13181"/>
                  <a:pt x="8417" y="13217"/>
                  <a:pt x="8565" y="13290"/>
                </a:cubicBezTo>
                <a:cubicBezTo>
                  <a:pt x="8811" y="13388"/>
                  <a:pt x="9044" y="13438"/>
                  <a:pt x="9271" y="13438"/>
                </a:cubicBezTo>
                <a:cubicBezTo>
                  <a:pt x="9499" y="13438"/>
                  <a:pt x="9720" y="13388"/>
                  <a:pt x="9943" y="13290"/>
                </a:cubicBezTo>
                <a:lnTo>
                  <a:pt x="9943" y="14373"/>
                </a:lnTo>
                <a:cubicBezTo>
                  <a:pt x="9943" y="14522"/>
                  <a:pt x="10041" y="14621"/>
                  <a:pt x="10187" y="14621"/>
                </a:cubicBezTo>
                <a:cubicBezTo>
                  <a:pt x="10337" y="14621"/>
                  <a:pt x="10435" y="14522"/>
                  <a:pt x="10435" y="14373"/>
                </a:cubicBezTo>
                <a:lnTo>
                  <a:pt x="10435" y="13191"/>
                </a:lnTo>
                <a:cubicBezTo>
                  <a:pt x="10435" y="12554"/>
                  <a:pt x="10140" y="11864"/>
                  <a:pt x="9596" y="11471"/>
                </a:cubicBezTo>
                <a:cubicBezTo>
                  <a:pt x="9301" y="11223"/>
                  <a:pt x="9104" y="10927"/>
                  <a:pt x="9006" y="10585"/>
                </a:cubicBezTo>
                <a:cubicBezTo>
                  <a:pt x="9254" y="10534"/>
                  <a:pt x="9451" y="10289"/>
                  <a:pt x="9451" y="10041"/>
                </a:cubicBezTo>
                <a:lnTo>
                  <a:pt x="9451" y="9600"/>
                </a:lnTo>
                <a:cubicBezTo>
                  <a:pt x="9451" y="9305"/>
                  <a:pt x="9155" y="9010"/>
                  <a:pt x="8860" y="9010"/>
                </a:cubicBezTo>
                <a:lnTo>
                  <a:pt x="7285" y="9010"/>
                </a:lnTo>
                <a:cubicBezTo>
                  <a:pt x="7482" y="8565"/>
                  <a:pt x="7824" y="8222"/>
                  <a:pt x="7974" y="8073"/>
                </a:cubicBezTo>
                <a:cubicBezTo>
                  <a:pt x="8317" y="8171"/>
                  <a:pt x="8663" y="8222"/>
                  <a:pt x="9006" y="8222"/>
                </a:cubicBezTo>
                <a:cubicBezTo>
                  <a:pt x="9892" y="8222"/>
                  <a:pt x="10778" y="7974"/>
                  <a:pt x="11616" y="7435"/>
                </a:cubicBezTo>
                <a:cubicBezTo>
                  <a:pt x="12601" y="6844"/>
                  <a:pt x="13337" y="6005"/>
                  <a:pt x="13731" y="5415"/>
                </a:cubicBezTo>
                <a:cubicBezTo>
                  <a:pt x="13881" y="5170"/>
                  <a:pt x="13731" y="4824"/>
                  <a:pt x="13487" y="4726"/>
                </a:cubicBezTo>
                <a:cubicBezTo>
                  <a:pt x="13191" y="4653"/>
                  <a:pt x="12686" y="4542"/>
                  <a:pt x="12083" y="4542"/>
                </a:cubicBezTo>
                <a:cubicBezTo>
                  <a:pt x="11480" y="4542"/>
                  <a:pt x="10778" y="4653"/>
                  <a:pt x="10089" y="5021"/>
                </a:cubicBezTo>
                <a:cubicBezTo>
                  <a:pt x="8368" y="5860"/>
                  <a:pt x="7824" y="7285"/>
                  <a:pt x="7679" y="7679"/>
                </a:cubicBezTo>
                <a:cubicBezTo>
                  <a:pt x="7580" y="7730"/>
                  <a:pt x="7383" y="7927"/>
                  <a:pt x="7186" y="8171"/>
                </a:cubicBezTo>
                <a:lnTo>
                  <a:pt x="7186" y="6891"/>
                </a:lnTo>
                <a:cubicBezTo>
                  <a:pt x="7777" y="6352"/>
                  <a:pt x="8171" y="5761"/>
                  <a:pt x="8368" y="5021"/>
                </a:cubicBezTo>
                <a:cubicBezTo>
                  <a:pt x="8565" y="4430"/>
                  <a:pt x="8565" y="3741"/>
                  <a:pt x="8415" y="3005"/>
                </a:cubicBezTo>
                <a:cubicBezTo>
                  <a:pt x="8171" y="1725"/>
                  <a:pt x="7529" y="642"/>
                  <a:pt x="7285" y="197"/>
                </a:cubicBezTo>
                <a:cubicBezTo>
                  <a:pt x="7186" y="99"/>
                  <a:pt x="7037" y="0"/>
                  <a:pt x="69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97" name="Google Shape;1997;p71"/>
          <p:cNvGrpSpPr/>
          <p:nvPr/>
        </p:nvGrpSpPr>
        <p:grpSpPr>
          <a:xfrm>
            <a:off x="1885776" y="663079"/>
            <a:ext cx="420092" cy="420115"/>
            <a:chOff x="4714075" y="2697075"/>
            <a:chExt cx="449200" cy="449225"/>
          </a:xfrm>
        </p:grpSpPr>
        <p:sp>
          <p:nvSpPr>
            <p:cNvPr id="1998" name="Google Shape;1998;p71"/>
            <p:cNvSpPr/>
            <p:nvPr/>
          </p:nvSpPr>
          <p:spPr>
            <a:xfrm>
              <a:off x="4714075" y="2923500"/>
              <a:ext cx="449200" cy="222800"/>
            </a:xfrm>
            <a:custGeom>
              <a:avLst/>
              <a:gdLst/>
              <a:ahLst/>
              <a:cxnLst/>
              <a:rect l="l" t="t" r="r" b="b"/>
              <a:pathLst>
                <a:path w="17968" h="8912" extrusionOk="0">
                  <a:moveTo>
                    <a:pt x="2414" y="591"/>
                  </a:moveTo>
                  <a:cubicBezTo>
                    <a:pt x="2906" y="689"/>
                    <a:pt x="3544" y="788"/>
                    <a:pt x="4135" y="1083"/>
                  </a:cubicBezTo>
                  <a:cubicBezTo>
                    <a:pt x="5218" y="1528"/>
                    <a:pt x="5859" y="2217"/>
                    <a:pt x="6155" y="3151"/>
                  </a:cubicBezTo>
                  <a:cubicBezTo>
                    <a:pt x="4777" y="2068"/>
                    <a:pt x="3300" y="1134"/>
                    <a:pt x="2414" y="591"/>
                  </a:cubicBezTo>
                  <a:close/>
                  <a:moveTo>
                    <a:pt x="12554" y="1528"/>
                  </a:moveTo>
                  <a:lnTo>
                    <a:pt x="12554" y="1528"/>
                  </a:lnTo>
                  <a:cubicBezTo>
                    <a:pt x="11616" y="2068"/>
                    <a:pt x="10093" y="3052"/>
                    <a:pt x="8663" y="4186"/>
                  </a:cubicBezTo>
                  <a:cubicBezTo>
                    <a:pt x="9207" y="2265"/>
                    <a:pt x="11223" y="1674"/>
                    <a:pt x="12554" y="1528"/>
                  </a:cubicBezTo>
                  <a:close/>
                  <a:moveTo>
                    <a:pt x="13243" y="1725"/>
                  </a:moveTo>
                  <a:lnTo>
                    <a:pt x="13243" y="1725"/>
                  </a:lnTo>
                  <a:cubicBezTo>
                    <a:pt x="12502" y="4383"/>
                    <a:pt x="10093" y="4678"/>
                    <a:pt x="8911" y="4678"/>
                  </a:cubicBezTo>
                  <a:cubicBezTo>
                    <a:pt x="10585" y="3300"/>
                    <a:pt x="12404" y="2217"/>
                    <a:pt x="13243" y="1725"/>
                  </a:cubicBezTo>
                  <a:close/>
                  <a:moveTo>
                    <a:pt x="7435" y="7088"/>
                  </a:moveTo>
                  <a:cubicBezTo>
                    <a:pt x="9844" y="7088"/>
                    <a:pt x="11766" y="7876"/>
                    <a:pt x="12750" y="8419"/>
                  </a:cubicBezTo>
                  <a:lnTo>
                    <a:pt x="2067" y="8419"/>
                  </a:lnTo>
                  <a:cubicBezTo>
                    <a:pt x="3103" y="7876"/>
                    <a:pt x="4974" y="7088"/>
                    <a:pt x="7435" y="7088"/>
                  </a:cubicBezTo>
                  <a:close/>
                  <a:moveTo>
                    <a:pt x="1575" y="0"/>
                  </a:moveTo>
                  <a:cubicBezTo>
                    <a:pt x="1280" y="0"/>
                    <a:pt x="1083" y="248"/>
                    <a:pt x="1134" y="544"/>
                  </a:cubicBezTo>
                  <a:cubicBezTo>
                    <a:pt x="1233" y="985"/>
                    <a:pt x="1477" y="1922"/>
                    <a:pt x="2166" y="2709"/>
                  </a:cubicBezTo>
                  <a:cubicBezTo>
                    <a:pt x="2226" y="2770"/>
                    <a:pt x="2306" y="2811"/>
                    <a:pt x="2392" y="2811"/>
                  </a:cubicBezTo>
                  <a:cubicBezTo>
                    <a:pt x="2447" y="2811"/>
                    <a:pt x="2503" y="2795"/>
                    <a:pt x="2560" y="2757"/>
                  </a:cubicBezTo>
                  <a:cubicBezTo>
                    <a:pt x="2658" y="2658"/>
                    <a:pt x="2658" y="2461"/>
                    <a:pt x="2560" y="2363"/>
                  </a:cubicBezTo>
                  <a:cubicBezTo>
                    <a:pt x="2119" y="1824"/>
                    <a:pt x="1871" y="1233"/>
                    <a:pt x="1725" y="839"/>
                  </a:cubicBezTo>
                  <a:lnTo>
                    <a:pt x="1725" y="839"/>
                  </a:lnTo>
                  <a:cubicBezTo>
                    <a:pt x="2512" y="1280"/>
                    <a:pt x="4284" y="2316"/>
                    <a:pt x="5859" y="3643"/>
                  </a:cubicBezTo>
                  <a:cubicBezTo>
                    <a:pt x="4922" y="3643"/>
                    <a:pt x="4135" y="3497"/>
                    <a:pt x="3446" y="3103"/>
                  </a:cubicBezTo>
                  <a:cubicBezTo>
                    <a:pt x="3409" y="3084"/>
                    <a:pt x="3367" y="3072"/>
                    <a:pt x="3322" y="3072"/>
                  </a:cubicBezTo>
                  <a:cubicBezTo>
                    <a:pt x="3246" y="3072"/>
                    <a:pt x="3165" y="3107"/>
                    <a:pt x="3103" y="3202"/>
                  </a:cubicBezTo>
                  <a:cubicBezTo>
                    <a:pt x="3052" y="3347"/>
                    <a:pt x="3052" y="3497"/>
                    <a:pt x="3202" y="3544"/>
                  </a:cubicBezTo>
                  <a:cubicBezTo>
                    <a:pt x="3891" y="3938"/>
                    <a:pt x="4725" y="4135"/>
                    <a:pt x="5663" y="4135"/>
                  </a:cubicBezTo>
                  <a:lnTo>
                    <a:pt x="6450" y="4135"/>
                  </a:lnTo>
                  <a:cubicBezTo>
                    <a:pt x="6891" y="4580"/>
                    <a:pt x="7139" y="5021"/>
                    <a:pt x="7139" y="5415"/>
                  </a:cubicBezTo>
                  <a:lnTo>
                    <a:pt x="7139" y="6549"/>
                  </a:lnTo>
                  <a:cubicBezTo>
                    <a:pt x="4725" y="6596"/>
                    <a:pt x="2414" y="7435"/>
                    <a:pt x="1083" y="8419"/>
                  </a:cubicBezTo>
                  <a:lnTo>
                    <a:pt x="296" y="8419"/>
                  </a:lnTo>
                  <a:cubicBezTo>
                    <a:pt x="150" y="8419"/>
                    <a:pt x="0" y="8518"/>
                    <a:pt x="0" y="8663"/>
                  </a:cubicBezTo>
                  <a:cubicBezTo>
                    <a:pt x="0" y="8813"/>
                    <a:pt x="150" y="8911"/>
                    <a:pt x="296" y="8911"/>
                  </a:cubicBezTo>
                  <a:lnTo>
                    <a:pt x="17720" y="8911"/>
                  </a:lnTo>
                  <a:cubicBezTo>
                    <a:pt x="17869" y="8911"/>
                    <a:pt x="17968" y="8813"/>
                    <a:pt x="17968" y="8663"/>
                  </a:cubicBezTo>
                  <a:cubicBezTo>
                    <a:pt x="17968" y="8518"/>
                    <a:pt x="17869" y="8419"/>
                    <a:pt x="17720" y="8419"/>
                  </a:cubicBezTo>
                  <a:lnTo>
                    <a:pt x="13782" y="8419"/>
                  </a:lnTo>
                  <a:cubicBezTo>
                    <a:pt x="12357" y="7435"/>
                    <a:pt x="10093" y="6596"/>
                    <a:pt x="7679" y="6549"/>
                  </a:cubicBezTo>
                  <a:cubicBezTo>
                    <a:pt x="7730" y="6005"/>
                    <a:pt x="7974" y="5513"/>
                    <a:pt x="8368" y="5171"/>
                  </a:cubicBezTo>
                  <a:cubicBezTo>
                    <a:pt x="8466" y="5218"/>
                    <a:pt x="9010" y="5218"/>
                    <a:pt x="9155" y="5218"/>
                  </a:cubicBezTo>
                  <a:cubicBezTo>
                    <a:pt x="10632" y="5218"/>
                    <a:pt x="11813" y="4726"/>
                    <a:pt x="12699" y="3792"/>
                  </a:cubicBezTo>
                  <a:cubicBezTo>
                    <a:pt x="13487" y="2906"/>
                    <a:pt x="13735" y="1871"/>
                    <a:pt x="13833" y="1477"/>
                  </a:cubicBezTo>
                  <a:cubicBezTo>
                    <a:pt x="13881" y="1182"/>
                    <a:pt x="13636" y="938"/>
                    <a:pt x="13388" y="938"/>
                  </a:cubicBezTo>
                  <a:lnTo>
                    <a:pt x="13341" y="938"/>
                  </a:lnTo>
                  <a:cubicBezTo>
                    <a:pt x="11766" y="985"/>
                    <a:pt x="9943" y="1430"/>
                    <a:pt x="8911" y="2658"/>
                  </a:cubicBezTo>
                  <a:cubicBezTo>
                    <a:pt x="8269" y="3347"/>
                    <a:pt x="8025" y="4383"/>
                    <a:pt x="8025" y="4777"/>
                  </a:cubicBezTo>
                  <a:cubicBezTo>
                    <a:pt x="7876" y="4875"/>
                    <a:pt x="7777" y="4974"/>
                    <a:pt x="7679" y="5119"/>
                  </a:cubicBezTo>
                  <a:lnTo>
                    <a:pt x="7679" y="2757"/>
                  </a:lnTo>
                  <a:cubicBezTo>
                    <a:pt x="7679" y="2611"/>
                    <a:pt x="7580" y="2513"/>
                    <a:pt x="7435" y="2513"/>
                  </a:cubicBezTo>
                  <a:cubicBezTo>
                    <a:pt x="7285" y="2513"/>
                    <a:pt x="7139" y="2611"/>
                    <a:pt x="7139" y="2757"/>
                  </a:cubicBezTo>
                  <a:lnTo>
                    <a:pt x="7139" y="4135"/>
                  </a:lnTo>
                  <a:cubicBezTo>
                    <a:pt x="7041" y="3989"/>
                    <a:pt x="6891" y="3840"/>
                    <a:pt x="6745" y="3694"/>
                  </a:cubicBezTo>
                  <a:lnTo>
                    <a:pt x="6745" y="3643"/>
                  </a:lnTo>
                  <a:cubicBezTo>
                    <a:pt x="6596" y="2217"/>
                    <a:pt x="5761" y="1182"/>
                    <a:pt x="4383" y="591"/>
                  </a:cubicBezTo>
                  <a:cubicBezTo>
                    <a:pt x="3249" y="99"/>
                    <a:pt x="2067" y="0"/>
                    <a:pt x="15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71"/>
            <p:cNvSpPr/>
            <p:nvPr/>
          </p:nvSpPr>
          <p:spPr>
            <a:xfrm>
              <a:off x="4916175" y="2697075"/>
              <a:ext cx="247100" cy="204100"/>
            </a:xfrm>
            <a:custGeom>
              <a:avLst/>
              <a:gdLst/>
              <a:ahLst/>
              <a:cxnLst/>
              <a:rect l="l" t="t" r="r" b="b"/>
              <a:pathLst>
                <a:path w="9884" h="8164" extrusionOk="0">
                  <a:moveTo>
                    <a:pt x="4568" y="4234"/>
                  </a:moveTo>
                  <a:lnTo>
                    <a:pt x="5698" y="5120"/>
                  </a:lnTo>
                  <a:lnTo>
                    <a:pt x="3879" y="5317"/>
                  </a:lnTo>
                  <a:lnTo>
                    <a:pt x="4568" y="4234"/>
                  </a:lnTo>
                  <a:close/>
                  <a:moveTo>
                    <a:pt x="6289" y="5612"/>
                  </a:moveTo>
                  <a:lnTo>
                    <a:pt x="7962" y="6990"/>
                  </a:lnTo>
                  <a:lnTo>
                    <a:pt x="2056" y="6648"/>
                  </a:lnTo>
                  <a:lnTo>
                    <a:pt x="2056" y="6006"/>
                  </a:lnTo>
                  <a:lnTo>
                    <a:pt x="6289" y="5612"/>
                  </a:lnTo>
                  <a:close/>
                  <a:moveTo>
                    <a:pt x="532" y="5368"/>
                  </a:moveTo>
                  <a:lnTo>
                    <a:pt x="1516" y="5809"/>
                  </a:lnTo>
                  <a:lnTo>
                    <a:pt x="1564" y="6892"/>
                  </a:lnTo>
                  <a:lnTo>
                    <a:pt x="630" y="7435"/>
                  </a:lnTo>
                  <a:lnTo>
                    <a:pt x="532" y="5368"/>
                  </a:lnTo>
                  <a:close/>
                  <a:moveTo>
                    <a:pt x="5895" y="1"/>
                  </a:moveTo>
                  <a:cubicBezTo>
                    <a:pt x="5651" y="1"/>
                    <a:pt x="5403" y="150"/>
                    <a:pt x="5257" y="347"/>
                  </a:cubicBezTo>
                  <a:lnTo>
                    <a:pt x="3682" y="2808"/>
                  </a:lnTo>
                  <a:cubicBezTo>
                    <a:pt x="3485" y="3052"/>
                    <a:pt x="3532" y="3399"/>
                    <a:pt x="3780" y="3596"/>
                  </a:cubicBezTo>
                  <a:lnTo>
                    <a:pt x="4123" y="3891"/>
                  </a:lnTo>
                  <a:lnTo>
                    <a:pt x="3190" y="5368"/>
                  </a:lnTo>
                  <a:lnTo>
                    <a:pt x="1957" y="5513"/>
                  </a:lnTo>
                  <a:cubicBezTo>
                    <a:pt x="1910" y="5415"/>
                    <a:pt x="1859" y="5368"/>
                    <a:pt x="1760" y="5368"/>
                  </a:cubicBezTo>
                  <a:lnTo>
                    <a:pt x="532" y="4777"/>
                  </a:lnTo>
                  <a:cubicBezTo>
                    <a:pt x="473" y="4742"/>
                    <a:pt x="412" y="4726"/>
                    <a:pt x="354" y="4726"/>
                  </a:cubicBezTo>
                  <a:cubicBezTo>
                    <a:pt x="164" y="4726"/>
                    <a:pt x="1" y="4894"/>
                    <a:pt x="40" y="5120"/>
                  </a:cubicBezTo>
                  <a:lnTo>
                    <a:pt x="138" y="7730"/>
                  </a:lnTo>
                  <a:cubicBezTo>
                    <a:pt x="138" y="7917"/>
                    <a:pt x="310" y="8076"/>
                    <a:pt x="500" y="8076"/>
                  </a:cubicBezTo>
                  <a:cubicBezTo>
                    <a:pt x="559" y="8076"/>
                    <a:pt x="620" y="8060"/>
                    <a:pt x="678" y="8026"/>
                  </a:cubicBezTo>
                  <a:lnTo>
                    <a:pt x="1859" y="7337"/>
                  </a:lnTo>
                  <a:lnTo>
                    <a:pt x="2009" y="7187"/>
                  </a:lnTo>
                  <a:lnTo>
                    <a:pt x="8651" y="7534"/>
                  </a:lnTo>
                  <a:lnTo>
                    <a:pt x="9340" y="8073"/>
                  </a:lnTo>
                  <a:cubicBezTo>
                    <a:pt x="9403" y="8135"/>
                    <a:pt x="9480" y="8163"/>
                    <a:pt x="9556" y="8163"/>
                  </a:cubicBezTo>
                  <a:cubicBezTo>
                    <a:pt x="9721" y="8163"/>
                    <a:pt x="9884" y="8031"/>
                    <a:pt x="9884" y="7829"/>
                  </a:cubicBezTo>
                  <a:lnTo>
                    <a:pt x="9884" y="2611"/>
                  </a:lnTo>
                  <a:cubicBezTo>
                    <a:pt x="9884" y="2462"/>
                    <a:pt x="9785" y="2316"/>
                    <a:pt x="9636" y="2316"/>
                  </a:cubicBezTo>
                  <a:cubicBezTo>
                    <a:pt x="9490" y="2316"/>
                    <a:pt x="9340" y="2462"/>
                    <a:pt x="9340" y="2611"/>
                  </a:cubicBezTo>
                  <a:lnTo>
                    <a:pt x="9340" y="7435"/>
                  </a:lnTo>
                  <a:cubicBezTo>
                    <a:pt x="8848" y="6990"/>
                    <a:pt x="4615" y="3596"/>
                    <a:pt x="4123" y="3202"/>
                  </a:cubicBezTo>
                  <a:cubicBezTo>
                    <a:pt x="4076" y="3151"/>
                    <a:pt x="4076" y="3104"/>
                    <a:pt x="4123" y="3104"/>
                  </a:cubicBezTo>
                  <a:lnTo>
                    <a:pt x="5698" y="643"/>
                  </a:lnTo>
                  <a:cubicBezTo>
                    <a:pt x="5749" y="591"/>
                    <a:pt x="5797" y="544"/>
                    <a:pt x="5895" y="544"/>
                  </a:cubicBezTo>
                  <a:lnTo>
                    <a:pt x="9144" y="544"/>
                  </a:lnTo>
                  <a:cubicBezTo>
                    <a:pt x="9242" y="544"/>
                    <a:pt x="9340" y="643"/>
                    <a:pt x="9340" y="788"/>
                  </a:cubicBezTo>
                  <a:lnTo>
                    <a:pt x="9340" y="1379"/>
                  </a:lnTo>
                  <a:cubicBezTo>
                    <a:pt x="9340" y="1529"/>
                    <a:pt x="9490" y="1627"/>
                    <a:pt x="9636" y="1627"/>
                  </a:cubicBezTo>
                  <a:cubicBezTo>
                    <a:pt x="9785" y="1627"/>
                    <a:pt x="9884" y="1529"/>
                    <a:pt x="9884" y="1379"/>
                  </a:cubicBezTo>
                  <a:lnTo>
                    <a:pt x="9884" y="788"/>
                  </a:lnTo>
                  <a:cubicBezTo>
                    <a:pt x="9884" y="347"/>
                    <a:pt x="9537" y="1"/>
                    <a:pt x="9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00" name="Google Shape;2000;p71"/>
          <p:cNvSpPr/>
          <p:nvPr/>
        </p:nvSpPr>
        <p:spPr>
          <a:xfrm>
            <a:off x="4311575" y="26660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71"/>
          <p:cNvSpPr/>
          <p:nvPr/>
        </p:nvSpPr>
        <p:spPr>
          <a:xfrm>
            <a:off x="4368775" y="3564638"/>
            <a:ext cx="803248" cy="289048"/>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71"/>
          <p:cNvSpPr/>
          <p:nvPr/>
        </p:nvSpPr>
        <p:spPr>
          <a:xfrm>
            <a:off x="626375" y="1680600"/>
            <a:ext cx="7797600" cy="1506600"/>
          </a:xfrm>
          <a:prstGeom prst="rect">
            <a:avLst/>
          </a:prstGeom>
          <a:solidFill>
            <a:srgbClr val="E7ECDB">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Jost"/>
              <a:ea typeface="Jost"/>
              <a:cs typeface="Jost"/>
              <a:sym typeface="Jos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006"/>
        <p:cNvGrpSpPr/>
        <p:nvPr/>
      </p:nvGrpSpPr>
      <p:grpSpPr>
        <a:xfrm>
          <a:off x="0" y="0"/>
          <a:ext cx="0" cy="0"/>
          <a:chOff x="0" y="0"/>
          <a:chExt cx="0" cy="0"/>
        </a:xfrm>
      </p:grpSpPr>
      <p:sp>
        <p:nvSpPr>
          <p:cNvPr id="2007" name="Google Shape;2007;p7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What’s Left Unrevealed?</a:t>
            </a: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r>
              <a:rPr lang="en"/>
              <a:t> </a:t>
            </a:r>
            <a:endParaRPr/>
          </a:p>
        </p:txBody>
      </p:sp>
      <p:sp>
        <p:nvSpPr>
          <p:cNvPr id="2008" name="Google Shape;2008;p72"/>
          <p:cNvSpPr txBox="1">
            <a:spLocks noGrp="1"/>
          </p:cNvSpPr>
          <p:nvPr>
            <p:ph type="body" idx="1"/>
          </p:nvPr>
        </p:nvSpPr>
        <p:spPr>
          <a:xfrm>
            <a:off x="1284450" y="1230900"/>
            <a:ext cx="6575100" cy="3299100"/>
          </a:xfrm>
          <a:prstGeom prst="rect">
            <a:avLst/>
          </a:prstGeom>
        </p:spPr>
        <p:txBody>
          <a:bodyPr spcFirstLastPara="1" wrap="square" lIns="91425" tIns="91425" rIns="91425" bIns="91425" anchor="t" anchorCtr="0">
            <a:noAutofit/>
          </a:bodyPr>
          <a:lstStyle/>
          <a:p>
            <a:pPr marL="457200" lvl="0" indent="-368300" algn="l" rtl="0">
              <a:spcBef>
                <a:spcPts val="800"/>
              </a:spcBef>
              <a:spcAft>
                <a:spcPts val="0"/>
              </a:spcAft>
              <a:buSzPts val="2200"/>
              <a:buChar char="●"/>
            </a:pPr>
            <a:r>
              <a:rPr lang="en" sz="2200" b="1"/>
              <a:t>How possible is exploration in this context?</a:t>
            </a:r>
            <a:endParaRPr sz="2200" b="1"/>
          </a:p>
          <a:p>
            <a:pPr marL="1371600" lvl="1" indent="-368300" algn="l" rtl="0">
              <a:spcBef>
                <a:spcPts val="0"/>
              </a:spcBef>
              <a:spcAft>
                <a:spcPts val="0"/>
              </a:spcAft>
              <a:buSzPts val="2200"/>
              <a:buChar char="○"/>
            </a:pPr>
            <a:r>
              <a:rPr lang="en" sz="2200"/>
              <a:t>Did having tasks reduce exploration?</a:t>
            </a:r>
            <a:endParaRPr sz="2200"/>
          </a:p>
          <a:p>
            <a:pPr marL="457200" lvl="0" indent="-368300" algn="l" rtl="0">
              <a:spcBef>
                <a:spcPts val="0"/>
              </a:spcBef>
              <a:spcAft>
                <a:spcPts val="0"/>
              </a:spcAft>
              <a:buSzPts val="2200"/>
              <a:buChar char="●"/>
            </a:pPr>
            <a:r>
              <a:rPr lang="en" sz="2200" b="1"/>
              <a:t>What is the best UI layout for general users?</a:t>
            </a:r>
            <a:endParaRPr sz="2200" b="1"/>
          </a:p>
          <a:p>
            <a:pPr marL="1371600" lvl="1" indent="-368300" algn="l" rtl="0">
              <a:spcBef>
                <a:spcPts val="0"/>
              </a:spcBef>
              <a:spcAft>
                <a:spcPts val="0"/>
              </a:spcAft>
              <a:buSzPts val="2200"/>
              <a:buChar char="○"/>
            </a:pPr>
            <a:r>
              <a:rPr lang="en" sz="2200"/>
              <a:t>Mixed responses to design components</a:t>
            </a:r>
            <a:endParaRPr sz="2200"/>
          </a:p>
          <a:p>
            <a:pPr marL="457200" lvl="0" indent="-368300" algn="l" rtl="0">
              <a:spcBef>
                <a:spcPts val="0"/>
              </a:spcBef>
              <a:spcAft>
                <a:spcPts val="0"/>
              </a:spcAft>
              <a:buSzPts val="2200"/>
              <a:buChar char="●"/>
            </a:pPr>
            <a:r>
              <a:rPr lang="en" sz="2200" b="1"/>
              <a:t>Would an older demographic respond the same?</a:t>
            </a:r>
            <a:endParaRPr sz="2200" b="1"/>
          </a:p>
          <a:p>
            <a:pPr marL="1371600" lvl="1" indent="-368300" algn="l" rtl="0">
              <a:spcBef>
                <a:spcPts val="0"/>
              </a:spcBef>
              <a:spcAft>
                <a:spcPts val="0"/>
              </a:spcAft>
              <a:buSzPts val="2200"/>
              <a:buChar char="○"/>
            </a:pPr>
            <a:r>
              <a:rPr lang="en" sz="2200"/>
              <a:t>All participants aged &lt;60</a:t>
            </a:r>
            <a:endParaRPr sz="2200"/>
          </a:p>
        </p:txBody>
      </p:sp>
      <p:grpSp>
        <p:nvGrpSpPr>
          <p:cNvPr id="2009" name="Google Shape;2009;p72"/>
          <p:cNvGrpSpPr/>
          <p:nvPr/>
        </p:nvGrpSpPr>
        <p:grpSpPr>
          <a:xfrm rot="-1786997">
            <a:off x="7215811" y="2879903"/>
            <a:ext cx="1233702" cy="1936268"/>
            <a:chOff x="2393300" y="1206650"/>
            <a:chExt cx="1306900" cy="2051150"/>
          </a:xfrm>
        </p:grpSpPr>
        <p:sp>
          <p:nvSpPr>
            <p:cNvPr id="2010" name="Google Shape;2010;p72"/>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72"/>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72"/>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72"/>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72"/>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72"/>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72"/>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72"/>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72"/>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72"/>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72"/>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72"/>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72"/>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72"/>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24" name="Google Shape;2024;p7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028"/>
        <p:cNvGrpSpPr/>
        <p:nvPr/>
      </p:nvGrpSpPr>
      <p:grpSpPr>
        <a:xfrm>
          <a:off x="0" y="0"/>
          <a:ext cx="0" cy="0"/>
          <a:chOff x="0" y="0"/>
          <a:chExt cx="0" cy="0"/>
        </a:xfrm>
      </p:grpSpPr>
      <p:sp>
        <p:nvSpPr>
          <p:cNvPr id="2029" name="Google Shape;2029;p7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Results based Design changes</a:t>
            </a:r>
            <a:endParaRPr/>
          </a:p>
          <a:p>
            <a:pPr marL="0" lvl="0" indent="0" algn="ctr" rtl="0">
              <a:spcBef>
                <a:spcPts val="0"/>
              </a:spcBef>
              <a:spcAft>
                <a:spcPts val="0"/>
              </a:spcAft>
              <a:buNone/>
            </a:pPr>
            <a:endParaRPr/>
          </a:p>
          <a:p>
            <a:pPr marL="0" lvl="0" indent="0" algn="ctr" rtl="0">
              <a:spcBef>
                <a:spcPts val="0"/>
              </a:spcBef>
              <a:spcAft>
                <a:spcPts val="0"/>
              </a:spcAft>
              <a:buNone/>
            </a:pPr>
            <a:r>
              <a:rPr lang="en"/>
              <a:t> </a:t>
            </a:r>
            <a:endParaRPr/>
          </a:p>
        </p:txBody>
      </p:sp>
      <p:sp>
        <p:nvSpPr>
          <p:cNvPr id="2030" name="Google Shape;2030;p73"/>
          <p:cNvSpPr txBox="1">
            <a:spLocks noGrp="1"/>
          </p:cNvSpPr>
          <p:nvPr>
            <p:ph type="body" idx="1"/>
          </p:nvPr>
        </p:nvSpPr>
        <p:spPr>
          <a:xfrm>
            <a:off x="1012700" y="1230900"/>
            <a:ext cx="7008900" cy="3299100"/>
          </a:xfrm>
          <a:prstGeom prst="rect">
            <a:avLst/>
          </a:prstGeom>
        </p:spPr>
        <p:txBody>
          <a:bodyPr spcFirstLastPara="1" wrap="square" lIns="91425" tIns="91425" rIns="91425" bIns="91425" anchor="t" anchorCtr="0">
            <a:noAutofit/>
          </a:bodyPr>
          <a:lstStyle/>
          <a:p>
            <a:pPr marL="457200" lvl="0" indent="-368300" algn="l" rtl="0">
              <a:spcBef>
                <a:spcPts val="800"/>
              </a:spcBef>
              <a:spcAft>
                <a:spcPts val="0"/>
              </a:spcAft>
              <a:buSzPts val="2200"/>
              <a:buFont typeface="Nunito"/>
              <a:buChar char="●"/>
            </a:pPr>
            <a:r>
              <a:rPr lang="en" sz="2200" b="1"/>
              <a:t>Make “Garden” feature more prominent</a:t>
            </a:r>
            <a:endParaRPr sz="2200" b="1"/>
          </a:p>
          <a:p>
            <a:pPr marL="914400" lvl="1" indent="-368300" algn="l" rtl="0">
              <a:spcBef>
                <a:spcPts val="0"/>
              </a:spcBef>
              <a:spcAft>
                <a:spcPts val="0"/>
              </a:spcAft>
              <a:buSzPts val="2200"/>
              <a:buChar char="○"/>
            </a:pPr>
            <a:r>
              <a:rPr lang="en" sz="2200"/>
              <a:t>Users didn’t explore, but liked it once found</a:t>
            </a:r>
            <a:endParaRPr sz="2200"/>
          </a:p>
          <a:p>
            <a:pPr marL="457200" lvl="0" indent="-368300" algn="l" rtl="0">
              <a:spcBef>
                <a:spcPts val="0"/>
              </a:spcBef>
              <a:spcAft>
                <a:spcPts val="0"/>
              </a:spcAft>
              <a:buSzPts val="2200"/>
              <a:buChar char="●"/>
            </a:pPr>
            <a:r>
              <a:rPr lang="en" sz="2200" b="1"/>
              <a:t>Improve highlight feature / determine necessity</a:t>
            </a:r>
            <a:r>
              <a:rPr lang="en" sz="2200"/>
              <a:t> </a:t>
            </a:r>
            <a:endParaRPr sz="2200"/>
          </a:p>
          <a:p>
            <a:pPr marL="914400" lvl="1" indent="-368300" algn="l" rtl="0">
              <a:spcBef>
                <a:spcPts val="0"/>
              </a:spcBef>
              <a:spcAft>
                <a:spcPts val="0"/>
              </a:spcAft>
              <a:buSzPts val="2200"/>
              <a:buChar char="○"/>
            </a:pPr>
            <a:r>
              <a:rPr lang="en" sz="2200"/>
              <a:t>No participants found, mixed opinions when shown</a:t>
            </a:r>
            <a:endParaRPr sz="2200"/>
          </a:p>
          <a:p>
            <a:pPr marL="457200" lvl="0" indent="-368300" algn="l" rtl="0">
              <a:spcBef>
                <a:spcPts val="0"/>
              </a:spcBef>
              <a:spcAft>
                <a:spcPts val="0"/>
              </a:spcAft>
              <a:buSzPts val="2200"/>
              <a:buFont typeface="Nunito"/>
              <a:buChar char="●"/>
            </a:pPr>
            <a:r>
              <a:rPr lang="en" sz="2200" b="1"/>
              <a:t>Clean up design + consistency</a:t>
            </a:r>
            <a:endParaRPr sz="2200" b="1"/>
          </a:p>
          <a:p>
            <a:pPr marL="914400" lvl="1" indent="-368300" algn="l" rtl="0">
              <a:spcBef>
                <a:spcPts val="0"/>
              </a:spcBef>
              <a:spcAft>
                <a:spcPts val="0"/>
              </a:spcAft>
              <a:buSzPts val="2200"/>
              <a:buChar char="○"/>
            </a:pPr>
            <a:r>
              <a:rPr lang="en" sz="2200"/>
              <a:t>Received feedback on the untidiness of lo-fi design</a:t>
            </a:r>
            <a:endParaRPr sz="2200"/>
          </a:p>
        </p:txBody>
      </p:sp>
      <p:sp>
        <p:nvSpPr>
          <p:cNvPr id="2031" name="Google Shape;2031;p7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035"/>
        <p:cNvGrpSpPr/>
        <p:nvPr/>
      </p:nvGrpSpPr>
      <p:grpSpPr>
        <a:xfrm>
          <a:off x="0" y="0"/>
          <a:ext cx="0" cy="0"/>
          <a:chOff x="0" y="0"/>
          <a:chExt cx="0" cy="0"/>
        </a:xfrm>
      </p:grpSpPr>
      <p:sp>
        <p:nvSpPr>
          <p:cNvPr id="2036" name="Google Shape;2036;p74"/>
          <p:cNvSpPr txBox="1">
            <a:spLocks noGrp="1"/>
          </p:cNvSpPr>
          <p:nvPr>
            <p:ph type="title"/>
          </p:nvPr>
        </p:nvSpPr>
        <p:spPr>
          <a:xfrm>
            <a:off x="2347938" y="1997175"/>
            <a:ext cx="4448100" cy="105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Thanks!</a:t>
            </a:r>
            <a:endParaRPr/>
          </a:p>
        </p:txBody>
      </p:sp>
      <p:sp>
        <p:nvSpPr>
          <p:cNvPr id="2037" name="Google Shape;2037;p74"/>
          <p:cNvSpPr txBox="1"/>
          <p:nvPr/>
        </p:nvSpPr>
        <p:spPr>
          <a:xfrm>
            <a:off x="2496150" y="4305725"/>
            <a:ext cx="4151700" cy="260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1"/>
                </a:solidFill>
                <a:latin typeface="Jost"/>
                <a:ea typeface="Jost"/>
                <a:cs typeface="Jost"/>
                <a:sym typeface="Jost"/>
              </a:rPr>
              <a:t>Please keep this slide for attribution</a:t>
            </a:r>
            <a:endParaRPr sz="1200">
              <a:solidFill>
                <a:schemeClr val="dk1"/>
              </a:solidFill>
              <a:latin typeface="Jost"/>
              <a:ea typeface="Jost"/>
              <a:cs typeface="Jost"/>
              <a:sym typeface="Jost"/>
            </a:endParaRPr>
          </a:p>
        </p:txBody>
      </p:sp>
      <p:sp>
        <p:nvSpPr>
          <p:cNvPr id="2038" name="Google Shape;2038;p7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042"/>
        <p:cNvGrpSpPr/>
        <p:nvPr/>
      </p:nvGrpSpPr>
      <p:grpSpPr>
        <a:xfrm>
          <a:off x="0" y="0"/>
          <a:ext cx="0" cy="0"/>
          <a:chOff x="0" y="0"/>
          <a:chExt cx="0" cy="0"/>
        </a:xfrm>
      </p:grpSpPr>
      <p:sp>
        <p:nvSpPr>
          <p:cNvPr id="2043" name="Google Shape;2043;p75"/>
          <p:cNvSpPr txBox="1">
            <a:spLocks noGrp="1"/>
          </p:cNvSpPr>
          <p:nvPr>
            <p:ph type="title"/>
          </p:nvPr>
        </p:nvSpPr>
        <p:spPr>
          <a:xfrm>
            <a:off x="1692400" y="1625675"/>
            <a:ext cx="5574000" cy="146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Appendix</a:t>
            </a:r>
            <a:endParaRPr/>
          </a:p>
        </p:txBody>
      </p:sp>
      <p:grpSp>
        <p:nvGrpSpPr>
          <p:cNvPr id="2044" name="Google Shape;2044;p75"/>
          <p:cNvGrpSpPr/>
          <p:nvPr/>
        </p:nvGrpSpPr>
        <p:grpSpPr>
          <a:xfrm rot="-9276616">
            <a:off x="7591585" y="-40852"/>
            <a:ext cx="1128369" cy="1770949"/>
            <a:chOff x="2393300" y="1206650"/>
            <a:chExt cx="1306900" cy="2051150"/>
          </a:xfrm>
        </p:grpSpPr>
        <p:sp>
          <p:nvSpPr>
            <p:cNvPr id="2045" name="Google Shape;2045;p75"/>
            <p:cNvSpPr/>
            <p:nvPr/>
          </p:nvSpPr>
          <p:spPr>
            <a:xfrm>
              <a:off x="2393300" y="1206650"/>
              <a:ext cx="1306900" cy="2051150"/>
            </a:xfrm>
            <a:custGeom>
              <a:avLst/>
              <a:gdLst/>
              <a:ahLst/>
              <a:cxnLst/>
              <a:rect l="l" t="t" r="r" b="b"/>
              <a:pathLst>
                <a:path w="52276" h="82046" extrusionOk="0">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75"/>
            <p:cNvSpPr/>
            <p:nvPr/>
          </p:nvSpPr>
          <p:spPr>
            <a:xfrm>
              <a:off x="2468550" y="2142025"/>
              <a:ext cx="472200" cy="573300"/>
            </a:xfrm>
            <a:custGeom>
              <a:avLst/>
              <a:gdLst/>
              <a:ahLst/>
              <a:cxnLst/>
              <a:rect l="l" t="t" r="r" b="b"/>
              <a:pathLst>
                <a:path w="18888" h="22932" extrusionOk="0">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75"/>
            <p:cNvSpPr/>
            <p:nvPr/>
          </p:nvSpPr>
          <p:spPr>
            <a:xfrm>
              <a:off x="3146675" y="2320750"/>
              <a:ext cx="431550" cy="493200"/>
            </a:xfrm>
            <a:custGeom>
              <a:avLst/>
              <a:gdLst/>
              <a:ahLst/>
              <a:cxnLst/>
              <a:rect l="l" t="t" r="r" b="b"/>
              <a:pathLst>
                <a:path w="17262" h="19728" extrusionOk="0">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75"/>
            <p:cNvSpPr/>
            <p:nvPr/>
          </p:nvSpPr>
          <p:spPr>
            <a:xfrm>
              <a:off x="2787825" y="1849775"/>
              <a:ext cx="233100" cy="574575"/>
            </a:xfrm>
            <a:custGeom>
              <a:avLst/>
              <a:gdLst/>
              <a:ahLst/>
              <a:cxnLst/>
              <a:rect l="l" t="t" r="r" b="b"/>
              <a:pathLst>
                <a:path w="9324" h="22983" extrusionOk="0">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75"/>
            <p:cNvSpPr/>
            <p:nvPr/>
          </p:nvSpPr>
          <p:spPr>
            <a:xfrm>
              <a:off x="3282300" y="1663650"/>
              <a:ext cx="326700" cy="430275"/>
            </a:xfrm>
            <a:custGeom>
              <a:avLst/>
              <a:gdLst/>
              <a:ahLst/>
              <a:cxnLst/>
              <a:rect l="l" t="t" r="r" b="b"/>
              <a:pathLst>
                <a:path w="13068" h="17211" extrusionOk="0">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75"/>
            <p:cNvSpPr/>
            <p:nvPr/>
          </p:nvSpPr>
          <p:spPr>
            <a:xfrm>
              <a:off x="3070225" y="1955800"/>
              <a:ext cx="146700" cy="485800"/>
            </a:xfrm>
            <a:custGeom>
              <a:avLst/>
              <a:gdLst/>
              <a:ahLst/>
              <a:cxnLst/>
              <a:rect l="l" t="t" r="r" b="b"/>
              <a:pathLst>
                <a:path w="5868" h="19432" extrusionOk="0">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75"/>
            <p:cNvSpPr/>
            <p:nvPr/>
          </p:nvSpPr>
          <p:spPr>
            <a:xfrm>
              <a:off x="3237900" y="2359025"/>
              <a:ext cx="286075" cy="314375"/>
            </a:xfrm>
            <a:custGeom>
              <a:avLst/>
              <a:gdLst/>
              <a:ahLst/>
              <a:cxnLst/>
              <a:rect l="l" t="t" r="r" b="b"/>
              <a:pathLst>
                <a:path w="11443" h="12575" extrusionOk="0">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75"/>
            <p:cNvSpPr/>
            <p:nvPr/>
          </p:nvSpPr>
          <p:spPr>
            <a:xfrm>
              <a:off x="2801450" y="1928675"/>
              <a:ext cx="147975" cy="350175"/>
            </a:xfrm>
            <a:custGeom>
              <a:avLst/>
              <a:gdLst/>
              <a:ahLst/>
              <a:cxnLst/>
              <a:rect l="l" t="t" r="r" b="b"/>
              <a:pathLst>
                <a:path w="5919" h="14007" extrusionOk="0">
                  <a:moveTo>
                    <a:pt x="0" y="1"/>
                  </a:moveTo>
                  <a:cubicBezTo>
                    <a:pt x="1578" y="4834"/>
                    <a:pt x="3354" y="9568"/>
                    <a:pt x="5918" y="14007"/>
                  </a:cubicBezTo>
                  <a:cubicBezTo>
                    <a:pt x="3598" y="9470"/>
                    <a:pt x="1823" y="4688"/>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75"/>
            <p:cNvSpPr/>
            <p:nvPr/>
          </p:nvSpPr>
          <p:spPr>
            <a:xfrm>
              <a:off x="2500600" y="2240675"/>
              <a:ext cx="237950" cy="315650"/>
            </a:xfrm>
            <a:custGeom>
              <a:avLst/>
              <a:gdLst/>
              <a:ahLst/>
              <a:cxnLst/>
              <a:rect l="l" t="t" r="r" b="b"/>
              <a:pathLst>
                <a:path w="9518" h="12626" extrusionOk="0">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75"/>
            <p:cNvSpPr/>
            <p:nvPr/>
          </p:nvSpPr>
          <p:spPr>
            <a:xfrm>
              <a:off x="3366125" y="1689500"/>
              <a:ext cx="199775" cy="277475"/>
            </a:xfrm>
            <a:custGeom>
              <a:avLst/>
              <a:gdLst/>
              <a:ahLst/>
              <a:cxnLst/>
              <a:rect l="l" t="t" r="r" b="b"/>
              <a:pathLst>
                <a:path w="7991" h="11099" extrusionOk="0">
                  <a:moveTo>
                    <a:pt x="7990" y="0"/>
                  </a:moveTo>
                  <a:cubicBezTo>
                    <a:pt x="5426" y="3898"/>
                    <a:pt x="2861" y="7595"/>
                    <a:pt x="1" y="11099"/>
                  </a:cubicBezTo>
                  <a:cubicBezTo>
                    <a:pt x="1823" y="9422"/>
                    <a:pt x="7596" y="1432"/>
                    <a:pt x="79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75"/>
            <p:cNvSpPr/>
            <p:nvPr/>
          </p:nvSpPr>
          <p:spPr>
            <a:xfrm>
              <a:off x="3101000" y="2053250"/>
              <a:ext cx="72825" cy="272450"/>
            </a:xfrm>
            <a:custGeom>
              <a:avLst/>
              <a:gdLst/>
              <a:ahLst/>
              <a:cxnLst/>
              <a:rect l="l" t="t" r="r" b="b"/>
              <a:pathLst>
                <a:path w="2913" h="10898" extrusionOk="0">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75"/>
            <p:cNvSpPr/>
            <p:nvPr/>
          </p:nvSpPr>
          <p:spPr>
            <a:xfrm>
              <a:off x="3189775" y="1515700"/>
              <a:ext cx="35825" cy="242875"/>
            </a:xfrm>
            <a:custGeom>
              <a:avLst/>
              <a:gdLst/>
              <a:ahLst/>
              <a:cxnLst/>
              <a:rect l="l" t="t" r="r" b="b"/>
              <a:pathLst>
                <a:path w="1433" h="9715" extrusionOk="0">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75"/>
            <p:cNvSpPr/>
            <p:nvPr/>
          </p:nvSpPr>
          <p:spPr>
            <a:xfrm>
              <a:off x="2993775" y="1647575"/>
              <a:ext cx="51825" cy="199750"/>
            </a:xfrm>
            <a:custGeom>
              <a:avLst/>
              <a:gdLst/>
              <a:ahLst/>
              <a:cxnLst/>
              <a:rect l="l" t="t" r="r" b="b"/>
              <a:pathLst>
                <a:path w="2073" h="7990" extrusionOk="0">
                  <a:moveTo>
                    <a:pt x="1" y="0"/>
                  </a:moveTo>
                  <a:lnTo>
                    <a:pt x="2072" y="7990"/>
                  </a:lnTo>
                  <a:cubicBezTo>
                    <a:pt x="1678" y="5228"/>
                    <a:pt x="987" y="256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75"/>
            <p:cNvSpPr/>
            <p:nvPr/>
          </p:nvSpPr>
          <p:spPr>
            <a:xfrm>
              <a:off x="2956800" y="1542825"/>
              <a:ext cx="16000" cy="48050"/>
            </a:xfrm>
            <a:custGeom>
              <a:avLst/>
              <a:gdLst/>
              <a:ahLst/>
              <a:cxnLst/>
              <a:rect l="l" t="t" r="r" b="b"/>
              <a:pathLst>
                <a:path w="640" h="1922" extrusionOk="0">
                  <a:moveTo>
                    <a:pt x="0" y="0"/>
                  </a:moveTo>
                  <a:lnTo>
                    <a:pt x="592" y="1922"/>
                  </a:lnTo>
                  <a:cubicBezTo>
                    <a:pt x="639" y="1184"/>
                    <a:pt x="395" y="59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9" name="Google Shape;2059;p75"/>
          <p:cNvGrpSpPr/>
          <p:nvPr/>
        </p:nvGrpSpPr>
        <p:grpSpPr>
          <a:xfrm rot="-5400000">
            <a:off x="-453312" y="3151881"/>
            <a:ext cx="1716051" cy="809434"/>
            <a:chOff x="2772675" y="3209200"/>
            <a:chExt cx="2642925" cy="1246625"/>
          </a:xfrm>
        </p:grpSpPr>
        <p:sp>
          <p:nvSpPr>
            <p:cNvPr id="2060" name="Google Shape;2060;p75"/>
            <p:cNvSpPr/>
            <p:nvPr/>
          </p:nvSpPr>
          <p:spPr>
            <a:xfrm>
              <a:off x="2772675" y="3209200"/>
              <a:ext cx="2642925" cy="1246625"/>
            </a:xfrm>
            <a:custGeom>
              <a:avLst/>
              <a:gdLst/>
              <a:ahLst/>
              <a:cxnLst/>
              <a:rect l="l" t="t" r="r" b="b"/>
              <a:pathLst>
                <a:path w="105717" h="49865" extrusionOk="0">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75"/>
            <p:cNvSpPr/>
            <p:nvPr/>
          </p:nvSpPr>
          <p:spPr>
            <a:xfrm>
              <a:off x="2772675" y="3217775"/>
              <a:ext cx="2642925" cy="1238050"/>
            </a:xfrm>
            <a:custGeom>
              <a:avLst/>
              <a:gdLst/>
              <a:ahLst/>
              <a:cxnLst/>
              <a:rect l="l" t="t" r="r" b="b"/>
              <a:pathLst>
                <a:path w="105717" h="49522" extrusionOk="0">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75"/>
            <p:cNvSpPr/>
            <p:nvPr/>
          </p:nvSpPr>
          <p:spPr>
            <a:xfrm>
              <a:off x="2890950" y="3215300"/>
              <a:ext cx="2347200" cy="1120125"/>
            </a:xfrm>
            <a:custGeom>
              <a:avLst/>
              <a:gdLst/>
              <a:ahLst/>
              <a:cxnLst/>
              <a:rect l="l" t="t" r="r" b="b"/>
              <a:pathLst>
                <a:path w="93888" h="44805" extrusionOk="0">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75"/>
            <p:cNvSpPr/>
            <p:nvPr/>
          </p:nvSpPr>
          <p:spPr>
            <a:xfrm>
              <a:off x="2963600" y="3216575"/>
              <a:ext cx="2141500" cy="960225"/>
            </a:xfrm>
            <a:custGeom>
              <a:avLst/>
              <a:gdLst/>
              <a:ahLst/>
              <a:cxnLst/>
              <a:rect l="l" t="t" r="r" b="b"/>
              <a:pathLst>
                <a:path w="85660" h="38409" extrusionOk="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75"/>
            <p:cNvSpPr/>
            <p:nvPr/>
          </p:nvSpPr>
          <p:spPr>
            <a:xfrm>
              <a:off x="3137375" y="3215300"/>
              <a:ext cx="1854350" cy="839350"/>
            </a:xfrm>
            <a:custGeom>
              <a:avLst/>
              <a:gdLst/>
              <a:ahLst/>
              <a:cxnLst/>
              <a:rect l="l" t="t" r="r" b="b"/>
              <a:pathLst>
                <a:path w="74174" h="33574" extrusionOk="0">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75"/>
            <p:cNvSpPr/>
            <p:nvPr/>
          </p:nvSpPr>
          <p:spPr>
            <a:xfrm>
              <a:off x="3285250" y="3215300"/>
              <a:ext cx="1620225" cy="749225"/>
            </a:xfrm>
            <a:custGeom>
              <a:avLst/>
              <a:gdLst/>
              <a:ahLst/>
              <a:cxnLst/>
              <a:rect l="l" t="t" r="r" b="b"/>
              <a:pathLst>
                <a:path w="64809" h="29969" extrusionOk="0">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75"/>
            <p:cNvSpPr/>
            <p:nvPr/>
          </p:nvSpPr>
          <p:spPr>
            <a:xfrm>
              <a:off x="3393675" y="3216575"/>
              <a:ext cx="1419450" cy="586525"/>
            </a:xfrm>
            <a:custGeom>
              <a:avLst/>
              <a:gdLst/>
              <a:ahLst/>
              <a:cxnLst/>
              <a:rect l="l" t="t" r="r" b="b"/>
              <a:pathLst>
                <a:path w="56778" h="23461" extrusionOk="0">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75"/>
            <p:cNvSpPr/>
            <p:nvPr/>
          </p:nvSpPr>
          <p:spPr>
            <a:xfrm>
              <a:off x="3511950" y="3215300"/>
              <a:ext cx="1196400" cy="488150"/>
            </a:xfrm>
            <a:custGeom>
              <a:avLst/>
              <a:gdLst/>
              <a:ahLst/>
              <a:cxnLst/>
              <a:rect l="l" t="t" r="r" b="b"/>
              <a:pathLst>
                <a:path w="47856" h="19526" extrusionOk="0">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75"/>
            <p:cNvSpPr/>
            <p:nvPr/>
          </p:nvSpPr>
          <p:spPr>
            <a:xfrm>
              <a:off x="3609250" y="3215300"/>
              <a:ext cx="1004275" cy="351825"/>
            </a:xfrm>
            <a:custGeom>
              <a:avLst/>
              <a:gdLst/>
              <a:ahLst/>
              <a:cxnLst/>
              <a:rect l="l" t="t" r="r" b="b"/>
              <a:pathLst>
                <a:path w="40171" h="14073" extrusionOk="0">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75"/>
            <p:cNvSpPr/>
            <p:nvPr/>
          </p:nvSpPr>
          <p:spPr>
            <a:xfrm>
              <a:off x="3752175" y="3211650"/>
              <a:ext cx="746700" cy="305025"/>
            </a:xfrm>
            <a:custGeom>
              <a:avLst/>
              <a:gdLst/>
              <a:ahLst/>
              <a:cxnLst/>
              <a:rect l="l" t="t" r="r" b="b"/>
              <a:pathLst>
                <a:path w="29868" h="12201" extrusionOk="0">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75"/>
            <p:cNvSpPr/>
            <p:nvPr/>
          </p:nvSpPr>
          <p:spPr>
            <a:xfrm>
              <a:off x="3858150" y="3209200"/>
              <a:ext cx="536050" cy="203600"/>
            </a:xfrm>
            <a:custGeom>
              <a:avLst/>
              <a:gdLst/>
              <a:ahLst/>
              <a:cxnLst/>
              <a:rect l="l" t="t" r="r" b="b"/>
              <a:pathLst>
                <a:path w="21442" h="8144" extrusionOk="0">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75"/>
            <p:cNvSpPr/>
            <p:nvPr/>
          </p:nvSpPr>
          <p:spPr>
            <a:xfrm>
              <a:off x="3982625" y="3211650"/>
              <a:ext cx="274750" cy="109650"/>
            </a:xfrm>
            <a:custGeom>
              <a:avLst/>
              <a:gdLst/>
              <a:ahLst/>
              <a:cxnLst/>
              <a:rect l="l" t="t" r="r" b="b"/>
              <a:pathLst>
                <a:path w="10990" h="4386" extrusionOk="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72" name="Google Shape;2072;p7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076"/>
        <p:cNvGrpSpPr/>
        <p:nvPr/>
      </p:nvGrpSpPr>
      <p:grpSpPr>
        <a:xfrm>
          <a:off x="0" y="0"/>
          <a:ext cx="0" cy="0"/>
          <a:chOff x="0" y="0"/>
          <a:chExt cx="0" cy="0"/>
        </a:xfrm>
      </p:grpSpPr>
      <p:sp>
        <p:nvSpPr>
          <p:cNvPr id="2077" name="Google Shape;2077;p76"/>
          <p:cNvSpPr txBox="1">
            <a:spLocks noGrp="1"/>
          </p:cNvSpPr>
          <p:nvPr>
            <p:ph type="sldNum" idx="12"/>
          </p:nvPr>
        </p:nvSpPr>
        <p:spPr>
          <a:xfrm>
            <a:off x="8595309" y="474990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46</a:t>
            </a:fld>
            <a:endParaRPr/>
          </a:p>
        </p:txBody>
      </p:sp>
      <p:graphicFrame>
        <p:nvGraphicFramePr>
          <p:cNvPr id="2078" name="Google Shape;2078;p76"/>
          <p:cNvGraphicFramePr/>
          <p:nvPr/>
        </p:nvGraphicFramePr>
        <p:xfrm>
          <a:off x="452825" y="649400"/>
          <a:ext cx="8493125" cy="4069080"/>
        </p:xfrm>
        <a:graphic>
          <a:graphicData uri="http://schemas.openxmlformats.org/drawingml/2006/table">
            <a:tbl>
              <a:tblPr>
                <a:noFill/>
                <a:tableStyleId>{0DD1EFDC-03D6-4C88-BAF5-05FDA49F1AEA}</a:tableStyleId>
              </a:tblPr>
              <a:tblGrid>
                <a:gridCol w="1456350">
                  <a:extLst>
                    <a:ext uri="{9D8B030D-6E8A-4147-A177-3AD203B41FA5}">
                      <a16:colId xmlns:a16="http://schemas.microsoft.com/office/drawing/2014/main" val="20000"/>
                    </a:ext>
                  </a:extLst>
                </a:gridCol>
                <a:gridCol w="4205750">
                  <a:extLst>
                    <a:ext uri="{9D8B030D-6E8A-4147-A177-3AD203B41FA5}">
                      <a16:colId xmlns:a16="http://schemas.microsoft.com/office/drawing/2014/main" val="20001"/>
                    </a:ext>
                  </a:extLst>
                </a:gridCol>
                <a:gridCol w="2831025">
                  <a:extLst>
                    <a:ext uri="{9D8B030D-6E8A-4147-A177-3AD203B41FA5}">
                      <a16:colId xmlns:a16="http://schemas.microsoft.com/office/drawing/2014/main" val="20002"/>
                    </a:ext>
                  </a:extLst>
                </a:gridCol>
              </a:tblGrid>
              <a:tr h="0">
                <a:tc>
                  <a:txBody>
                    <a:bodyPr/>
                    <a:lstStyle/>
                    <a:p>
                      <a:pPr marL="0" lvl="0" indent="0" algn="l" rtl="0">
                        <a:spcBef>
                          <a:spcPts val="0"/>
                        </a:spcBef>
                        <a:spcAft>
                          <a:spcPts val="0"/>
                        </a:spcAft>
                        <a:buNone/>
                      </a:pPr>
                      <a:r>
                        <a:rPr lang="en" sz="1100">
                          <a:latin typeface="Jost"/>
                          <a:ea typeface="Jost"/>
                          <a:cs typeface="Jost"/>
                          <a:sym typeface="Jost"/>
                        </a:rPr>
                        <a:t>APPS</a:t>
                      </a:r>
                      <a:endParaRPr sz="1100">
                        <a:latin typeface="Jost"/>
                        <a:ea typeface="Jost"/>
                        <a:cs typeface="Jost"/>
                        <a:sym typeface="Jost"/>
                      </a:endParaRPr>
                    </a:p>
                  </a:txBody>
                  <a:tcPr marL="63500" marR="63500" marT="63500" marB="63500"/>
                </a:tc>
                <a:tc>
                  <a:txBody>
                    <a:bodyPr/>
                    <a:lstStyle/>
                    <a:p>
                      <a:pPr marL="0" lvl="0" indent="0" algn="l" rtl="0">
                        <a:spcBef>
                          <a:spcPts val="0"/>
                        </a:spcBef>
                        <a:spcAft>
                          <a:spcPts val="0"/>
                        </a:spcAft>
                        <a:buNone/>
                      </a:pPr>
                      <a:r>
                        <a:rPr lang="en" sz="1100">
                          <a:latin typeface="Jost"/>
                          <a:ea typeface="Jost"/>
                          <a:cs typeface="Jost"/>
                          <a:sym typeface="Jost"/>
                        </a:rPr>
                        <a:t>Pros</a:t>
                      </a:r>
                      <a:endParaRPr sz="1100">
                        <a:latin typeface="Jost"/>
                        <a:ea typeface="Jost"/>
                        <a:cs typeface="Jost"/>
                        <a:sym typeface="Jost"/>
                      </a:endParaRPr>
                    </a:p>
                  </a:txBody>
                  <a:tcPr marL="63500" marR="63500" marT="63500" marB="63500"/>
                </a:tc>
                <a:tc>
                  <a:txBody>
                    <a:bodyPr/>
                    <a:lstStyle/>
                    <a:p>
                      <a:pPr marL="0" lvl="0" indent="0" algn="l" rtl="0">
                        <a:spcBef>
                          <a:spcPts val="0"/>
                        </a:spcBef>
                        <a:spcAft>
                          <a:spcPts val="0"/>
                        </a:spcAft>
                        <a:buNone/>
                      </a:pPr>
                      <a:r>
                        <a:rPr lang="en" sz="1100">
                          <a:latin typeface="Jost"/>
                          <a:ea typeface="Jost"/>
                          <a:cs typeface="Jost"/>
                          <a:sym typeface="Jost"/>
                        </a:rPr>
                        <a:t>Cons!</a:t>
                      </a:r>
                      <a:endParaRPr sz="1100">
                        <a:latin typeface="Jost"/>
                        <a:ea typeface="Jost"/>
                        <a:cs typeface="Jost"/>
                        <a:sym typeface="Jost"/>
                      </a:endParaRPr>
                    </a:p>
                  </a:txBody>
                  <a:tcPr marL="63500" marR="63500" marT="63500" marB="63500"/>
                </a:tc>
                <a:extLst>
                  <a:ext uri="{0D108BD9-81ED-4DB2-BD59-A6C34878D82A}">
                    <a16:rowId xmlns:a16="http://schemas.microsoft.com/office/drawing/2014/main" val="10000"/>
                  </a:ext>
                </a:extLst>
              </a:tr>
              <a:tr h="922025">
                <a:tc>
                  <a:txBody>
                    <a:bodyPr/>
                    <a:lstStyle/>
                    <a:p>
                      <a:pPr marL="0" lvl="0" indent="0" algn="l" rtl="0">
                        <a:spcBef>
                          <a:spcPts val="0"/>
                        </a:spcBef>
                        <a:spcAft>
                          <a:spcPts val="0"/>
                        </a:spcAft>
                        <a:buNone/>
                      </a:pPr>
                      <a:r>
                        <a:rPr lang="en" sz="1100" b="1" u="sng">
                          <a:latin typeface="Jost"/>
                          <a:ea typeface="Jost"/>
                          <a:cs typeface="Jost"/>
                          <a:sym typeface="Jost"/>
                        </a:rPr>
                        <a:t>Garden Realization</a:t>
                      </a:r>
                      <a:endParaRPr sz="1100" b="1" u="sng">
                        <a:latin typeface="Jost"/>
                        <a:ea typeface="Jost"/>
                        <a:cs typeface="Jost"/>
                        <a:sym typeface="Jost"/>
                      </a:endParaRPr>
                    </a:p>
                  </a:txBody>
                  <a:tcPr marL="63500" marR="63500" marT="63500" marB="63500"/>
                </a:tc>
                <a:tc>
                  <a:txBody>
                    <a:bodyPr/>
                    <a:lstStyle/>
                    <a:p>
                      <a:pPr marL="457200" lvl="0" indent="-298450" algn="l" rtl="0">
                        <a:spcBef>
                          <a:spcPts val="0"/>
                        </a:spcBef>
                        <a:spcAft>
                          <a:spcPts val="0"/>
                        </a:spcAft>
                        <a:buSzPts val="1100"/>
                        <a:buFont typeface="Jost"/>
                        <a:buChar char="-"/>
                      </a:pPr>
                      <a:r>
                        <a:rPr lang="en" sz="1100">
                          <a:latin typeface="Jost"/>
                          <a:ea typeface="Jost"/>
                          <a:cs typeface="Jost"/>
                          <a:sym typeface="Jost"/>
                        </a:rPr>
                        <a:t>Users may enjoy the visual feedback of a garden growing when accomplishing their goals</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The younger patients would love our gamified feature</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The users can easily track the number of days of the steak and generate a report from it.</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The user can easily generate a professional report with a single click.</a:t>
                      </a:r>
                      <a:endParaRPr sz="1100">
                        <a:latin typeface="Jost"/>
                        <a:ea typeface="Jost"/>
                        <a:cs typeface="Jost"/>
                        <a:sym typeface="Jost"/>
                      </a:endParaRPr>
                    </a:p>
                  </a:txBody>
                  <a:tcPr marL="63500" marR="63500" marT="63500" marB="63500"/>
                </a:tc>
                <a:tc>
                  <a:txBody>
                    <a:bodyPr/>
                    <a:lstStyle/>
                    <a:p>
                      <a:pPr marL="457200" lvl="0" indent="-298450" algn="l" rtl="0">
                        <a:spcBef>
                          <a:spcPts val="0"/>
                        </a:spcBef>
                        <a:spcAft>
                          <a:spcPts val="0"/>
                        </a:spcAft>
                        <a:buSzPts val="1100"/>
                        <a:buFont typeface="Jost"/>
                        <a:buChar char="-"/>
                      </a:pPr>
                      <a:r>
                        <a:rPr lang="en" sz="1100">
                          <a:latin typeface="Jost"/>
                          <a:ea typeface="Jost"/>
                          <a:cs typeface="Jost"/>
                          <a:sym typeface="Jost"/>
                        </a:rPr>
                        <a:t>Older patients might not want to use the gamified feature.</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The user may want to abuse the gamified system just to plant more thymes.</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Users may find completing check-ins tedious</a:t>
                      </a:r>
                      <a:endParaRPr sz="1100">
                        <a:latin typeface="Jost"/>
                        <a:ea typeface="Jost"/>
                        <a:cs typeface="Jost"/>
                        <a:sym typeface="Jost"/>
                      </a:endParaRPr>
                    </a:p>
                  </a:txBody>
                  <a:tcPr marL="63500" marR="63500" marT="63500" marB="63500"/>
                </a:tc>
                <a:extLst>
                  <a:ext uri="{0D108BD9-81ED-4DB2-BD59-A6C34878D82A}">
                    <a16:rowId xmlns:a16="http://schemas.microsoft.com/office/drawing/2014/main" val="10001"/>
                  </a:ext>
                </a:extLst>
              </a:tr>
              <a:tr h="1942500">
                <a:tc>
                  <a:txBody>
                    <a:bodyPr/>
                    <a:lstStyle/>
                    <a:p>
                      <a:pPr marL="0" lvl="0" indent="0" algn="l" rtl="0">
                        <a:spcBef>
                          <a:spcPts val="0"/>
                        </a:spcBef>
                        <a:spcAft>
                          <a:spcPts val="0"/>
                        </a:spcAft>
                        <a:buNone/>
                      </a:pPr>
                      <a:r>
                        <a:rPr lang="en" sz="1100" b="1" u="sng">
                          <a:latin typeface="Jost"/>
                          <a:ea typeface="Jost"/>
                          <a:cs typeface="Jost"/>
                          <a:sym typeface="Jost"/>
                        </a:rPr>
                        <a:t>Symptoms Tracker Realization</a:t>
                      </a:r>
                      <a:endParaRPr sz="1100" b="1" u="sng">
                        <a:latin typeface="Jost"/>
                        <a:ea typeface="Jost"/>
                        <a:cs typeface="Jost"/>
                        <a:sym typeface="Jost"/>
                      </a:endParaRPr>
                    </a:p>
                  </a:txBody>
                  <a:tcPr marL="63500" marR="63500" marT="63500" marB="63500"/>
                </a:tc>
                <a:tc>
                  <a:txBody>
                    <a:bodyPr/>
                    <a:lstStyle/>
                    <a:p>
                      <a:pPr marL="457200" lvl="0" indent="-298450" algn="l" rtl="0">
                        <a:spcBef>
                          <a:spcPts val="0"/>
                        </a:spcBef>
                        <a:spcAft>
                          <a:spcPts val="0"/>
                        </a:spcAft>
                        <a:buSzPts val="1100"/>
                        <a:buFont typeface="Jost"/>
                        <a:buChar char="-"/>
                      </a:pPr>
                      <a:r>
                        <a:rPr lang="en" sz="1100">
                          <a:latin typeface="Jost"/>
                          <a:ea typeface="Jost"/>
                          <a:cs typeface="Jost"/>
                          <a:sym typeface="Jost"/>
                        </a:rPr>
                        <a:t>People who take notes would likely grasp the highlight feature easily</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It’s easy to cancel selections at any time</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Features only pop up when certain actions are initiated instead of being there all the time (saves space on UI)</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Users can easily return back to the screen they came from without losing progress</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Users can easily track how a new medication is making them feel</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Users can organize their understandings of different info</a:t>
                      </a:r>
                      <a:endParaRPr sz="1100">
                        <a:latin typeface="Jost"/>
                        <a:ea typeface="Jost"/>
                        <a:cs typeface="Jost"/>
                        <a:sym typeface="Jost"/>
                      </a:endParaRPr>
                    </a:p>
                  </a:txBody>
                  <a:tcPr marL="63500" marR="63500" marT="63500" marB="63500"/>
                </a:tc>
                <a:tc>
                  <a:txBody>
                    <a:bodyPr/>
                    <a:lstStyle/>
                    <a:p>
                      <a:pPr marL="457200" lvl="0" indent="-298450" algn="l" rtl="0">
                        <a:spcBef>
                          <a:spcPts val="0"/>
                        </a:spcBef>
                        <a:spcAft>
                          <a:spcPts val="0"/>
                        </a:spcAft>
                        <a:buSzPts val="1100"/>
                        <a:buFont typeface="Jost"/>
                        <a:buChar char="-"/>
                      </a:pPr>
                      <a:r>
                        <a:rPr lang="en" sz="1100">
                          <a:latin typeface="Jost"/>
                          <a:ea typeface="Jost"/>
                          <a:cs typeface="Jost"/>
                          <a:sym typeface="Jost"/>
                        </a:rPr>
                        <a:t>Users may find completing check-ins tedious</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user might form incorrect assumptions about their symptoms (maybe would need additional doctor insight here)</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User might not provide enough information during their check-in that they can look back on</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User might get overzealous with the highlight feature and highlight more than is accurate</a:t>
                      </a:r>
                      <a:endParaRPr sz="1100">
                        <a:latin typeface="Jost"/>
                        <a:ea typeface="Jost"/>
                        <a:cs typeface="Jost"/>
                        <a:sym typeface="Jost"/>
                      </a:endParaRPr>
                    </a:p>
                    <a:p>
                      <a:pPr marL="457200" lvl="0" indent="-298450" algn="l" rtl="0">
                        <a:spcBef>
                          <a:spcPts val="0"/>
                        </a:spcBef>
                        <a:spcAft>
                          <a:spcPts val="0"/>
                        </a:spcAft>
                        <a:buSzPts val="1100"/>
                        <a:buFont typeface="Jost"/>
                        <a:buChar char="-"/>
                      </a:pPr>
                      <a:r>
                        <a:rPr lang="en" sz="1100">
                          <a:latin typeface="Jost"/>
                          <a:ea typeface="Jost"/>
                          <a:cs typeface="Jost"/>
                          <a:sym typeface="Jost"/>
                        </a:rPr>
                        <a:t>User may convince themselves that they are feeling certain things idk </a:t>
                      </a:r>
                      <a:endParaRPr sz="1100">
                        <a:latin typeface="Jost"/>
                        <a:ea typeface="Jost"/>
                        <a:cs typeface="Jost"/>
                        <a:sym typeface="Jost"/>
                      </a:endParaRPr>
                    </a:p>
                  </a:txBody>
                  <a:tcPr marL="63500" marR="63500" marT="63500" marB="63500"/>
                </a:tc>
                <a:extLst>
                  <a:ext uri="{0D108BD9-81ED-4DB2-BD59-A6C34878D82A}">
                    <a16:rowId xmlns:a16="http://schemas.microsoft.com/office/drawing/2014/main" val="10002"/>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082"/>
        <p:cNvGrpSpPr/>
        <p:nvPr/>
      </p:nvGrpSpPr>
      <p:grpSpPr>
        <a:xfrm>
          <a:off x="0" y="0"/>
          <a:ext cx="0" cy="0"/>
          <a:chOff x="0" y="0"/>
          <a:chExt cx="0" cy="0"/>
        </a:xfrm>
      </p:grpSpPr>
      <p:sp>
        <p:nvSpPr>
          <p:cNvPr id="2083" name="Google Shape;2083;p77"/>
          <p:cNvSpPr txBox="1">
            <a:spLocks noGrp="1"/>
          </p:cNvSpPr>
          <p:nvPr>
            <p:ph type="title" idx="2"/>
          </p:nvPr>
        </p:nvSpPr>
        <p:spPr>
          <a:xfrm>
            <a:off x="874075" y="1640975"/>
            <a:ext cx="7682700" cy="205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Link to Low-fi Prototype on Figma: </a:t>
            </a:r>
            <a:r>
              <a:rPr lang="en" sz="2400" u="sng">
                <a:solidFill>
                  <a:schemeClr val="hlink"/>
                </a:solidFill>
                <a:latin typeface="Jost"/>
                <a:ea typeface="Jost"/>
                <a:cs typeface="Jost"/>
                <a:sym typeface="Jost"/>
                <a:hlinkClick r:id="rId3"/>
              </a:rPr>
              <a:t>https://www.figma.com/file/lheiJ36RBd3ONuOmxaVTFB/Low-fi-prototype?type=design&amp;node-id=0%3A1&amp;mode=design&amp;t=rka54OP9bhPy9D55-1</a:t>
            </a:r>
            <a:endParaRPr sz="2400">
              <a:latin typeface="Jost"/>
              <a:ea typeface="Jost"/>
              <a:cs typeface="Jost"/>
              <a:sym typeface="Jost"/>
            </a:endParaRPr>
          </a:p>
        </p:txBody>
      </p:sp>
      <p:sp>
        <p:nvSpPr>
          <p:cNvPr id="2084" name="Google Shape;2084;p7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088"/>
        <p:cNvGrpSpPr/>
        <p:nvPr/>
      </p:nvGrpSpPr>
      <p:grpSpPr>
        <a:xfrm>
          <a:off x="0" y="0"/>
          <a:ext cx="0" cy="0"/>
          <a:chOff x="0" y="0"/>
          <a:chExt cx="0" cy="0"/>
        </a:xfrm>
      </p:grpSpPr>
      <p:sp>
        <p:nvSpPr>
          <p:cNvPr id="2089" name="Google Shape;2089;p78"/>
          <p:cNvSpPr txBox="1">
            <a:spLocks noGrp="1"/>
          </p:cNvSpPr>
          <p:nvPr>
            <p:ph type="subTitle" idx="1"/>
          </p:nvPr>
        </p:nvSpPr>
        <p:spPr>
          <a:xfrm>
            <a:off x="720000" y="1055825"/>
            <a:ext cx="7897200" cy="378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Greeting Script:</a:t>
            </a:r>
            <a:r>
              <a:rPr lang="en"/>
              <a:t> Hello, thank you again for participating in our session. Today, you will be testing out our medication journaling application. To do this, you will be clicking through our digitized paper prototype. We will be asking you to complete a series of tasks to test our application’s usability. However, you’re welcome to explore as you complete these tasks.</a:t>
            </a:r>
            <a:endParaRPr/>
          </a:p>
          <a:p>
            <a:pPr marL="0" lvl="0" indent="0" algn="l" rtl="0">
              <a:spcBef>
                <a:spcPts val="0"/>
              </a:spcBef>
              <a:spcAft>
                <a:spcPts val="0"/>
              </a:spcAft>
              <a:buNone/>
            </a:pPr>
            <a:r>
              <a:rPr lang="en" b="1"/>
              <a:t>Demo Script:</a:t>
            </a:r>
            <a:r>
              <a:rPr lang="en"/>
              <a:t> First, we will quickly demonstrate how to navigate through our application.</a:t>
            </a:r>
            <a:endParaRPr/>
          </a:p>
          <a:p>
            <a:pPr marL="457200" lvl="0" indent="-304800" algn="l" rtl="0">
              <a:spcBef>
                <a:spcPts val="0"/>
              </a:spcBef>
              <a:spcAft>
                <a:spcPts val="0"/>
              </a:spcAft>
              <a:buSzPts val="1200"/>
              <a:buChar char="●"/>
            </a:pPr>
            <a:r>
              <a:rPr lang="en"/>
              <a:t>[Demo how to click on Figma]</a:t>
            </a:r>
            <a:endParaRPr/>
          </a:p>
          <a:p>
            <a:pPr marL="0" lvl="0" indent="0" algn="l" rtl="0">
              <a:spcBef>
                <a:spcPts val="0"/>
              </a:spcBef>
              <a:spcAft>
                <a:spcPts val="0"/>
              </a:spcAft>
              <a:buNone/>
            </a:pPr>
            <a:r>
              <a:rPr lang="en" b="1"/>
              <a:t>T1 Script:</a:t>
            </a:r>
            <a:r>
              <a:rPr lang="en"/>
              <a:t> To begin, the first task you will complete is a daily check-in. Your goal is to log your daily medication use. Please think out loud (say what you’re thinking) as you navigate through this task. </a:t>
            </a:r>
            <a:endParaRPr/>
          </a:p>
          <a:p>
            <a:pPr marL="0" lvl="0" indent="0" algn="l" rtl="0">
              <a:spcBef>
                <a:spcPts val="0"/>
              </a:spcBef>
              <a:spcAft>
                <a:spcPts val="0"/>
              </a:spcAft>
              <a:buNone/>
            </a:pPr>
            <a:r>
              <a:rPr lang="en" b="1"/>
              <a:t>T2 Script:</a:t>
            </a:r>
            <a:r>
              <a:rPr lang="en"/>
              <a:t> Thank you for completing the first task (yippee!), in this next task you will logging your symptoms and how you’re feeling. Remember to think out loud as you complete this task. </a:t>
            </a:r>
            <a:endParaRPr/>
          </a:p>
          <a:p>
            <a:pPr marL="0" lvl="0" indent="0" algn="l" rtl="0">
              <a:spcBef>
                <a:spcPts val="0"/>
              </a:spcBef>
              <a:spcAft>
                <a:spcPts val="0"/>
              </a:spcAft>
              <a:buNone/>
            </a:pPr>
            <a:r>
              <a:rPr lang="en" b="1"/>
              <a:t>T3 Script:</a:t>
            </a:r>
            <a:r>
              <a:rPr lang="en"/>
              <a:t> Thank you for completing the first two tasks. In the next task, you will be add one additional medical-report sharing account. </a:t>
            </a:r>
            <a:endParaRPr/>
          </a:p>
          <a:p>
            <a:pPr marL="0" lvl="0" indent="0" algn="l" rtl="0">
              <a:spcBef>
                <a:spcPts val="0"/>
              </a:spcBef>
              <a:spcAft>
                <a:spcPts val="0"/>
              </a:spcAft>
              <a:buNone/>
            </a:pPr>
            <a:r>
              <a:rPr lang="en" b="1"/>
              <a:t>Wrap-up Script: </a:t>
            </a:r>
            <a:r>
              <a:rPr lang="en"/>
              <a:t>Thank you for completing all three tasks (yippee x3). After going through this experience, do you have any thoughts, feedback, or questions? </a:t>
            </a:r>
            <a:endParaRPr/>
          </a:p>
          <a:p>
            <a:pPr marL="457200" lvl="0" indent="-304800" algn="l" rtl="0">
              <a:spcBef>
                <a:spcPts val="0"/>
              </a:spcBef>
              <a:spcAft>
                <a:spcPts val="0"/>
              </a:spcAft>
              <a:buSzPts val="1200"/>
              <a:buChar char="●"/>
            </a:pPr>
            <a:r>
              <a:rPr lang="en"/>
              <a:t>Q1: How did the visuals make you feel?</a:t>
            </a:r>
            <a:endParaRPr/>
          </a:p>
          <a:p>
            <a:pPr marL="457200" lvl="0" indent="-304800" algn="l" rtl="0">
              <a:spcBef>
                <a:spcPts val="0"/>
              </a:spcBef>
              <a:spcAft>
                <a:spcPts val="0"/>
              </a:spcAft>
              <a:buSzPts val="1200"/>
              <a:buChar char="●"/>
            </a:pPr>
            <a:r>
              <a:rPr lang="en"/>
              <a:t>Q2: Are there any aspects you particularly liked?</a:t>
            </a:r>
            <a:endParaRPr/>
          </a:p>
          <a:p>
            <a:pPr marL="457200" lvl="0" indent="-304800" algn="l" rtl="0">
              <a:spcBef>
                <a:spcPts val="0"/>
              </a:spcBef>
              <a:spcAft>
                <a:spcPts val="0"/>
              </a:spcAft>
              <a:buSzPts val="1200"/>
              <a:buChar char="●"/>
            </a:pPr>
            <a:r>
              <a:rPr lang="en"/>
              <a:t>Q3: If you were designing this application, is there anything you would change?</a:t>
            </a:r>
            <a:endParaRPr/>
          </a:p>
          <a:p>
            <a:pPr marL="457200" lvl="0" indent="-304800" algn="l" rtl="0">
              <a:spcBef>
                <a:spcPts val="0"/>
              </a:spcBef>
              <a:spcAft>
                <a:spcPts val="0"/>
              </a:spcAft>
              <a:buSzPts val="1200"/>
              <a:buChar char="●"/>
            </a:pPr>
            <a:r>
              <a:rPr lang="en"/>
              <a:t>Q4: On a scale from 1-5, how much fun did you have?</a:t>
            </a:r>
            <a:endParaRPr/>
          </a:p>
          <a:p>
            <a:pPr marL="457200" lvl="0" indent="-304800" algn="l" rtl="0">
              <a:spcBef>
                <a:spcPts val="0"/>
              </a:spcBef>
              <a:spcAft>
                <a:spcPts val="0"/>
              </a:spcAft>
              <a:buSzPts val="1200"/>
              <a:buChar char="●"/>
            </a:pPr>
            <a:r>
              <a:rPr lang="en"/>
              <a:t>Q5: What emoji</a:t>
            </a:r>
            <a:r>
              <a:rPr lang="en">
                <a:solidFill>
                  <a:schemeClr val="accent6"/>
                </a:solidFill>
              </a:rPr>
              <a:t> </a:t>
            </a:r>
            <a:r>
              <a:rPr lang="en"/>
              <a:t>does this app remind you of?</a:t>
            </a:r>
            <a:endParaRPr/>
          </a:p>
          <a:p>
            <a:pPr marL="457200" lvl="0" indent="-304800" algn="l" rtl="0">
              <a:spcBef>
                <a:spcPts val="0"/>
              </a:spcBef>
              <a:spcAft>
                <a:spcPts val="0"/>
              </a:spcAft>
              <a:buSzPts val="1200"/>
              <a:buChar char="●"/>
            </a:pPr>
            <a:r>
              <a:rPr lang="en">
                <a:solidFill>
                  <a:schemeClr val="accent6"/>
                </a:solidFill>
              </a:rPr>
              <a:t>Q6: How intuitive wa</a:t>
            </a:r>
            <a:r>
              <a:rPr lang="en"/>
              <a:t>s it to complete tasks/traverse the app?</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090" name="Google Shape;2090;p7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Script</a:t>
            </a:r>
            <a:endParaRPr/>
          </a:p>
        </p:txBody>
      </p:sp>
      <p:sp>
        <p:nvSpPr>
          <p:cNvPr id="2091" name="Google Shape;2091;p7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095"/>
        <p:cNvGrpSpPr/>
        <p:nvPr/>
      </p:nvGrpSpPr>
      <p:grpSpPr>
        <a:xfrm>
          <a:off x="0" y="0"/>
          <a:ext cx="0" cy="0"/>
          <a:chOff x="0" y="0"/>
          <a:chExt cx="0" cy="0"/>
        </a:xfrm>
      </p:grpSpPr>
      <p:sp>
        <p:nvSpPr>
          <p:cNvPr id="2096" name="Google Shape;2096;p7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Testing Prep- Findings script</a:t>
            </a:r>
            <a:endParaRPr/>
          </a:p>
        </p:txBody>
      </p:sp>
      <p:sp>
        <p:nvSpPr>
          <p:cNvPr id="2097" name="Google Shape;2097;p79"/>
          <p:cNvSpPr txBox="1">
            <a:spLocks noGrp="1"/>
          </p:cNvSpPr>
          <p:nvPr>
            <p:ph type="body" idx="1"/>
          </p:nvPr>
        </p:nvSpPr>
        <p:spPr>
          <a:xfrm>
            <a:off x="720000" y="1139551"/>
            <a:ext cx="7704000" cy="382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b="1">
                <a:solidFill>
                  <a:srgbClr val="000000"/>
                </a:solidFill>
                <a:latin typeface="Arial"/>
                <a:ea typeface="Arial"/>
                <a:cs typeface="Arial"/>
                <a:sym typeface="Arial"/>
              </a:rPr>
              <a:t>Things to Observe:</a:t>
            </a:r>
            <a:endParaRPr>
              <a:solidFill>
                <a:srgbClr val="000000"/>
              </a:solidFill>
              <a:latin typeface="Arial"/>
              <a:ea typeface="Arial"/>
              <a:cs typeface="Arial"/>
              <a:sym typeface="Arial"/>
            </a:endParaRPr>
          </a:p>
          <a:p>
            <a:pPr marL="457200" lvl="0" indent="-304800" algn="l" rtl="0">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Positive incidents</a:t>
            </a:r>
            <a:endParaRPr>
              <a:solidFill>
                <a:srgbClr val="000000"/>
              </a:solidFill>
              <a:latin typeface="Arial"/>
              <a:ea typeface="Arial"/>
              <a:cs typeface="Arial"/>
              <a:sym typeface="Arial"/>
            </a:endParaRPr>
          </a:p>
          <a:p>
            <a:pPr marL="457200" lvl="0" indent="-304800" algn="l" rtl="0">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Critical incidents</a:t>
            </a:r>
            <a:endParaRPr>
              <a:solidFill>
                <a:srgbClr val="000000"/>
              </a:solidFill>
              <a:latin typeface="Arial"/>
              <a:ea typeface="Arial"/>
              <a:cs typeface="Arial"/>
              <a:sym typeface="Arial"/>
            </a:endParaRPr>
          </a:p>
          <a:p>
            <a:pPr marL="914400" lvl="1" indent="-304800" algn="l" rtl="0">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usability incidents (not knowing where to go to start a task)</a:t>
            </a:r>
            <a:endParaRPr>
              <a:solidFill>
                <a:srgbClr val="000000"/>
              </a:solidFill>
              <a:latin typeface="Arial"/>
              <a:ea typeface="Arial"/>
              <a:cs typeface="Arial"/>
              <a:sym typeface="Arial"/>
            </a:endParaRPr>
          </a:p>
          <a:p>
            <a:pPr marL="457200" lvl="0" indent="-304800" algn="l" rtl="0">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Usability Goals:</a:t>
            </a:r>
            <a:endParaRPr>
              <a:solidFill>
                <a:srgbClr val="000000"/>
              </a:solidFill>
              <a:latin typeface="Arial"/>
              <a:ea typeface="Arial"/>
              <a:cs typeface="Arial"/>
              <a:sym typeface="Arial"/>
            </a:endParaRPr>
          </a:p>
          <a:p>
            <a:pPr marL="914400" lvl="1" indent="-304800" algn="l" rtl="0">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Pleasing (high user satisfaction)/fun </a:t>
            </a:r>
            <a:endParaRPr>
              <a:solidFill>
                <a:srgbClr val="000000"/>
              </a:solidFill>
              <a:latin typeface="Arial"/>
              <a:ea typeface="Arial"/>
              <a:cs typeface="Arial"/>
              <a:sym typeface="Arial"/>
            </a:endParaRPr>
          </a:p>
          <a:p>
            <a:pPr marL="1371600" lvl="2" indent="-304800" algn="l" rtl="0">
              <a:lnSpc>
                <a:spcPct val="115000"/>
              </a:lnSpc>
              <a:spcBef>
                <a:spcPts val="0"/>
              </a:spcBef>
              <a:spcAft>
                <a:spcPts val="0"/>
              </a:spcAft>
              <a:buClr>
                <a:srgbClr val="000000"/>
              </a:buClr>
              <a:buSzPts val="1200"/>
              <a:buFont typeface="Arial"/>
              <a:buChar char="-"/>
            </a:pPr>
            <a:r>
              <a:rPr lang="en" b="1">
                <a:solidFill>
                  <a:srgbClr val="000000"/>
                </a:solidFill>
                <a:latin typeface="Arial"/>
                <a:ea typeface="Arial"/>
                <a:cs typeface="Arial"/>
                <a:sym typeface="Arial"/>
              </a:rPr>
              <a:t>Measurables: </a:t>
            </a:r>
            <a:r>
              <a:rPr lang="en">
                <a:solidFill>
                  <a:srgbClr val="000000"/>
                </a:solidFill>
                <a:latin typeface="Arial"/>
                <a:ea typeface="Arial"/>
                <a:cs typeface="Arial"/>
                <a:sym typeface="Arial"/>
              </a:rPr>
              <a:t>facial expressions/body language/tone of voice (how confident they are completing a task) - engagement</a:t>
            </a:r>
            <a:endParaRPr>
              <a:solidFill>
                <a:srgbClr val="000000"/>
              </a:solidFill>
              <a:latin typeface="Arial"/>
              <a:ea typeface="Arial"/>
              <a:cs typeface="Arial"/>
              <a:sym typeface="Arial"/>
            </a:endParaRPr>
          </a:p>
          <a:p>
            <a:pPr marL="1828800" lvl="3" indent="-304800" algn="l" rtl="0">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/qualitative through asking questions </a:t>
            </a:r>
            <a:endParaRPr>
              <a:solidFill>
                <a:srgbClr val="000000"/>
              </a:solidFill>
              <a:latin typeface="Arial"/>
              <a:ea typeface="Arial"/>
              <a:cs typeface="Arial"/>
              <a:sym typeface="Arial"/>
            </a:endParaRPr>
          </a:p>
          <a:p>
            <a:pPr marL="914400" lvl="1" indent="-304800" algn="l" rtl="0">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Efficiency: How quick users can complete tasks</a:t>
            </a:r>
            <a:endParaRPr>
              <a:solidFill>
                <a:srgbClr val="000000"/>
              </a:solidFill>
              <a:latin typeface="Arial"/>
              <a:ea typeface="Arial"/>
              <a:cs typeface="Arial"/>
              <a:sym typeface="Arial"/>
            </a:endParaRPr>
          </a:p>
          <a:p>
            <a:pPr marL="1371600" lvl="2" indent="-304800" algn="l" rtl="0">
              <a:lnSpc>
                <a:spcPct val="115000"/>
              </a:lnSpc>
              <a:spcBef>
                <a:spcPts val="0"/>
              </a:spcBef>
              <a:spcAft>
                <a:spcPts val="0"/>
              </a:spcAft>
              <a:buClr>
                <a:srgbClr val="000000"/>
              </a:buClr>
              <a:buSzPts val="1200"/>
              <a:buFont typeface="Arial"/>
              <a:buChar char="-"/>
            </a:pPr>
            <a:r>
              <a:rPr lang="en" b="1">
                <a:solidFill>
                  <a:srgbClr val="000000"/>
                </a:solidFill>
                <a:latin typeface="Arial"/>
                <a:ea typeface="Arial"/>
                <a:cs typeface="Arial"/>
                <a:sym typeface="Arial"/>
              </a:rPr>
              <a:t>Measurables: </a:t>
            </a:r>
            <a:r>
              <a:rPr lang="en">
                <a:solidFill>
                  <a:srgbClr val="000000"/>
                </a:solidFill>
                <a:latin typeface="Arial"/>
                <a:ea typeface="Arial"/>
                <a:cs typeface="Arial"/>
                <a:sym typeface="Arial"/>
              </a:rPr>
              <a:t>Time/task completed</a:t>
            </a:r>
            <a:endParaRPr>
              <a:solidFill>
                <a:srgbClr val="000000"/>
              </a:solidFill>
              <a:latin typeface="Arial"/>
              <a:ea typeface="Arial"/>
              <a:cs typeface="Arial"/>
              <a:sym typeface="Arial"/>
            </a:endParaRPr>
          </a:p>
          <a:p>
            <a:pPr marL="914400" lvl="1" indent="-304800" algn="l" rtl="0">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Discoverable - how many screens does the user go through (that are not apart of a task explicitly), i.e. the garden screen</a:t>
            </a:r>
            <a:endParaRPr>
              <a:solidFill>
                <a:srgbClr val="000000"/>
              </a:solidFill>
              <a:latin typeface="Arial"/>
              <a:ea typeface="Arial"/>
              <a:cs typeface="Arial"/>
              <a:sym typeface="Arial"/>
            </a:endParaRPr>
          </a:p>
          <a:p>
            <a:pPr marL="1371600" lvl="2" indent="-304800" algn="l" rtl="0">
              <a:lnSpc>
                <a:spcPct val="115000"/>
              </a:lnSpc>
              <a:spcBef>
                <a:spcPts val="0"/>
              </a:spcBef>
              <a:spcAft>
                <a:spcPts val="0"/>
              </a:spcAft>
              <a:buClr>
                <a:srgbClr val="000000"/>
              </a:buClr>
              <a:buSzPts val="1200"/>
              <a:buFont typeface="Arial"/>
              <a:buChar char="-"/>
            </a:pPr>
            <a:r>
              <a:rPr lang="en" b="1">
                <a:solidFill>
                  <a:srgbClr val="000000"/>
                </a:solidFill>
                <a:latin typeface="Arial"/>
                <a:ea typeface="Arial"/>
                <a:cs typeface="Arial"/>
                <a:sym typeface="Arial"/>
              </a:rPr>
              <a:t>Measurables:</a:t>
            </a:r>
            <a:r>
              <a:rPr lang="en">
                <a:solidFill>
                  <a:srgbClr val="000000"/>
                </a:solidFill>
                <a:latin typeface="Arial"/>
                <a:ea typeface="Arial"/>
                <a:cs typeface="Arial"/>
                <a:sym typeface="Arial"/>
              </a:rPr>
              <a:t> Mark how many of the total screens the user accessed</a:t>
            </a:r>
            <a:endParaRPr>
              <a:solidFill>
                <a:srgbClr val="000000"/>
              </a:solidFill>
              <a:latin typeface="Arial"/>
              <a:ea typeface="Arial"/>
              <a:cs typeface="Arial"/>
              <a:sym typeface="Arial"/>
            </a:endParaRPr>
          </a:p>
          <a:p>
            <a:pPr marL="457200" lvl="0" indent="-304800" algn="l" rtl="0">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Process data (what is happening)</a:t>
            </a:r>
            <a:endParaRPr>
              <a:solidFill>
                <a:srgbClr val="000000"/>
              </a:solidFill>
              <a:latin typeface="Arial"/>
              <a:ea typeface="Arial"/>
              <a:cs typeface="Arial"/>
              <a:sym typeface="Arial"/>
            </a:endParaRPr>
          </a:p>
          <a:p>
            <a:pPr marL="457200" lvl="0" indent="-304800" algn="l" rtl="0">
              <a:lnSpc>
                <a:spcPct val="115000"/>
              </a:lnSpc>
              <a:spcBef>
                <a:spcPts val="0"/>
              </a:spcBef>
              <a:spcAft>
                <a:spcPts val="0"/>
              </a:spcAft>
              <a:buClr>
                <a:srgbClr val="000000"/>
              </a:buClr>
              <a:buSzPts val="1200"/>
              <a:buFont typeface="Arial"/>
              <a:buChar char="-"/>
            </a:pPr>
            <a:r>
              <a:rPr lang="en">
                <a:solidFill>
                  <a:srgbClr val="000000"/>
                </a:solidFill>
                <a:latin typeface="Arial"/>
                <a:ea typeface="Arial"/>
                <a:cs typeface="Arial"/>
                <a:sym typeface="Arial"/>
              </a:rPr>
              <a:t>bottom-line data (time spent per task or # of errors)</a:t>
            </a:r>
            <a:endParaRPr/>
          </a:p>
        </p:txBody>
      </p:sp>
      <p:sp>
        <p:nvSpPr>
          <p:cNvPr id="2098" name="Google Shape;2098;p7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02"/>
        <p:cNvGrpSpPr/>
        <p:nvPr/>
      </p:nvGrpSpPr>
      <p:grpSpPr>
        <a:xfrm>
          <a:off x="0" y="0"/>
          <a:ext cx="0" cy="0"/>
          <a:chOff x="0" y="0"/>
          <a:chExt cx="0" cy="0"/>
        </a:xfrm>
      </p:grpSpPr>
      <p:sp>
        <p:nvSpPr>
          <p:cNvPr id="2103" name="Google Shape;2103;p80"/>
          <p:cNvSpPr txBox="1">
            <a:spLocks noGrp="1"/>
          </p:cNvSpPr>
          <p:nvPr>
            <p:ph type="subTitle" idx="1"/>
          </p:nvPr>
        </p:nvSpPr>
        <p:spPr>
          <a:xfrm>
            <a:off x="720000" y="1055825"/>
            <a:ext cx="7897200" cy="378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104" name="Google Shape;2104;p8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Critical Incidents</a:t>
            </a:r>
            <a:endParaRPr/>
          </a:p>
        </p:txBody>
      </p:sp>
      <p:sp>
        <p:nvSpPr>
          <p:cNvPr id="2105" name="Google Shape;2105;p8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50</a:t>
            </a:fld>
            <a:endParaRPr/>
          </a:p>
        </p:txBody>
      </p:sp>
      <p:graphicFrame>
        <p:nvGraphicFramePr>
          <p:cNvPr id="2106" name="Google Shape;2106;p80"/>
          <p:cNvGraphicFramePr/>
          <p:nvPr/>
        </p:nvGraphicFramePr>
        <p:xfrm>
          <a:off x="765950" y="1162425"/>
          <a:ext cx="7805300" cy="3687930"/>
        </p:xfrm>
        <a:graphic>
          <a:graphicData uri="http://schemas.openxmlformats.org/drawingml/2006/table">
            <a:tbl>
              <a:tblPr>
                <a:noFill/>
                <a:tableStyleId>{598A21D7-1A56-40F7-A569-2F3144D81A6E}</a:tableStyleId>
              </a:tblPr>
              <a:tblGrid>
                <a:gridCol w="1169125">
                  <a:extLst>
                    <a:ext uri="{9D8B030D-6E8A-4147-A177-3AD203B41FA5}">
                      <a16:colId xmlns:a16="http://schemas.microsoft.com/office/drawing/2014/main" val="20000"/>
                    </a:ext>
                  </a:extLst>
                </a:gridCol>
                <a:gridCol w="5410450">
                  <a:extLst>
                    <a:ext uri="{9D8B030D-6E8A-4147-A177-3AD203B41FA5}">
                      <a16:colId xmlns:a16="http://schemas.microsoft.com/office/drawing/2014/main" val="20001"/>
                    </a:ext>
                  </a:extLst>
                </a:gridCol>
                <a:gridCol w="1225725">
                  <a:extLst>
                    <a:ext uri="{9D8B030D-6E8A-4147-A177-3AD203B41FA5}">
                      <a16:colId xmlns:a16="http://schemas.microsoft.com/office/drawing/2014/main" val="20002"/>
                    </a:ext>
                  </a:extLst>
                </a:gridCol>
              </a:tblGrid>
              <a:tr h="449650">
                <a:tc>
                  <a:txBody>
                    <a:bodyPr/>
                    <a:lstStyle/>
                    <a:p>
                      <a:pPr marL="0" lvl="0" indent="0" algn="l" rtl="0">
                        <a:spcBef>
                          <a:spcPts val="0"/>
                        </a:spcBef>
                        <a:spcAft>
                          <a:spcPts val="0"/>
                        </a:spcAft>
                        <a:buNone/>
                      </a:pPr>
                      <a:r>
                        <a:rPr lang="en" b="1">
                          <a:latin typeface="Jost"/>
                          <a:ea typeface="Jost"/>
                          <a:cs typeface="Jost"/>
                          <a:sym typeface="Jost"/>
                        </a:rPr>
                        <a:t>Participant</a:t>
                      </a:r>
                      <a:endParaRPr b="1">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b="1">
                          <a:latin typeface="Jost"/>
                          <a:ea typeface="Jost"/>
                          <a:cs typeface="Jost"/>
                          <a:sym typeface="Jost"/>
                        </a:rPr>
                        <a:t>Critical Incident</a:t>
                      </a:r>
                      <a:endParaRPr b="1">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b="1">
                          <a:latin typeface="Jost"/>
                          <a:ea typeface="Jost"/>
                          <a:cs typeface="Jost"/>
                          <a:sym typeface="Jost"/>
                        </a:rPr>
                        <a:t>Severity Rating</a:t>
                      </a:r>
                      <a:endParaRPr b="1">
                        <a:latin typeface="Jost"/>
                        <a:ea typeface="Jost"/>
                        <a:cs typeface="Jost"/>
                        <a:sym typeface="Jost"/>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latin typeface="Jost"/>
                          <a:ea typeface="Jost"/>
                          <a:cs typeface="Jost"/>
                          <a:sym typeface="Jost"/>
                        </a:rPr>
                        <a:t>Katrin</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After selecting their first medication, they had trouble going back to answer the remaining questions/add an additional medication</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2 - minor usability issue</a:t>
                      </a:r>
                      <a:endParaRPr>
                        <a:latin typeface="Jost"/>
                        <a:ea typeface="Jost"/>
                        <a:cs typeface="Jost"/>
                        <a:sym typeface="Jost"/>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latin typeface="Jost"/>
                          <a:ea typeface="Jost"/>
                          <a:cs typeface="Jost"/>
                          <a:sym typeface="Jost"/>
                        </a:rPr>
                        <a:t>Katrin</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During Task 2, the participant was uncertain that the icon on the bottom was meant for a log and felt it should be changed to something more clear</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1 - cosmetic issue</a:t>
                      </a:r>
                      <a:endParaRPr>
                        <a:latin typeface="Jost"/>
                        <a:ea typeface="Jost"/>
                        <a:cs typeface="Jost"/>
                        <a:sym typeface="Jost"/>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latin typeface="Jost"/>
                          <a:ea typeface="Jost"/>
                          <a:cs typeface="Jost"/>
                          <a:sym typeface="Jost"/>
                        </a:rPr>
                        <a:t>Leo</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During Task 1, participant almost failed to complete the task because they only hit the accept button 1 of 2 times, a step which we added as another level of user confirmation</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2 - minor usability issue</a:t>
                      </a:r>
                      <a:endParaRPr>
                        <a:latin typeface="Jost"/>
                        <a:ea typeface="Jost"/>
                        <a:cs typeface="Jost"/>
                        <a:sym typeface="Jost"/>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a:latin typeface="Jost"/>
                          <a:ea typeface="Jost"/>
                          <a:cs typeface="Jost"/>
                          <a:sym typeface="Jost"/>
                        </a:rPr>
                        <a:t>Leo</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During Task 3, when asked to add a user,the participant removed a user instead. Added a user after instructions were restated</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1 - goal misunderstanding</a:t>
                      </a:r>
                      <a:endParaRPr>
                        <a:latin typeface="Jost"/>
                        <a:ea typeface="Jost"/>
                        <a:cs typeface="Jost"/>
                        <a:sym typeface="Jost"/>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10"/>
        <p:cNvGrpSpPr/>
        <p:nvPr/>
      </p:nvGrpSpPr>
      <p:grpSpPr>
        <a:xfrm>
          <a:off x="0" y="0"/>
          <a:ext cx="0" cy="0"/>
          <a:chOff x="0" y="0"/>
          <a:chExt cx="0" cy="0"/>
        </a:xfrm>
      </p:grpSpPr>
      <p:sp>
        <p:nvSpPr>
          <p:cNvPr id="2111" name="Google Shape;2111;p81"/>
          <p:cNvSpPr txBox="1">
            <a:spLocks noGrp="1"/>
          </p:cNvSpPr>
          <p:nvPr>
            <p:ph type="subTitle" idx="1"/>
          </p:nvPr>
        </p:nvSpPr>
        <p:spPr>
          <a:xfrm>
            <a:off x="720000" y="1055825"/>
            <a:ext cx="7897200" cy="378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112" name="Google Shape;2112;p8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Critical Incidents 2</a:t>
            </a:r>
            <a:endParaRPr/>
          </a:p>
        </p:txBody>
      </p:sp>
      <p:graphicFrame>
        <p:nvGraphicFramePr>
          <p:cNvPr id="2113" name="Google Shape;2113;p81"/>
          <p:cNvGraphicFramePr/>
          <p:nvPr/>
        </p:nvGraphicFramePr>
        <p:xfrm>
          <a:off x="765950" y="1162425"/>
          <a:ext cx="7805300" cy="3474570"/>
        </p:xfrm>
        <a:graphic>
          <a:graphicData uri="http://schemas.openxmlformats.org/drawingml/2006/table">
            <a:tbl>
              <a:tblPr>
                <a:noFill/>
                <a:tableStyleId>{598A21D7-1A56-40F7-A569-2F3144D81A6E}</a:tableStyleId>
              </a:tblPr>
              <a:tblGrid>
                <a:gridCol w="1169125">
                  <a:extLst>
                    <a:ext uri="{9D8B030D-6E8A-4147-A177-3AD203B41FA5}">
                      <a16:colId xmlns:a16="http://schemas.microsoft.com/office/drawing/2014/main" val="20000"/>
                    </a:ext>
                  </a:extLst>
                </a:gridCol>
                <a:gridCol w="5410450">
                  <a:extLst>
                    <a:ext uri="{9D8B030D-6E8A-4147-A177-3AD203B41FA5}">
                      <a16:colId xmlns:a16="http://schemas.microsoft.com/office/drawing/2014/main" val="20001"/>
                    </a:ext>
                  </a:extLst>
                </a:gridCol>
                <a:gridCol w="1225725">
                  <a:extLst>
                    <a:ext uri="{9D8B030D-6E8A-4147-A177-3AD203B41FA5}">
                      <a16:colId xmlns:a16="http://schemas.microsoft.com/office/drawing/2014/main" val="20002"/>
                    </a:ext>
                  </a:extLst>
                </a:gridCol>
              </a:tblGrid>
              <a:tr h="449650">
                <a:tc>
                  <a:txBody>
                    <a:bodyPr/>
                    <a:lstStyle/>
                    <a:p>
                      <a:pPr marL="0" lvl="0" indent="0" algn="l" rtl="0">
                        <a:spcBef>
                          <a:spcPts val="0"/>
                        </a:spcBef>
                        <a:spcAft>
                          <a:spcPts val="0"/>
                        </a:spcAft>
                        <a:buNone/>
                      </a:pPr>
                      <a:r>
                        <a:rPr lang="en" b="1">
                          <a:latin typeface="Jost"/>
                          <a:ea typeface="Jost"/>
                          <a:cs typeface="Jost"/>
                          <a:sym typeface="Jost"/>
                        </a:rPr>
                        <a:t>Participant</a:t>
                      </a:r>
                      <a:endParaRPr b="1">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b="1">
                          <a:latin typeface="Jost"/>
                          <a:ea typeface="Jost"/>
                          <a:cs typeface="Jost"/>
                          <a:sym typeface="Jost"/>
                        </a:rPr>
                        <a:t>Critical Incident</a:t>
                      </a:r>
                      <a:endParaRPr b="1">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b="1">
                          <a:latin typeface="Jost"/>
                          <a:ea typeface="Jost"/>
                          <a:cs typeface="Jost"/>
                          <a:sym typeface="Jost"/>
                        </a:rPr>
                        <a:t>Severity Rating</a:t>
                      </a:r>
                      <a:endParaRPr b="1">
                        <a:latin typeface="Jost"/>
                        <a:ea typeface="Jost"/>
                        <a:cs typeface="Jost"/>
                        <a:sym typeface="Jost"/>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latin typeface="Jost"/>
                          <a:ea typeface="Jost"/>
                          <a:cs typeface="Jost"/>
                          <a:sym typeface="Jost"/>
                        </a:rPr>
                        <a:t>Amaru</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Participant struggled to complete task 1, said that the button they were meant to click was not obvious as a button</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2 - minor usability issue</a:t>
                      </a:r>
                      <a:endParaRPr>
                        <a:latin typeface="Jost"/>
                        <a:ea typeface="Jost"/>
                        <a:cs typeface="Jost"/>
                        <a:sym typeface="Jost"/>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latin typeface="Jost"/>
                          <a:ea typeface="Jost"/>
                          <a:cs typeface="Jost"/>
                          <a:sym typeface="Jost"/>
                        </a:rPr>
                        <a:t>Amaru</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Participant disliked that there were multiple ways to get to the same place </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1 - cosmetic issue</a:t>
                      </a:r>
                      <a:endParaRPr>
                        <a:latin typeface="Jost"/>
                        <a:ea typeface="Jost"/>
                        <a:cs typeface="Jost"/>
                        <a:sym typeface="Jost"/>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latin typeface="Jost"/>
                          <a:ea typeface="Jost"/>
                          <a:cs typeface="Jost"/>
                          <a:sym typeface="Jost"/>
                        </a:rPr>
                        <a:t>Mads</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During task 3, participant expressed that they liked the option to add/ remove contacts, as well as the fact that contacts had information attached. Said it granted agency to users.</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3 - major usability success</a:t>
                      </a:r>
                      <a:endParaRPr>
                        <a:latin typeface="Jost"/>
                        <a:ea typeface="Jost"/>
                        <a:cs typeface="Jost"/>
                        <a:sym typeface="Jost"/>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a:latin typeface="Jost"/>
                          <a:ea typeface="Jost"/>
                          <a:cs typeface="Jost"/>
                          <a:sym typeface="Jost"/>
                        </a:rPr>
                        <a:t>Mads</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When shown highlighting feature, participant liked that it was discoverable but not obvious. Thought that if it was too obvious it might encourage users to highlight when they may not need to</a:t>
                      </a:r>
                      <a:endParaRPr>
                        <a:latin typeface="Jost"/>
                        <a:ea typeface="Jost"/>
                        <a:cs typeface="Jost"/>
                        <a:sym typeface="Jost"/>
                      </a:endParaRPr>
                    </a:p>
                  </a:txBody>
                  <a:tcPr marL="91425" marR="91425" marT="91425" marB="91425"/>
                </a:tc>
                <a:tc>
                  <a:txBody>
                    <a:bodyPr/>
                    <a:lstStyle/>
                    <a:p>
                      <a:pPr marL="0" lvl="0" indent="0" algn="l" rtl="0">
                        <a:spcBef>
                          <a:spcPts val="0"/>
                        </a:spcBef>
                        <a:spcAft>
                          <a:spcPts val="0"/>
                        </a:spcAft>
                        <a:buNone/>
                      </a:pPr>
                      <a:r>
                        <a:rPr lang="en">
                          <a:latin typeface="Jost"/>
                          <a:ea typeface="Jost"/>
                          <a:cs typeface="Jost"/>
                          <a:sym typeface="Jost"/>
                        </a:rPr>
                        <a:t>2 - minor usability success</a:t>
                      </a:r>
                      <a:endParaRPr>
                        <a:latin typeface="Jost"/>
                        <a:ea typeface="Jost"/>
                        <a:cs typeface="Jost"/>
                        <a:sym typeface="Jost"/>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theme/theme1.xml><?xml version="1.0" encoding="utf-8"?>
<a:theme xmlns:a="http://schemas.openxmlformats.org/drawingml/2006/main" name="Fertilizer Allowances Meeting by Slidesgo">
  <a:themeElements>
    <a:clrScheme name="Simple Light">
      <a:dk1>
        <a:srgbClr val="143B36"/>
      </a:dk1>
      <a:lt1>
        <a:srgbClr val="E7ECDB"/>
      </a:lt1>
      <a:dk2>
        <a:srgbClr val="4E7151"/>
      </a:dk2>
      <a:lt2>
        <a:srgbClr val="B5C397"/>
      </a:lt2>
      <a:accent1>
        <a:srgbClr val="8EA8CA"/>
      </a:accent1>
      <a:accent2>
        <a:srgbClr val="C9DDF8"/>
      </a:accent2>
      <a:accent3>
        <a:srgbClr val="FCF9F1"/>
      </a:accent3>
      <a:accent4>
        <a:srgbClr val="FFFFFF"/>
      </a:accent4>
      <a:accent5>
        <a:srgbClr val="FFFFFF"/>
      </a:accent5>
      <a:accent6>
        <a:srgbClr val="FFFFFF"/>
      </a:accent6>
      <a:hlink>
        <a:srgbClr val="143B3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2041</Words>
  <Application>Microsoft Macintosh PowerPoint</Application>
  <PresentationFormat>On-screen Show (16:9)</PresentationFormat>
  <Paragraphs>377</Paragraphs>
  <Slides>51</Slides>
  <Notes>51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51</vt:i4>
      </vt:variant>
    </vt:vector>
  </HeadingPairs>
  <TitlesOfParts>
    <vt:vector size="62" baseType="lpstr">
      <vt:lpstr>Arial</vt:lpstr>
      <vt:lpstr>Be Vietnam Pro</vt:lpstr>
      <vt:lpstr>Cormorant</vt:lpstr>
      <vt:lpstr>Jost</vt:lpstr>
      <vt:lpstr>Archivo Black</vt:lpstr>
      <vt:lpstr>Bebas Neue</vt:lpstr>
      <vt:lpstr>PT Sans</vt:lpstr>
      <vt:lpstr>Jost Medium</vt:lpstr>
      <vt:lpstr>Nunito Light</vt:lpstr>
      <vt:lpstr>Nunito</vt:lpstr>
      <vt:lpstr>Fertilizer Allowances Meeting by Slidesgo</vt:lpstr>
      <vt:lpstr>thyme Low-fi Prototyping &amp; Pilot Usability Testing</vt:lpstr>
      <vt:lpstr>Team Pillionaires</vt:lpstr>
      <vt:lpstr>Problem:</vt:lpstr>
      <vt:lpstr>Take thyme. Be well. </vt:lpstr>
      <vt:lpstr>Outline of Talk</vt:lpstr>
      <vt:lpstr>Concept Sketches</vt:lpstr>
      <vt:lpstr>Concept 1: AR/VR</vt:lpstr>
      <vt:lpstr>Concept 2: Apple Watch</vt:lpstr>
      <vt:lpstr>Concept 3: Ambient Computing</vt:lpstr>
      <vt:lpstr>Concept 4: Mobile App</vt:lpstr>
      <vt:lpstr>Concept 4: Mobile App</vt:lpstr>
      <vt:lpstr>Garden Realization</vt:lpstr>
      <vt:lpstr>Symptom Tracking Realization</vt:lpstr>
      <vt:lpstr>Selected Interface</vt:lpstr>
      <vt:lpstr>PowerPoint Presentation</vt:lpstr>
      <vt:lpstr>PowerPoint Presentation</vt:lpstr>
      <vt:lpstr>PowerPoint Presentation</vt:lpstr>
      <vt:lpstr>Low-fi Prototype</vt:lpstr>
      <vt:lpstr>PowerPoint Presentation</vt:lpstr>
      <vt:lpstr>Simple Task:  Daily Check-in on Medication Use</vt:lpstr>
      <vt:lpstr>Moderate Task:  Logging symptoms and how a patient is feeling</vt:lpstr>
      <vt:lpstr>Complex Task:  Tracking and sharing medication usage with another person</vt:lpstr>
      <vt:lpstr>Complex Task:  Tracking and sharing medication usage with another person</vt:lpstr>
      <vt:lpstr>Usability Testing</vt:lpstr>
      <vt:lpstr>Participants</vt:lpstr>
      <vt:lpstr>Environment and Apparatus</vt:lpstr>
      <vt:lpstr>Procedure and Process</vt:lpstr>
      <vt:lpstr>Usability Goals + Key Measurements</vt:lpstr>
      <vt:lpstr>Results &amp; Discussion</vt:lpstr>
      <vt:lpstr>Usability Goal #1: Efficiency </vt:lpstr>
      <vt:lpstr>Usability Goal #2: Discoverability</vt:lpstr>
      <vt:lpstr>Usability Goal #2: Discoverability</vt:lpstr>
      <vt:lpstr>Usability Goal #3: Pleasingness</vt:lpstr>
      <vt:lpstr>Tensions</vt:lpstr>
      <vt:lpstr>PowerPoint Presentation</vt:lpstr>
      <vt:lpstr>Implications +</vt:lpstr>
      <vt:lpstr>Implications +</vt:lpstr>
      <vt:lpstr>Implications +</vt:lpstr>
      <vt:lpstr>Implications –</vt:lpstr>
      <vt:lpstr>Implications –</vt:lpstr>
      <vt:lpstr>Implications –</vt:lpstr>
      <vt:lpstr>What’s Left Unrevealed?     </vt:lpstr>
      <vt:lpstr>Results based Design changes   </vt:lpstr>
      <vt:lpstr>Thanks!</vt:lpstr>
      <vt:lpstr>Appendix</vt:lpstr>
      <vt:lpstr>PowerPoint Presentation</vt:lpstr>
      <vt:lpstr>Link to Low-fi Prototype on Figma: https://www.figma.com/file/lheiJ36RBd3ONuOmxaVTFB/Low-fi-prototype?type=design&amp;node-id=0%3A1&amp;mode=design&amp;t=rka54OP9bhPy9D55-1</vt:lpstr>
      <vt:lpstr>Script</vt:lpstr>
      <vt:lpstr>Testing Prep- Findings script</vt:lpstr>
      <vt:lpstr>Critical Incidents</vt:lpstr>
      <vt:lpstr>Critical Incidents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thyme Low-fi Prototyping &amp; Pilot Usability Testing</dc:title>
  <cp:lastModifiedBy>Cyan DeVeaux</cp:lastModifiedBy>
  <cp:revision>1</cp:revision>
  <dcterms:modified xsi:type="dcterms:W3CDTF">2023-10-29T03:09:04Z</dcterms:modified>
</cp:coreProperties>
</file>