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9144000" cy="5143500" type="screen16x9"/>
  <p:notesSz cx="6858000" cy="9144000"/>
  <p:embeddedFontLst>
    <p:embeddedFont>
      <p:font typeface="Archivo Black" panose="020B0A03020202020B04" pitchFamily="34" charset="77"/>
      <p:regular r:id="rId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a342b4193d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a342b4193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PITCH SCRIPT: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Taking care of yourself is like taking care of a plant - as you do it more consistently, it becomes second nature.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That’s why we created Thyme, a medication journal app, where you can track your medications, log symptoms, share with others how you are doing, and remind them to take care of themselves. In our app, our users earn a plant for every milestone they reach across their wellness journey, to help build their very own garden.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Take some thyme to come visit our poster and learn more about how we’ve grown our app.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gi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192550" y="0"/>
            <a:ext cx="4951450" cy="5143502"/>
          </a:xfrm>
          <a:prstGeom prst="rect">
            <a:avLst/>
          </a:prstGeom>
          <a:noFill/>
          <a:ln>
            <a:noFill/>
          </a:ln>
        </p:spPr>
      </p:pic>
      <p:pic>
        <p:nvPicPr>
          <p:cNvPr id="55" name="Google Shape;55;p1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9038550" y="0"/>
            <a:ext cx="105450" cy="105450"/>
          </a:xfrm>
          <a:prstGeom prst="rect">
            <a:avLst/>
          </a:prstGeom>
          <a:noFill/>
          <a:ln>
            <a:noFill/>
          </a:ln>
        </p:spPr>
      </p:pic>
      <p:sp>
        <p:nvSpPr>
          <p:cNvPr id="56" name="Google Shape;56;p13"/>
          <p:cNvSpPr txBox="1"/>
          <p:nvPr/>
        </p:nvSpPr>
        <p:spPr>
          <a:xfrm>
            <a:off x="263875" y="2733925"/>
            <a:ext cx="77040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300" b="1">
                <a:solidFill>
                  <a:srgbClr val="143B36"/>
                </a:solidFill>
              </a:rPr>
              <a:t>take thyme and be well</a:t>
            </a:r>
            <a:endParaRPr sz="2300" b="1">
              <a:solidFill>
                <a:srgbClr val="143B36"/>
              </a:solidFill>
            </a:endParaRPr>
          </a:p>
        </p:txBody>
      </p:sp>
      <p:sp>
        <p:nvSpPr>
          <p:cNvPr id="57" name="Google Shape;57;p13"/>
          <p:cNvSpPr txBox="1"/>
          <p:nvPr/>
        </p:nvSpPr>
        <p:spPr>
          <a:xfrm>
            <a:off x="263875" y="1527374"/>
            <a:ext cx="5831100" cy="137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200">
                <a:solidFill>
                  <a:srgbClr val="38761D"/>
                </a:solidFill>
                <a:latin typeface="Archivo Black"/>
                <a:ea typeface="Archivo Black"/>
                <a:cs typeface="Archivo Black"/>
                <a:sym typeface="Archivo Black"/>
              </a:rPr>
              <a:t>thyme</a:t>
            </a:r>
            <a:endParaRPr sz="7200">
              <a:solidFill>
                <a:srgbClr val="38761D"/>
              </a:solidFill>
              <a:latin typeface="Archivo Black"/>
              <a:ea typeface="Archivo Black"/>
              <a:cs typeface="Archivo Black"/>
              <a:sym typeface="Archivo Black"/>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116</Words>
  <Application>Microsoft Macintosh PowerPoint</Application>
  <PresentationFormat>On-screen Show (16:9)</PresentationFormat>
  <Paragraphs>8</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Archivo Black</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Cyan DeVeaux</cp:lastModifiedBy>
  <cp:revision>1</cp:revision>
  <dcterms:modified xsi:type="dcterms:W3CDTF">2023-12-07T07:46:51Z</dcterms:modified>
</cp:coreProperties>
</file>